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95" r:id="rId2"/>
  </p:sldMasterIdLst>
  <p:notesMasterIdLst>
    <p:notesMasterId r:id="rId85"/>
  </p:notesMasterIdLst>
  <p:handoutMasterIdLst>
    <p:handoutMasterId r:id="rId86"/>
  </p:handoutMasterIdLst>
  <p:sldIdLst>
    <p:sldId id="406" r:id="rId3"/>
    <p:sldId id="449" r:id="rId4"/>
    <p:sldId id="408" r:id="rId5"/>
    <p:sldId id="622" r:id="rId6"/>
    <p:sldId id="545" r:id="rId7"/>
    <p:sldId id="546" r:id="rId8"/>
    <p:sldId id="460" r:id="rId9"/>
    <p:sldId id="454" r:id="rId10"/>
    <p:sldId id="462" r:id="rId11"/>
    <p:sldId id="547" r:id="rId12"/>
    <p:sldId id="619" r:id="rId13"/>
    <p:sldId id="466" r:id="rId14"/>
    <p:sldId id="624" r:id="rId15"/>
    <p:sldId id="470" r:id="rId16"/>
    <p:sldId id="471" r:id="rId17"/>
    <p:sldId id="625" r:id="rId18"/>
    <p:sldId id="626" r:id="rId19"/>
    <p:sldId id="617" r:id="rId20"/>
    <p:sldId id="618" r:id="rId21"/>
    <p:sldId id="638" r:id="rId22"/>
    <p:sldId id="559" r:id="rId23"/>
    <p:sldId id="561" r:id="rId24"/>
    <p:sldId id="563" r:id="rId25"/>
    <p:sldId id="564" r:id="rId26"/>
    <p:sldId id="567" r:id="rId27"/>
    <p:sldId id="568" r:id="rId28"/>
    <p:sldId id="639" r:id="rId29"/>
    <p:sldId id="640" r:id="rId30"/>
    <p:sldId id="569" r:id="rId31"/>
    <p:sldId id="566" r:id="rId32"/>
    <p:sldId id="573" r:id="rId33"/>
    <p:sldId id="574" r:id="rId34"/>
    <p:sldId id="575" r:id="rId35"/>
    <p:sldId id="576" r:id="rId36"/>
    <p:sldId id="578" r:id="rId37"/>
    <p:sldId id="579" r:id="rId38"/>
    <p:sldId id="580" r:id="rId39"/>
    <p:sldId id="581" r:id="rId40"/>
    <p:sldId id="641" r:id="rId41"/>
    <p:sldId id="582" r:id="rId42"/>
    <p:sldId id="586" r:id="rId43"/>
    <p:sldId id="587" r:id="rId44"/>
    <p:sldId id="588" r:id="rId45"/>
    <p:sldId id="636" r:id="rId46"/>
    <p:sldId id="637" r:id="rId47"/>
    <p:sldId id="560" r:id="rId48"/>
    <p:sldId id="592" r:id="rId49"/>
    <p:sldId id="596" r:id="rId50"/>
    <p:sldId id="593" r:id="rId51"/>
    <p:sldId id="597" r:id="rId52"/>
    <p:sldId id="598" r:id="rId53"/>
    <p:sldId id="599" r:id="rId54"/>
    <p:sldId id="601" r:id="rId55"/>
    <p:sldId id="602" r:id="rId56"/>
    <p:sldId id="603" r:id="rId57"/>
    <p:sldId id="604" r:id="rId58"/>
    <p:sldId id="605" r:id="rId59"/>
    <p:sldId id="629" r:id="rId60"/>
    <p:sldId id="630" r:id="rId61"/>
    <p:sldId id="631" r:id="rId62"/>
    <p:sldId id="632" r:id="rId63"/>
    <p:sldId id="634" r:id="rId64"/>
    <p:sldId id="635" r:id="rId65"/>
    <p:sldId id="535" r:id="rId66"/>
    <p:sldId id="536" r:id="rId67"/>
    <p:sldId id="537" r:id="rId68"/>
    <p:sldId id="538" r:id="rId69"/>
    <p:sldId id="642" r:id="rId70"/>
    <p:sldId id="643" r:id="rId71"/>
    <p:sldId id="644" r:id="rId72"/>
    <p:sldId id="540" r:id="rId73"/>
    <p:sldId id="542" r:id="rId74"/>
    <p:sldId id="543" r:id="rId75"/>
    <p:sldId id="544" r:id="rId76"/>
    <p:sldId id="645" r:id="rId77"/>
    <p:sldId id="646" r:id="rId78"/>
    <p:sldId id="647" r:id="rId79"/>
    <p:sldId id="550" r:id="rId80"/>
    <p:sldId id="648" r:id="rId81"/>
    <p:sldId id="620" r:id="rId82"/>
    <p:sldId id="551" r:id="rId83"/>
    <p:sldId id="452" r:id="rId8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a:srgbClr val="33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72581" autoAdjust="0"/>
  </p:normalViewPr>
  <p:slideViewPr>
    <p:cSldViewPr>
      <p:cViewPr varScale="1">
        <p:scale>
          <a:sx n="59" d="100"/>
          <a:sy n="59" d="100"/>
        </p:scale>
        <p:origin x="1336"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notesMaster" Target="notesMasters/notesMaster1.xml"/><Relationship Id="rId86" Type="http://schemas.openxmlformats.org/officeDocument/2006/relationships/handoutMaster" Target="handoutMasters/handoutMaster1.xml"/><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layout/>
      <c:overlay val="0"/>
    </c:title>
    <c:autoTitleDeleted val="0"/>
    <c:plotArea>
      <c:layout/>
      <c:pieChart>
        <c:varyColors val="1"/>
        <c:ser>
          <c:idx val="0"/>
          <c:order val="0"/>
          <c:tx>
            <c:strRef>
              <c:f>Sheet1!$B$1</c:f>
              <c:strCache>
                <c:ptCount val="1"/>
                <c:pt idx="0">
                  <c:v>Impacts of Various Domains on Early Deaths in the United States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Sheet1!$A$2:$A$6</c:f>
              <c:strCache>
                <c:ptCount val="5"/>
                <c:pt idx="0">
                  <c:v>Genetic Predisposition (30%)</c:v>
                </c:pt>
                <c:pt idx="1">
                  <c:v>Social Circumstances (15%)</c:v>
                </c:pt>
                <c:pt idx="2">
                  <c:v>Environmental Exposure (5%)</c:v>
                </c:pt>
                <c:pt idx="3">
                  <c:v>Shortfalls in Medical Care (10%)</c:v>
                </c:pt>
                <c:pt idx="4">
                  <c:v>Behavioral Patterns (40%)</c:v>
                </c:pt>
              </c:strCache>
            </c:strRef>
          </c:cat>
          <c:val>
            <c:numRef>
              <c:f>Sheet1!$B$2:$B$6</c:f>
              <c:numCache>
                <c:formatCode>0%</c:formatCode>
                <c:ptCount val="5"/>
                <c:pt idx="0">
                  <c:v>0.3</c:v>
                </c:pt>
                <c:pt idx="1">
                  <c:v>0.15</c:v>
                </c:pt>
                <c:pt idx="2">
                  <c:v>0.05</c:v>
                </c:pt>
                <c:pt idx="3">
                  <c:v>0.1</c:v>
                </c:pt>
                <c:pt idx="4">
                  <c:v>0.4</c:v>
                </c:pt>
              </c:numCache>
            </c:numRef>
          </c:val>
        </c:ser>
        <c:dLbls>
          <c:showLegendKey val="0"/>
          <c:showVal val="0"/>
          <c:showCatName val="0"/>
          <c:showSerName val="0"/>
          <c:showPercent val="1"/>
          <c:showBubbleSize val="0"/>
          <c:showLeaderLines val="1"/>
        </c:dLbls>
        <c:firstSliceAng val="0"/>
      </c:pieChart>
      <c:spPr>
        <a:noFill/>
        <a:ln w="25388">
          <a:noFill/>
        </a:ln>
      </c:spPr>
    </c:plotArea>
    <c:legend>
      <c:legendPos val="r"/>
      <c:layout>
        <c:manualLayout>
          <c:xMode val="edge"/>
          <c:yMode val="edge"/>
          <c:x val="0.589379641819219"/>
          <c:y val="0.311965691788527"/>
          <c:w val="0.401156635783303"/>
          <c:h val="0.506938976377952"/>
        </c:manualLayout>
      </c:layout>
      <c:overlay val="0"/>
    </c:legend>
    <c:plotVisOnly val="1"/>
    <c:dispBlanksAs val="zero"/>
    <c:showDLblsOverMax val="0"/>
  </c:chart>
  <c:txPr>
    <a:bodyPr/>
    <a:lstStyle/>
    <a:p>
      <a:pPr>
        <a:defRPr sz="1798"/>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cat>
            <c:strRef>
              <c:f>Sheet2!$A$1:$A$10</c:f>
              <c:strCache>
                <c:ptCount val="10"/>
                <c:pt idx="0">
                  <c:v>Diptheria</c:v>
                </c:pt>
                <c:pt idx="1">
                  <c:v>Senility</c:v>
                </c:pt>
                <c:pt idx="2">
                  <c:v>Cancer</c:v>
                </c:pt>
                <c:pt idx="3">
                  <c:v>Accidents</c:v>
                </c:pt>
                <c:pt idx="4">
                  <c:v>Nephritis</c:v>
                </c:pt>
                <c:pt idx="5">
                  <c:v>Stroke</c:v>
                </c:pt>
                <c:pt idx="6">
                  <c:v>Heart Disease</c:v>
                </c:pt>
                <c:pt idx="7">
                  <c:v>Diarrheal Diseases</c:v>
                </c:pt>
                <c:pt idx="8">
                  <c:v>Tuberculosis</c:v>
                </c:pt>
                <c:pt idx="9">
                  <c:v>Pneumonia</c:v>
                </c:pt>
              </c:strCache>
            </c:strRef>
          </c:cat>
          <c:val>
            <c:numRef>
              <c:f>Sheet2!$B$1:$B$10</c:f>
              <c:numCache>
                <c:formatCode>General</c:formatCode>
                <c:ptCount val="10"/>
                <c:pt idx="0">
                  <c:v>40.3</c:v>
                </c:pt>
                <c:pt idx="1">
                  <c:v>50.2</c:v>
                </c:pt>
                <c:pt idx="2">
                  <c:v>64.0</c:v>
                </c:pt>
                <c:pt idx="3">
                  <c:v>72.3</c:v>
                </c:pt>
                <c:pt idx="4">
                  <c:v>88.6</c:v>
                </c:pt>
                <c:pt idx="5">
                  <c:v>106.9</c:v>
                </c:pt>
                <c:pt idx="6">
                  <c:v>137.4</c:v>
                </c:pt>
                <c:pt idx="7">
                  <c:v>142.7</c:v>
                </c:pt>
                <c:pt idx="8">
                  <c:v>194.4</c:v>
                </c:pt>
                <c:pt idx="9">
                  <c:v>202.2</c:v>
                </c:pt>
              </c:numCache>
            </c:numRef>
          </c:val>
        </c:ser>
        <c:dLbls>
          <c:showLegendKey val="0"/>
          <c:showVal val="0"/>
          <c:showCatName val="0"/>
          <c:showSerName val="0"/>
          <c:showPercent val="0"/>
          <c:showBubbleSize val="0"/>
        </c:dLbls>
        <c:gapWidth val="150"/>
        <c:shape val="box"/>
        <c:axId val="-738684704"/>
        <c:axId val="-739970224"/>
        <c:axId val="0"/>
      </c:bar3DChart>
      <c:catAx>
        <c:axId val="-738684704"/>
        <c:scaling>
          <c:orientation val="minMax"/>
        </c:scaling>
        <c:delete val="0"/>
        <c:axPos val="l"/>
        <c:numFmt formatCode="General" sourceLinked="0"/>
        <c:majorTickMark val="out"/>
        <c:minorTickMark val="none"/>
        <c:tickLblPos val="nextTo"/>
        <c:txPr>
          <a:bodyPr/>
          <a:lstStyle/>
          <a:p>
            <a:pPr>
              <a:defRPr sz="1200"/>
            </a:pPr>
            <a:endParaRPr lang="en-US"/>
          </a:p>
        </c:txPr>
        <c:crossAx val="-739970224"/>
        <c:crosses val="autoZero"/>
        <c:auto val="1"/>
        <c:lblAlgn val="ctr"/>
        <c:lblOffset val="100"/>
        <c:noMultiLvlLbl val="0"/>
      </c:catAx>
      <c:valAx>
        <c:axId val="-739970224"/>
        <c:scaling>
          <c:orientation val="minMax"/>
        </c:scaling>
        <c:delete val="0"/>
        <c:axPos val="b"/>
        <c:majorGridlines/>
        <c:numFmt formatCode="General" sourceLinked="1"/>
        <c:majorTickMark val="out"/>
        <c:minorTickMark val="none"/>
        <c:tickLblPos val="nextTo"/>
        <c:crossAx val="-7386847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cat>
            <c:strRef>
              <c:f>Sheet2!$A$12:$A$21</c:f>
              <c:strCache>
                <c:ptCount val="10"/>
                <c:pt idx="0">
                  <c:v>Septicemia</c:v>
                </c:pt>
                <c:pt idx="1">
                  <c:v>Nephritis</c:v>
                </c:pt>
                <c:pt idx="2">
                  <c:v>Influenza and Pneumonia</c:v>
                </c:pt>
                <c:pt idx="3">
                  <c:v>Diabetes</c:v>
                </c:pt>
                <c:pt idx="4">
                  <c:v>Alzheimer's Disease</c:v>
                </c:pt>
                <c:pt idx="5">
                  <c:v>Accidents</c:v>
                </c:pt>
                <c:pt idx="6">
                  <c:v>CLRD</c:v>
                </c:pt>
                <c:pt idx="7">
                  <c:v>Stroke</c:v>
                </c:pt>
                <c:pt idx="8">
                  <c:v>Cancer</c:v>
                </c:pt>
                <c:pt idx="9">
                  <c:v>Heart Disease</c:v>
                </c:pt>
              </c:strCache>
            </c:strRef>
          </c:cat>
          <c:val>
            <c:numRef>
              <c:f>Sheet2!$B$12:$B$21</c:f>
              <c:numCache>
                <c:formatCode>General</c:formatCode>
                <c:ptCount val="10"/>
                <c:pt idx="0">
                  <c:v>11.6</c:v>
                </c:pt>
                <c:pt idx="1">
                  <c:v>15.3</c:v>
                </c:pt>
                <c:pt idx="2">
                  <c:v>17.5</c:v>
                </c:pt>
                <c:pt idx="3">
                  <c:v>23.5</c:v>
                </c:pt>
                <c:pt idx="4">
                  <c:v>24.8</c:v>
                </c:pt>
                <c:pt idx="5">
                  <c:v>38.8</c:v>
                </c:pt>
                <c:pt idx="6">
                  <c:v>42.9</c:v>
                </c:pt>
                <c:pt idx="7">
                  <c:v>44.4</c:v>
                </c:pt>
                <c:pt idx="8">
                  <c:v>185.7</c:v>
                </c:pt>
                <c:pt idx="9">
                  <c:v>204.1</c:v>
                </c:pt>
              </c:numCache>
            </c:numRef>
          </c:val>
        </c:ser>
        <c:dLbls>
          <c:showLegendKey val="0"/>
          <c:showVal val="0"/>
          <c:showCatName val="0"/>
          <c:showSerName val="0"/>
          <c:showPercent val="0"/>
          <c:showBubbleSize val="0"/>
        </c:dLbls>
        <c:gapWidth val="150"/>
        <c:shape val="box"/>
        <c:axId val="-738683760"/>
        <c:axId val="-356893504"/>
        <c:axId val="0"/>
      </c:bar3DChart>
      <c:catAx>
        <c:axId val="-738683760"/>
        <c:scaling>
          <c:orientation val="minMax"/>
        </c:scaling>
        <c:delete val="0"/>
        <c:axPos val="l"/>
        <c:numFmt formatCode="General" sourceLinked="0"/>
        <c:majorTickMark val="out"/>
        <c:minorTickMark val="none"/>
        <c:tickLblPos val="nextTo"/>
        <c:txPr>
          <a:bodyPr/>
          <a:lstStyle/>
          <a:p>
            <a:pPr>
              <a:defRPr sz="1200"/>
            </a:pPr>
            <a:endParaRPr lang="en-US"/>
          </a:p>
        </c:txPr>
        <c:crossAx val="-356893504"/>
        <c:crosses val="autoZero"/>
        <c:auto val="1"/>
        <c:lblAlgn val="ctr"/>
        <c:lblOffset val="100"/>
        <c:noMultiLvlLbl val="0"/>
      </c:catAx>
      <c:valAx>
        <c:axId val="-356893504"/>
        <c:scaling>
          <c:orientation val="minMax"/>
        </c:scaling>
        <c:delete val="0"/>
        <c:axPos val="b"/>
        <c:majorGridlines/>
        <c:numFmt formatCode="General" sourceLinked="1"/>
        <c:majorTickMark val="out"/>
        <c:minorTickMark val="none"/>
        <c:tickLblPos val="nextTo"/>
        <c:crossAx val="-738683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cat>
            <c:strRef>
              <c:f>Sheet1!$A$1:$A$5</c:f>
              <c:strCache>
                <c:ptCount val="5"/>
                <c:pt idx="0">
                  <c:v>Less than $35,000</c:v>
                </c:pt>
                <c:pt idx="1">
                  <c:v>$35,000--$49,000</c:v>
                </c:pt>
                <c:pt idx="2">
                  <c:v>$50,000--$74,999</c:v>
                </c:pt>
                <c:pt idx="3">
                  <c:v>$75,000--$99,999</c:v>
                </c:pt>
                <c:pt idx="4">
                  <c:v>$100,000 or more</c:v>
                </c:pt>
              </c:strCache>
            </c:strRef>
          </c:cat>
          <c:val>
            <c:numRef>
              <c:f>Sheet1!$B$1:$B$5</c:f>
              <c:numCache>
                <c:formatCode>General</c:formatCode>
                <c:ptCount val="5"/>
                <c:pt idx="0">
                  <c:v>164.36</c:v>
                </c:pt>
                <c:pt idx="1">
                  <c:v>122.9100000000001</c:v>
                </c:pt>
                <c:pt idx="2">
                  <c:v>96.11</c:v>
                </c:pt>
                <c:pt idx="3">
                  <c:v>86.91000000000002</c:v>
                </c:pt>
                <c:pt idx="4">
                  <c:v>76.33</c:v>
                </c:pt>
              </c:numCache>
            </c:numRef>
          </c:val>
        </c:ser>
        <c:dLbls>
          <c:showLegendKey val="0"/>
          <c:showVal val="0"/>
          <c:showCatName val="0"/>
          <c:showSerName val="0"/>
          <c:showPercent val="0"/>
          <c:showBubbleSize val="0"/>
        </c:dLbls>
        <c:gapWidth val="150"/>
        <c:shape val="box"/>
        <c:axId val="-739913040"/>
        <c:axId val="-739911264"/>
        <c:axId val="0"/>
      </c:bar3DChart>
      <c:catAx>
        <c:axId val="-739913040"/>
        <c:scaling>
          <c:orientation val="minMax"/>
        </c:scaling>
        <c:delete val="0"/>
        <c:axPos val="b"/>
        <c:numFmt formatCode="General" sourceLinked="0"/>
        <c:majorTickMark val="out"/>
        <c:minorTickMark val="none"/>
        <c:tickLblPos val="nextTo"/>
        <c:crossAx val="-739911264"/>
        <c:crosses val="autoZero"/>
        <c:auto val="1"/>
        <c:lblAlgn val="ctr"/>
        <c:lblOffset val="100"/>
        <c:noMultiLvlLbl val="0"/>
      </c:catAx>
      <c:valAx>
        <c:axId val="-739911264"/>
        <c:scaling>
          <c:orientation val="minMax"/>
        </c:scaling>
        <c:delete val="0"/>
        <c:axPos val="l"/>
        <c:majorGridlines/>
        <c:numFmt formatCode="General" sourceLinked="1"/>
        <c:majorTickMark val="out"/>
        <c:minorTickMark val="none"/>
        <c:tickLblPos val="nextTo"/>
        <c:crossAx val="-7399130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260548391516252"/>
          <c:y val="0.0512178477690289"/>
          <c:w val="0.714993804213139"/>
          <c:h val="0.473233404710921"/>
        </c:manualLayout>
      </c:layout>
      <c:bar3DChart>
        <c:barDir val="col"/>
        <c:grouping val="clustered"/>
        <c:varyColors val="0"/>
        <c:ser>
          <c:idx val="0"/>
          <c:order val="0"/>
          <c:tx>
            <c:strRef>
              <c:f>Sheet1!$A$2</c:f>
              <c:strCache>
                <c:ptCount val="1"/>
                <c:pt idx="0">
                  <c:v> </c:v>
                </c:pt>
              </c:strCache>
            </c:strRef>
          </c:tx>
          <c:spPr>
            <a:solidFill>
              <a:schemeClr val="accent1"/>
            </a:solidFill>
            <a:ln w="14923">
              <a:solidFill>
                <a:schemeClr val="tx1"/>
              </a:solidFill>
              <a:prstDash val="solid"/>
            </a:ln>
          </c:spPr>
          <c:invertIfNegative val="0"/>
          <c:cat>
            <c:strRef>
              <c:f>Sheet1!$B$1:$E$1</c:f>
              <c:strCache>
                <c:ptCount val="4"/>
                <c:pt idx="0">
                  <c:v>Administrative</c:v>
                </c:pt>
                <c:pt idx="1">
                  <c:v>Professional/Executive</c:v>
                </c:pt>
                <c:pt idx="2">
                  <c:v>Clerical</c:v>
                </c:pt>
                <c:pt idx="3">
                  <c:v>Other</c:v>
                </c:pt>
              </c:strCache>
            </c:strRef>
          </c:cat>
          <c:val>
            <c:numRef>
              <c:f>Sheet1!$B$2:$E$2</c:f>
              <c:numCache>
                <c:formatCode>General</c:formatCode>
                <c:ptCount val="4"/>
                <c:pt idx="0">
                  <c:v>0.065</c:v>
                </c:pt>
                <c:pt idx="1">
                  <c:v>1.5</c:v>
                </c:pt>
                <c:pt idx="2">
                  <c:v>1.7</c:v>
                </c:pt>
                <c:pt idx="3">
                  <c:v>2.1</c:v>
                </c:pt>
              </c:numCache>
            </c:numRef>
          </c:val>
        </c:ser>
        <c:dLbls>
          <c:showLegendKey val="0"/>
          <c:showVal val="0"/>
          <c:showCatName val="0"/>
          <c:showSerName val="0"/>
          <c:showPercent val="0"/>
          <c:showBubbleSize val="0"/>
        </c:dLbls>
        <c:gapWidth val="150"/>
        <c:gapDepth val="0"/>
        <c:shape val="box"/>
        <c:axId val="-435274704"/>
        <c:axId val="-435272384"/>
        <c:axId val="0"/>
      </c:bar3DChart>
      <c:catAx>
        <c:axId val="-435274704"/>
        <c:scaling>
          <c:orientation val="minMax"/>
        </c:scaling>
        <c:delete val="0"/>
        <c:axPos val="b"/>
        <c:numFmt formatCode="General" sourceLinked="1"/>
        <c:majorTickMark val="out"/>
        <c:minorTickMark val="none"/>
        <c:tickLblPos val="low"/>
        <c:spPr>
          <a:ln w="3731">
            <a:solidFill>
              <a:schemeClr val="tx1"/>
            </a:solidFill>
            <a:prstDash val="solid"/>
          </a:ln>
        </c:spPr>
        <c:txPr>
          <a:bodyPr rot="-2640000" vert="horz"/>
          <a:lstStyle/>
          <a:p>
            <a:pPr>
              <a:defRPr sz="1880" b="1" i="0" u="none" strike="noStrike" baseline="0">
                <a:solidFill>
                  <a:schemeClr val="tx1"/>
                </a:solidFill>
                <a:latin typeface="Arial"/>
                <a:ea typeface="Arial"/>
                <a:cs typeface="Arial"/>
              </a:defRPr>
            </a:pPr>
            <a:endParaRPr lang="en-US"/>
          </a:p>
        </c:txPr>
        <c:crossAx val="-435272384"/>
        <c:crosses val="autoZero"/>
        <c:auto val="1"/>
        <c:lblAlgn val="ctr"/>
        <c:lblOffset val="100"/>
        <c:tickLblSkip val="1"/>
        <c:tickMarkSkip val="1"/>
        <c:noMultiLvlLbl val="0"/>
      </c:catAx>
      <c:valAx>
        <c:axId val="-435272384"/>
        <c:scaling>
          <c:orientation val="minMax"/>
        </c:scaling>
        <c:delete val="0"/>
        <c:axPos val="l"/>
        <c:majorGridlines>
          <c:spPr>
            <a:ln w="3731">
              <a:solidFill>
                <a:schemeClr val="tx1"/>
              </a:solidFill>
              <a:prstDash val="solid"/>
            </a:ln>
          </c:spPr>
        </c:majorGridlines>
        <c:numFmt formatCode="General" sourceLinked="1"/>
        <c:majorTickMark val="out"/>
        <c:minorTickMark val="none"/>
        <c:tickLblPos val="nextTo"/>
        <c:spPr>
          <a:ln w="3731">
            <a:solidFill>
              <a:schemeClr val="tx1"/>
            </a:solidFill>
            <a:prstDash val="solid"/>
          </a:ln>
        </c:spPr>
        <c:txPr>
          <a:bodyPr rot="0" vert="horz"/>
          <a:lstStyle/>
          <a:p>
            <a:pPr>
              <a:defRPr sz="2115" b="1" i="0" u="none" strike="noStrike" baseline="0">
                <a:solidFill>
                  <a:schemeClr val="tx1"/>
                </a:solidFill>
                <a:latin typeface="Arial"/>
                <a:ea typeface="Arial"/>
                <a:cs typeface="Arial"/>
              </a:defRPr>
            </a:pPr>
            <a:endParaRPr lang="en-US"/>
          </a:p>
        </c:txPr>
        <c:crossAx val="-435274704"/>
        <c:crosses val="autoZero"/>
        <c:crossBetween val="between"/>
      </c:valAx>
      <c:spPr>
        <a:noFill/>
        <a:ln w="29846">
          <a:noFill/>
        </a:ln>
      </c:spPr>
    </c:plotArea>
    <c:plotVisOnly val="1"/>
    <c:dispBlanksAs val="gap"/>
    <c:showDLblsOverMax val="0"/>
  </c:chart>
  <c:spPr>
    <a:noFill/>
    <a:ln>
      <a:noFill/>
    </a:ln>
  </c:spPr>
  <c:txPr>
    <a:bodyPr/>
    <a:lstStyle/>
    <a:p>
      <a:pPr>
        <a:defRPr sz="2115"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8488B3-6ADC-48E5-8907-C1F17E4E5649}" type="doc">
      <dgm:prSet loTypeId="urn:microsoft.com/office/officeart/2005/8/layout/venn1" loCatId="relationship" qsTypeId="urn:microsoft.com/office/officeart/2005/8/quickstyle/3d4" qsCatId="3D" csTypeId="urn:microsoft.com/office/officeart/2005/8/colors/colorful3" csCatId="colorful" phldr="1"/>
      <dgm:spPr/>
    </dgm:pt>
    <dgm:pt modelId="{E2A9C322-071B-44D0-8543-B86C312D61E6}">
      <dgm:prSet phldrT="[Text]"/>
      <dgm:spPr>
        <a:solidFill>
          <a:schemeClr val="accent1"/>
        </a:solidFill>
      </dgm:spPr>
      <dgm:t>
        <a:bodyPr/>
        <a:lstStyle/>
        <a:p>
          <a:r>
            <a:rPr lang="en-US" dirty="0" smtClean="0">
              <a:latin typeface="Calibri" pitchFamily="34" charset="0"/>
            </a:rPr>
            <a:t>Environment</a:t>
          </a:r>
          <a:endParaRPr lang="en-US" dirty="0">
            <a:latin typeface="Calibri" pitchFamily="34" charset="0"/>
          </a:endParaRPr>
        </a:p>
      </dgm:t>
    </dgm:pt>
    <dgm:pt modelId="{F4502F3D-76EA-4D2C-9A8A-E74B8A5EDAE4}" type="parTrans" cxnId="{C7982374-605B-4E3D-8D78-22DBADD0B3F7}">
      <dgm:prSet/>
      <dgm:spPr/>
      <dgm:t>
        <a:bodyPr/>
        <a:lstStyle/>
        <a:p>
          <a:endParaRPr lang="en-US"/>
        </a:p>
      </dgm:t>
    </dgm:pt>
    <dgm:pt modelId="{A5F949B9-8F77-4BFF-A0C0-C81D9B9C1D7B}" type="sibTrans" cxnId="{C7982374-605B-4E3D-8D78-22DBADD0B3F7}">
      <dgm:prSet/>
      <dgm:spPr/>
      <dgm:t>
        <a:bodyPr/>
        <a:lstStyle/>
        <a:p>
          <a:endParaRPr lang="en-US"/>
        </a:p>
      </dgm:t>
    </dgm:pt>
    <dgm:pt modelId="{12CFACE5-F625-4140-9BC4-4B0E90D5BEBD}">
      <dgm:prSet phldrT="[Text]"/>
      <dgm:spPr>
        <a:solidFill>
          <a:schemeClr val="accent3">
            <a:alpha val="50000"/>
          </a:schemeClr>
        </a:solidFill>
      </dgm:spPr>
      <dgm:t>
        <a:bodyPr/>
        <a:lstStyle/>
        <a:p>
          <a:r>
            <a:rPr lang="en-US" dirty="0" smtClean="0">
              <a:latin typeface="Calibri" pitchFamily="34" charset="0"/>
            </a:rPr>
            <a:t>Individual</a:t>
          </a:r>
          <a:endParaRPr lang="en-US" dirty="0">
            <a:latin typeface="Calibri" pitchFamily="34" charset="0"/>
          </a:endParaRPr>
        </a:p>
      </dgm:t>
    </dgm:pt>
    <dgm:pt modelId="{C47965FB-A6FE-4D47-AE34-83711B51D02E}" type="parTrans" cxnId="{EB1F6505-7D38-45CF-B5F5-1E3A464D08C1}">
      <dgm:prSet/>
      <dgm:spPr/>
      <dgm:t>
        <a:bodyPr/>
        <a:lstStyle/>
        <a:p>
          <a:endParaRPr lang="en-US"/>
        </a:p>
      </dgm:t>
    </dgm:pt>
    <dgm:pt modelId="{9E1F4586-E539-4BE8-94D4-487C7904C35D}" type="sibTrans" cxnId="{EB1F6505-7D38-45CF-B5F5-1E3A464D08C1}">
      <dgm:prSet/>
      <dgm:spPr/>
      <dgm:t>
        <a:bodyPr/>
        <a:lstStyle/>
        <a:p>
          <a:endParaRPr lang="en-US"/>
        </a:p>
      </dgm:t>
    </dgm:pt>
    <dgm:pt modelId="{5369DD01-5AB4-474B-BA4F-0CD699ADB659}">
      <dgm:prSet phldrT="[Text]"/>
      <dgm:spPr/>
      <dgm:t>
        <a:bodyPr/>
        <a:lstStyle/>
        <a:p>
          <a:r>
            <a:rPr lang="en-US" dirty="0" smtClean="0">
              <a:latin typeface="Calibri" pitchFamily="34" charset="0"/>
            </a:rPr>
            <a:t>Agent</a:t>
          </a:r>
          <a:endParaRPr lang="en-US" dirty="0">
            <a:latin typeface="Calibri" pitchFamily="34" charset="0"/>
          </a:endParaRPr>
        </a:p>
      </dgm:t>
    </dgm:pt>
    <dgm:pt modelId="{39C74856-FBD6-4BB8-A87B-0C100E91E8F8}" type="parTrans" cxnId="{DEF8E2C2-6ABE-4955-946F-34A9E5716483}">
      <dgm:prSet/>
      <dgm:spPr/>
      <dgm:t>
        <a:bodyPr/>
        <a:lstStyle/>
        <a:p>
          <a:endParaRPr lang="en-US"/>
        </a:p>
      </dgm:t>
    </dgm:pt>
    <dgm:pt modelId="{A1719D26-46E7-4095-9839-7CC229DD33B3}" type="sibTrans" cxnId="{DEF8E2C2-6ABE-4955-946F-34A9E5716483}">
      <dgm:prSet/>
      <dgm:spPr/>
      <dgm:t>
        <a:bodyPr/>
        <a:lstStyle/>
        <a:p>
          <a:endParaRPr lang="en-US"/>
        </a:p>
      </dgm:t>
    </dgm:pt>
    <dgm:pt modelId="{2A801983-55F1-44A3-9A88-B1A1E54CD96B}" type="pres">
      <dgm:prSet presAssocID="{468488B3-6ADC-48E5-8907-C1F17E4E5649}" presName="compositeShape" presStyleCnt="0">
        <dgm:presLayoutVars>
          <dgm:chMax val="7"/>
          <dgm:dir/>
          <dgm:resizeHandles val="exact"/>
        </dgm:presLayoutVars>
      </dgm:prSet>
      <dgm:spPr/>
    </dgm:pt>
    <dgm:pt modelId="{93EE7ECB-F288-4338-9191-55D7698ADFC1}" type="pres">
      <dgm:prSet presAssocID="{E2A9C322-071B-44D0-8543-B86C312D61E6}" presName="circ1" presStyleLbl="vennNode1" presStyleIdx="0" presStyleCnt="3"/>
      <dgm:spPr/>
      <dgm:t>
        <a:bodyPr/>
        <a:lstStyle/>
        <a:p>
          <a:endParaRPr lang="en-US"/>
        </a:p>
      </dgm:t>
    </dgm:pt>
    <dgm:pt modelId="{C52B31E6-3DD7-48BB-B8D3-6E995FADAA9F}" type="pres">
      <dgm:prSet presAssocID="{E2A9C322-071B-44D0-8543-B86C312D61E6}" presName="circ1Tx" presStyleLbl="revTx" presStyleIdx="0" presStyleCnt="0">
        <dgm:presLayoutVars>
          <dgm:chMax val="0"/>
          <dgm:chPref val="0"/>
          <dgm:bulletEnabled val="1"/>
        </dgm:presLayoutVars>
      </dgm:prSet>
      <dgm:spPr/>
      <dgm:t>
        <a:bodyPr/>
        <a:lstStyle/>
        <a:p>
          <a:endParaRPr lang="en-US"/>
        </a:p>
      </dgm:t>
    </dgm:pt>
    <dgm:pt modelId="{FCD0D0EF-F73B-4205-8083-F105D8528911}" type="pres">
      <dgm:prSet presAssocID="{12CFACE5-F625-4140-9BC4-4B0E90D5BEBD}" presName="circ2" presStyleLbl="vennNode1" presStyleIdx="1" presStyleCnt="3"/>
      <dgm:spPr/>
      <dgm:t>
        <a:bodyPr/>
        <a:lstStyle/>
        <a:p>
          <a:endParaRPr lang="en-US"/>
        </a:p>
      </dgm:t>
    </dgm:pt>
    <dgm:pt modelId="{9EC9CEC0-8AFF-40F4-ABB1-4F02AB2C4A6C}" type="pres">
      <dgm:prSet presAssocID="{12CFACE5-F625-4140-9BC4-4B0E90D5BEBD}" presName="circ2Tx" presStyleLbl="revTx" presStyleIdx="0" presStyleCnt="0">
        <dgm:presLayoutVars>
          <dgm:chMax val="0"/>
          <dgm:chPref val="0"/>
          <dgm:bulletEnabled val="1"/>
        </dgm:presLayoutVars>
      </dgm:prSet>
      <dgm:spPr/>
      <dgm:t>
        <a:bodyPr/>
        <a:lstStyle/>
        <a:p>
          <a:endParaRPr lang="en-US"/>
        </a:p>
      </dgm:t>
    </dgm:pt>
    <dgm:pt modelId="{4AAAC6E2-D362-414D-92DE-D6772199CE02}" type="pres">
      <dgm:prSet presAssocID="{5369DD01-5AB4-474B-BA4F-0CD699ADB659}" presName="circ3" presStyleLbl="vennNode1" presStyleIdx="2" presStyleCnt="3" custLinFactNeighborX="-365" custLinFactNeighborY="837"/>
      <dgm:spPr/>
      <dgm:t>
        <a:bodyPr/>
        <a:lstStyle/>
        <a:p>
          <a:endParaRPr lang="en-US"/>
        </a:p>
      </dgm:t>
    </dgm:pt>
    <dgm:pt modelId="{620B4646-510B-43E0-B5C3-D106377B5416}" type="pres">
      <dgm:prSet presAssocID="{5369DD01-5AB4-474B-BA4F-0CD699ADB659}" presName="circ3Tx" presStyleLbl="revTx" presStyleIdx="0" presStyleCnt="0">
        <dgm:presLayoutVars>
          <dgm:chMax val="0"/>
          <dgm:chPref val="0"/>
          <dgm:bulletEnabled val="1"/>
        </dgm:presLayoutVars>
      </dgm:prSet>
      <dgm:spPr/>
      <dgm:t>
        <a:bodyPr/>
        <a:lstStyle/>
        <a:p>
          <a:endParaRPr lang="en-US"/>
        </a:p>
      </dgm:t>
    </dgm:pt>
  </dgm:ptLst>
  <dgm:cxnLst>
    <dgm:cxn modelId="{6F73BBDE-A770-4488-85E4-191BC45BB190}" type="presOf" srcId="{E2A9C322-071B-44D0-8543-B86C312D61E6}" destId="{93EE7ECB-F288-4338-9191-55D7698ADFC1}" srcOrd="0" destOrd="0" presId="urn:microsoft.com/office/officeart/2005/8/layout/venn1"/>
    <dgm:cxn modelId="{3FB42D0A-2674-4313-BF03-DD95A9C7C798}" type="presOf" srcId="{5369DD01-5AB4-474B-BA4F-0CD699ADB659}" destId="{620B4646-510B-43E0-B5C3-D106377B5416}" srcOrd="1" destOrd="0" presId="urn:microsoft.com/office/officeart/2005/8/layout/venn1"/>
    <dgm:cxn modelId="{C7982374-605B-4E3D-8D78-22DBADD0B3F7}" srcId="{468488B3-6ADC-48E5-8907-C1F17E4E5649}" destId="{E2A9C322-071B-44D0-8543-B86C312D61E6}" srcOrd="0" destOrd="0" parTransId="{F4502F3D-76EA-4D2C-9A8A-E74B8A5EDAE4}" sibTransId="{A5F949B9-8F77-4BFF-A0C0-C81D9B9C1D7B}"/>
    <dgm:cxn modelId="{BEE6FB0C-EA0C-4067-8B3A-ADDDF92BAA88}" type="presOf" srcId="{5369DD01-5AB4-474B-BA4F-0CD699ADB659}" destId="{4AAAC6E2-D362-414D-92DE-D6772199CE02}" srcOrd="0" destOrd="0" presId="urn:microsoft.com/office/officeart/2005/8/layout/venn1"/>
    <dgm:cxn modelId="{EB1F6505-7D38-45CF-B5F5-1E3A464D08C1}" srcId="{468488B3-6ADC-48E5-8907-C1F17E4E5649}" destId="{12CFACE5-F625-4140-9BC4-4B0E90D5BEBD}" srcOrd="1" destOrd="0" parTransId="{C47965FB-A6FE-4D47-AE34-83711B51D02E}" sibTransId="{9E1F4586-E539-4BE8-94D4-487C7904C35D}"/>
    <dgm:cxn modelId="{DEF8E2C2-6ABE-4955-946F-34A9E5716483}" srcId="{468488B3-6ADC-48E5-8907-C1F17E4E5649}" destId="{5369DD01-5AB4-474B-BA4F-0CD699ADB659}" srcOrd="2" destOrd="0" parTransId="{39C74856-FBD6-4BB8-A87B-0C100E91E8F8}" sibTransId="{A1719D26-46E7-4095-9839-7CC229DD33B3}"/>
    <dgm:cxn modelId="{1078515E-A197-4F89-8D5E-3FDFAC3E5231}" type="presOf" srcId="{12CFACE5-F625-4140-9BC4-4B0E90D5BEBD}" destId="{9EC9CEC0-8AFF-40F4-ABB1-4F02AB2C4A6C}" srcOrd="1" destOrd="0" presId="urn:microsoft.com/office/officeart/2005/8/layout/venn1"/>
    <dgm:cxn modelId="{8EB554D4-9D0E-4DA4-90B5-917298DE6A60}" type="presOf" srcId="{12CFACE5-F625-4140-9BC4-4B0E90D5BEBD}" destId="{FCD0D0EF-F73B-4205-8083-F105D8528911}" srcOrd="0" destOrd="0" presId="urn:microsoft.com/office/officeart/2005/8/layout/venn1"/>
    <dgm:cxn modelId="{EB34BC0A-A61B-4981-B355-EFB73D7995C2}" type="presOf" srcId="{E2A9C322-071B-44D0-8543-B86C312D61E6}" destId="{C52B31E6-3DD7-48BB-B8D3-6E995FADAA9F}" srcOrd="1" destOrd="0" presId="urn:microsoft.com/office/officeart/2005/8/layout/venn1"/>
    <dgm:cxn modelId="{4D3DACAC-76C1-4C03-9499-8381DC0F0131}" type="presOf" srcId="{468488B3-6ADC-48E5-8907-C1F17E4E5649}" destId="{2A801983-55F1-44A3-9A88-B1A1E54CD96B}" srcOrd="0" destOrd="0" presId="urn:microsoft.com/office/officeart/2005/8/layout/venn1"/>
    <dgm:cxn modelId="{4877A601-D048-48CF-8C17-3DA2470E5FA6}" type="presParOf" srcId="{2A801983-55F1-44A3-9A88-B1A1E54CD96B}" destId="{93EE7ECB-F288-4338-9191-55D7698ADFC1}" srcOrd="0" destOrd="0" presId="urn:microsoft.com/office/officeart/2005/8/layout/venn1"/>
    <dgm:cxn modelId="{8F663B79-2526-4FE2-BD84-CEA5EF32B54F}" type="presParOf" srcId="{2A801983-55F1-44A3-9A88-B1A1E54CD96B}" destId="{C52B31E6-3DD7-48BB-B8D3-6E995FADAA9F}" srcOrd="1" destOrd="0" presId="urn:microsoft.com/office/officeart/2005/8/layout/venn1"/>
    <dgm:cxn modelId="{FF31DF29-F347-45C5-A3E2-379B12C2B18F}" type="presParOf" srcId="{2A801983-55F1-44A3-9A88-B1A1E54CD96B}" destId="{FCD0D0EF-F73B-4205-8083-F105D8528911}" srcOrd="2" destOrd="0" presId="urn:microsoft.com/office/officeart/2005/8/layout/venn1"/>
    <dgm:cxn modelId="{31BCC2BB-1076-4843-A910-13494E0B8831}" type="presParOf" srcId="{2A801983-55F1-44A3-9A88-B1A1E54CD96B}" destId="{9EC9CEC0-8AFF-40F4-ABB1-4F02AB2C4A6C}" srcOrd="3" destOrd="0" presId="urn:microsoft.com/office/officeart/2005/8/layout/venn1"/>
    <dgm:cxn modelId="{67EA8813-1B7B-4B06-8274-5FEC569BB315}" type="presParOf" srcId="{2A801983-55F1-44A3-9A88-B1A1E54CD96B}" destId="{4AAAC6E2-D362-414D-92DE-D6772199CE02}" srcOrd="4" destOrd="0" presId="urn:microsoft.com/office/officeart/2005/8/layout/venn1"/>
    <dgm:cxn modelId="{D0F69410-6D8C-436D-B23B-23DA7C13E23F}" type="presParOf" srcId="{2A801983-55F1-44A3-9A88-B1A1E54CD96B}" destId="{620B4646-510B-43E0-B5C3-D106377B541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E7ECB-F288-4338-9191-55D7698ADFC1}">
      <dsp:nvSpPr>
        <dsp:cNvPr id="0" name=""/>
        <dsp:cNvSpPr/>
      </dsp:nvSpPr>
      <dsp:spPr>
        <a:xfrm>
          <a:off x="1173479" y="30479"/>
          <a:ext cx="1463040" cy="1463040"/>
        </a:xfrm>
        <a:prstGeom prst="ellipse">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Environment</a:t>
          </a:r>
          <a:endParaRPr lang="en-US" sz="1600" kern="1200" dirty="0">
            <a:latin typeface="Calibri" pitchFamily="34" charset="0"/>
          </a:endParaRPr>
        </a:p>
      </dsp:txBody>
      <dsp:txXfrm>
        <a:off x="1368552" y="286511"/>
        <a:ext cx="1072896" cy="658368"/>
      </dsp:txXfrm>
    </dsp:sp>
    <dsp:sp modelId="{FCD0D0EF-F73B-4205-8083-F105D8528911}">
      <dsp:nvSpPr>
        <dsp:cNvPr id="0" name=""/>
        <dsp:cNvSpPr/>
      </dsp:nvSpPr>
      <dsp:spPr>
        <a:xfrm>
          <a:off x="1701393" y="944880"/>
          <a:ext cx="1463040" cy="1463040"/>
        </a:xfrm>
        <a:prstGeom prst="ellipse">
          <a:avLst/>
        </a:prstGeom>
        <a:solidFill>
          <a:schemeClr val="accent3">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Individual</a:t>
          </a:r>
          <a:endParaRPr lang="en-US" sz="1600" kern="1200" dirty="0">
            <a:latin typeface="Calibri" pitchFamily="34" charset="0"/>
          </a:endParaRPr>
        </a:p>
      </dsp:txBody>
      <dsp:txXfrm>
        <a:off x="2148840" y="1322831"/>
        <a:ext cx="877824" cy="804672"/>
      </dsp:txXfrm>
    </dsp:sp>
    <dsp:sp modelId="{4AAAC6E2-D362-414D-92DE-D6772199CE02}">
      <dsp:nvSpPr>
        <dsp:cNvPr id="0" name=""/>
        <dsp:cNvSpPr/>
      </dsp:nvSpPr>
      <dsp:spPr>
        <a:xfrm>
          <a:off x="640226" y="957125"/>
          <a:ext cx="1463040" cy="1463040"/>
        </a:xfrm>
        <a:prstGeom prst="ellipse">
          <a:avLst/>
        </a:prstGeom>
        <a:solidFill>
          <a:schemeClr val="accent3">
            <a:alpha val="50000"/>
            <a:hueOff val="-8323898"/>
            <a:satOff val="16470"/>
            <a:lumOff val="-686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Agent</a:t>
          </a:r>
          <a:endParaRPr lang="en-US" sz="1600" kern="1200" dirty="0">
            <a:latin typeface="Calibri" pitchFamily="34" charset="0"/>
          </a:endParaRPr>
        </a:p>
      </dsp:txBody>
      <dsp:txXfrm>
        <a:off x="777995" y="1335077"/>
        <a:ext cx="877824" cy="80467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drawings/drawing1.xml><?xml version="1.0" encoding="utf-8"?>
<c:userShapes xmlns:c="http://schemas.openxmlformats.org/drawingml/2006/chart">
  <cdr:relSizeAnchor xmlns:cdr="http://schemas.openxmlformats.org/drawingml/2006/chartDrawing">
    <cdr:from>
      <cdr:x>0.26383</cdr:x>
      <cdr:y>0.05902</cdr:y>
    </cdr:from>
    <cdr:to>
      <cdr:x>0.31439</cdr:x>
      <cdr:y>0.51037</cdr:y>
    </cdr:to>
    <cdr:sp macro="" textlink="">
      <cdr:nvSpPr>
        <cdr:cNvPr id="2" name="Text Box 3"/>
        <cdr:cNvSpPr txBox="1">
          <a:spLocks xmlns:a="http://schemas.openxmlformats.org/drawingml/2006/main" noChangeArrowheads="1"/>
        </cdr:cNvSpPr>
      </cdr:nvSpPr>
      <cdr:spPr bwMode="auto">
        <a:xfrm xmlns:a="http://schemas.openxmlformats.org/drawingml/2006/main" rot="-5468442">
          <a:off x="1432390" y="1262411"/>
          <a:ext cx="2363788" cy="4572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r>
            <a:rPr lang="en-US" sz="2400" dirty="0">
              <a:latin typeface="Times New Roman" pitchFamily="18" charset="0"/>
            </a:rPr>
            <a:t>Relative Rate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79203"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79204"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79205"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4FB6789-E579-4572-A1C9-1E268F374A7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defTabSz="928688">
              <a:defRPr sz="1200" smtClean="0"/>
            </a:lvl1pPr>
          </a:lstStyle>
          <a:p>
            <a:pPr>
              <a:defRPr/>
            </a:pPr>
            <a:endParaRPr lang="en-US"/>
          </a:p>
        </p:txBody>
      </p:sp>
      <p:sp>
        <p:nvSpPr>
          <p:cNvPr id="7171"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defTabSz="928688">
              <a:defRPr sz="1200" smtClean="0"/>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defTabSz="928688">
              <a:defRPr sz="1200" smtClean="0"/>
            </a:lvl1pPr>
          </a:lstStyle>
          <a:p>
            <a:pPr>
              <a:defRPr/>
            </a:pPr>
            <a:endParaRPr lang="en-US"/>
          </a:p>
        </p:txBody>
      </p:sp>
      <p:sp>
        <p:nvSpPr>
          <p:cNvPr id="7175"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defTabSz="928688">
              <a:defRPr sz="1200" smtClean="0"/>
            </a:lvl1pPr>
          </a:lstStyle>
          <a:p>
            <a:pPr>
              <a:defRPr/>
            </a:pPr>
            <a:fld id="{617A7006-78CE-482C-9538-7375973CE2A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smtClean="0">
                <a:solidFill>
                  <a:schemeClr val="tx1"/>
                </a:solidFill>
                <a:latin typeface="Arial" charset="0"/>
                <a:ea typeface="+mn-ea"/>
                <a:cs typeface="Arial" charset="0"/>
              </a:rPr>
              <a:t>Today we are going to be talking about the determinants of health, factors that influence the health of both individuals and the community in which they live.</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Let’s examine the 10 leading causes of death in 1900 and compare them with causes of death, more recently in 2007.  There is a marked variation in pattern, so that in the early part of the 20</a:t>
            </a:r>
            <a:r>
              <a:rPr lang="en-US" sz="1200" kern="1200" baseline="30000" dirty="0" smtClean="0">
                <a:solidFill>
                  <a:schemeClr val="tx1"/>
                </a:solidFill>
                <a:latin typeface="Arial" charset="0"/>
                <a:ea typeface="+mn-ea"/>
                <a:cs typeface="Arial" charset="0"/>
              </a:rPr>
              <a:t>th</a:t>
            </a:r>
            <a:r>
              <a:rPr lang="en-US" sz="1200" kern="1200" dirty="0" smtClean="0">
                <a:solidFill>
                  <a:schemeClr val="tx1"/>
                </a:solidFill>
                <a:latin typeface="Arial" charset="0"/>
                <a:ea typeface="+mn-ea"/>
                <a:cs typeface="Arial" charset="0"/>
              </a:rPr>
              <a:t> century the leading causes of death were infectious disease, primarily tuberculosis.  In 2007, the leading causes of death are chronic disease.   That is not to say that infectious diseases are not important, particularly emerging infectious diseases such as HIV and the possibility of pandemic flu.  But it does show you that the pattern is now chronic disease and as we will see, determined by the determinant of health behavior and the future health of our population and our efforts to improve it are going to be best addressed by working with behavioral determinants which are related as we will see to social determinants and environmental determinants.</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This diagram shows the determinants of health:  environment, biology, and social and how they all interact to determine the health of individuals and the communities in which they live.</a:t>
            </a:r>
            <a:endParaRPr lang="en-US"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As we have been discussing, health has multiple determinants.  Factors important to health include social, economic, genetic, </a:t>
            </a:r>
            <a:r>
              <a:rPr lang="en-US" sz="1200" kern="1200" dirty="0" err="1" smtClean="0">
                <a:solidFill>
                  <a:schemeClr val="tx1"/>
                </a:solidFill>
                <a:latin typeface="Arial" charset="0"/>
                <a:ea typeface="+mn-ea"/>
                <a:cs typeface="Arial" charset="0"/>
              </a:rPr>
              <a:t>perinatal</a:t>
            </a:r>
            <a:r>
              <a:rPr lang="en-US" sz="1200" kern="1200" dirty="0" smtClean="0">
                <a:solidFill>
                  <a:schemeClr val="tx1"/>
                </a:solidFill>
                <a:latin typeface="Arial" charset="0"/>
                <a:ea typeface="+mn-ea"/>
                <a:cs typeface="Arial" charset="0"/>
              </a:rPr>
              <a:t>, nutritional, behavioral, infectious, and environmental.</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Biologic or host factors include genetics, behaviors that determine the susceptibility of the individual to disease and other factors related to susceptibility.  For example, immunization removes susceptibility to vaccine preventable diseases including measles, mumps, and diphtheria.  Other diseases such as HIV infection can increase susceptibility by decreasing immune response.</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Environment includes physical environment, conditions of living, toxic agents and infectious agents.</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Social factors of importance include poverty, education, and cultural environments.</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Arial" charset="0"/>
                <a:ea typeface="+mn-ea"/>
                <a:cs typeface="Arial" charset="0"/>
              </a:rPr>
              <a:t>Let’s use the example of HIV.  This is an excellent example of the agent-host-environment model, which explains the transmission of HIV in a community and explains which individuals become infected with HIV.  This is dependent on the infectious agent, the host or individual, and the environment.  The agent-host-environment model is a public health model.  It’s important because disease can be stopped by addressing any one of these factors.  So, for HIV, we do not have a vaccine that prevents it, we do not have a treatment that cures the disease, but we can still prevent the disease.</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Let’s take a look at this diagram.  The occurrence of HIV, as I have explained, is dependent upon the interaction of the environment, the individual or host, and the agent.  For the individual, the following is important:  sexual behaviors, multiple partners, intravenous drug use, condom utilization.  For the environment:  what are the peer norms, what information and education is available, how much drug use there is in the environment, and what is the availability of condoms in the environment.  Now, let’s look over to the right side of this diagram, this is the prevention model.  By simply splitting the agent from the environment and the individual, we can prevent the disease.  This is what we are doing with mechanisms such as partner notification, needle exchange, safe sex practices, and the use of condoms.</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Another example of what we are talking about is tuberculosis.  What is the cause of tuberculosis?  Is it mycobacterium </a:t>
            </a:r>
            <a:r>
              <a:rPr lang="en-US" sz="1200" kern="1200" dirty="0" err="1" smtClean="0">
                <a:solidFill>
                  <a:schemeClr val="tx1"/>
                </a:solidFill>
                <a:latin typeface="Arial" charset="0"/>
                <a:ea typeface="+mn-ea"/>
                <a:cs typeface="Arial" charset="0"/>
              </a:rPr>
              <a:t>tuberculum</a:t>
            </a:r>
            <a:r>
              <a:rPr lang="en-US" sz="1200" kern="1200" dirty="0" smtClean="0">
                <a:solidFill>
                  <a:schemeClr val="tx1"/>
                </a:solidFill>
                <a:latin typeface="Arial" charset="0"/>
                <a:ea typeface="+mn-ea"/>
                <a:cs typeface="Arial" charset="0"/>
              </a:rPr>
              <a:t>?  That’s the agent, but the agent does not explain the occurrence of tuberculosis unless we also consider the host and the environment.  This is shown by an examination of the decrease in TB from 1900 to the present.</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Let’s look at this graph.  We see a sharp decrease in the occurrence of TB since mid 19</a:t>
            </a:r>
            <a:r>
              <a:rPr lang="en-US" sz="1200" kern="1200" baseline="30000" dirty="0" smtClean="0">
                <a:solidFill>
                  <a:schemeClr val="tx1"/>
                </a:solidFill>
                <a:latin typeface="Arial" charset="0"/>
                <a:ea typeface="+mn-ea"/>
                <a:cs typeface="Arial" charset="0"/>
              </a:rPr>
              <a:t>th</a:t>
            </a:r>
            <a:r>
              <a:rPr lang="en-US" sz="1200" kern="1200" dirty="0" smtClean="0">
                <a:solidFill>
                  <a:schemeClr val="tx1"/>
                </a:solidFill>
                <a:latin typeface="Arial" charset="0"/>
                <a:ea typeface="+mn-ea"/>
                <a:cs typeface="Arial" charset="0"/>
              </a:rPr>
              <a:t> century to mid 20</a:t>
            </a:r>
            <a:r>
              <a:rPr lang="en-US" sz="1200" kern="1200" baseline="30000" dirty="0" smtClean="0">
                <a:solidFill>
                  <a:schemeClr val="tx1"/>
                </a:solidFill>
                <a:latin typeface="Arial" charset="0"/>
                <a:ea typeface="+mn-ea"/>
                <a:cs typeface="Arial" charset="0"/>
              </a:rPr>
              <a:t>th</a:t>
            </a:r>
            <a:r>
              <a:rPr lang="en-US" sz="1200" kern="1200" dirty="0" smtClean="0">
                <a:solidFill>
                  <a:schemeClr val="tx1"/>
                </a:solidFill>
                <a:latin typeface="Arial" charset="0"/>
                <a:ea typeface="+mn-ea"/>
                <a:cs typeface="Arial" charset="0"/>
              </a:rPr>
              <a:t> century.  This is not because of the advent of antibiotics that can treat the infectious agent, although they certainly helped at the tail end of this decrease, with the advent of Streptomycin in 1948.  Actually, the decrease can be explained by changed in social factors and the environment, namely, decrease in crowding since the mid 19</a:t>
            </a:r>
            <a:r>
              <a:rPr lang="en-US" sz="1200" kern="1200" baseline="30000" dirty="0" smtClean="0">
                <a:solidFill>
                  <a:schemeClr val="tx1"/>
                </a:solidFill>
                <a:latin typeface="Arial" charset="0"/>
                <a:ea typeface="+mn-ea"/>
                <a:cs typeface="Arial" charset="0"/>
              </a:rPr>
              <a:t>th</a:t>
            </a:r>
            <a:r>
              <a:rPr lang="en-US" sz="1200" kern="1200" dirty="0" smtClean="0">
                <a:solidFill>
                  <a:schemeClr val="tx1"/>
                </a:solidFill>
                <a:latin typeface="Arial" charset="0"/>
                <a:ea typeface="+mn-ea"/>
                <a:cs typeface="Arial" charset="0"/>
              </a:rPr>
              <a:t> century.</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We are going to identify the leading causes of death, but also talk about the underlying causes of health and health disparities in the United States.  We are going to describe the use of Healthy People objectives in Public Health program planning.</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This next diagram shows the multiple factors that explain the occurrence of TB.  We know that individuals can be exposed to the TB agent.  The next step is a primary infection and from the primary infection, some individuals will actually develop actual active TB, primarily of the pulmonary type.  But the actual factors that explain the development are not simply the agent.  They include socioeconomic factors such as poverty and its relationship to alcoholism, crowding in homeless shelters and prisons, and urbanization.  Other factors that affect the susceptibility of the host are also important and this includes HIV infection, which can accelerate development of the disease for individuals who already have the primary infection.</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Returning to our diagram, we will now look in more depth at the social determinant.</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A 2003 Institute of Medicine report concludes that Americans today are healthier, live longer, and enjoy lives that are less likely marked by injuries, ill health, or premature death, but these gains are not shared fairly by all members of society.</a:t>
            </a:r>
            <a:endParaRPr lang="en-US"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Elevated death rates for the poor are evident in almost all of the major causes of death and in each major group of diseases, including infectious, nutritional, cardiovascular, injury, metabolic, and cancers.</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Let’s look at this chart and look at the risk of death from all causes according to annual household income, and the risk increase with decreasing income.</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Heart disease is the leading cause of death in the United States and is one of the areas in which disparities are most evident.</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This chart shows that the occurrence of heart disease is the highest for individuals with an income of less than $35,000, decreasing sharply for individuals who have an income of $100,000 or more. </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The Whitehall Study was a long-term follow-up study of male civil servants in England that investigated the causes of heart disease and other chronic illnesses.  Researchers expected to find the highest risk of heart disease among men in the highest status jobs.  They thought that men in high status jobs would be subject to the most stress.</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What they found was the opposite.  Men in the lowest grade such as messengers had a death rate three times higher than that of men in the highest grade.  Further studies, which have included women, have shown that low job status is not only related to a higher risk of heart disease; it is also related to some cancers, chronic lung disease, gastrointestinal disease, depression, suicide, sickness absence from work, back pain, and self-reported health.</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This chart shows the relative rates of death from cardiovascular disease among British Civil Servants according to the classification of employment.  So, the lowest rate is found in the administrative classification.  Next lowest is the professional or executive and it increase for clerical and other workers.</a:t>
            </a:r>
          </a:p>
          <a:p>
            <a:endParaRPr lang="en-US" sz="1200"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E31C97BD-2470-435C-B0E4-9F157F82D4EF}"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704C02-9E7C-4DD4-B2CD-4649C34FA2CF}" type="slidenum">
              <a:rPr lang="en-US" smtClean="0"/>
              <a:pPr fontAlgn="base">
                <a:spcBef>
                  <a:spcPct val="0"/>
                </a:spcBef>
                <a:spcAft>
                  <a:spcPct val="0"/>
                </a:spcAft>
                <a:defRPr/>
              </a:pPr>
              <a:t>30</a:t>
            </a:fld>
            <a:endParaRPr lang="en-US" smtClean="0"/>
          </a:p>
        </p:txBody>
      </p:sp>
      <p:sp>
        <p:nvSpPr>
          <p:cNvPr id="99331"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anchor="b"/>
          <a:lstStyle/>
          <a:p>
            <a:pPr algn="r"/>
            <a:fld id="{0E7ECFA1-A921-4088-BC21-151217EC84D1}" type="slidenum">
              <a:rPr lang="en-US" sz="1200"/>
              <a:pPr algn="r"/>
              <a:t>30</a:t>
            </a:fld>
            <a:endParaRPr lang="en-US" sz="1200"/>
          </a:p>
        </p:txBody>
      </p:sp>
      <p:sp>
        <p:nvSpPr>
          <p:cNvPr id="993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Arial" charset="0"/>
                <a:ea typeface="+mn-ea"/>
                <a:cs typeface="Arial" charset="0"/>
              </a:rPr>
              <a:t>This map is of North Carolina.  It shows a regional convergence of social issues.  Let’s look at the bottom of the map.  Those counties with the highest premature mortality are shown in brown.  Now let’s go one up, look at the middle map.  This shows the percentage of uninsured, the highest percentages are shown in dark brown.  These counties look very similar in pattern to the first map we looked at of premature mortality.  Then, let’s go to the top map, which is percent poverty.  The highest counties with percent poverty are shown in dark blue, so what we are essentially seeing here, is we are seeing the same maps that we are seeing the premature mortality and percent poverty are occurring in the same locations.  And a partial explanation of this, is the percent uninsured.</a:t>
            </a:r>
          </a:p>
          <a:p>
            <a:pPr eaLnBrk="1" hangingPunct="1">
              <a:spcBef>
                <a:spcPct val="0"/>
              </a:spcBef>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In the United States, individuals without a high-school diploma as compared with college graduates are three times as likely to smoke and nearly three times as likely not to engage in leisure-time physical exercise.</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As a result of a sedentary life-style and unhealthy eating habits, often as a results of conditions in which wholesome food is unavailable or highly priced, and public recreation is non-existent, and exercising outdoors is dangerous, obesity and the diseases it fosters now characterize lower-class life.</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Poor neighborhoods are important for the reasons outlined on this slide.  They are often dangerous, high crime rates, substandard housing, little recreation, almost no stores selling wholesome food.</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People of lower socioeconomic status are more likely to die prematurely than are people of higher socioeconomic status, even when the behavior is held as constant as possible.</a:t>
            </a:r>
            <a:endParaRPr lang="en-US"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How does income influence health?  Inequitable distribution of income and wealth may itself cause poor health.</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Life expectancy appears to be more related to income inequalities than to average income or wealth.  In a study of the relationship between total and cause-specific mortality with income distribution for households of the United States, a Robin Hood index measuring inequality was calculated and found to be strongly associated with infant mortality, coronary heart disease, malignant </a:t>
            </a:r>
            <a:r>
              <a:rPr lang="en-US" sz="1200" kern="1200" dirty="0" err="1" smtClean="0">
                <a:solidFill>
                  <a:schemeClr val="tx1"/>
                </a:solidFill>
                <a:latin typeface="Arial" charset="0"/>
                <a:ea typeface="+mn-ea"/>
                <a:cs typeface="Arial" charset="0"/>
              </a:rPr>
              <a:t>neoplasms</a:t>
            </a:r>
            <a:r>
              <a:rPr lang="en-US" sz="1200" kern="1200" dirty="0" smtClean="0">
                <a:solidFill>
                  <a:schemeClr val="tx1"/>
                </a:solidFill>
                <a:latin typeface="Arial" charset="0"/>
                <a:ea typeface="+mn-ea"/>
                <a:cs typeface="Arial" charset="0"/>
              </a:rPr>
              <a:t>, and homicide.</a:t>
            </a:r>
            <a:endParaRPr lang="en-US"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Despite decreases in mortality, widening disparities by education and income level are occurring in mortality rates.  Growing inequalities in income and wealth will likely continue to be a significant determinant of disparities of health in the near future.</a:t>
            </a:r>
            <a:endParaRPr lang="en-US"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This graph shows the affect of income inequality in relationship to health.  Look at the upper right hand corner of the graph—United States of America appears.  It has a high income inequality and it also has the worst health and the relationship between income inequality and health increases:  the more inequality the worse the health, the less inequality, the better the health.  We can see countries such as Finland, Norway, and Sweden, in which there is less income inequality; have a better index of health.</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It’s also interesting that we can see the same relationship between income inequality and health in various states throughout our nation.  So, states with high income inequality have worse health and social problems.  Mississippi, Louisiana, Alabama, and New York on the right side of the graph have high income inequality and also have poor health indices.  </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Common diseases have roots in lifestyle, social factors and the environment.  Successful health promotion depends on a population based strategy of prevention.</a:t>
            </a:r>
            <a:endParaRPr lang="en-US"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The problems in rich countries are not caused by the society not being rich enough, but by the scale of material differences between people within each society.  What matters is where we stand in relation to others in our own society.</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In and around Washington, DC, there is a large gap, a 20 year gap between poor African Americans and well-off Whites in Montgomery County, Maryland, a short metro ride away.</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This graph gives a possible clue to the influence of income inequality on health.  Again, the USA appears in the upper right-hand corner.  This graph shows that the percent of the population that is obese, increases with increasing income inequality and again, on the left side of the graph with lower income inequality, countries such as Norway, Sweden, Denmark, and Finland have lower percentages of individuals who are obese.</a:t>
            </a:r>
            <a:endParaRPr lang="en-US"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Above the level where material deprivation is no longer the main issue, absolute income is less important than how much one has relative to others.  What is important is not so much what you have but what you can do with what you have.  Hence control and social engagement are thought to be important to health status.</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Returning to our diagram, we will briefly examine environmental factors.</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These include hazardous wastes, air pollution, water pollution, noise, crowding, housing quality, work environments and neighborhood quality.  All of these are important to the health of the individual.</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Returning back to our diagram, we will now look at some biological influences on health.</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Modifiable behavioral risk factors are leading causes of mortality in the United States.</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Important underlying causes, in addition to smoking, are microbial agents, toxic agents, motor vehicles, firearms, sexual behavior, and illicit use of drugs.</a:t>
            </a:r>
            <a:endParaRPr lang="en-US"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This chart comes from a study by McGinnis and </a:t>
            </a:r>
            <a:r>
              <a:rPr lang="en-US" sz="1200" kern="1200" dirty="0" err="1" smtClean="0">
                <a:solidFill>
                  <a:schemeClr val="tx1"/>
                </a:solidFill>
                <a:latin typeface="Arial" charset="0"/>
                <a:ea typeface="+mn-ea"/>
                <a:cs typeface="Arial" charset="0"/>
              </a:rPr>
              <a:t>Foege</a:t>
            </a:r>
            <a:r>
              <a:rPr lang="en-US" sz="1200" kern="1200" dirty="0" smtClean="0">
                <a:solidFill>
                  <a:schemeClr val="tx1"/>
                </a:solidFill>
                <a:latin typeface="Arial" charset="0"/>
                <a:ea typeface="+mn-ea"/>
                <a:cs typeface="Arial" charset="0"/>
              </a:rPr>
              <a:t> and it shows the actual causes of death—causes related to our behaviors, to risk factors, not the diagnosis that appear on the death certificate and as we look at this chart, we see the prominent role of tobacco, now closely followed by poor diet and physical activity and then a host of other behavioral factors from substance abuse to motor vehicle use and sexual behavior.</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Let’s look at this chart.  The bottom right-hand corner shows the United States with a life expectancy shorter than that of other countries, other developed countries.  This is despite the fact that the United States spends more on medical care than any of the other countries shown on the chart.</a:t>
            </a:r>
            <a:endParaRPr lang="en-US"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The burden of chronic diseases is compounded by the aging effects of the baby boomer generation and the concomitant increased cost of illness at a time when health care spending continues to outstrip growth in the gross domestic product of the United States.</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Although there is still much to do in tobacco control, it is nevertheless touted as a model for combating obesity, the other major, potentially preventable cause of death and disability in the United States.  Smoking and obesity share many characteristics.</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They are highly prevalent, they start early in life, they are major risk factors for chronic disease, they involve intensively marketed products, they are more common in lower socioeconomic classes, they carry a stigma, and they are difficult to treat.</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Personal behaviors, as we’ve been discussing, play critical roles in the development of many serious diseases and injuries.  Behavioral factors largely determine the patterns of disease and mortality of the 20</a:t>
            </a:r>
            <a:r>
              <a:rPr lang="en-US" sz="1200" kern="1200" baseline="30000" dirty="0" smtClean="0">
                <a:solidFill>
                  <a:schemeClr val="tx1"/>
                </a:solidFill>
                <a:latin typeface="Arial" charset="0"/>
                <a:ea typeface="+mn-ea"/>
                <a:cs typeface="Arial" charset="0"/>
              </a:rPr>
              <a:t>th</a:t>
            </a:r>
            <a:r>
              <a:rPr lang="en-US" sz="1200" kern="1200" dirty="0" smtClean="0">
                <a:solidFill>
                  <a:schemeClr val="tx1"/>
                </a:solidFill>
                <a:latin typeface="Arial" charset="0"/>
                <a:ea typeface="+mn-ea"/>
                <a:cs typeface="Arial" charset="0"/>
              </a:rPr>
              <a:t> century and now 21</a:t>
            </a:r>
            <a:r>
              <a:rPr lang="en-US" sz="1200" kern="1200" baseline="30000" dirty="0" smtClean="0">
                <a:solidFill>
                  <a:schemeClr val="tx1"/>
                </a:solidFill>
                <a:latin typeface="Arial" charset="0"/>
                <a:ea typeface="+mn-ea"/>
                <a:cs typeface="Arial" charset="0"/>
              </a:rPr>
              <a:t>st</a:t>
            </a:r>
            <a:r>
              <a:rPr lang="en-US" sz="1200" kern="1200" dirty="0" smtClean="0">
                <a:solidFill>
                  <a:schemeClr val="tx1"/>
                </a:solidFill>
                <a:latin typeface="Arial" charset="0"/>
                <a:ea typeface="+mn-ea"/>
                <a:cs typeface="Arial" charset="0"/>
              </a:rPr>
              <a:t> century populations of the United States.</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We can be said to be in the fifth phase of the epidemiologic transition.  The first stage, we discussed was seen in the early 20</a:t>
            </a:r>
            <a:r>
              <a:rPr lang="en-US" sz="1200" kern="1200" baseline="30000" dirty="0" smtClean="0">
                <a:solidFill>
                  <a:schemeClr val="tx1"/>
                </a:solidFill>
                <a:latin typeface="Arial" charset="0"/>
                <a:ea typeface="+mn-ea"/>
                <a:cs typeface="Arial" charset="0"/>
              </a:rPr>
              <a:t>th</a:t>
            </a:r>
            <a:r>
              <a:rPr lang="en-US" sz="1200" kern="1200" dirty="0" smtClean="0">
                <a:solidFill>
                  <a:schemeClr val="tx1"/>
                </a:solidFill>
                <a:latin typeface="Arial" charset="0"/>
                <a:ea typeface="+mn-ea"/>
                <a:cs typeface="Arial" charset="0"/>
              </a:rPr>
              <a:t> century and in the 19</a:t>
            </a:r>
            <a:r>
              <a:rPr lang="en-US" sz="1200" kern="1200" baseline="30000" dirty="0" smtClean="0">
                <a:solidFill>
                  <a:schemeClr val="tx1"/>
                </a:solidFill>
                <a:latin typeface="Arial" charset="0"/>
                <a:ea typeface="+mn-ea"/>
                <a:cs typeface="Arial" charset="0"/>
              </a:rPr>
              <a:t>th</a:t>
            </a:r>
            <a:r>
              <a:rPr lang="en-US" sz="1200" kern="1200" dirty="0" smtClean="0">
                <a:solidFill>
                  <a:schemeClr val="tx1"/>
                </a:solidFill>
                <a:latin typeface="Arial" charset="0"/>
                <a:ea typeface="+mn-ea"/>
                <a:cs typeface="Arial" charset="0"/>
              </a:rPr>
              <a:t> century.  It was characterized by infectious disease.  Further stages were characterized by chronic disease.  We are now in the fifth phase, characterized by obesity and inactivity.</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And this obesity epidemic is threatening the steady gains we have made in quality of life and longevity by addressing risk factors such as smoking, hypertension, and </a:t>
            </a:r>
            <a:r>
              <a:rPr lang="en-US" sz="1200" kern="1200" dirty="0" err="1" smtClean="0">
                <a:solidFill>
                  <a:schemeClr val="tx1"/>
                </a:solidFill>
                <a:latin typeface="Arial" charset="0"/>
                <a:ea typeface="+mn-ea"/>
                <a:cs typeface="Arial" charset="0"/>
              </a:rPr>
              <a:t>dyslipidemia</a:t>
            </a:r>
            <a:r>
              <a:rPr lang="en-US" sz="1200" kern="1200" dirty="0" smtClean="0">
                <a:solidFill>
                  <a:schemeClr val="tx1"/>
                </a:solidFill>
                <a:latin typeface="Arial" charset="0"/>
                <a:ea typeface="+mn-ea"/>
                <a:cs typeface="Arial" charset="0"/>
              </a:rPr>
              <a:t>.  The latest prevalence and trends in obesity data, reported by </a:t>
            </a:r>
            <a:r>
              <a:rPr lang="en-US" sz="1200" kern="1200" dirty="0" err="1" smtClean="0">
                <a:solidFill>
                  <a:schemeClr val="tx1"/>
                </a:solidFill>
                <a:latin typeface="Arial" charset="0"/>
                <a:ea typeface="+mn-ea"/>
                <a:cs typeface="Arial" charset="0"/>
              </a:rPr>
              <a:t>Flegal</a:t>
            </a:r>
            <a:r>
              <a:rPr lang="en-US" sz="1200" kern="1200" dirty="0" smtClean="0">
                <a:solidFill>
                  <a:schemeClr val="tx1"/>
                </a:solidFill>
                <a:latin typeface="Arial" charset="0"/>
                <a:ea typeface="+mn-ea"/>
                <a:cs typeface="Arial" charset="0"/>
              </a:rPr>
              <a:t> and colleagues, show that in 2007-2008, 68% of US adults were overweight, of whom 33.8% were obese.   </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Early obesity strongly predicts later cardiovascular disease and excess weight may explain the dramatic increase in Type II diabetes, a major risk factor in cardiovascular disease.  The longer the delay in taking aggressive action, the higher the likelihood that significant progress achieved in decreasing the chronic disease rates during the last 40 years, will be negated, possibly even with a decrease in life expectancy.  This is important because for the first time, a current generation may live less years than the preceding generation, their parents.</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More men than women were overweight or obese, 72% as compared to 64%.  Again, if left unchecked, overweight and obesity have the potential to rival smoking as a public health problem, potentially reversing the net benefit that declining smoking rates have had on the US population over the last 50 years.</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Now, let’s look at medical care as a determinant.  Inadequate health care may account for 10% of premature death, but is paradoxical that health care receives by far the largest share of our resources and attention, although it does not account for as much premature death as the other factors or determinants we have discussed so far.</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Let’s look at this graph, it shows those who did not receive needed health services in the past year due to cost.  The largest age group that did not receive needed health services were those that were 18 to 44 years of age, probably because of the fact that this group is more likely to be uninsured.  The group that is the smallest in not receiving needed health services is the group 65 years and over, shown by the brown bars on the graph.  This is probably related to the fact that this group is covered by Medicare.</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This chart shows the impacts of various domains on early deaths in the United States.  It shows that shortfalls in medical care only contribute 10% to premature death.  Many of us think that our health is determined by our genes, or our DNA, yet this chart shows that genetic predisposition only counts for 30% of premature death.  Looking at behavioral patterns, environmental exposure, and social circumstances, these factors add up to 60%, the major impact on early death in the United States.  Now this chart is from an article that was published 10 years ago. If anything this chart underestimates the influence of social determinants and environmental determinants and behavioral patterns, and we will see that as we go through these factors, through these determinants in this presentation.</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The next graph shows individuals without a usual source of care.  Adults aged 45-64 years.  We see here that minorities dominate in not having a usual source of care, and this is true for those diagnosed with chronic diseases, diabetes, serious heart conditions and hypertension, as well as those not diagnosed with chronic heart disease.</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And finally, this graph shows persons under 65 years who did not get needed medical care due to cost, and as we would expect, the group that is largest in this regard is the group that is uninsured and the group that is below the poverty line.</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Missing routine or preventive medical care can lead to the need for emergency care or even to preventable hospitalizations.  Lack of access to transportation due to not owning a vehicle, not having a vehicle available via a friend or family member, or not having access to public transportation can lead to difficulty in seeking medical care.</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The population health challenges we face include preventable chronic illnesses, an obesity epidemic, an unsustainable health care delivery system because of its escalating cost and its limited impact on the health status of populations.</a:t>
            </a:r>
            <a:endParaRPr lang="en-US"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The fundamental principle of population based prevention is that the health of the community is dependent on many factors affecting an entire population.  These are the factors that we have been discussing.  Thus, the target for public health interventions should be a geographic or otherwise defined population.</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Because of the broad distribution of most diseases and health determinants, using population as an organizing principle for preventive action has great potential to have a significant impact on the entire population’s health.  It takes partnering at all levels to fully realize the impact of any health intervention.</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Population-based and individual-targeted preventive strategies must be considered to be complementary, not exclusive.</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In 1979, Healthy People marked a turning point in the approach and strategy for public health in the United States.  The key to Healthy People was the premise that the personal habits and behaviors of individuals determined whether a person will be healthy or sick, live a long life or die prematurely.</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This is the cover of the 1979 edition of Healthy People, the Surgeon General’s report on health promotion and disease prevention.</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This is the letter from Jimmy Carter that accompanied the 1979 Healthy People document.  While the slide may be difficult to read, I want to read some excerpts from this letter.  “We Americans are healthier today than we have ever been.  Our understanding of the causes of health problems has grown enormously, and with it our ability to prevent and treat illness and injury.  I have long advocated a greater emphasis on preventing illnesses and injury by reducing environmental and occupational hazards and by urging people to choose to lead healthier lives.  So I welcome this Surgeon General’s Report on Health Promotion and Disease Prevention.  It sets out a national program for improving the health of our people—a program that relies on prevention along with cure.”</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It is instructive to look at life expectancy in the United States.  Beginning in the early 20</a:t>
            </a:r>
            <a:r>
              <a:rPr lang="en-US" sz="1200" kern="1200" baseline="30000" dirty="0" smtClean="0">
                <a:solidFill>
                  <a:schemeClr val="tx1"/>
                </a:solidFill>
                <a:latin typeface="Arial" charset="0"/>
                <a:ea typeface="+mn-ea"/>
                <a:cs typeface="Arial" charset="0"/>
              </a:rPr>
              <a:t>th</a:t>
            </a:r>
            <a:r>
              <a:rPr lang="en-US" sz="1200" kern="1200" dirty="0" smtClean="0">
                <a:solidFill>
                  <a:schemeClr val="tx1"/>
                </a:solidFill>
                <a:latin typeface="Arial" charset="0"/>
                <a:ea typeface="+mn-ea"/>
                <a:cs typeface="Arial" charset="0"/>
              </a:rPr>
              <a:t> century, now through the year 2003, you will note a gain in life expectancy of approximately 30 years.  It is instructive to note that 25 of those years, the majority of this gain, can be attributed to advances in public health affecting the determinants we are going to be speaking about in this presentation.  It’s also interesting to look at life expectancy at 65 years of age; you’ll see that there hasn’t been much of an increase from the early part of the 20</a:t>
            </a:r>
            <a:r>
              <a:rPr lang="en-US" sz="1200" kern="1200" baseline="30000" dirty="0" smtClean="0">
                <a:solidFill>
                  <a:schemeClr val="tx1"/>
                </a:solidFill>
                <a:latin typeface="Arial" charset="0"/>
                <a:ea typeface="+mn-ea"/>
                <a:cs typeface="Arial" charset="0"/>
              </a:rPr>
              <a:t>th</a:t>
            </a:r>
            <a:r>
              <a:rPr lang="en-US" sz="1200" kern="1200" dirty="0" smtClean="0">
                <a:solidFill>
                  <a:schemeClr val="tx1"/>
                </a:solidFill>
                <a:latin typeface="Arial" charset="0"/>
                <a:ea typeface="+mn-ea"/>
                <a:cs typeface="Arial" charset="0"/>
              </a:rPr>
              <a:t> century to 2003.  </a:t>
            </a:r>
            <a:endParaRPr lang="en-US"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Healthy People sets forth a national agenda with two specific goals—improving the population’s health and achieving health equity or reducing health disparities.</a:t>
            </a:r>
            <a:endParaRPr lang="en-US"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The report urged Americans to adopt simple measures to enhance health including elimination of cigarette smoking, reduction of alcohol misuse, improving diet, increasing exercise, periodic screening at intervals to be determined by age and sex, and adherence to speed laws and use of seat belts.</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A major thrust of the report was a focus on age-related risk.  The health problems that affect children change in adolescence and early adulthood and again in old age.  At each stage in life, there are different problems and different preventive actions.</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Accidents and violence predominate in adolescence; chronic disease is the major problem in later adult and old age.  Healthy People set out five age-specific goals in 1977.</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These goals with specific objectives were reformulated in a second report issued by the Surgeon General in the fall of 1980.</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And for each successive decade, we have had a Healthy People document, spelling out the nation’s agenda to improve health.  And the number of objectives has grown with each document, so there were 226 in 1990 and in Healthy People 2020, nearly 600.</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The overarching goal of Healthy People 2020 is to attain high quality, long lives free of preventable disease, with a reduction in premature death and the second goal to achieve health equity, eliminating disparities and improving the health of all groups.</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Healthy People 2020 strives to identify national health improvement priorities.  Healthy people 2020 strives to identify nationwide health improvement priorities and to provide measurable objectives and goals that are applicable to national, state, and local levels.  This will require a partnership engaging multiple sectors to take actions to proceed along this agenda, improving practices that are driven by the best available evidence and knowledge.</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Let’s summarize what we have been discussing in this presentation.  Successful health promotion depends on a population-based strategy of prevention.  Common diseases have roots in lifestyle, social factors, and environmental determinants.  Determinants which have the most influence on health are environment, social factors, and biology.  Americans live longer with less ill health or premature death, but these gains are not shared equally by all members of society.</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Elevated death rates for the poor are evident in almost all causes of death.  Modifiable behavioral risk factors are leading causes of mortality in the United States.  Most important, because of the broad distribution of determinants and their impact on health, addressing populations will have the greatest impact in the future in improving the health of our population, our communities, and also the health of individuals.</a:t>
            </a:r>
          </a:p>
          <a:p>
            <a:endParaRPr lang="en-US" dirty="0"/>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As health professionals our training and the reimbursement we get from diagnostic and treatment services emphasizes the treatment model in medical care activities.  We need to focus on those factors or determinants which have the most influence on the health of the population.</a:t>
            </a:r>
            <a:endParaRPr lang="en-US"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When I state a focus on those determinants, which have the most influence on the health of the population, I am talking about environmental determinants, social determinants, and biological determinants.  Current attempts at health reform will not be successful at improving health unless the population health determinants are addressed.  In March of 2010, major legislation was enacted, the Patient Protect and Affordable Care Act, and that act contains many public health provisions, including reimbursement for clinical preventive services and also community wide initiatives to improve health.</a:t>
            </a:r>
            <a:endParaRPr lang="en-US"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617A7006-78CE-482C-9538-7375973CE2A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gif"/><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gif"/><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gif"/><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gif"/><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gif"/><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gif"/><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743D91-E1AB-4839-BD3C-8E94E83BFF77}"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BA40801-C285-48DD-B41D-7CFB2C48273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DD0E7D-91AC-44CF-9C17-0F009C220EC8}"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latin typeface="Calibri" pitchFamily="34" charset="0"/>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atin typeface="Calibri" pitchFamily="34" charset="0"/>
              </a:defRPr>
            </a:lvl1pPr>
            <a:extLst/>
          </a:lstStyle>
          <a:p>
            <a:r>
              <a:rPr kumimoji="0" lang="en-US" dirty="0" smtClean="0"/>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smtClean="0"/>
              <a:t>Click to edit Master subtitle style</a:t>
            </a:r>
            <a:endParaRPr kumimoji="0" lang="en-US" dirty="0"/>
          </a:p>
        </p:txBody>
      </p:sp>
      <p:sp>
        <p:nvSpPr>
          <p:cNvPr id="4" name="Date Placeholder 3"/>
          <p:cNvSpPr>
            <a:spLocks noGrp="1"/>
          </p:cNvSpPr>
          <p:nvPr>
            <p:ph type="dt" sz="half" idx="10"/>
          </p:nvPr>
        </p:nvSpPr>
        <p:spPr/>
        <p:txBody>
          <a:bodyPr/>
          <a:lstStyle/>
          <a:p>
            <a:fld id="{66C528CE-00D3-4CE3-B643-B52848657141}" type="datetimeFigureOut">
              <a:rPr lang="en-US" smtClean="0"/>
              <a:pPr/>
              <a:t>8/14/17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1EDAF-5162-4198-813B-EF0B5344A447}"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pic>
        <p:nvPicPr>
          <p:cNvPr id="11" name="Picture 2" descr="C:\Documents and Settings\simeonssonk\Local Settings\Temporary Internet Files\Content.Outlook\N9K69MSI\aptr_logo_full_rgb (2).gif"/>
          <p:cNvPicPr>
            <a:picLocks noChangeAspect="1" noChangeArrowheads="1"/>
          </p:cNvPicPr>
          <p:nvPr userDrawn="1"/>
        </p:nvPicPr>
        <p:blipFill>
          <a:blip r:embed="rId2" cstate="print"/>
          <a:srcRect/>
          <a:stretch>
            <a:fillRect/>
          </a:stretch>
        </p:blipFill>
        <p:spPr bwMode="auto">
          <a:xfrm>
            <a:off x="152400" y="5867400"/>
            <a:ext cx="5927262" cy="914399"/>
          </a:xfrm>
          <a:prstGeom prst="rect">
            <a:avLst/>
          </a:prstGeom>
          <a:noFill/>
        </p:spPr>
      </p:pic>
      <p:pic>
        <p:nvPicPr>
          <p:cNvPr id="12" name="Picture 25"/>
          <p:cNvPicPr>
            <a:picLocks noChangeAspect="1" noChangeArrowheads="1"/>
          </p:cNvPicPr>
          <p:nvPr userDrawn="1"/>
        </p:nvPicPr>
        <p:blipFill>
          <a:blip r:embed="rId3" cstate="print"/>
          <a:srcRect l="43430" t="38718" r="34937" b="46924"/>
          <a:stretch>
            <a:fillRect/>
          </a:stretch>
        </p:blipFill>
        <p:spPr bwMode="auto">
          <a:xfrm>
            <a:off x="6400800" y="5515160"/>
            <a:ext cx="2621491" cy="1228293"/>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defRPr>
                <a:latin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66C528CE-00D3-4CE3-B643-B52848657141}" type="datetimeFigureOut">
              <a:rPr lang="en-US" smtClean="0"/>
              <a:pPr/>
              <a:t>8/14/17</a:t>
            </a:fld>
            <a:endParaRPr lang="en-US"/>
          </a:p>
        </p:txBody>
      </p:sp>
      <p:sp>
        <p:nvSpPr>
          <p:cNvPr id="5" name="Footer Placeholder 4"/>
          <p:cNvSpPr>
            <a:spLocks noGrp="1"/>
          </p:cNvSpPr>
          <p:nvPr>
            <p:ph type="ftr" sz="quarter" idx="11"/>
          </p:nvPr>
        </p:nvSpPr>
        <p:spPr>
          <a:xfrm>
            <a:off x="3886200" y="6476999"/>
            <a:ext cx="4262115" cy="274320"/>
          </a:xfrm>
        </p:spPr>
        <p:txBody>
          <a:bodyPr/>
          <a:lstStyle/>
          <a:p>
            <a:endParaRPr lang="en-US" dirty="0"/>
          </a:p>
        </p:txBody>
      </p:sp>
      <p:sp>
        <p:nvSpPr>
          <p:cNvPr id="6" name="Slide Number Placeholder 5"/>
          <p:cNvSpPr>
            <a:spLocks noGrp="1"/>
          </p:cNvSpPr>
          <p:nvPr>
            <p:ph type="sldNum" sz="quarter" idx="12"/>
          </p:nvPr>
        </p:nvSpPr>
        <p:spPr/>
        <p:txBody>
          <a:bodyPr/>
          <a:lstStyle/>
          <a:p>
            <a:fld id="{1D01EDAF-5162-4198-813B-EF0B5344A447}" type="slidenum">
              <a:rPr lang="en-US" smtClean="0"/>
              <a:pPr/>
              <a:t>‹#›</a:t>
            </a:fld>
            <a:endParaRPr lang="en-US" dirty="0"/>
          </a:p>
        </p:txBody>
      </p:sp>
      <p:pic>
        <p:nvPicPr>
          <p:cNvPr id="49154" name="Picture 2" descr="C:\Documents and Settings\simeonssonk\Local Settings\Temporary Internet Files\Content.Outlook\N9K69MSI\aptr_logo_full_rgb (2).gif"/>
          <p:cNvPicPr>
            <a:picLocks noChangeAspect="1" noChangeArrowheads="1"/>
          </p:cNvPicPr>
          <p:nvPr userDrawn="1"/>
        </p:nvPicPr>
        <p:blipFill>
          <a:blip r:embed="rId2" cstate="print"/>
          <a:srcRect/>
          <a:stretch>
            <a:fillRect/>
          </a:stretch>
        </p:blipFill>
        <p:spPr bwMode="auto">
          <a:xfrm>
            <a:off x="152401" y="6324600"/>
            <a:ext cx="2963628" cy="457199"/>
          </a:xfrm>
          <a:prstGeom prst="rect">
            <a:avLst/>
          </a:prstGeom>
          <a:noFill/>
        </p:spPr>
      </p:pic>
      <p:pic>
        <p:nvPicPr>
          <p:cNvPr id="8" name="Picture 25"/>
          <p:cNvPicPr>
            <a:picLocks noChangeAspect="1" noChangeArrowheads="1"/>
          </p:cNvPicPr>
          <p:nvPr userDrawn="1"/>
        </p:nvPicPr>
        <p:blipFill>
          <a:blip r:embed="rId3" cstate="print"/>
          <a:srcRect l="43430" t="38718" r="34937" b="46924"/>
          <a:stretch>
            <a:fillRect/>
          </a:stretch>
        </p:blipFill>
        <p:spPr bwMode="auto">
          <a:xfrm>
            <a:off x="7620000" y="6172200"/>
            <a:ext cx="1219200" cy="571253"/>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atin typeface="Calibri" pitchFamily="34" charset="0"/>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66C528CE-00D3-4CE3-B643-B52848657141}" type="datetimeFigureOut">
              <a:rPr lang="en-US" smtClean="0"/>
              <a:pPr/>
              <a:t>8/14/17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01EDAF-5162-4198-813B-EF0B5344A447}" type="slidenum">
              <a:rPr lang="en-US" smtClean="0"/>
              <a:pPr/>
              <a:t>‹#›</a:t>
            </a:fld>
            <a:endParaRPr lang="en-US"/>
          </a:p>
        </p:txBody>
      </p:sp>
      <p:pic>
        <p:nvPicPr>
          <p:cNvPr id="10" name="Picture 2" descr="C:\Documents and Settings\simeonssonk\Local Settings\Temporary Internet Files\Content.Outlook\N9K69MSI\aptr_logo_full_rgb (2).gif"/>
          <p:cNvPicPr>
            <a:picLocks noChangeAspect="1" noChangeArrowheads="1"/>
          </p:cNvPicPr>
          <p:nvPr userDrawn="1"/>
        </p:nvPicPr>
        <p:blipFill>
          <a:blip r:embed="rId2" cstate="print"/>
          <a:srcRect/>
          <a:stretch>
            <a:fillRect/>
          </a:stretch>
        </p:blipFill>
        <p:spPr bwMode="auto">
          <a:xfrm>
            <a:off x="152400" y="5867400"/>
            <a:ext cx="5927262" cy="914399"/>
          </a:xfrm>
          <a:prstGeom prst="rect">
            <a:avLst/>
          </a:prstGeom>
          <a:noFill/>
        </p:spPr>
      </p:pic>
      <p:pic>
        <p:nvPicPr>
          <p:cNvPr id="11" name="Picture 25"/>
          <p:cNvPicPr>
            <a:picLocks noChangeAspect="1" noChangeArrowheads="1"/>
          </p:cNvPicPr>
          <p:nvPr userDrawn="1"/>
        </p:nvPicPr>
        <p:blipFill>
          <a:blip r:embed="rId3" cstate="print"/>
          <a:srcRect l="43430" t="38718" r="34937" b="46924"/>
          <a:stretch>
            <a:fillRect/>
          </a:stretch>
        </p:blipFill>
        <p:spPr bwMode="auto">
          <a:xfrm>
            <a:off x="6400800" y="5515160"/>
            <a:ext cx="2621491" cy="1228293"/>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773936"/>
            <a:ext cx="4038600" cy="4623816"/>
          </a:xfrm>
        </p:spPr>
        <p:txBody>
          <a:bodyPr lIns="91440"/>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572000" y="1828800"/>
            <a:ext cx="4038600" cy="4623816"/>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6C528CE-00D3-4CE3-B643-B52848657141}" type="datetimeFigureOut">
              <a:rPr lang="en-US" smtClean="0"/>
              <a:pPr/>
              <a:t>8/14/17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1EDAF-5162-4198-813B-EF0B5344A447}" type="slidenum">
              <a:rPr lang="en-US" smtClean="0"/>
              <a:pPr/>
              <a:t>‹#›</a:t>
            </a:fld>
            <a:endParaRPr lang="en-US"/>
          </a:p>
        </p:txBody>
      </p:sp>
      <p:pic>
        <p:nvPicPr>
          <p:cNvPr id="8" name="Picture 2" descr="C:\Documents and Settings\simeonssonk\Local Settings\Temporary Internet Files\Content.Outlook\N9K69MSI\aptr_logo_full_rgb (2).gif"/>
          <p:cNvPicPr>
            <a:picLocks noChangeAspect="1" noChangeArrowheads="1"/>
          </p:cNvPicPr>
          <p:nvPr userDrawn="1"/>
        </p:nvPicPr>
        <p:blipFill>
          <a:blip r:embed="rId2" cstate="print"/>
          <a:srcRect/>
          <a:stretch>
            <a:fillRect/>
          </a:stretch>
        </p:blipFill>
        <p:spPr bwMode="auto">
          <a:xfrm>
            <a:off x="152401" y="6324600"/>
            <a:ext cx="2963628" cy="457199"/>
          </a:xfrm>
          <a:prstGeom prst="rect">
            <a:avLst/>
          </a:prstGeom>
          <a:noFill/>
        </p:spPr>
      </p:pic>
      <p:pic>
        <p:nvPicPr>
          <p:cNvPr id="9" name="Picture 25"/>
          <p:cNvPicPr>
            <a:picLocks noChangeAspect="1" noChangeArrowheads="1"/>
          </p:cNvPicPr>
          <p:nvPr userDrawn="1"/>
        </p:nvPicPr>
        <p:blipFill>
          <a:blip r:embed="rId3" cstate="print"/>
          <a:srcRect l="43430" t="38718" r="34937" b="46924"/>
          <a:stretch>
            <a:fillRect/>
          </a:stretch>
        </p:blipFill>
        <p:spPr bwMode="auto">
          <a:xfrm>
            <a:off x="7620000" y="6172200"/>
            <a:ext cx="1219200" cy="571253"/>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dirty="0"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6C528CE-00D3-4CE3-B643-B52848657141}" type="datetimeFigureOut">
              <a:rPr lang="en-US" smtClean="0"/>
              <a:pPr/>
              <a:t>8/14/17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01EDAF-5162-4198-813B-EF0B5344A44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extLst/>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66C528CE-00D3-4CE3-B643-B52848657141}" type="datetimeFigureOut">
              <a:rPr lang="en-US" smtClean="0"/>
              <a:pPr/>
              <a:t>8/14/17</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1EDAF-5162-4198-813B-EF0B5344A447}" type="slidenum">
              <a:rPr lang="en-US" smtClean="0"/>
              <a:pPr/>
              <a:t>‹#›</a:t>
            </a:fld>
            <a:endParaRPr lang="en-US"/>
          </a:p>
        </p:txBody>
      </p:sp>
      <p:pic>
        <p:nvPicPr>
          <p:cNvPr id="6" name="Picture 2" descr="C:\Documents and Settings\simeonssonk\Local Settings\Temporary Internet Files\Content.Outlook\N9K69MSI\aptr_logo_full_rgb (2).gif"/>
          <p:cNvPicPr>
            <a:picLocks noChangeAspect="1" noChangeArrowheads="1"/>
          </p:cNvPicPr>
          <p:nvPr userDrawn="1"/>
        </p:nvPicPr>
        <p:blipFill>
          <a:blip r:embed="rId2" cstate="print"/>
          <a:srcRect/>
          <a:stretch>
            <a:fillRect/>
          </a:stretch>
        </p:blipFill>
        <p:spPr bwMode="auto">
          <a:xfrm>
            <a:off x="152401" y="6324600"/>
            <a:ext cx="2963628" cy="457199"/>
          </a:xfrm>
          <a:prstGeom prst="rect">
            <a:avLst/>
          </a:prstGeom>
          <a:noFill/>
        </p:spPr>
      </p:pic>
      <p:pic>
        <p:nvPicPr>
          <p:cNvPr id="7" name="Picture 25"/>
          <p:cNvPicPr>
            <a:picLocks noChangeAspect="1" noChangeArrowheads="1"/>
          </p:cNvPicPr>
          <p:nvPr userDrawn="1"/>
        </p:nvPicPr>
        <p:blipFill>
          <a:blip r:embed="rId3" cstate="print"/>
          <a:srcRect l="43430" t="38718" r="34937" b="46924"/>
          <a:stretch>
            <a:fillRect/>
          </a:stretch>
        </p:blipFill>
        <p:spPr bwMode="auto">
          <a:xfrm>
            <a:off x="7620000" y="6172200"/>
            <a:ext cx="1219200" cy="571253"/>
          </a:xfrm>
          <a:prstGeom prst="rect">
            <a:avLst/>
          </a:prstGeom>
          <a:noFill/>
          <a:ln w="9525">
            <a:noFill/>
            <a:miter lim="800000"/>
            <a:headEnd/>
            <a:tailEnd/>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528CE-00D3-4CE3-B643-B52848657141}" type="datetimeFigureOut">
              <a:rPr lang="en-US" smtClean="0"/>
              <a:pPr/>
              <a:t>8/14/17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01EDAF-5162-4198-813B-EF0B5344A44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6C528CE-00D3-4CE3-B643-B52848657141}" type="datetimeFigureOut">
              <a:rPr lang="en-US" smtClean="0"/>
              <a:pPr/>
              <a:t>8/14/17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1EDAF-5162-4198-813B-EF0B5344A447}"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pic>
        <p:nvPicPr>
          <p:cNvPr id="10" name="Picture 2" descr="C:\Documents and Settings\simeonssonk\Local Settings\Temporary Internet Files\Content.Outlook\N9K69MSI\aptr_logo_full_rgb (2).gif"/>
          <p:cNvPicPr>
            <a:picLocks noChangeAspect="1" noChangeArrowheads="1"/>
          </p:cNvPicPr>
          <p:nvPr userDrawn="1"/>
        </p:nvPicPr>
        <p:blipFill>
          <a:blip r:embed="rId2" cstate="print"/>
          <a:srcRect/>
          <a:stretch>
            <a:fillRect/>
          </a:stretch>
        </p:blipFill>
        <p:spPr bwMode="auto">
          <a:xfrm>
            <a:off x="152401" y="6324600"/>
            <a:ext cx="2963628" cy="457199"/>
          </a:xfrm>
          <a:prstGeom prst="rect">
            <a:avLst/>
          </a:prstGeom>
          <a:noFill/>
        </p:spPr>
      </p:pic>
      <p:pic>
        <p:nvPicPr>
          <p:cNvPr id="11" name="Picture 25"/>
          <p:cNvPicPr>
            <a:picLocks noChangeAspect="1" noChangeArrowheads="1"/>
          </p:cNvPicPr>
          <p:nvPr userDrawn="1"/>
        </p:nvPicPr>
        <p:blipFill>
          <a:blip r:embed="rId3" cstate="print"/>
          <a:srcRect l="43430" t="38718" r="34937" b="46924"/>
          <a:stretch>
            <a:fillRect/>
          </a:stretch>
        </p:blipFill>
        <p:spPr bwMode="auto">
          <a:xfrm>
            <a:off x="7620000" y="6172200"/>
            <a:ext cx="1219200" cy="571253"/>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FFF0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icrosoft Sans Serif" pitchFamily="34" charset="0"/>
                <a:cs typeface="Microsoft Sans Serif" pitchFamily="34" charset="0"/>
              </a:defRPr>
            </a:lvl1pPr>
            <a:lvl2pPr>
              <a:defRPr>
                <a:latin typeface="Microsoft Sans Serif" pitchFamily="34" charset="0"/>
                <a:cs typeface="Microsoft Sans Serif" pitchFamily="34" charset="0"/>
              </a:defRPr>
            </a:lvl2pPr>
            <a:lvl3pPr>
              <a:defRPr>
                <a:latin typeface="Microsoft Sans Serif" pitchFamily="34" charset="0"/>
                <a:cs typeface="Microsoft Sans Serif" pitchFamily="34" charset="0"/>
              </a:defRPr>
            </a:lvl3pPr>
            <a:lvl4pPr>
              <a:defRPr>
                <a:latin typeface="Microsoft Sans Serif" pitchFamily="34" charset="0"/>
                <a:cs typeface="Microsoft Sans Serif" pitchFamily="34" charset="0"/>
              </a:defRPr>
            </a:lvl4pPr>
            <a:lvl5pPr>
              <a:defRPr>
                <a:latin typeface="Microsoft Sans Serif" pitchFamily="34" charset="0"/>
                <a:cs typeface="Microsoft Sans Serif"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DF0B2B-3721-400F-A4D2-69280357BF5C}"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6C528CE-00D3-4CE3-B643-B52848657141}" type="datetimeFigureOut">
              <a:rPr lang="en-US" smtClean="0"/>
              <a:pPr/>
              <a:t>8/14/17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D01EDAF-5162-4198-813B-EF0B5344A44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C528CE-00D3-4CE3-B643-B52848657141}" type="datetimeFigureOut">
              <a:rPr lang="en-US" smtClean="0"/>
              <a:pPr/>
              <a:t>8/14/17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1EDAF-5162-4198-813B-EF0B5344A44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C528CE-00D3-4CE3-B643-B52848657141}" type="datetimeFigureOut">
              <a:rPr lang="en-US" smtClean="0"/>
              <a:pPr/>
              <a:t>8/14/17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D01EDAF-5162-4198-813B-EF0B5344A4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8725CE3-AA46-4F7B-BD78-F9EE21506EC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B5BFD87-AFCA-4B5F-9B68-C6A0D57F3C7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2F5A244-2301-4F1E-9EBB-E76DECBF5B47}"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4148A61-8DF3-4F2A-BC08-A92B7ED407B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4D4C48-5E8D-4791-9BFE-CDD2E3CEDC0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FFC3CDB-27B2-4517-8C04-99F764056CF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87DE1B4-24B3-460B-89B9-45208B9D566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FB893A-9283-44F5-B9AE-665C8589DE48}"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6C528CE-00D3-4CE3-B643-B52848657141}" type="datetimeFigureOut">
              <a:rPr lang="en-US" smtClean="0"/>
              <a:pPr/>
              <a:t>8/14/17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D01EDAF-5162-4198-813B-EF0B5344A4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29.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chart" Target="../charts/char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chart" Target="../charts/char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www.census.gov/" TargetMode="External"/><Relationship Id="rId4" Type="http://schemas.openxmlformats.org/officeDocument/2006/relationships/hyperlink" Target="http://www.shepscenter.unc.edu/" TargetMode="External"/><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 Id="rId3"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 Id="rId3"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20" Type="http://schemas.openxmlformats.org/officeDocument/2006/relationships/hyperlink" Target="https://www.cia.gov/library/publications/the-world-factbook/flags/flagtemplate_is.html" TargetMode="External"/><Relationship Id="rId21" Type="http://schemas.openxmlformats.org/officeDocument/2006/relationships/image" Target="../media/image13.png"/><Relationship Id="rId22" Type="http://schemas.openxmlformats.org/officeDocument/2006/relationships/hyperlink" Target="https://www.cia.gov/library/publications/the-world-factbook/flags/flagtemplate_ja.html" TargetMode="External"/><Relationship Id="rId23" Type="http://schemas.openxmlformats.org/officeDocument/2006/relationships/image" Target="../media/image14.png"/><Relationship Id="rId24" Type="http://schemas.openxmlformats.org/officeDocument/2006/relationships/hyperlink" Target="https://www.cia.gov/library/publications/the-world-factbook/flags/flagtemplate_gr.html" TargetMode="External"/><Relationship Id="rId25" Type="http://schemas.openxmlformats.org/officeDocument/2006/relationships/image" Target="../media/image15.png"/><Relationship Id="rId26" Type="http://schemas.openxmlformats.org/officeDocument/2006/relationships/hyperlink" Target="https://www.cia.gov/library/publications/the-world-factbook/flags/flagtemplate_nl.html" TargetMode="External"/><Relationship Id="rId27" Type="http://schemas.openxmlformats.org/officeDocument/2006/relationships/image" Target="../media/image16.png"/><Relationship Id="rId28" Type="http://schemas.openxmlformats.org/officeDocument/2006/relationships/hyperlink" Target="https://www.cia.gov/library/publications/the-world-factbook/flags/flagtemplate_nz.html" TargetMode="External"/><Relationship Id="rId29" Type="http://schemas.openxmlformats.org/officeDocument/2006/relationships/image" Target="../media/image17.png"/><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s://www.cia.gov/library/publications/the-world-factbook/flags/flagtemplate_be.html" TargetMode="External"/><Relationship Id="rId5" Type="http://schemas.openxmlformats.org/officeDocument/2006/relationships/image" Target="../media/image5.png"/><Relationship Id="rId30" Type="http://schemas.openxmlformats.org/officeDocument/2006/relationships/hyperlink" Target="https://www.cia.gov/library/publications/the-world-factbook/flags/flagtemplate_sn.html" TargetMode="External"/><Relationship Id="rId31" Type="http://schemas.openxmlformats.org/officeDocument/2006/relationships/image" Target="../media/image18.png"/><Relationship Id="rId32" Type="http://schemas.openxmlformats.org/officeDocument/2006/relationships/hyperlink" Target="https://www.cia.gov/library/publications/the-world-factbook/flags/flagtemplate_sp.html" TargetMode="External"/><Relationship Id="rId9" Type="http://schemas.openxmlformats.org/officeDocument/2006/relationships/image" Target="../media/image7.png"/><Relationship Id="rId6" Type="http://schemas.openxmlformats.org/officeDocument/2006/relationships/hyperlink" Target="https://www.cia.gov/library/publications/the-world-factbook/flags/flagtemplate_ca.html" TargetMode="External"/><Relationship Id="rId7" Type="http://schemas.openxmlformats.org/officeDocument/2006/relationships/image" Target="../media/image6.png"/><Relationship Id="rId8" Type="http://schemas.openxmlformats.org/officeDocument/2006/relationships/hyperlink" Target="https://www.cia.gov/library/publications/the-world-factbook/flags/flagtemplate_fi.html" TargetMode="External"/><Relationship Id="rId33" Type="http://schemas.openxmlformats.org/officeDocument/2006/relationships/image" Target="../media/image19.png"/><Relationship Id="rId34" Type="http://schemas.openxmlformats.org/officeDocument/2006/relationships/hyperlink" Target="https://www.cia.gov/library/publications/the-world-factbook/flags/flagtemplate_sw.html" TargetMode="External"/><Relationship Id="rId35" Type="http://schemas.openxmlformats.org/officeDocument/2006/relationships/image" Target="../media/image20.png"/><Relationship Id="rId36" Type="http://schemas.openxmlformats.org/officeDocument/2006/relationships/hyperlink" Target="https://www.cia.gov/library/publications/the-world-factbook/flags/flagtemplate_wz.html" TargetMode="External"/><Relationship Id="rId10" Type="http://schemas.openxmlformats.org/officeDocument/2006/relationships/hyperlink" Target="https://www.cia.gov/library/publications/the-world-factbook/flags/flagtemplate_fr.html" TargetMode="External"/><Relationship Id="rId11" Type="http://schemas.openxmlformats.org/officeDocument/2006/relationships/image" Target="../media/image8.png"/><Relationship Id="rId12" Type="http://schemas.openxmlformats.org/officeDocument/2006/relationships/hyperlink" Target="https://www.cia.gov/library/publications/the-world-factbook/flags/flagtemplate_gm.html" TargetMode="External"/><Relationship Id="rId13" Type="http://schemas.openxmlformats.org/officeDocument/2006/relationships/image" Target="../media/image9.png"/><Relationship Id="rId14" Type="http://schemas.openxmlformats.org/officeDocument/2006/relationships/hyperlink" Target="https://www.cia.gov/library/publications/the-world-factbook/flags/flagtemplate_da.html" TargetMode="External"/><Relationship Id="rId15" Type="http://schemas.openxmlformats.org/officeDocument/2006/relationships/image" Target="../media/image10.png"/><Relationship Id="rId16" Type="http://schemas.openxmlformats.org/officeDocument/2006/relationships/hyperlink" Target="https://www.cia.gov/library/publications/the-world-factbook/flags/flagtemplate_ei.html" TargetMode="External"/><Relationship Id="rId17" Type="http://schemas.openxmlformats.org/officeDocument/2006/relationships/image" Target="../media/image11.png"/><Relationship Id="rId18" Type="http://schemas.openxmlformats.org/officeDocument/2006/relationships/hyperlink" Target="https://www.cia.gov/library/publications/the-world-factbook/flags/flagtemplate_it.html" TargetMode="External"/><Relationship Id="rId19" Type="http://schemas.openxmlformats.org/officeDocument/2006/relationships/image" Target="../media/image12.png"/><Relationship Id="rId37" Type="http://schemas.openxmlformats.org/officeDocument/2006/relationships/image" Target="../media/image21.png"/><Relationship Id="rId38" Type="http://schemas.openxmlformats.org/officeDocument/2006/relationships/hyperlink" Target="https://www.cia.gov/library/publications/the-world-factbook/flags/flagtemplate_us.html" TargetMode="External"/><Relationship Id="rId39" Type="http://schemas.openxmlformats.org/officeDocument/2006/relationships/image" Target="../media/image22.png"/><Relationship Id="rId40" Type="http://schemas.openxmlformats.org/officeDocument/2006/relationships/hyperlink" Target="https://www.cia.gov/library/publications/the-world-factbook/flags/flagtemplate_uk.html" TargetMode="External"/><Relationship Id="rId41" Type="http://schemas.openxmlformats.org/officeDocument/2006/relationships/image" Target="../media/image23.png"/><Relationship Id="rId42" Type="http://schemas.openxmlformats.org/officeDocument/2006/relationships/hyperlink" Target="https://www.cia.gov/library/publications/the-world-factbook/flags/flagtemplate_au.html" TargetMode="External"/><Relationship Id="rId43" Type="http://schemas.openxmlformats.org/officeDocument/2006/relationships/image" Target="../media/image24.png"/><Relationship Id="rId44" Type="http://schemas.openxmlformats.org/officeDocument/2006/relationships/hyperlink" Target="https://www.cia.gov/library/publications/the-world-factbook/flags/flagtemplate_no.html" TargetMode="External"/><Relationship Id="rId45" Type="http://schemas.openxmlformats.org/officeDocument/2006/relationships/image" Target="../media/image2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9.xml"/><Relationship Id="rId3"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0.xml"/><Relationship Id="rId3" Type="http://schemas.openxmlformats.org/officeDocument/2006/relationships/image" Target="../media/image3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1.xml"/><Relationship Id="rId3" Type="http://schemas.openxmlformats.org/officeDocument/2006/relationships/image" Target="../media/image3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8.xml"/><Relationship Id="rId3" Type="http://schemas.openxmlformats.org/officeDocument/2006/relationships/image" Target="../media/image3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9.xml"/><Relationship Id="rId3"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4" Type="http://schemas.openxmlformats.org/officeDocument/2006/relationships/oleObject" Target="../embeddings/oleObject1.bin"/><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jpeg"/><Relationship Id="rId8" Type="http://schemas.openxmlformats.org/officeDocument/2006/relationships/image" Target="../media/image42.png"/><Relationship Id="rId1" Type="http://schemas.openxmlformats.org/officeDocument/2006/relationships/vmlDrawing" Target="../drawings/vmlDrawing1.vml"/><Relationship Id="rId2"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6.xml"/><Relationship Id="rId3" Type="http://schemas.openxmlformats.org/officeDocument/2006/relationships/image" Target="../media/image43.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8077200" cy="2209800"/>
          </a:xfrm>
        </p:spPr>
        <p:txBody>
          <a:bodyPr>
            <a:normAutofit/>
          </a:bodyPr>
          <a:lstStyle/>
          <a:p>
            <a:r>
              <a:rPr lang="en-US" dirty="0" smtClean="0"/>
              <a:t>Module 1: </a:t>
            </a:r>
            <a:br>
              <a:rPr lang="en-US" dirty="0" smtClean="0"/>
            </a:br>
            <a:r>
              <a:rPr lang="en-US" dirty="0" smtClean="0"/>
              <a:t>Determinants of Health</a:t>
            </a:r>
            <a:endParaRPr lang="en-US" sz="3200" dirty="0"/>
          </a:p>
        </p:txBody>
      </p:sp>
      <p:sp>
        <p:nvSpPr>
          <p:cNvPr id="4" name="TextBox 3"/>
          <p:cNvSpPr txBox="1"/>
          <p:nvPr/>
        </p:nvSpPr>
        <p:spPr>
          <a:xfrm>
            <a:off x="762000" y="5181601"/>
            <a:ext cx="5791200" cy="1107996"/>
          </a:xfrm>
          <a:prstGeom prst="rect">
            <a:avLst/>
          </a:prstGeom>
          <a:noFill/>
        </p:spPr>
        <p:txBody>
          <a:bodyPr wrap="square" rtlCol="0">
            <a:spAutoFit/>
          </a:bodyPr>
          <a:lstStyle/>
          <a:p>
            <a:r>
              <a:rPr lang="en-US" sz="1200" i="1" dirty="0" smtClean="0">
                <a:solidFill>
                  <a:schemeClr val="bg1"/>
                </a:solidFill>
              </a:rPr>
              <a:t>Developed through the APTR Initiative to Enhance Prevention and Population</a:t>
            </a:r>
          </a:p>
          <a:p>
            <a:r>
              <a:rPr lang="en-US" sz="1200" i="1" dirty="0" smtClean="0">
                <a:solidFill>
                  <a:schemeClr val="bg1"/>
                </a:solidFill>
              </a:rPr>
              <a:t> Health Education in collaboration with the Brody School of Medicine at East Carolina University  with funding from the Centers for Disease Control and Prevention</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0" y="762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nvGraphicFramePr>
        <p:xfrm>
          <a:off x="1828800" y="3657600"/>
          <a:ext cx="5029200" cy="2819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5"/>
          <p:cNvSpPr txBox="1">
            <a:spLocks/>
          </p:cNvSpPr>
          <p:nvPr/>
        </p:nvSpPr>
        <p:spPr>
          <a:xfrm>
            <a:off x="457200" y="277813"/>
            <a:ext cx="8534400" cy="331787"/>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uLnTx/>
                <a:uFillTx/>
                <a:latin typeface="+mn-lt"/>
                <a:ea typeface="+mj-ea"/>
                <a:cs typeface="+mj-cs"/>
              </a:rPr>
              <a:t>1900:  Ten Leading Causes of Death per 100,000 persons </a:t>
            </a:r>
            <a:endParaRPr kumimoji="0" lang="en-US" sz="2400" b="1" i="0" u="none" strike="noStrike" kern="1200" cap="none" spc="0" normalizeH="0" baseline="0" noProof="0" dirty="0">
              <a:ln>
                <a:noFill/>
              </a:ln>
              <a:effectLst/>
              <a:uLnTx/>
              <a:uFillTx/>
              <a:latin typeface="+mn-lt"/>
              <a:ea typeface="+mj-ea"/>
              <a:cs typeface="+mj-cs"/>
            </a:endParaRPr>
          </a:p>
        </p:txBody>
      </p:sp>
      <p:sp>
        <p:nvSpPr>
          <p:cNvPr id="5" name="Title 5"/>
          <p:cNvSpPr txBox="1">
            <a:spLocks/>
          </p:cNvSpPr>
          <p:nvPr/>
        </p:nvSpPr>
        <p:spPr bwMode="auto">
          <a:xfrm>
            <a:off x="304800" y="3325813"/>
            <a:ext cx="8077200" cy="331787"/>
          </a:xfrm>
          <a:prstGeom prst="rect">
            <a:avLst/>
          </a:prstGeom>
          <a:noFill/>
          <a:ln w="9525">
            <a:noFill/>
            <a:miter lim="800000"/>
            <a:headEnd/>
            <a:tailEnd/>
          </a:ln>
          <a:effectLst/>
        </p:spPr>
        <p:txBody>
          <a:bodyPr anchor="ctr" anchorCtr="1"/>
          <a:lstStyle/>
          <a:p>
            <a:pPr algn="ctr" eaLnBrk="0" hangingPunct="0">
              <a:defRPr/>
            </a:pPr>
            <a:r>
              <a:rPr lang="en-US" sz="2400" b="1" kern="0" dirty="0">
                <a:latin typeface="+mn-lt"/>
                <a:ea typeface="+mj-ea"/>
                <a:cs typeface="+mj-cs"/>
              </a:rPr>
              <a:t>2007:  Ten Leading Causes of Death per 100,000 persons </a:t>
            </a:r>
          </a:p>
        </p:txBody>
      </p:sp>
      <p:sp>
        <p:nvSpPr>
          <p:cNvPr id="6" name="TextBox 9"/>
          <p:cNvSpPr txBox="1">
            <a:spLocks noChangeArrowheads="1"/>
          </p:cNvSpPr>
          <p:nvPr/>
        </p:nvSpPr>
        <p:spPr bwMode="auto">
          <a:xfrm>
            <a:off x="381000" y="6400800"/>
            <a:ext cx="8382000" cy="461665"/>
          </a:xfrm>
          <a:prstGeom prst="rect">
            <a:avLst/>
          </a:prstGeom>
          <a:noFill/>
          <a:ln w="9525">
            <a:noFill/>
            <a:miter lim="800000"/>
            <a:headEnd/>
            <a:tailEnd/>
          </a:ln>
        </p:spPr>
        <p:txBody>
          <a:bodyPr>
            <a:spAutoFit/>
          </a:bodyPr>
          <a:lstStyle/>
          <a:p>
            <a:r>
              <a:rPr lang="en-US" sz="1200" dirty="0">
                <a:latin typeface="+mn-lt"/>
              </a:rPr>
              <a:t>Adapted from the </a:t>
            </a:r>
            <a:r>
              <a:rPr lang="en-US" sz="1200" i="1" dirty="0">
                <a:latin typeface="+mn-lt"/>
              </a:rPr>
              <a:t>MMWR</a:t>
            </a:r>
            <a:r>
              <a:rPr lang="en-US" sz="1200" dirty="0">
                <a:latin typeface="+mn-lt"/>
              </a:rPr>
              <a:t> Vol. 48, no. 29, 1999 </a:t>
            </a:r>
            <a:r>
              <a:rPr lang="en-US" sz="1200" dirty="0" smtClean="0">
                <a:latin typeface="+mn-lt"/>
              </a:rPr>
              <a:t> C</a:t>
            </a:r>
            <a:r>
              <a:rPr lang="en-US" sz="1200" i="1" dirty="0" smtClean="0">
                <a:latin typeface="+mn-lt"/>
              </a:rPr>
              <a:t>enters </a:t>
            </a:r>
            <a:r>
              <a:rPr lang="en-US" sz="1200" i="1" dirty="0">
                <a:latin typeface="+mn-lt"/>
              </a:rPr>
              <a:t>for Disease Control and Prevention</a:t>
            </a:r>
            <a:r>
              <a:rPr lang="en-US" sz="1200" dirty="0">
                <a:latin typeface="+mn-lt"/>
              </a:rPr>
              <a:t> and 2007 data from the National Center for Health Statistics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2286000" y="1600200"/>
            <a:ext cx="4473722" cy="4800600"/>
          </a:xfrm>
          <a:prstGeom prst="rect">
            <a:avLst/>
          </a:prstGeom>
          <a:noFill/>
          <a:ln w="9525">
            <a:noFill/>
            <a:miter lim="800000"/>
            <a:headEnd/>
            <a:tailEnd/>
          </a:ln>
        </p:spPr>
      </p:pic>
      <p:sp>
        <p:nvSpPr>
          <p:cNvPr id="7" name="Title 6"/>
          <p:cNvSpPr>
            <a:spLocks noGrp="1"/>
          </p:cNvSpPr>
          <p:nvPr>
            <p:ph type="title"/>
          </p:nvPr>
        </p:nvSpPr>
        <p:spPr/>
        <p:txBody>
          <a:bodyPr>
            <a:normAutofit/>
          </a:bodyPr>
          <a:lstStyle/>
          <a:p>
            <a:r>
              <a:rPr lang="en-US" dirty="0" smtClean="0"/>
              <a:t>Determinants of Health</a:t>
            </a:r>
            <a:endParaRPr lang="en-US" sz="3200" dirty="0"/>
          </a:p>
        </p:txBody>
      </p:sp>
      <p:sp>
        <p:nvSpPr>
          <p:cNvPr id="4" name="TextBox 3"/>
          <p:cNvSpPr txBox="1"/>
          <p:nvPr/>
        </p:nvSpPr>
        <p:spPr>
          <a:xfrm>
            <a:off x="1676400" y="6553200"/>
            <a:ext cx="5410200" cy="276999"/>
          </a:xfrm>
          <a:prstGeom prst="rect">
            <a:avLst/>
          </a:prstGeom>
          <a:noFill/>
        </p:spPr>
        <p:txBody>
          <a:bodyPr wrap="square" rtlCol="0">
            <a:spAutoFit/>
          </a:bodyPr>
          <a:lstStyle/>
          <a:p>
            <a:pPr algn="ctr"/>
            <a:r>
              <a:rPr lang="en-US" sz="1200" dirty="0" smtClean="0">
                <a:latin typeface="+mn-lt"/>
              </a:rPr>
              <a:t>Novick, LF.  Used with permission.</a:t>
            </a:r>
            <a:endParaRPr lang="en-US" sz="12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defRPr/>
            </a:pPr>
            <a:r>
              <a:rPr lang="en-US" dirty="0"/>
              <a:t>Contemporary Concept of Health</a:t>
            </a:r>
          </a:p>
        </p:txBody>
      </p:sp>
      <p:sp>
        <p:nvSpPr>
          <p:cNvPr id="39939" name="Rectangle 3"/>
          <p:cNvSpPr>
            <a:spLocks noGrp="1" noChangeArrowheads="1"/>
          </p:cNvSpPr>
          <p:nvPr>
            <p:ph idx="1"/>
          </p:nvPr>
        </p:nvSpPr>
        <p:spPr/>
        <p:txBody>
          <a:bodyPr/>
          <a:lstStyle/>
          <a:p>
            <a:pPr eaLnBrk="1" hangingPunct="1">
              <a:defRPr/>
            </a:pPr>
            <a:r>
              <a:rPr lang="en-US" sz="2800"/>
              <a:t>Health has multiple determinants. </a:t>
            </a:r>
          </a:p>
          <a:p>
            <a:pPr eaLnBrk="1" hangingPunct="1">
              <a:buFont typeface="Wingdings" pitchFamily="2" charset="2"/>
              <a:buNone/>
              <a:defRPr/>
            </a:pPr>
            <a:endParaRPr lang="en-US" sz="2800"/>
          </a:p>
          <a:p>
            <a:pPr eaLnBrk="1" hangingPunct="1">
              <a:defRPr/>
            </a:pPr>
            <a:r>
              <a:rPr lang="en-US" sz="2800"/>
              <a:t>Factors important to health, illness, and injury are social, economic, genetic, perinatal, nutritional, behavioral, infectious, and environmental.</a:t>
            </a:r>
          </a:p>
          <a:p>
            <a:pPr eaLnBrk="1" hangingPunct="1">
              <a:buFont typeface="Wingdings" pitchFamily="2" charset="2"/>
              <a:buNone/>
              <a:defRPr/>
            </a:pPr>
            <a:endParaRPr lang="en-US" sz="2800"/>
          </a:p>
        </p:txBody>
      </p:sp>
      <p:sp>
        <p:nvSpPr>
          <p:cNvPr id="17412" name="Text Box 4"/>
          <p:cNvSpPr txBox="1">
            <a:spLocks noChangeArrowheads="1"/>
          </p:cNvSpPr>
          <p:nvPr/>
        </p:nvSpPr>
        <p:spPr bwMode="auto">
          <a:xfrm>
            <a:off x="3200400" y="6428601"/>
            <a:ext cx="4343400" cy="276999"/>
          </a:xfrm>
          <a:prstGeom prst="rect">
            <a:avLst/>
          </a:prstGeom>
          <a:noFill/>
          <a:ln w="9525">
            <a:noFill/>
            <a:miter lim="800000"/>
            <a:headEnd/>
            <a:tailEnd/>
          </a:ln>
        </p:spPr>
        <p:txBody>
          <a:bodyPr wrap="square">
            <a:spAutoFit/>
          </a:bodyPr>
          <a:lstStyle/>
          <a:p>
            <a:pPr>
              <a:spcBef>
                <a:spcPct val="50000"/>
              </a:spcBef>
            </a:pPr>
            <a:r>
              <a:rPr lang="en-US" sz="1200" dirty="0" err="1" smtClean="0">
                <a:latin typeface="+mn-lt"/>
                <a:cs typeface="Arial" charset="0"/>
              </a:rPr>
              <a:t>Omenn</a:t>
            </a:r>
            <a:r>
              <a:rPr lang="en-US" sz="1200" dirty="0" smtClean="0">
                <a:latin typeface="+mn-lt"/>
                <a:cs typeface="Arial" charset="0"/>
              </a:rPr>
              <a:t> 1998</a:t>
            </a:r>
            <a:endParaRPr lang="en-US" sz="1200" dirty="0">
              <a:latin typeface="+mn-lt"/>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defRPr/>
            </a:pPr>
            <a:r>
              <a:rPr lang="en-US" dirty="0"/>
              <a:t>Contemporary Concept of Health </a:t>
            </a:r>
          </a:p>
        </p:txBody>
      </p:sp>
      <p:sp>
        <p:nvSpPr>
          <p:cNvPr id="45059" name="Rectangle 3"/>
          <p:cNvSpPr>
            <a:spLocks noGrp="1" noChangeArrowheads="1"/>
          </p:cNvSpPr>
          <p:nvPr>
            <p:ph idx="1"/>
          </p:nvPr>
        </p:nvSpPr>
        <p:spPr/>
        <p:txBody>
          <a:bodyPr/>
          <a:lstStyle/>
          <a:p>
            <a:pPr eaLnBrk="1" hangingPunct="1">
              <a:defRPr/>
            </a:pPr>
            <a:r>
              <a:rPr lang="en-US" sz="2800" dirty="0"/>
              <a:t>Biologic or host factors include:</a:t>
            </a:r>
          </a:p>
          <a:p>
            <a:pPr lvl="1" eaLnBrk="1" hangingPunct="1">
              <a:defRPr/>
            </a:pPr>
            <a:r>
              <a:rPr lang="en-US" dirty="0"/>
              <a:t>genetics </a:t>
            </a:r>
          </a:p>
          <a:p>
            <a:pPr lvl="1" eaLnBrk="1" hangingPunct="1">
              <a:defRPr/>
            </a:pPr>
            <a:r>
              <a:rPr lang="en-US" dirty="0"/>
              <a:t>behaviors that determine the susceptibility of the individual to disease</a:t>
            </a:r>
          </a:p>
          <a:p>
            <a:pPr lvl="1" eaLnBrk="1" hangingPunct="1">
              <a:defRPr/>
            </a:pPr>
            <a:r>
              <a:rPr lang="en-US" dirty="0"/>
              <a:t>other factors related to susceptibility</a:t>
            </a:r>
          </a:p>
          <a:p>
            <a:pPr eaLnBrk="1" hangingPunct="1">
              <a:defRPr/>
            </a:pPr>
            <a:endParaRPr lang="en-US" dirty="0"/>
          </a:p>
          <a:p>
            <a:pPr eaLnBrk="1" hangingPunct="1">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eaLnBrk="1" hangingPunct="1">
              <a:defRPr/>
            </a:pPr>
            <a:r>
              <a:rPr lang="en-US" dirty="0" smtClean="0"/>
              <a:t>Environmental Determinants</a:t>
            </a:r>
            <a:endParaRPr lang="en-US" dirty="0"/>
          </a:p>
        </p:txBody>
      </p:sp>
      <p:sp>
        <p:nvSpPr>
          <p:cNvPr id="43011" name="Rectangle 3"/>
          <p:cNvSpPr>
            <a:spLocks noGrp="1" noChangeArrowheads="1"/>
          </p:cNvSpPr>
          <p:nvPr>
            <p:ph idx="1"/>
          </p:nvPr>
        </p:nvSpPr>
        <p:spPr/>
        <p:txBody>
          <a:bodyPr/>
          <a:lstStyle/>
          <a:p>
            <a:pPr eaLnBrk="1" hangingPunct="1">
              <a:defRPr/>
            </a:pPr>
            <a:r>
              <a:rPr lang="en-US" sz="2800" dirty="0"/>
              <a:t>Environment includes: </a:t>
            </a:r>
          </a:p>
          <a:p>
            <a:pPr lvl="1" eaLnBrk="1" hangingPunct="1">
              <a:defRPr/>
            </a:pPr>
            <a:r>
              <a:rPr lang="en-US" dirty="0"/>
              <a:t>physical environment</a:t>
            </a:r>
          </a:p>
          <a:p>
            <a:pPr lvl="1" eaLnBrk="1" hangingPunct="1">
              <a:defRPr/>
            </a:pPr>
            <a:r>
              <a:rPr lang="en-US" dirty="0"/>
              <a:t>conditions of living</a:t>
            </a:r>
          </a:p>
          <a:p>
            <a:pPr lvl="1" eaLnBrk="1" hangingPunct="1">
              <a:defRPr/>
            </a:pPr>
            <a:r>
              <a:rPr lang="en-US" dirty="0" smtClean="0"/>
              <a:t>toxic agents</a:t>
            </a:r>
            <a:endParaRPr lang="en-US" dirty="0"/>
          </a:p>
          <a:p>
            <a:pPr lvl="1" eaLnBrk="1" hangingPunct="1">
              <a:defRPr/>
            </a:pPr>
            <a:r>
              <a:rPr lang="en-US" dirty="0"/>
              <a:t>infectious agents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pPr eaLnBrk="1" hangingPunct="1">
              <a:defRPr/>
            </a:pPr>
            <a:r>
              <a:rPr lang="en-US" sz="2800" dirty="0"/>
              <a:t>Social factors of importance include:</a:t>
            </a:r>
          </a:p>
          <a:p>
            <a:pPr lvl="1" eaLnBrk="1" hangingPunct="1">
              <a:defRPr/>
            </a:pPr>
            <a:r>
              <a:rPr lang="en-US" dirty="0"/>
              <a:t>poverty</a:t>
            </a:r>
          </a:p>
          <a:p>
            <a:pPr lvl="1" eaLnBrk="1" hangingPunct="1">
              <a:defRPr/>
            </a:pPr>
            <a:r>
              <a:rPr lang="en-US" dirty="0"/>
              <a:t>education</a:t>
            </a:r>
          </a:p>
          <a:p>
            <a:pPr lvl="1" eaLnBrk="1" hangingPunct="1">
              <a:defRPr/>
            </a:pPr>
            <a:r>
              <a:rPr lang="en-US" dirty="0"/>
              <a:t>cultural environments (including isolation)</a:t>
            </a:r>
          </a:p>
        </p:txBody>
      </p:sp>
      <p:sp>
        <p:nvSpPr>
          <p:cNvPr id="4" name="Title 3"/>
          <p:cNvSpPr>
            <a:spLocks noGrp="1"/>
          </p:cNvSpPr>
          <p:nvPr>
            <p:ph type="title"/>
          </p:nvPr>
        </p:nvSpPr>
        <p:spPr/>
        <p:txBody>
          <a:bodyPr/>
          <a:lstStyle/>
          <a:p>
            <a:r>
              <a:rPr lang="en-US" dirty="0" smtClean="0"/>
              <a:t>Social Determinants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eaLnBrk="1" hangingPunct="1">
              <a:defRPr/>
            </a:pPr>
            <a:r>
              <a:rPr lang="en-US" sz="4100" dirty="0" smtClean="0"/>
              <a:t>HIV Example</a:t>
            </a:r>
            <a:endParaRPr lang="en-US" sz="4100" dirty="0"/>
          </a:p>
        </p:txBody>
      </p:sp>
      <p:sp>
        <p:nvSpPr>
          <p:cNvPr id="46083" name="Rectangle 3"/>
          <p:cNvSpPr>
            <a:spLocks noGrp="1" noChangeArrowheads="1"/>
          </p:cNvSpPr>
          <p:nvPr>
            <p:ph idx="1"/>
          </p:nvPr>
        </p:nvSpPr>
        <p:spPr/>
        <p:txBody>
          <a:bodyPr>
            <a:normAutofit/>
          </a:bodyPr>
          <a:lstStyle/>
          <a:p>
            <a:pPr eaLnBrk="1" hangingPunct="1">
              <a:defRPr/>
            </a:pPr>
            <a:r>
              <a:rPr lang="en-US" sz="2800" dirty="0"/>
              <a:t>A contemporary example of the agent-host-environment model can be seen with the transmission of HIV in a community, which is determined by: </a:t>
            </a:r>
            <a:endParaRPr lang="en-US" sz="2800" dirty="0" smtClean="0"/>
          </a:p>
          <a:p>
            <a:pPr lvl="1">
              <a:defRPr/>
            </a:pPr>
            <a:r>
              <a:rPr lang="en-US" sz="2400" i="1" dirty="0" smtClean="0"/>
              <a:t>infectious agent</a:t>
            </a:r>
            <a:endParaRPr lang="en-US" sz="2400" dirty="0" smtClean="0"/>
          </a:p>
          <a:p>
            <a:pPr lvl="1">
              <a:defRPr/>
            </a:pPr>
            <a:r>
              <a:rPr lang="en-US" sz="2400" i="1" dirty="0" smtClean="0"/>
              <a:t>host individuals</a:t>
            </a:r>
          </a:p>
          <a:p>
            <a:pPr lvl="1">
              <a:defRPr/>
            </a:pPr>
            <a:r>
              <a:rPr lang="en-US" sz="2400" i="1" dirty="0" smtClean="0"/>
              <a:t>environment</a:t>
            </a:r>
          </a:p>
          <a:p>
            <a:pPr>
              <a:defRPr/>
            </a:pPr>
            <a:r>
              <a:rPr lang="en-US" sz="2800" dirty="0" smtClean="0"/>
              <a:t>The agent-host-environment model facilitates public health intervention because disease can be interdicted by addressing any one of these factors </a:t>
            </a:r>
          </a:p>
          <a:p>
            <a:pPr>
              <a:defRPr/>
            </a:pPr>
            <a:endParaRPr lang="en-US" i="1" dirty="0"/>
          </a:p>
          <a:p>
            <a:pPr lvl="1" eaLnBrk="1" hangingPunct="1">
              <a:buFontTx/>
              <a:buNone/>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762000" y="533400"/>
          <a:ext cx="38100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0"/>
          <p:cNvGrpSpPr/>
          <p:nvPr/>
        </p:nvGrpSpPr>
        <p:grpSpPr>
          <a:xfrm>
            <a:off x="6553200" y="5257800"/>
            <a:ext cx="1463040" cy="1463040"/>
            <a:chOff x="564026" y="957125"/>
            <a:chExt cx="1463040" cy="1463040"/>
          </a:xfrm>
          <a:scene3d>
            <a:camera prst="orthographicFront"/>
            <a:lightRig rig="chilly" dir="t"/>
          </a:scene3d>
        </p:grpSpPr>
        <p:sp>
          <p:nvSpPr>
            <p:cNvPr id="12" name="Oval 11"/>
            <p:cNvSpPr/>
            <p:nvPr/>
          </p:nvSpPr>
          <p:spPr>
            <a:xfrm>
              <a:off x="564026" y="957125"/>
              <a:ext cx="1463040" cy="1463040"/>
            </a:xfrm>
            <a:prstGeom prst="ellipse">
              <a:avLst/>
            </a:prstGeom>
            <a:sp3d prstMaterial="translucentPowder">
              <a:bevelT w="127000" h="25400" prst="softRound"/>
            </a:sp3d>
          </p:spPr>
          <p:style>
            <a:lnRef idx="0">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13" name="Oval 4"/>
            <p:cNvSpPr/>
            <p:nvPr/>
          </p:nvSpPr>
          <p:spPr>
            <a:xfrm>
              <a:off x="868826" y="1338125"/>
              <a:ext cx="838200" cy="609600"/>
            </a:xfrm>
            <a:prstGeom prst="rect">
              <a:avLst/>
            </a:prstGeom>
            <a:sp3d/>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577850">
                <a:lnSpc>
                  <a:spcPct val="90000"/>
                </a:lnSpc>
                <a:spcAft>
                  <a:spcPct val="35000"/>
                </a:spcAft>
                <a:defRPr/>
              </a:pPr>
              <a:r>
                <a:rPr lang="en-US" sz="1600" dirty="0">
                  <a:latin typeface="Calibri" pitchFamily="34" charset="0"/>
                </a:rPr>
                <a:t>Agent</a:t>
              </a:r>
            </a:p>
          </p:txBody>
        </p:sp>
      </p:grpSp>
      <p:sp>
        <p:nvSpPr>
          <p:cNvPr id="27653" name="TextBox 13"/>
          <p:cNvSpPr txBox="1">
            <a:spLocks noChangeArrowheads="1"/>
          </p:cNvSpPr>
          <p:nvPr/>
        </p:nvSpPr>
        <p:spPr bwMode="auto">
          <a:xfrm>
            <a:off x="990600" y="152400"/>
            <a:ext cx="2057400" cy="381000"/>
          </a:xfrm>
          <a:prstGeom prst="rect">
            <a:avLst/>
          </a:prstGeom>
          <a:noFill/>
          <a:ln w="9525">
            <a:noFill/>
            <a:miter lim="800000"/>
            <a:headEnd/>
            <a:tailEnd/>
          </a:ln>
        </p:spPr>
        <p:txBody>
          <a:bodyPr>
            <a:spAutoFit/>
          </a:bodyPr>
          <a:lstStyle/>
          <a:p>
            <a:pPr algn="ctr"/>
            <a:r>
              <a:rPr lang="en-US" b="1" dirty="0">
                <a:latin typeface="Calibri" pitchFamily="34" charset="0"/>
              </a:rPr>
              <a:t>Occurrence</a:t>
            </a:r>
          </a:p>
        </p:txBody>
      </p:sp>
      <p:sp>
        <p:nvSpPr>
          <p:cNvPr id="27654" name="TextBox 14"/>
          <p:cNvSpPr txBox="1">
            <a:spLocks noChangeArrowheads="1"/>
          </p:cNvSpPr>
          <p:nvPr/>
        </p:nvSpPr>
        <p:spPr bwMode="auto">
          <a:xfrm>
            <a:off x="4038600" y="2286000"/>
            <a:ext cx="2057400" cy="381000"/>
          </a:xfrm>
          <a:prstGeom prst="rect">
            <a:avLst/>
          </a:prstGeom>
          <a:noFill/>
          <a:ln w="9525">
            <a:noFill/>
            <a:miter lim="800000"/>
            <a:headEnd/>
            <a:tailEnd/>
          </a:ln>
        </p:spPr>
        <p:txBody>
          <a:bodyPr>
            <a:spAutoFit/>
          </a:bodyPr>
          <a:lstStyle/>
          <a:p>
            <a:pPr algn="ctr"/>
            <a:r>
              <a:rPr lang="en-US" b="1" dirty="0">
                <a:latin typeface="Calibri" pitchFamily="34" charset="0"/>
              </a:rPr>
              <a:t>Prevention</a:t>
            </a:r>
          </a:p>
        </p:txBody>
      </p:sp>
      <p:sp>
        <p:nvSpPr>
          <p:cNvPr id="27655" name="TextBox 15"/>
          <p:cNvSpPr txBox="1">
            <a:spLocks noChangeArrowheads="1"/>
          </p:cNvSpPr>
          <p:nvPr/>
        </p:nvSpPr>
        <p:spPr bwMode="auto">
          <a:xfrm>
            <a:off x="5257800" y="4648200"/>
            <a:ext cx="3581400" cy="646331"/>
          </a:xfrm>
          <a:prstGeom prst="rect">
            <a:avLst/>
          </a:prstGeom>
          <a:noFill/>
          <a:ln w="9525">
            <a:noFill/>
            <a:miter lim="800000"/>
            <a:headEnd/>
            <a:tailEnd/>
          </a:ln>
        </p:spPr>
        <p:txBody>
          <a:bodyPr>
            <a:spAutoFit/>
          </a:bodyPr>
          <a:lstStyle/>
          <a:p>
            <a:pPr algn="ctr"/>
            <a:r>
              <a:rPr lang="en-US" b="1" dirty="0">
                <a:latin typeface="Calibri" pitchFamily="34" charset="0"/>
              </a:rPr>
              <a:t>Partner notification/ Needle exchange/ Safe sex/ Condoms</a:t>
            </a:r>
          </a:p>
        </p:txBody>
      </p:sp>
      <p:sp>
        <p:nvSpPr>
          <p:cNvPr id="27656" name="TextBox 16"/>
          <p:cNvSpPr txBox="1">
            <a:spLocks noChangeArrowheads="1"/>
          </p:cNvSpPr>
          <p:nvPr/>
        </p:nvSpPr>
        <p:spPr bwMode="auto">
          <a:xfrm>
            <a:off x="152400" y="838200"/>
            <a:ext cx="1295400" cy="1384300"/>
          </a:xfrm>
          <a:prstGeom prst="rect">
            <a:avLst/>
          </a:prstGeom>
          <a:noFill/>
          <a:ln w="9525">
            <a:noFill/>
            <a:miter lim="800000"/>
            <a:headEnd/>
            <a:tailEnd/>
          </a:ln>
        </p:spPr>
        <p:txBody>
          <a:bodyPr>
            <a:spAutoFit/>
          </a:bodyPr>
          <a:lstStyle/>
          <a:p>
            <a:r>
              <a:rPr lang="en-US" sz="1400">
                <a:latin typeface="Calibri" pitchFamily="34" charset="0"/>
              </a:rPr>
              <a:t>Information</a:t>
            </a:r>
          </a:p>
          <a:p>
            <a:r>
              <a:rPr lang="en-US" sz="1400">
                <a:latin typeface="Calibri" pitchFamily="34" charset="0"/>
              </a:rPr>
              <a:t>Education</a:t>
            </a:r>
          </a:p>
          <a:p>
            <a:r>
              <a:rPr lang="en-US" sz="1400">
                <a:latin typeface="Calibri" pitchFamily="34" charset="0"/>
              </a:rPr>
              <a:t>Peer norms</a:t>
            </a:r>
          </a:p>
          <a:p>
            <a:r>
              <a:rPr lang="en-US" sz="1400">
                <a:latin typeface="Calibri" pitchFamily="34" charset="0"/>
              </a:rPr>
              <a:t>Drug use</a:t>
            </a:r>
          </a:p>
          <a:p>
            <a:r>
              <a:rPr lang="en-US" sz="1400">
                <a:latin typeface="Calibri" pitchFamily="34" charset="0"/>
              </a:rPr>
              <a:t>Condom availability</a:t>
            </a:r>
          </a:p>
        </p:txBody>
      </p:sp>
      <p:sp>
        <p:nvSpPr>
          <p:cNvPr id="27657" name="TextBox 17"/>
          <p:cNvSpPr txBox="1">
            <a:spLocks noChangeArrowheads="1"/>
          </p:cNvSpPr>
          <p:nvPr/>
        </p:nvSpPr>
        <p:spPr bwMode="auto">
          <a:xfrm>
            <a:off x="3810000" y="914400"/>
            <a:ext cx="2286000" cy="954088"/>
          </a:xfrm>
          <a:prstGeom prst="rect">
            <a:avLst/>
          </a:prstGeom>
          <a:noFill/>
          <a:ln w="9525">
            <a:noFill/>
            <a:miter lim="800000"/>
            <a:headEnd/>
            <a:tailEnd/>
          </a:ln>
        </p:spPr>
        <p:txBody>
          <a:bodyPr>
            <a:spAutoFit/>
          </a:bodyPr>
          <a:lstStyle/>
          <a:p>
            <a:r>
              <a:rPr lang="en-US" sz="1400">
                <a:latin typeface="Calibri" pitchFamily="34" charset="0"/>
              </a:rPr>
              <a:t>Sexual behaviors</a:t>
            </a:r>
          </a:p>
          <a:p>
            <a:r>
              <a:rPr lang="en-US" sz="1400">
                <a:latin typeface="Calibri" pitchFamily="34" charset="0"/>
              </a:rPr>
              <a:t>Condom utilization</a:t>
            </a:r>
          </a:p>
          <a:p>
            <a:r>
              <a:rPr lang="en-US" sz="1400">
                <a:latin typeface="Calibri" pitchFamily="34" charset="0"/>
              </a:rPr>
              <a:t>Multiple partners</a:t>
            </a:r>
          </a:p>
          <a:p>
            <a:r>
              <a:rPr lang="en-US" sz="1400">
                <a:latin typeface="Calibri" pitchFamily="34" charset="0"/>
              </a:rPr>
              <a:t>Intravenous drug use</a:t>
            </a:r>
          </a:p>
        </p:txBody>
      </p:sp>
      <p:grpSp>
        <p:nvGrpSpPr>
          <p:cNvPr id="4" name="Group 13"/>
          <p:cNvGrpSpPr/>
          <p:nvPr/>
        </p:nvGrpSpPr>
        <p:grpSpPr>
          <a:xfrm>
            <a:off x="5257800" y="2895600"/>
            <a:ext cx="1463040" cy="1463040"/>
            <a:chOff x="1701393" y="944879"/>
            <a:chExt cx="1463040" cy="1463040"/>
          </a:xfrm>
          <a:solidFill>
            <a:schemeClr val="accent3"/>
          </a:solidFill>
          <a:scene3d>
            <a:camera prst="orthographicFront"/>
            <a:lightRig rig="chilly" dir="t"/>
          </a:scene3d>
        </p:grpSpPr>
        <p:sp>
          <p:nvSpPr>
            <p:cNvPr id="15" name="Oval 14"/>
            <p:cNvSpPr/>
            <p:nvPr/>
          </p:nvSpPr>
          <p:spPr>
            <a:xfrm>
              <a:off x="1701393" y="944879"/>
              <a:ext cx="1463040" cy="1463040"/>
            </a:xfrm>
            <a:prstGeom prst="ellipse">
              <a:avLst/>
            </a:prstGeom>
            <a:grpFill/>
            <a:sp3d prstMaterial="translucentPowder">
              <a:bevelT w="127000" h="25400" prst="softRound"/>
            </a:sp3d>
          </p:spPr>
          <p:style>
            <a:lnRef idx="0">
              <a:schemeClr val="lt1">
                <a:hueOff val="0"/>
                <a:satOff val="0"/>
                <a:lumOff val="0"/>
                <a:alphaOff val="0"/>
              </a:schemeClr>
            </a:lnRef>
            <a:fillRef idx="1">
              <a:schemeClr val="accent3">
                <a:alpha val="50000"/>
                <a:hueOff val="-6901799"/>
                <a:satOff val="-18192"/>
                <a:lumOff val="-4706"/>
                <a:alphaOff val="0"/>
              </a:schemeClr>
            </a:fillRef>
            <a:effectRef idx="0">
              <a:schemeClr val="accent3">
                <a:alpha val="50000"/>
                <a:hueOff val="-6901799"/>
                <a:satOff val="-18192"/>
                <a:lumOff val="-4706"/>
                <a:alphaOff val="0"/>
              </a:schemeClr>
            </a:effectRef>
            <a:fontRef idx="minor">
              <a:schemeClr val="tx1"/>
            </a:fontRef>
          </p:style>
        </p:sp>
        <p:sp>
          <p:nvSpPr>
            <p:cNvPr id="16" name="Oval 4"/>
            <p:cNvSpPr/>
            <p:nvPr/>
          </p:nvSpPr>
          <p:spPr>
            <a:xfrm>
              <a:off x="2148840" y="1249679"/>
              <a:ext cx="877824" cy="804672"/>
            </a:xfrm>
            <a:prstGeom prst="rect">
              <a:avLst/>
            </a:prstGeom>
            <a:noFill/>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Individual</a:t>
              </a:r>
              <a:endParaRPr lang="en-US" sz="1600" kern="1200" dirty="0">
                <a:latin typeface="Calibri" pitchFamily="34" charset="0"/>
              </a:endParaRPr>
            </a:p>
          </p:txBody>
        </p:sp>
      </p:grpSp>
      <p:grpSp>
        <p:nvGrpSpPr>
          <p:cNvPr id="5" name="Group 16"/>
          <p:cNvGrpSpPr/>
          <p:nvPr/>
        </p:nvGrpSpPr>
        <p:grpSpPr>
          <a:xfrm>
            <a:off x="4099560" y="2895600"/>
            <a:ext cx="1463040" cy="1463040"/>
            <a:chOff x="1158239" y="30479"/>
            <a:chExt cx="1463040" cy="1463040"/>
          </a:xfrm>
          <a:scene3d>
            <a:camera prst="orthographicFront"/>
            <a:lightRig rig="chilly" dir="t"/>
          </a:scene3d>
        </p:grpSpPr>
        <p:sp>
          <p:nvSpPr>
            <p:cNvPr id="18" name="Oval 17"/>
            <p:cNvSpPr/>
            <p:nvPr/>
          </p:nvSpPr>
          <p:spPr>
            <a:xfrm>
              <a:off x="1158239" y="30479"/>
              <a:ext cx="1463040" cy="1463040"/>
            </a:xfrm>
            <a:prstGeom prst="ellipse">
              <a:avLst/>
            </a:prstGeom>
            <a:solidFill>
              <a:schemeClr val="accent1">
                <a:alpha val="50000"/>
              </a:schemeClr>
            </a:solidFill>
            <a:sp3d prstMaterial="translucentPowder">
              <a:bevelT w="127000" h="25400" prst="softRound"/>
            </a:sp3d>
          </p:spPr>
          <p:style>
            <a:lnRef idx="0">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9" name="Oval 4"/>
            <p:cNvSpPr/>
            <p:nvPr/>
          </p:nvSpPr>
          <p:spPr>
            <a:xfrm>
              <a:off x="1249679" y="411479"/>
              <a:ext cx="1072896" cy="658368"/>
            </a:xfrm>
            <a:prstGeom prst="rect">
              <a:avLst/>
            </a:prstGeom>
            <a:noFill/>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Environment</a:t>
              </a:r>
              <a:endParaRPr lang="en-US" sz="1600" kern="1200" dirty="0">
                <a:latin typeface="Calibri" pitchFamily="34" charset="0"/>
              </a:endParaRPr>
            </a:p>
          </p:txBody>
        </p:sp>
      </p:grpSp>
      <p:sp>
        <p:nvSpPr>
          <p:cNvPr id="17" name="TextBox 16"/>
          <p:cNvSpPr txBox="1"/>
          <p:nvPr/>
        </p:nvSpPr>
        <p:spPr>
          <a:xfrm>
            <a:off x="1676400" y="6504801"/>
            <a:ext cx="5410200" cy="276999"/>
          </a:xfrm>
          <a:prstGeom prst="rect">
            <a:avLst/>
          </a:prstGeom>
          <a:noFill/>
        </p:spPr>
        <p:txBody>
          <a:bodyPr wrap="square" rtlCol="0">
            <a:spAutoFit/>
          </a:bodyPr>
          <a:lstStyle/>
          <a:p>
            <a:pPr algn="ctr"/>
            <a:r>
              <a:rPr lang="en-US" sz="1200" dirty="0" smtClean="0">
                <a:latin typeface="+mn-lt"/>
              </a:rPr>
              <a:t>Used with permission.</a:t>
            </a:r>
            <a:endParaRPr lang="en-US" sz="1200"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dirty="0" smtClean="0"/>
              <a:t>Tuberculosis</a:t>
            </a:r>
            <a:endParaRPr lang="en-US" dirty="0"/>
          </a:p>
        </p:txBody>
      </p:sp>
      <p:sp>
        <p:nvSpPr>
          <p:cNvPr id="53251" name="Rectangle 3"/>
          <p:cNvSpPr>
            <a:spLocks noGrp="1" noChangeArrowheads="1"/>
          </p:cNvSpPr>
          <p:nvPr>
            <p:ph idx="1"/>
          </p:nvPr>
        </p:nvSpPr>
        <p:spPr/>
        <p:txBody>
          <a:bodyPr/>
          <a:lstStyle/>
          <a:p>
            <a:pPr eaLnBrk="1" hangingPunct="1">
              <a:defRPr/>
            </a:pPr>
            <a:r>
              <a:rPr lang="en-US" sz="2800" dirty="0"/>
              <a:t>What is the cause of TB?</a:t>
            </a:r>
          </a:p>
          <a:p>
            <a:pPr eaLnBrk="1" hangingPunct="1">
              <a:defRPr/>
            </a:pPr>
            <a:endParaRPr lang="en-US" sz="2800" dirty="0"/>
          </a:p>
          <a:p>
            <a:pPr eaLnBrk="1" hangingPunct="1">
              <a:defRPr/>
            </a:pPr>
            <a:r>
              <a:rPr lang="en-US" sz="2800" dirty="0"/>
              <a:t>What explains the decrease in TB from 1900 to the present</a:t>
            </a:r>
            <a:r>
              <a:rPr lang="en-US" sz="2800" dirty="0" smtClean="0"/>
              <a:t>?</a:t>
            </a:r>
          </a:p>
          <a:p>
            <a:pPr eaLnBrk="1" hangingPunct="1">
              <a:defRPr/>
            </a:pPr>
            <a:endParaRPr lang="en-US" sz="2800" dirty="0" smtClean="0"/>
          </a:p>
          <a:p>
            <a:pPr eaLnBrk="1" hangingPunct="1">
              <a:defRPr/>
            </a:pPr>
            <a:r>
              <a:rPr lang="en-US" sz="2800" dirty="0" smtClean="0"/>
              <a:t>The answer to both of these questions is related to the multiple factors that cause TB.</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cstate="print"/>
          <a:srcRect/>
          <a:stretch>
            <a:fillRect/>
          </a:stretch>
        </p:blipFill>
        <p:spPr bwMode="auto">
          <a:xfrm>
            <a:off x="685800" y="1828800"/>
            <a:ext cx="8053388" cy="3579813"/>
          </a:xfrm>
          <a:prstGeom prst="rect">
            <a:avLst/>
          </a:prstGeom>
          <a:noFill/>
          <a:ln w="9525">
            <a:noFill/>
            <a:miter lim="800000"/>
            <a:headEnd/>
            <a:tailEnd/>
          </a:ln>
        </p:spPr>
      </p:pic>
      <p:sp>
        <p:nvSpPr>
          <p:cNvPr id="29699" name="Text Box 5"/>
          <p:cNvSpPr txBox="1">
            <a:spLocks noChangeArrowheads="1"/>
          </p:cNvSpPr>
          <p:nvPr/>
        </p:nvSpPr>
        <p:spPr bwMode="auto">
          <a:xfrm>
            <a:off x="3276600" y="6504801"/>
            <a:ext cx="4267200"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mn-lt"/>
                <a:cs typeface="Arial" charset="0"/>
              </a:rPr>
              <a:t>Used with Permission, Lienhardt 2001</a:t>
            </a:r>
            <a:endParaRPr lang="en-US" sz="1200" dirty="0">
              <a:latin typeface="+mn-lt"/>
              <a:cs typeface="Arial" charset="0"/>
            </a:endParaRPr>
          </a:p>
        </p:txBody>
      </p:sp>
      <p:sp>
        <p:nvSpPr>
          <p:cNvPr id="4" name="Title 3"/>
          <p:cNvSpPr>
            <a:spLocks noGrp="1"/>
          </p:cNvSpPr>
          <p:nvPr>
            <p:ph type="title"/>
          </p:nvPr>
        </p:nvSpPr>
        <p:spPr/>
        <p:txBody>
          <a:bodyPr/>
          <a:lstStyle/>
          <a:p>
            <a:r>
              <a:rPr lang="en-US" dirty="0" smtClean="0"/>
              <a:t>Tuberculosis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a:xfrm>
            <a:off x="457200" y="1775191"/>
            <a:ext cx="8229600" cy="3635009"/>
          </a:xfrm>
        </p:spPr>
        <p:txBody>
          <a:bodyPr>
            <a:noAutofit/>
          </a:bodyPr>
          <a:lstStyle/>
          <a:p>
            <a:pPr>
              <a:buNone/>
            </a:pPr>
            <a:r>
              <a:rPr lang="en-US" sz="2400" dirty="0" smtClean="0"/>
              <a:t>	APTR wishes to acknowledge the individuals and institution that developed this module:</a:t>
            </a:r>
          </a:p>
          <a:p>
            <a:pPr>
              <a:buNone/>
            </a:pPr>
            <a:endParaRPr lang="en-US" sz="2400" dirty="0" smtClean="0"/>
          </a:p>
          <a:p>
            <a:r>
              <a:rPr lang="en-US" sz="2000" b="1" dirty="0" smtClean="0"/>
              <a:t>Lloyd F. Novick, MD, MPH</a:t>
            </a:r>
          </a:p>
          <a:p>
            <a:pPr>
              <a:buNone/>
            </a:pPr>
            <a:r>
              <a:rPr lang="en-US" sz="2400" dirty="0" smtClean="0"/>
              <a:t>	</a:t>
            </a:r>
            <a:r>
              <a:rPr lang="en-US" sz="1600" dirty="0" smtClean="0"/>
              <a:t>Department of Public Health</a:t>
            </a:r>
          </a:p>
          <a:p>
            <a:pPr>
              <a:buNone/>
            </a:pPr>
            <a:r>
              <a:rPr lang="en-US" sz="1600" dirty="0" smtClean="0"/>
              <a:t>	Brody School of Medicine at East Carolina University</a:t>
            </a:r>
          </a:p>
          <a:p>
            <a:pPr>
              <a:buNone/>
            </a:pPr>
            <a:endParaRPr lang="en-US" sz="1600" dirty="0" smtClean="0"/>
          </a:p>
          <a:p>
            <a:r>
              <a:rPr lang="en-US" sz="2000" b="1" dirty="0" smtClean="0"/>
              <a:t>Julie C. Daugherty, BS</a:t>
            </a:r>
          </a:p>
          <a:p>
            <a:pPr>
              <a:buNone/>
            </a:pPr>
            <a:r>
              <a:rPr lang="en-US" sz="2400" dirty="0" smtClean="0"/>
              <a:t>	</a:t>
            </a:r>
            <a:r>
              <a:rPr lang="en-US" sz="1600" dirty="0" smtClean="0"/>
              <a:t>Department of Public Health</a:t>
            </a:r>
          </a:p>
          <a:p>
            <a:pPr>
              <a:buNone/>
            </a:pPr>
            <a:r>
              <a:rPr lang="en-US" sz="1600" dirty="0" smtClean="0"/>
              <a:t>	Brody School of Medicine at East Carolina University</a:t>
            </a:r>
            <a:endParaRPr lang="en-US" sz="1600" dirty="0"/>
          </a:p>
        </p:txBody>
      </p:sp>
      <p:sp>
        <p:nvSpPr>
          <p:cNvPr id="4" name="TextBox 3"/>
          <p:cNvSpPr txBox="1"/>
          <p:nvPr/>
        </p:nvSpPr>
        <p:spPr>
          <a:xfrm>
            <a:off x="609600" y="5410200"/>
            <a:ext cx="8229600" cy="830997"/>
          </a:xfrm>
          <a:prstGeom prst="rect">
            <a:avLst/>
          </a:prstGeom>
          <a:noFill/>
        </p:spPr>
        <p:txBody>
          <a:bodyPr wrap="square" rtlCol="0">
            <a:spAutoFit/>
          </a:bodyPr>
          <a:lstStyle/>
          <a:p>
            <a:r>
              <a:rPr lang="en-US" sz="1200" dirty="0" smtClean="0"/>
              <a:t>This education module is made possible through the Centers for Disease Control and Prevention (CDC) and the Association for Prevention Teaching and Research (APTR) Cooperative Agreement, No. 5U50CD300860.  The module represents the opinions of the author(s) and does not necessarily represent the views of the Centers for Disease Control and Prevention or the Association for Prevention Teaching and Research.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cstate="print"/>
          <a:srcRect/>
          <a:stretch>
            <a:fillRect/>
          </a:stretch>
        </p:blipFill>
        <p:spPr bwMode="auto">
          <a:xfrm>
            <a:off x="457200" y="381000"/>
            <a:ext cx="8151813" cy="4694238"/>
          </a:xfrm>
          <a:prstGeom prst="rect">
            <a:avLst/>
          </a:prstGeom>
          <a:noFill/>
          <a:ln w="9525">
            <a:noFill/>
            <a:miter lim="800000"/>
            <a:headEnd/>
            <a:tailEnd/>
          </a:ln>
        </p:spPr>
      </p:pic>
      <p:sp>
        <p:nvSpPr>
          <p:cNvPr id="30723" name="Text Box 5"/>
          <p:cNvSpPr txBox="1">
            <a:spLocks noChangeArrowheads="1"/>
          </p:cNvSpPr>
          <p:nvPr/>
        </p:nvSpPr>
        <p:spPr bwMode="auto">
          <a:xfrm>
            <a:off x="762000" y="6400800"/>
            <a:ext cx="8229600" cy="276999"/>
          </a:xfrm>
          <a:prstGeom prst="rect">
            <a:avLst/>
          </a:prstGeom>
          <a:noFill/>
          <a:ln w="9525">
            <a:noFill/>
            <a:miter lim="800000"/>
            <a:headEnd/>
            <a:tailEnd/>
          </a:ln>
        </p:spPr>
        <p:txBody>
          <a:bodyPr>
            <a:spAutoFit/>
          </a:bodyPr>
          <a:lstStyle/>
          <a:p>
            <a:pPr algn="ctr">
              <a:spcBef>
                <a:spcPct val="50000"/>
              </a:spcBef>
            </a:pPr>
            <a:r>
              <a:rPr lang="en-US" sz="1200" dirty="0" smtClean="0">
                <a:latin typeface="+mn-lt"/>
              </a:rPr>
              <a:t>Used with permission, Lienhardt 2001</a:t>
            </a:r>
            <a:endParaRPr lang="en-US" sz="1200" dirty="0">
              <a:latin typeface="+mn-lt"/>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2286000" y="1600200"/>
            <a:ext cx="4473722" cy="4800600"/>
          </a:xfrm>
          <a:prstGeom prst="rect">
            <a:avLst/>
          </a:prstGeom>
          <a:noFill/>
          <a:ln w="9525">
            <a:noFill/>
            <a:miter lim="800000"/>
            <a:headEnd/>
            <a:tailEnd/>
          </a:ln>
        </p:spPr>
      </p:pic>
      <p:sp>
        <p:nvSpPr>
          <p:cNvPr id="7" name="Title 6"/>
          <p:cNvSpPr>
            <a:spLocks noGrp="1"/>
          </p:cNvSpPr>
          <p:nvPr>
            <p:ph type="title"/>
          </p:nvPr>
        </p:nvSpPr>
        <p:spPr/>
        <p:txBody>
          <a:bodyPr>
            <a:normAutofit fontScale="90000"/>
          </a:bodyPr>
          <a:lstStyle/>
          <a:p>
            <a:r>
              <a:rPr lang="en-US" dirty="0" smtClean="0"/>
              <a:t>Determinants of Health</a:t>
            </a:r>
            <a:br>
              <a:rPr lang="en-US" dirty="0" smtClean="0"/>
            </a:br>
            <a:r>
              <a:rPr lang="en-US" sz="3200" dirty="0" smtClean="0"/>
              <a:t>Social</a:t>
            </a:r>
            <a:endParaRPr lang="en-US" sz="3200" dirty="0"/>
          </a:p>
        </p:txBody>
      </p:sp>
      <p:sp>
        <p:nvSpPr>
          <p:cNvPr id="5" name="TextBox 4"/>
          <p:cNvSpPr txBox="1"/>
          <p:nvPr/>
        </p:nvSpPr>
        <p:spPr>
          <a:xfrm>
            <a:off x="1676400" y="6553200"/>
            <a:ext cx="5410200" cy="276999"/>
          </a:xfrm>
          <a:prstGeom prst="rect">
            <a:avLst/>
          </a:prstGeom>
          <a:noFill/>
        </p:spPr>
        <p:txBody>
          <a:bodyPr wrap="square" rtlCol="0">
            <a:spAutoFit/>
          </a:bodyPr>
          <a:lstStyle/>
          <a:p>
            <a:pPr algn="ctr"/>
            <a:r>
              <a:rPr lang="en-US" sz="1200" dirty="0" smtClean="0">
                <a:latin typeface="+mn-lt"/>
              </a:rPr>
              <a:t>Novick, LF.  Used with permission.</a:t>
            </a:r>
            <a:endParaRPr lang="en-US" sz="1200"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 Socioeconomic Determinant</a:t>
            </a:r>
            <a:endParaRPr lang="en-US" dirty="0"/>
          </a:p>
        </p:txBody>
      </p:sp>
      <p:sp>
        <p:nvSpPr>
          <p:cNvPr id="7" name="Content Placeholder 6"/>
          <p:cNvSpPr>
            <a:spLocks noGrp="1"/>
          </p:cNvSpPr>
          <p:nvPr>
            <p:ph idx="1"/>
          </p:nvPr>
        </p:nvSpPr>
        <p:spPr/>
        <p:txBody>
          <a:bodyPr/>
          <a:lstStyle/>
          <a:p>
            <a:pPr>
              <a:defRPr/>
            </a:pPr>
            <a:r>
              <a:rPr lang="en-US" sz="2800" dirty="0" smtClean="0"/>
              <a:t>2003 Institute of Medicine report concludes Americans today “are healthier, live longer, and enjoy lives that are less likely marked by injuries, ill health, or premature death”</a:t>
            </a:r>
          </a:p>
          <a:p>
            <a:pPr>
              <a:defRPr/>
            </a:pPr>
            <a:endParaRPr lang="en-US" sz="2800" dirty="0" smtClean="0"/>
          </a:p>
          <a:p>
            <a:pPr>
              <a:defRPr/>
            </a:pPr>
            <a:r>
              <a:rPr lang="en-US" sz="2800" dirty="0" smtClean="0"/>
              <a:t>Gains are not shared fairly by all members of society</a:t>
            </a:r>
          </a:p>
          <a:p>
            <a:pPr lvl="1">
              <a:defRPr/>
            </a:pPr>
            <a:r>
              <a:rPr lang="en-US" sz="2400" dirty="0" smtClean="0"/>
              <a:t>Widening gap between upper and lower class</a:t>
            </a:r>
            <a:endParaRPr lang="en-US" sz="2400" dirty="0"/>
          </a:p>
        </p:txBody>
      </p:sp>
      <p:sp>
        <p:nvSpPr>
          <p:cNvPr id="32771" name="Text Box 3"/>
          <p:cNvSpPr txBox="1">
            <a:spLocks noChangeArrowheads="1"/>
          </p:cNvSpPr>
          <p:nvPr/>
        </p:nvSpPr>
        <p:spPr bwMode="auto">
          <a:xfrm>
            <a:off x="3124200" y="6504801"/>
            <a:ext cx="4495800" cy="276999"/>
          </a:xfrm>
          <a:prstGeom prst="rect">
            <a:avLst/>
          </a:prstGeom>
          <a:noFill/>
          <a:ln w="9525">
            <a:noFill/>
            <a:miter lim="800000"/>
            <a:headEnd/>
            <a:tailEnd/>
          </a:ln>
        </p:spPr>
        <p:txBody>
          <a:bodyPr wrap="square">
            <a:spAutoFit/>
          </a:bodyPr>
          <a:lstStyle/>
          <a:p>
            <a:r>
              <a:rPr lang="en-US" sz="1200" dirty="0" smtClean="0">
                <a:latin typeface="Times New Roman" pitchFamily="18" charset="0"/>
              </a:rPr>
              <a:t>IOM 2003</a:t>
            </a:r>
            <a:endParaRPr lang="en-US" sz="1200" dirty="0">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a:defRPr/>
            </a:pPr>
            <a:r>
              <a:rPr lang="en-US" dirty="0" smtClean="0"/>
              <a:t>The Socioeconomic Determinant</a:t>
            </a:r>
            <a:endParaRPr lang="en-US" dirty="0"/>
          </a:p>
        </p:txBody>
      </p:sp>
      <p:sp>
        <p:nvSpPr>
          <p:cNvPr id="66563" name="Rectangle 3"/>
          <p:cNvSpPr>
            <a:spLocks noGrp="1" noChangeArrowheads="1"/>
          </p:cNvSpPr>
          <p:nvPr>
            <p:ph idx="1"/>
          </p:nvPr>
        </p:nvSpPr>
        <p:spPr/>
        <p:txBody>
          <a:bodyPr>
            <a:normAutofit/>
          </a:bodyPr>
          <a:lstStyle/>
          <a:p>
            <a:pPr>
              <a:defRPr/>
            </a:pPr>
            <a:r>
              <a:rPr lang="en-US" sz="2800" dirty="0" smtClean="0"/>
              <a:t>Elevated </a:t>
            </a:r>
            <a:r>
              <a:rPr lang="en-US" sz="2800" dirty="0"/>
              <a:t>death rates for the poor are evident in almost all of the major causes of death and in each major group of diseases, including infectious, nutritional, cardiovascular, injury, metabolic, and cancers. </a:t>
            </a:r>
          </a:p>
        </p:txBody>
      </p:sp>
      <p:sp>
        <p:nvSpPr>
          <p:cNvPr id="34820" name="Text Box 4"/>
          <p:cNvSpPr txBox="1">
            <a:spLocks noChangeArrowheads="1"/>
          </p:cNvSpPr>
          <p:nvPr/>
        </p:nvSpPr>
        <p:spPr bwMode="auto">
          <a:xfrm>
            <a:off x="3276600" y="6537325"/>
            <a:ext cx="4724400"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mn-lt"/>
                <a:cs typeface="Arial" charset="0"/>
              </a:rPr>
              <a:t>Wilkinson, 1997</a:t>
            </a:r>
            <a:endParaRPr lang="en-US" sz="1200" dirty="0">
              <a:latin typeface="+mn-lt"/>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djusted Odds Ratio for Death from All Causes According to Annual Household Income, 1972-1989 (Figure 1-8, pg"/>
          <p:cNvPicPr>
            <a:picLocks noChangeAspect="1" noChangeArrowheads="1"/>
          </p:cNvPicPr>
          <p:nvPr/>
        </p:nvPicPr>
        <p:blipFill>
          <a:blip r:embed="rId3" cstate="print"/>
          <a:srcRect/>
          <a:stretch>
            <a:fillRect/>
          </a:stretch>
        </p:blipFill>
        <p:spPr bwMode="auto">
          <a:xfrm>
            <a:off x="609600" y="336550"/>
            <a:ext cx="7924800" cy="6184900"/>
          </a:xfrm>
          <a:prstGeom prst="rect">
            <a:avLst/>
          </a:prstGeom>
          <a:noFill/>
          <a:ln w="9525">
            <a:noFill/>
            <a:miter lim="800000"/>
            <a:headEnd/>
            <a:tailEnd/>
          </a:ln>
        </p:spPr>
      </p:pic>
      <p:sp>
        <p:nvSpPr>
          <p:cNvPr id="3" name="TextBox 2"/>
          <p:cNvSpPr txBox="1"/>
          <p:nvPr/>
        </p:nvSpPr>
        <p:spPr>
          <a:xfrm>
            <a:off x="1676400" y="6504801"/>
            <a:ext cx="5410200" cy="276999"/>
          </a:xfrm>
          <a:prstGeom prst="rect">
            <a:avLst/>
          </a:prstGeom>
          <a:noFill/>
        </p:spPr>
        <p:txBody>
          <a:bodyPr wrap="square" rtlCol="0">
            <a:spAutoFit/>
          </a:bodyPr>
          <a:lstStyle/>
          <a:p>
            <a:pPr algn="ctr"/>
            <a:r>
              <a:rPr lang="en-US" sz="1200" dirty="0" smtClean="0">
                <a:latin typeface="+mn-lt"/>
              </a:rPr>
              <a:t>Used with permission.</a:t>
            </a:r>
            <a:endParaRPr lang="en-US" sz="1200"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Autofit/>
          </a:bodyPr>
          <a:lstStyle/>
          <a:p>
            <a:pPr eaLnBrk="1" hangingPunct="1">
              <a:defRPr/>
            </a:pPr>
            <a:r>
              <a:rPr lang="en-US" sz="4100" dirty="0"/>
              <a:t>Socioeconomic Factors and </a:t>
            </a:r>
            <a:r>
              <a:rPr lang="en-US" sz="4100" dirty="0" smtClean="0"/>
              <a:t>Disparity</a:t>
            </a:r>
            <a:endParaRPr lang="en-US" sz="4100" dirty="0"/>
          </a:p>
        </p:txBody>
      </p:sp>
      <p:sp>
        <p:nvSpPr>
          <p:cNvPr id="67587" name="Rectangle 3"/>
          <p:cNvSpPr>
            <a:spLocks noGrp="1" noChangeArrowheads="1"/>
          </p:cNvSpPr>
          <p:nvPr>
            <p:ph idx="1"/>
          </p:nvPr>
        </p:nvSpPr>
        <p:spPr/>
        <p:txBody>
          <a:bodyPr/>
          <a:lstStyle/>
          <a:p>
            <a:pPr eaLnBrk="1" hangingPunct="1">
              <a:defRPr/>
            </a:pPr>
            <a:r>
              <a:rPr lang="en-US" sz="2800"/>
              <a:t>Heart disease is the leading cause of death in the United States and is one of the areas in which disparities are most evident.</a:t>
            </a:r>
          </a:p>
          <a:p>
            <a:pPr eaLnBrk="1" hangingPunct="1">
              <a:buFont typeface="Wingdings" pitchFamily="2" charset="2"/>
              <a:buNone/>
              <a:defRPr/>
            </a:pPr>
            <a:endParaRPr lang="en-US" sz="2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2400" dirty="0" smtClean="0"/>
              <a:t>Prevalence of Heart Disease (per 1,000 persons) among persons 18 years of age and over, by Family Income</a:t>
            </a:r>
            <a:endParaRPr lang="en-US" sz="2400" dirty="0"/>
          </a:p>
        </p:txBody>
      </p:sp>
      <p:sp>
        <p:nvSpPr>
          <p:cNvPr id="39939" name="TextBox 5"/>
          <p:cNvSpPr txBox="1">
            <a:spLocks noChangeArrowheads="1"/>
          </p:cNvSpPr>
          <p:nvPr/>
        </p:nvSpPr>
        <p:spPr bwMode="auto">
          <a:xfrm>
            <a:off x="3048000" y="6248400"/>
            <a:ext cx="4495800" cy="646331"/>
          </a:xfrm>
          <a:prstGeom prst="rect">
            <a:avLst/>
          </a:prstGeom>
          <a:noFill/>
          <a:ln w="9525">
            <a:noFill/>
            <a:miter lim="800000"/>
            <a:headEnd/>
            <a:tailEnd/>
          </a:ln>
        </p:spPr>
        <p:txBody>
          <a:bodyPr wrap="square">
            <a:spAutoFit/>
          </a:bodyPr>
          <a:lstStyle/>
          <a:p>
            <a:r>
              <a:rPr lang="en-US" sz="1200" dirty="0">
                <a:latin typeface="+mn-lt"/>
              </a:rPr>
              <a:t>Adapted from Summary Health Statistics for U.S. Adults: National Health Interview Survey, 2008, Series 10, Volume 242, December 2009</a:t>
            </a:r>
          </a:p>
        </p:txBody>
      </p:sp>
      <p:graphicFrame>
        <p:nvGraphicFramePr>
          <p:cNvPr id="5" name="Chart 4"/>
          <p:cNvGraphicFramePr/>
          <p:nvPr/>
        </p:nvGraphicFramePr>
        <p:xfrm>
          <a:off x="1143000" y="1447800"/>
          <a:ext cx="68580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100" dirty="0" smtClean="0"/>
              <a:t>Socioeconomic Factors and Disparity</a:t>
            </a:r>
            <a:endParaRPr lang="en-US" sz="4100" dirty="0"/>
          </a:p>
        </p:txBody>
      </p:sp>
      <p:sp>
        <p:nvSpPr>
          <p:cNvPr id="96259" name="Rectangle 3"/>
          <p:cNvSpPr>
            <a:spLocks noGrp="1" noChangeArrowheads="1"/>
          </p:cNvSpPr>
          <p:nvPr>
            <p:ph idx="1"/>
          </p:nvPr>
        </p:nvSpPr>
        <p:spPr/>
        <p:txBody>
          <a:bodyPr/>
          <a:lstStyle/>
          <a:p>
            <a:pPr eaLnBrk="1" hangingPunct="1">
              <a:lnSpc>
                <a:spcPct val="90000"/>
              </a:lnSpc>
              <a:defRPr/>
            </a:pPr>
            <a:r>
              <a:rPr lang="en-US" sz="2800" dirty="0"/>
              <a:t>The Whitehall I Study, a long-term follow-up study of male civil servants, was set up in 1967 to investigate the causes of heart disease and other chronic illnesses.</a:t>
            </a:r>
          </a:p>
          <a:p>
            <a:pPr eaLnBrk="1" hangingPunct="1">
              <a:lnSpc>
                <a:spcPct val="90000"/>
              </a:lnSpc>
              <a:defRPr/>
            </a:pPr>
            <a:endParaRPr lang="en-US" sz="2800" dirty="0"/>
          </a:p>
          <a:p>
            <a:pPr eaLnBrk="1" hangingPunct="1">
              <a:lnSpc>
                <a:spcPct val="90000"/>
              </a:lnSpc>
              <a:defRPr/>
            </a:pPr>
            <a:r>
              <a:rPr lang="en-US" sz="2800" dirty="0"/>
              <a:t>Researchers expected to find the highest risk of heart disease among men in the highest status jobs; instead, they found a strong inverse association between position in the civil service hierarchy and death rates.</a:t>
            </a:r>
          </a:p>
        </p:txBody>
      </p:sp>
      <p:sp>
        <p:nvSpPr>
          <p:cNvPr id="5" name="Text Box 5"/>
          <p:cNvSpPr txBox="1">
            <a:spLocks noChangeArrowheads="1"/>
          </p:cNvSpPr>
          <p:nvPr/>
        </p:nvSpPr>
        <p:spPr bwMode="auto">
          <a:xfrm>
            <a:off x="3200400" y="6428601"/>
            <a:ext cx="4267200" cy="276999"/>
          </a:xfrm>
          <a:prstGeom prst="rect">
            <a:avLst/>
          </a:prstGeom>
          <a:noFill/>
          <a:ln w="9525">
            <a:noFill/>
            <a:miter lim="800000"/>
            <a:headEnd/>
            <a:tailEnd/>
          </a:ln>
        </p:spPr>
        <p:txBody>
          <a:bodyPr wrap="square">
            <a:spAutoFit/>
          </a:bodyPr>
          <a:lstStyle/>
          <a:p>
            <a:r>
              <a:rPr lang="en-US" sz="1200" dirty="0" smtClean="0">
                <a:latin typeface="Times New Roman" pitchFamily="18" charset="0"/>
              </a:rPr>
              <a:t>Wilkinson 2009</a:t>
            </a:r>
            <a:endParaRPr lang="en-US" sz="1200" dirty="0">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100" dirty="0" smtClean="0"/>
              <a:t>Socioeconomic Factors and Disparity</a:t>
            </a:r>
            <a:endParaRPr lang="en-US" sz="4100" dirty="0"/>
          </a:p>
        </p:txBody>
      </p:sp>
      <p:sp>
        <p:nvSpPr>
          <p:cNvPr id="97283" name="Rectangle 3"/>
          <p:cNvSpPr>
            <a:spLocks noGrp="1" noChangeArrowheads="1"/>
          </p:cNvSpPr>
          <p:nvPr>
            <p:ph idx="1"/>
          </p:nvPr>
        </p:nvSpPr>
        <p:spPr/>
        <p:txBody>
          <a:bodyPr/>
          <a:lstStyle/>
          <a:p>
            <a:pPr eaLnBrk="1" hangingPunct="1">
              <a:lnSpc>
                <a:spcPct val="90000"/>
              </a:lnSpc>
              <a:defRPr/>
            </a:pPr>
            <a:r>
              <a:rPr lang="en-US" sz="2800" dirty="0"/>
              <a:t>Men in the lowest grade (messengers, doorkeepers, etc.) had a death rate three times higher than that of men in the highest grade (administrators).</a:t>
            </a:r>
          </a:p>
          <a:p>
            <a:pPr eaLnBrk="1" hangingPunct="1">
              <a:lnSpc>
                <a:spcPct val="90000"/>
              </a:lnSpc>
              <a:defRPr/>
            </a:pPr>
            <a:endParaRPr lang="en-US" sz="2800" dirty="0"/>
          </a:p>
          <a:p>
            <a:pPr eaLnBrk="1" hangingPunct="1">
              <a:lnSpc>
                <a:spcPct val="90000"/>
              </a:lnSpc>
              <a:defRPr/>
            </a:pPr>
            <a:r>
              <a:rPr lang="en-US" sz="2800" dirty="0"/>
              <a:t>Further studies in Whitehall I, and a later study of civil servants, Whitehall II, which included women, have shown that low job status is not only related to a higher risk of heart disease:  it is also related to some cancers, chronic lung disease, gastrointestinal disease, depression, suicide, sickness absence from work, back pain and self-reported health.</a:t>
            </a:r>
          </a:p>
        </p:txBody>
      </p:sp>
      <p:sp>
        <p:nvSpPr>
          <p:cNvPr id="5" name="Text Box 5"/>
          <p:cNvSpPr txBox="1">
            <a:spLocks noChangeArrowheads="1"/>
          </p:cNvSpPr>
          <p:nvPr/>
        </p:nvSpPr>
        <p:spPr bwMode="auto">
          <a:xfrm>
            <a:off x="3200400" y="6428601"/>
            <a:ext cx="4267200" cy="276999"/>
          </a:xfrm>
          <a:prstGeom prst="rect">
            <a:avLst/>
          </a:prstGeom>
          <a:noFill/>
          <a:ln w="9525">
            <a:noFill/>
            <a:miter lim="800000"/>
            <a:headEnd/>
            <a:tailEnd/>
          </a:ln>
        </p:spPr>
        <p:txBody>
          <a:bodyPr wrap="square">
            <a:spAutoFit/>
          </a:bodyPr>
          <a:lstStyle/>
          <a:p>
            <a:r>
              <a:rPr lang="en-US" sz="1200" dirty="0" smtClean="0">
                <a:latin typeface="Times New Roman" pitchFamily="18" charset="0"/>
              </a:rPr>
              <a:t>Wilkinson 2009</a:t>
            </a:r>
            <a:endParaRPr lang="en-US" sz="1200" dirty="0">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2057400" y="1143000"/>
          <a:ext cx="10525254"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4"/>
          <p:cNvSpPr txBox="1">
            <a:spLocks noChangeArrowheads="1"/>
          </p:cNvSpPr>
          <p:nvPr/>
        </p:nvSpPr>
        <p:spPr bwMode="auto">
          <a:xfrm>
            <a:off x="228600" y="228600"/>
            <a:ext cx="8686800" cy="830997"/>
          </a:xfrm>
          <a:prstGeom prst="rect">
            <a:avLst/>
          </a:prstGeom>
          <a:noFill/>
          <a:ln w="9525">
            <a:noFill/>
            <a:miter lim="800000"/>
            <a:headEnd/>
            <a:tailEnd/>
          </a:ln>
        </p:spPr>
        <p:txBody>
          <a:bodyPr wrap="square">
            <a:spAutoFit/>
          </a:bodyPr>
          <a:lstStyle/>
          <a:p>
            <a:pPr algn="ctr"/>
            <a:r>
              <a:rPr lang="en-US" sz="2400" dirty="0">
                <a:latin typeface="Times New Roman" pitchFamily="18" charset="0"/>
              </a:rPr>
              <a:t>Relative Rates of Death from Cardiovascular Disease </a:t>
            </a:r>
            <a:r>
              <a:rPr lang="en-US" sz="2400" dirty="0" smtClean="0">
                <a:latin typeface="Times New Roman" pitchFamily="18" charset="0"/>
              </a:rPr>
              <a:t>among </a:t>
            </a:r>
            <a:r>
              <a:rPr lang="en-US" sz="2400" dirty="0">
                <a:latin typeface="Times New Roman" pitchFamily="18" charset="0"/>
              </a:rPr>
              <a:t>British Civil Servants </a:t>
            </a:r>
            <a:r>
              <a:rPr lang="en-US" sz="2400" dirty="0" smtClean="0">
                <a:latin typeface="Times New Roman" pitchFamily="18" charset="0"/>
              </a:rPr>
              <a:t>according </a:t>
            </a:r>
            <a:r>
              <a:rPr lang="en-US" sz="2400" dirty="0">
                <a:latin typeface="Times New Roman" pitchFamily="18" charset="0"/>
              </a:rPr>
              <a:t>to the </a:t>
            </a:r>
            <a:r>
              <a:rPr lang="en-US" sz="2400" dirty="0" smtClean="0">
                <a:latin typeface="Times New Roman" pitchFamily="18" charset="0"/>
              </a:rPr>
              <a:t>Classification </a:t>
            </a:r>
            <a:r>
              <a:rPr lang="en-US" sz="2400" dirty="0">
                <a:latin typeface="Times New Roman" pitchFamily="18" charset="0"/>
              </a:rPr>
              <a:t>of </a:t>
            </a:r>
            <a:r>
              <a:rPr lang="en-US" sz="2400" dirty="0" smtClean="0">
                <a:latin typeface="Times New Roman" pitchFamily="18" charset="0"/>
              </a:rPr>
              <a:t>Employment</a:t>
            </a:r>
            <a:endParaRPr lang="en-US" sz="2400" dirty="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smtClean="0"/>
              <a:t>Presentation Objectives</a:t>
            </a:r>
          </a:p>
        </p:txBody>
      </p:sp>
      <p:sp>
        <p:nvSpPr>
          <p:cNvPr id="18435" name="Content Placeholder 2"/>
          <p:cNvSpPr>
            <a:spLocks noGrp="1"/>
          </p:cNvSpPr>
          <p:nvPr>
            <p:ph idx="1"/>
          </p:nvPr>
        </p:nvSpPr>
        <p:spPr/>
        <p:txBody>
          <a:bodyPr>
            <a:normAutofit lnSpcReduction="10000"/>
          </a:bodyPr>
          <a:lstStyle/>
          <a:p>
            <a:pPr marL="514350" indent="-514350" eaLnBrk="1" hangingPunct="1">
              <a:buFontTx/>
              <a:buAutoNum type="arabicPeriod"/>
            </a:pPr>
            <a:r>
              <a:rPr lang="en-US" sz="2800" dirty="0" smtClean="0"/>
              <a:t>Discuss the role of population-level determinants on the health status and health care of individuals and populations</a:t>
            </a:r>
          </a:p>
          <a:p>
            <a:pPr marL="514350" indent="-514350" eaLnBrk="1" hangingPunct="1">
              <a:buFontTx/>
              <a:buAutoNum type="arabicPeriod"/>
            </a:pPr>
            <a:r>
              <a:rPr lang="en-US" sz="2800" dirty="0" smtClean="0"/>
              <a:t>Identify the leading causes of death, leading underlying causes of death, and health disparities in the United States</a:t>
            </a:r>
          </a:p>
          <a:p>
            <a:pPr marL="514350" indent="-514350" eaLnBrk="1" hangingPunct="1">
              <a:buFontTx/>
              <a:buAutoNum type="arabicPeriod"/>
            </a:pPr>
            <a:r>
              <a:rPr lang="en-US" sz="2800" dirty="0" smtClean="0"/>
              <a:t>Describe the distribution of morbidity and mortality by age, gender, race, socioeconomic status, and geography in the United States</a:t>
            </a:r>
          </a:p>
          <a:p>
            <a:pPr marL="514350" indent="-514350" eaLnBrk="1" hangingPunct="1">
              <a:buFontTx/>
              <a:buAutoNum type="arabicPeriod"/>
            </a:pPr>
            <a:r>
              <a:rPr lang="en-US" sz="2800" dirty="0" smtClean="0"/>
              <a:t>Describe the use of Healthy People objectives in public health program planning</a:t>
            </a:r>
          </a:p>
          <a:p>
            <a:pPr marL="514350" indent="-514350" eaLnBrk="1" hangingPunct="1">
              <a:buFontTx/>
              <a:buAutoNum type="arabicPeriod"/>
            </a:pPr>
            <a:endParaRPr lang="en-US" sz="1600" dirty="0" smtClean="0"/>
          </a:p>
          <a:p>
            <a:pPr marL="514350" indent="-514350" eaLnBrk="1" hangingPunct="1">
              <a:buFontTx/>
              <a:buAutoNum type="arabicPeriod"/>
            </a:pPr>
            <a:endParaRPr lang="en-US" sz="1000" dirty="0" smtClean="0"/>
          </a:p>
          <a:p>
            <a:pPr marL="514350" indent="-514350" eaLnBrk="1" hangingPunct="1">
              <a:buFontTx/>
              <a:buNone/>
            </a:pPr>
            <a:endParaRPr lang="en-US"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7"/>
          <p:cNvGrpSpPr>
            <a:grpSpLocks/>
          </p:cNvGrpSpPr>
          <p:nvPr/>
        </p:nvGrpSpPr>
        <p:grpSpPr bwMode="auto">
          <a:xfrm>
            <a:off x="241300" y="381000"/>
            <a:ext cx="8785225" cy="6477000"/>
            <a:chOff x="152" y="240"/>
            <a:chExt cx="5534" cy="4080"/>
          </a:xfrm>
        </p:grpSpPr>
        <p:sp>
          <p:nvSpPr>
            <p:cNvPr id="37891" name="Rectangle 377"/>
            <p:cNvSpPr>
              <a:spLocks noChangeArrowheads="1"/>
            </p:cNvSpPr>
            <p:nvPr/>
          </p:nvSpPr>
          <p:spPr bwMode="auto">
            <a:xfrm>
              <a:off x="288" y="240"/>
              <a:ext cx="5154" cy="300"/>
            </a:xfrm>
            <a:prstGeom prst="rect">
              <a:avLst/>
            </a:prstGeom>
            <a:noFill/>
            <a:ln w="9525">
              <a:noFill/>
              <a:miter lim="800000"/>
              <a:headEnd/>
              <a:tailEnd/>
            </a:ln>
          </p:spPr>
          <p:txBody>
            <a:bodyPr anchor="ctr"/>
            <a:lstStyle/>
            <a:p>
              <a:pPr algn="ctr"/>
              <a:r>
                <a:rPr lang="en-US" sz="2000" b="1">
                  <a:solidFill>
                    <a:schemeClr val="tx2"/>
                  </a:solidFill>
                </a:rPr>
                <a:t>Regional Convergence of Social Issues </a:t>
              </a:r>
              <a:br>
                <a:rPr lang="en-US" sz="2000" b="1">
                  <a:solidFill>
                    <a:schemeClr val="tx2"/>
                  </a:solidFill>
                </a:rPr>
              </a:br>
              <a:endParaRPr lang="en-US" sz="2000" b="1">
                <a:solidFill>
                  <a:schemeClr val="tx2"/>
                </a:solidFill>
              </a:endParaRPr>
            </a:p>
          </p:txBody>
        </p:sp>
        <p:sp>
          <p:nvSpPr>
            <p:cNvPr id="37892" name="AutoShape 378"/>
            <p:cNvSpPr>
              <a:spLocks noChangeArrowheads="1"/>
            </p:cNvSpPr>
            <p:nvPr/>
          </p:nvSpPr>
          <p:spPr bwMode="auto">
            <a:xfrm>
              <a:off x="1023" y="1503"/>
              <a:ext cx="459" cy="648"/>
            </a:xfrm>
            <a:prstGeom prst="curvedRightArrow">
              <a:avLst>
                <a:gd name="adj1" fmla="val 28235"/>
                <a:gd name="adj2" fmla="val 56471"/>
                <a:gd name="adj3" fmla="val 33333"/>
              </a:avLst>
            </a:prstGeom>
            <a:solidFill>
              <a:schemeClr val="bg1"/>
            </a:solidFill>
            <a:ln w="9525">
              <a:solidFill>
                <a:schemeClr val="tx1"/>
              </a:solidFill>
              <a:miter lim="800000"/>
              <a:headEnd/>
              <a:tailEnd/>
            </a:ln>
          </p:spPr>
          <p:txBody>
            <a:bodyPr wrap="none" anchor="ctr"/>
            <a:lstStyle/>
            <a:p>
              <a:endParaRPr lang="en-US"/>
            </a:p>
          </p:txBody>
        </p:sp>
        <p:sp>
          <p:nvSpPr>
            <p:cNvPr id="37893" name="AutoShape 379"/>
            <p:cNvSpPr>
              <a:spLocks noChangeArrowheads="1"/>
            </p:cNvSpPr>
            <p:nvPr/>
          </p:nvSpPr>
          <p:spPr bwMode="auto">
            <a:xfrm>
              <a:off x="1878" y="2616"/>
              <a:ext cx="459" cy="648"/>
            </a:xfrm>
            <a:prstGeom prst="curvedRightArrow">
              <a:avLst>
                <a:gd name="adj1" fmla="val 28235"/>
                <a:gd name="adj2" fmla="val 56471"/>
                <a:gd name="adj3" fmla="val 33333"/>
              </a:avLst>
            </a:prstGeom>
            <a:solidFill>
              <a:schemeClr val="bg1"/>
            </a:solidFill>
            <a:ln w="9525">
              <a:solidFill>
                <a:schemeClr val="tx1"/>
              </a:solidFill>
              <a:miter lim="800000"/>
              <a:headEnd/>
              <a:tailEnd/>
            </a:ln>
          </p:spPr>
          <p:txBody>
            <a:bodyPr wrap="none" anchor="ctr"/>
            <a:lstStyle/>
            <a:p>
              <a:endParaRPr lang="en-US"/>
            </a:p>
          </p:txBody>
        </p:sp>
        <p:grpSp>
          <p:nvGrpSpPr>
            <p:cNvPr id="3" name="Group 380"/>
            <p:cNvGrpSpPr>
              <a:grpSpLocks/>
            </p:cNvGrpSpPr>
            <p:nvPr/>
          </p:nvGrpSpPr>
          <p:grpSpPr bwMode="auto">
            <a:xfrm>
              <a:off x="152" y="816"/>
              <a:ext cx="2611" cy="994"/>
              <a:chOff x="602" y="816"/>
              <a:chExt cx="2611" cy="994"/>
            </a:xfrm>
          </p:grpSpPr>
          <p:sp>
            <p:nvSpPr>
              <p:cNvPr id="38150" name="Freeform 7"/>
              <p:cNvSpPr>
                <a:spLocks/>
              </p:cNvSpPr>
              <p:nvPr/>
            </p:nvSpPr>
            <p:spPr bwMode="auto">
              <a:xfrm>
                <a:off x="2015" y="946"/>
                <a:ext cx="90" cy="146"/>
              </a:xfrm>
              <a:custGeom>
                <a:avLst/>
                <a:gdLst>
                  <a:gd name="T0" fmla="*/ 11 w 90"/>
                  <a:gd name="T1" fmla="*/ 0 h 146"/>
                  <a:gd name="T2" fmla="*/ 25 w 90"/>
                  <a:gd name="T3" fmla="*/ 2 h 146"/>
                  <a:gd name="T4" fmla="*/ 30 w 90"/>
                  <a:gd name="T5" fmla="*/ 2 h 146"/>
                  <a:gd name="T6" fmla="*/ 34 w 90"/>
                  <a:gd name="T7" fmla="*/ 2 h 146"/>
                  <a:gd name="T8" fmla="*/ 42 w 90"/>
                  <a:gd name="T9" fmla="*/ 2 h 146"/>
                  <a:gd name="T10" fmla="*/ 46 w 90"/>
                  <a:gd name="T11" fmla="*/ 2 h 146"/>
                  <a:gd name="T12" fmla="*/ 53 w 90"/>
                  <a:gd name="T13" fmla="*/ 2 h 146"/>
                  <a:gd name="T14" fmla="*/ 53 w 90"/>
                  <a:gd name="T15" fmla="*/ 2 h 146"/>
                  <a:gd name="T16" fmla="*/ 57 w 90"/>
                  <a:gd name="T17" fmla="*/ 2 h 146"/>
                  <a:gd name="T18" fmla="*/ 65 w 90"/>
                  <a:gd name="T19" fmla="*/ 2 h 146"/>
                  <a:gd name="T20" fmla="*/ 67 w 90"/>
                  <a:gd name="T21" fmla="*/ 2 h 146"/>
                  <a:gd name="T22" fmla="*/ 67 w 90"/>
                  <a:gd name="T23" fmla="*/ 2 h 146"/>
                  <a:gd name="T24" fmla="*/ 84 w 90"/>
                  <a:gd name="T25" fmla="*/ 4 h 146"/>
                  <a:gd name="T26" fmla="*/ 84 w 90"/>
                  <a:gd name="T27" fmla="*/ 10 h 146"/>
                  <a:gd name="T28" fmla="*/ 84 w 90"/>
                  <a:gd name="T29" fmla="*/ 35 h 146"/>
                  <a:gd name="T30" fmla="*/ 84 w 90"/>
                  <a:gd name="T31" fmla="*/ 43 h 146"/>
                  <a:gd name="T32" fmla="*/ 84 w 90"/>
                  <a:gd name="T33" fmla="*/ 45 h 146"/>
                  <a:gd name="T34" fmla="*/ 84 w 90"/>
                  <a:gd name="T35" fmla="*/ 48 h 146"/>
                  <a:gd name="T36" fmla="*/ 82 w 90"/>
                  <a:gd name="T37" fmla="*/ 52 h 146"/>
                  <a:gd name="T38" fmla="*/ 82 w 90"/>
                  <a:gd name="T39" fmla="*/ 58 h 146"/>
                  <a:gd name="T40" fmla="*/ 82 w 90"/>
                  <a:gd name="T41" fmla="*/ 58 h 146"/>
                  <a:gd name="T42" fmla="*/ 82 w 90"/>
                  <a:gd name="T43" fmla="*/ 68 h 146"/>
                  <a:gd name="T44" fmla="*/ 82 w 90"/>
                  <a:gd name="T45" fmla="*/ 77 h 146"/>
                  <a:gd name="T46" fmla="*/ 82 w 90"/>
                  <a:gd name="T47" fmla="*/ 87 h 146"/>
                  <a:gd name="T48" fmla="*/ 82 w 90"/>
                  <a:gd name="T49" fmla="*/ 93 h 146"/>
                  <a:gd name="T50" fmla="*/ 82 w 90"/>
                  <a:gd name="T51" fmla="*/ 96 h 146"/>
                  <a:gd name="T52" fmla="*/ 82 w 90"/>
                  <a:gd name="T53" fmla="*/ 102 h 146"/>
                  <a:gd name="T54" fmla="*/ 82 w 90"/>
                  <a:gd name="T55" fmla="*/ 106 h 146"/>
                  <a:gd name="T56" fmla="*/ 82 w 90"/>
                  <a:gd name="T57" fmla="*/ 112 h 146"/>
                  <a:gd name="T58" fmla="*/ 82 w 90"/>
                  <a:gd name="T59" fmla="*/ 116 h 146"/>
                  <a:gd name="T60" fmla="*/ 82 w 90"/>
                  <a:gd name="T61" fmla="*/ 125 h 146"/>
                  <a:gd name="T62" fmla="*/ 84 w 90"/>
                  <a:gd name="T63" fmla="*/ 129 h 146"/>
                  <a:gd name="T64" fmla="*/ 84 w 90"/>
                  <a:gd name="T65" fmla="*/ 133 h 146"/>
                  <a:gd name="T66" fmla="*/ 86 w 90"/>
                  <a:gd name="T67" fmla="*/ 142 h 146"/>
                  <a:gd name="T68" fmla="*/ 88 w 90"/>
                  <a:gd name="T69" fmla="*/ 144 h 146"/>
                  <a:gd name="T70" fmla="*/ 90 w 90"/>
                  <a:gd name="T71" fmla="*/ 146 h 146"/>
                  <a:gd name="T72" fmla="*/ 57 w 90"/>
                  <a:gd name="T73" fmla="*/ 146 h 146"/>
                  <a:gd name="T74" fmla="*/ 34 w 90"/>
                  <a:gd name="T75" fmla="*/ 146 h 146"/>
                  <a:gd name="T76" fmla="*/ 17 w 90"/>
                  <a:gd name="T77" fmla="*/ 146 h 146"/>
                  <a:gd name="T78" fmla="*/ 0 w 90"/>
                  <a:gd name="T79" fmla="*/ 146 h 146"/>
                  <a:gd name="T80" fmla="*/ 0 w 90"/>
                  <a:gd name="T81" fmla="*/ 131 h 146"/>
                  <a:gd name="T82" fmla="*/ 2 w 90"/>
                  <a:gd name="T83" fmla="*/ 123 h 146"/>
                  <a:gd name="T84" fmla="*/ 2 w 90"/>
                  <a:gd name="T85" fmla="*/ 119 h 146"/>
                  <a:gd name="T86" fmla="*/ 2 w 90"/>
                  <a:gd name="T87" fmla="*/ 108 h 146"/>
                  <a:gd name="T88" fmla="*/ 2 w 90"/>
                  <a:gd name="T89" fmla="*/ 87 h 146"/>
                  <a:gd name="T90" fmla="*/ 2 w 90"/>
                  <a:gd name="T91" fmla="*/ 75 h 146"/>
                  <a:gd name="T92" fmla="*/ 2 w 90"/>
                  <a:gd name="T93" fmla="*/ 68 h 146"/>
                  <a:gd name="T94" fmla="*/ 2 w 90"/>
                  <a:gd name="T95" fmla="*/ 56 h 146"/>
                  <a:gd name="T96" fmla="*/ 2 w 90"/>
                  <a:gd name="T97" fmla="*/ 56 h 146"/>
                  <a:gd name="T98" fmla="*/ 2 w 90"/>
                  <a:gd name="T99" fmla="*/ 54 h 146"/>
                  <a:gd name="T100" fmla="*/ 2 w 90"/>
                  <a:gd name="T101" fmla="*/ 50 h 146"/>
                  <a:gd name="T102" fmla="*/ 2 w 90"/>
                  <a:gd name="T103" fmla="*/ 48 h 146"/>
                  <a:gd name="T104" fmla="*/ 2 w 90"/>
                  <a:gd name="T105" fmla="*/ 48 h 146"/>
                  <a:gd name="T106" fmla="*/ 2 w 90"/>
                  <a:gd name="T107" fmla="*/ 46 h 146"/>
                  <a:gd name="T108" fmla="*/ 2 w 90"/>
                  <a:gd name="T109" fmla="*/ 45 h 146"/>
                  <a:gd name="T110" fmla="*/ 2 w 90"/>
                  <a:gd name="T111" fmla="*/ 41 h 146"/>
                  <a:gd name="T112" fmla="*/ 4 w 90"/>
                  <a:gd name="T113" fmla="*/ 33 h 146"/>
                  <a:gd name="T114" fmla="*/ 4 w 90"/>
                  <a:gd name="T115" fmla="*/ 23 h 146"/>
                  <a:gd name="T116" fmla="*/ 4 w 90"/>
                  <a:gd name="T117" fmla="*/ 12 h 146"/>
                  <a:gd name="T118" fmla="*/ 4 w 90"/>
                  <a:gd name="T119" fmla="*/ 0 h 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146"/>
                  <a:gd name="T182" fmla="*/ 90 w 90"/>
                  <a:gd name="T183" fmla="*/ 146 h 1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146">
                    <a:moveTo>
                      <a:pt x="4" y="0"/>
                    </a:moveTo>
                    <a:lnTo>
                      <a:pt x="11" y="0"/>
                    </a:lnTo>
                    <a:lnTo>
                      <a:pt x="21" y="2"/>
                    </a:lnTo>
                    <a:lnTo>
                      <a:pt x="25" y="2"/>
                    </a:lnTo>
                    <a:lnTo>
                      <a:pt x="30" y="2"/>
                    </a:lnTo>
                    <a:lnTo>
                      <a:pt x="32" y="2"/>
                    </a:lnTo>
                    <a:lnTo>
                      <a:pt x="34" y="2"/>
                    </a:lnTo>
                    <a:lnTo>
                      <a:pt x="38" y="2"/>
                    </a:lnTo>
                    <a:lnTo>
                      <a:pt x="40" y="2"/>
                    </a:lnTo>
                    <a:lnTo>
                      <a:pt x="42" y="2"/>
                    </a:lnTo>
                    <a:lnTo>
                      <a:pt x="44" y="2"/>
                    </a:lnTo>
                    <a:lnTo>
                      <a:pt x="46" y="2"/>
                    </a:lnTo>
                    <a:lnTo>
                      <a:pt x="50" y="2"/>
                    </a:lnTo>
                    <a:lnTo>
                      <a:pt x="52" y="2"/>
                    </a:lnTo>
                    <a:lnTo>
                      <a:pt x="53" y="2"/>
                    </a:lnTo>
                    <a:lnTo>
                      <a:pt x="55" y="2"/>
                    </a:lnTo>
                    <a:lnTo>
                      <a:pt x="57" y="2"/>
                    </a:lnTo>
                    <a:lnTo>
                      <a:pt x="61" y="2"/>
                    </a:lnTo>
                    <a:lnTo>
                      <a:pt x="65" y="2"/>
                    </a:lnTo>
                    <a:lnTo>
                      <a:pt x="67" y="2"/>
                    </a:lnTo>
                    <a:lnTo>
                      <a:pt x="78" y="2"/>
                    </a:lnTo>
                    <a:lnTo>
                      <a:pt x="84" y="4"/>
                    </a:lnTo>
                    <a:lnTo>
                      <a:pt x="84" y="6"/>
                    </a:lnTo>
                    <a:lnTo>
                      <a:pt x="84" y="10"/>
                    </a:lnTo>
                    <a:lnTo>
                      <a:pt x="84" y="21"/>
                    </a:lnTo>
                    <a:lnTo>
                      <a:pt x="84" y="33"/>
                    </a:lnTo>
                    <a:lnTo>
                      <a:pt x="84" y="35"/>
                    </a:lnTo>
                    <a:lnTo>
                      <a:pt x="84" y="43"/>
                    </a:lnTo>
                    <a:lnTo>
                      <a:pt x="84" y="45"/>
                    </a:lnTo>
                    <a:lnTo>
                      <a:pt x="84" y="48"/>
                    </a:lnTo>
                    <a:lnTo>
                      <a:pt x="82" y="52"/>
                    </a:lnTo>
                    <a:lnTo>
                      <a:pt x="82" y="54"/>
                    </a:lnTo>
                    <a:lnTo>
                      <a:pt x="82" y="58"/>
                    </a:lnTo>
                    <a:lnTo>
                      <a:pt x="82" y="60"/>
                    </a:lnTo>
                    <a:lnTo>
                      <a:pt x="82" y="64"/>
                    </a:lnTo>
                    <a:lnTo>
                      <a:pt x="82" y="68"/>
                    </a:lnTo>
                    <a:lnTo>
                      <a:pt x="82" y="69"/>
                    </a:lnTo>
                    <a:lnTo>
                      <a:pt x="82" y="75"/>
                    </a:lnTo>
                    <a:lnTo>
                      <a:pt x="82" y="77"/>
                    </a:lnTo>
                    <a:lnTo>
                      <a:pt x="82" y="79"/>
                    </a:lnTo>
                    <a:lnTo>
                      <a:pt x="82" y="87"/>
                    </a:lnTo>
                    <a:lnTo>
                      <a:pt x="82" y="89"/>
                    </a:lnTo>
                    <a:lnTo>
                      <a:pt x="82" y="93"/>
                    </a:lnTo>
                    <a:lnTo>
                      <a:pt x="82" y="94"/>
                    </a:lnTo>
                    <a:lnTo>
                      <a:pt x="82" y="96"/>
                    </a:lnTo>
                    <a:lnTo>
                      <a:pt x="82" y="98"/>
                    </a:lnTo>
                    <a:lnTo>
                      <a:pt x="82" y="102"/>
                    </a:lnTo>
                    <a:lnTo>
                      <a:pt x="82" y="104"/>
                    </a:lnTo>
                    <a:lnTo>
                      <a:pt x="82" y="106"/>
                    </a:lnTo>
                    <a:lnTo>
                      <a:pt x="82" y="112"/>
                    </a:lnTo>
                    <a:lnTo>
                      <a:pt x="82" y="114"/>
                    </a:lnTo>
                    <a:lnTo>
                      <a:pt x="82" y="116"/>
                    </a:lnTo>
                    <a:lnTo>
                      <a:pt x="82" y="125"/>
                    </a:lnTo>
                    <a:lnTo>
                      <a:pt x="84" y="127"/>
                    </a:lnTo>
                    <a:lnTo>
                      <a:pt x="84" y="129"/>
                    </a:lnTo>
                    <a:lnTo>
                      <a:pt x="84" y="131"/>
                    </a:lnTo>
                    <a:lnTo>
                      <a:pt x="84" y="133"/>
                    </a:lnTo>
                    <a:lnTo>
                      <a:pt x="86" y="135"/>
                    </a:lnTo>
                    <a:lnTo>
                      <a:pt x="86" y="142"/>
                    </a:lnTo>
                    <a:lnTo>
                      <a:pt x="88" y="144"/>
                    </a:lnTo>
                    <a:lnTo>
                      <a:pt x="90" y="144"/>
                    </a:lnTo>
                    <a:lnTo>
                      <a:pt x="90" y="146"/>
                    </a:lnTo>
                    <a:lnTo>
                      <a:pt x="69" y="146"/>
                    </a:lnTo>
                    <a:lnTo>
                      <a:pt x="57" y="146"/>
                    </a:lnTo>
                    <a:lnTo>
                      <a:pt x="44" y="146"/>
                    </a:lnTo>
                    <a:lnTo>
                      <a:pt x="34" y="146"/>
                    </a:lnTo>
                    <a:lnTo>
                      <a:pt x="32" y="146"/>
                    </a:lnTo>
                    <a:lnTo>
                      <a:pt x="17" y="146"/>
                    </a:lnTo>
                    <a:lnTo>
                      <a:pt x="11" y="146"/>
                    </a:lnTo>
                    <a:lnTo>
                      <a:pt x="0" y="146"/>
                    </a:lnTo>
                    <a:lnTo>
                      <a:pt x="0" y="133"/>
                    </a:lnTo>
                    <a:lnTo>
                      <a:pt x="0" y="131"/>
                    </a:lnTo>
                    <a:lnTo>
                      <a:pt x="0" y="127"/>
                    </a:lnTo>
                    <a:lnTo>
                      <a:pt x="2" y="125"/>
                    </a:lnTo>
                    <a:lnTo>
                      <a:pt x="2" y="123"/>
                    </a:lnTo>
                    <a:lnTo>
                      <a:pt x="2" y="121"/>
                    </a:lnTo>
                    <a:lnTo>
                      <a:pt x="2" y="119"/>
                    </a:lnTo>
                    <a:lnTo>
                      <a:pt x="2" y="110"/>
                    </a:lnTo>
                    <a:lnTo>
                      <a:pt x="2" y="108"/>
                    </a:lnTo>
                    <a:lnTo>
                      <a:pt x="2" y="102"/>
                    </a:lnTo>
                    <a:lnTo>
                      <a:pt x="2" y="93"/>
                    </a:lnTo>
                    <a:lnTo>
                      <a:pt x="2" y="87"/>
                    </a:lnTo>
                    <a:lnTo>
                      <a:pt x="2" y="85"/>
                    </a:lnTo>
                    <a:lnTo>
                      <a:pt x="2" y="81"/>
                    </a:lnTo>
                    <a:lnTo>
                      <a:pt x="2" y="75"/>
                    </a:lnTo>
                    <a:lnTo>
                      <a:pt x="2" y="68"/>
                    </a:lnTo>
                    <a:lnTo>
                      <a:pt x="2" y="62"/>
                    </a:lnTo>
                    <a:lnTo>
                      <a:pt x="2" y="56"/>
                    </a:lnTo>
                    <a:lnTo>
                      <a:pt x="2" y="54"/>
                    </a:lnTo>
                    <a:lnTo>
                      <a:pt x="2" y="52"/>
                    </a:lnTo>
                    <a:lnTo>
                      <a:pt x="2" y="50"/>
                    </a:lnTo>
                    <a:lnTo>
                      <a:pt x="2" y="48"/>
                    </a:lnTo>
                    <a:lnTo>
                      <a:pt x="2" y="46"/>
                    </a:lnTo>
                    <a:lnTo>
                      <a:pt x="2" y="45"/>
                    </a:lnTo>
                    <a:lnTo>
                      <a:pt x="2" y="43"/>
                    </a:lnTo>
                    <a:lnTo>
                      <a:pt x="2" y="41"/>
                    </a:lnTo>
                    <a:lnTo>
                      <a:pt x="2" y="39"/>
                    </a:lnTo>
                    <a:lnTo>
                      <a:pt x="2" y="37"/>
                    </a:lnTo>
                    <a:lnTo>
                      <a:pt x="4" y="33"/>
                    </a:lnTo>
                    <a:lnTo>
                      <a:pt x="4" y="31"/>
                    </a:lnTo>
                    <a:lnTo>
                      <a:pt x="4" y="25"/>
                    </a:lnTo>
                    <a:lnTo>
                      <a:pt x="4" y="23"/>
                    </a:lnTo>
                    <a:lnTo>
                      <a:pt x="4" y="20"/>
                    </a:lnTo>
                    <a:lnTo>
                      <a:pt x="4" y="14"/>
                    </a:lnTo>
                    <a:lnTo>
                      <a:pt x="4" y="12"/>
                    </a:lnTo>
                    <a:lnTo>
                      <a:pt x="4" y="4"/>
                    </a:lnTo>
                    <a:lnTo>
                      <a:pt x="4" y="0"/>
                    </a:lnTo>
                    <a:close/>
                  </a:path>
                </a:pathLst>
              </a:custGeom>
              <a:solidFill>
                <a:srgbClr val="D3E5E8"/>
              </a:solidFill>
              <a:ln w="6350">
                <a:solidFill>
                  <a:srgbClr val="E1E1E1"/>
                </a:solidFill>
                <a:prstDash val="solid"/>
                <a:round/>
                <a:headEnd/>
                <a:tailEnd/>
              </a:ln>
            </p:spPr>
            <p:txBody>
              <a:bodyPr/>
              <a:lstStyle/>
              <a:p>
                <a:endParaRPr lang="en-US"/>
              </a:p>
            </p:txBody>
          </p:sp>
          <p:sp>
            <p:nvSpPr>
              <p:cNvPr id="38151" name="Freeform 8"/>
              <p:cNvSpPr>
                <a:spLocks/>
              </p:cNvSpPr>
              <p:nvPr/>
            </p:nvSpPr>
            <p:spPr bwMode="auto">
              <a:xfrm>
                <a:off x="1489" y="1015"/>
                <a:ext cx="99" cy="95"/>
              </a:xfrm>
              <a:custGeom>
                <a:avLst/>
                <a:gdLst>
                  <a:gd name="T0" fmla="*/ 30 w 99"/>
                  <a:gd name="T1" fmla="*/ 6 h 95"/>
                  <a:gd name="T2" fmla="*/ 32 w 99"/>
                  <a:gd name="T3" fmla="*/ 4 h 95"/>
                  <a:gd name="T4" fmla="*/ 34 w 99"/>
                  <a:gd name="T5" fmla="*/ 4 h 95"/>
                  <a:gd name="T6" fmla="*/ 38 w 99"/>
                  <a:gd name="T7" fmla="*/ 4 h 95"/>
                  <a:gd name="T8" fmla="*/ 40 w 99"/>
                  <a:gd name="T9" fmla="*/ 2 h 95"/>
                  <a:gd name="T10" fmla="*/ 42 w 99"/>
                  <a:gd name="T11" fmla="*/ 2 h 95"/>
                  <a:gd name="T12" fmla="*/ 44 w 99"/>
                  <a:gd name="T13" fmla="*/ 2 h 95"/>
                  <a:gd name="T14" fmla="*/ 48 w 99"/>
                  <a:gd name="T15" fmla="*/ 4 h 95"/>
                  <a:gd name="T16" fmla="*/ 50 w 99"/>
                  <a:gd name="T17" fmla="*/ 4 h 95"/>
                  <a:gd name="T18" fmla="*/ 50 w 99"/>
                  <a:gd name="T19" fmla="*/ 4 h 95"/>
                  <a:gd name="T20" fmla="*/ 52 w 99"/>
                  <a:gd name="T21" fmla="*/ 6 h 95"/>
                  <a:gd name="T22" fmla="*/ 61 w 99"/>
                  <a:gd name="T23" fmla="*/ 2 h 95"/>
                  <a:gd name="T24" fmla="*/ 63 w 99"/>
                  <a:gd name="T25" fmla="*/ 2 h 95"/>
                  <a:gd name="T26" fmla="*/ 67 w 99"/>
                  <a:gd name="T27" fmla="*/ 2 h 95"/>
                  <a:gd name="T28" fmla="*/ 73 w 99"/>
                  <a:gd name="T29" fmla="*/ 6 h 95"/>
                  <a:gd name="T30" fmla="*/ 94 w 99"/>
                  <a:gd name="T31" fmla="*/ 0 h 95"/>
                  <a:gd name="T32" fmla="*/ 99 w 99"/>
                  <a:gd name="T33" fmla="*/ 25 h 95"/>
                  <a:gd name="T34" fmla="*/ 99 w 99"/>
                  <a:gd name="T35" fmla="*/ 27 h 95"/>
                  <a:gd name="T36" fmla="*/ 92 w 99"/>
                  <a:gd name="T37" fmla="*/ 56 h 95"/>
                  <a:gd name="T38" fmla="*/ 88 w 99"/>
                  <a:gd name="T39" fmla="*/ 66 h 95"/>
                  <a:gd name="T40" fmla="*/ 86 w 99"/>
                  <a:gd name="T41" fmla="*/ 68 h 95"/>
                  <a:gd name="T42" fmla="*/ 84 w 99"/>
                  <a:gd name="T43" fmla="*/ 72 h 95"/>
                  <a:gd name="T44" fmla="*/ 80 w 99"/>
                  <a:gd name="T45" fmla="*/ 81 h 95"/>
                  <a:gd name="T46" fmla="*/ 76 w 99"/>
                  <a:gd name="T47" fmla="*/ 83 h 95"/>
                  <a:gd name="T48" fmla="*/ 76 w 99"/>
                  <a:gd name="T49" fmla="*/ 87 h 95"/>
                  <a:gd name="T50" fmla="*/ 75 w 99"/>
                  <a:gd name="T51" fmla="*/ 89 h 95"/>
                  <a:gd name="T52" fmla="*/ 73 w 99"/>
                  <a:gd name="T53" fmla="*/ 91 h 95"/>
                  <a:gd name="T54" fmla="*/ 67 w 99"/>
                  <a:gd name="T55" fmla="*/ 93 h 95"/>
                  <a:gd name="T56" fmla="*/ 63 w 99"/>
                  <a:gd name="T57" fmla="*/ 93 h 95"/>
                  <a:gd name="T58" fmla="*/ 61 w 99"/>
                  <a:gd name="T59" fmla="*/ 87 h 95"/>
                  <a:gd name="T60" fmla="*/ 59 w 99"/>
                  <a:gd name="T61" fmla="*/ 83 h 95"/>
                  <a:gd name="T62" fmla="*/ 59 w 99"/>
                  <a:gd name="T63" fmla="*/ 77 h 95"/>
                  <a:gd name="T64" fmla="*/ 55 w 99"/>
                  <a:gd name="T65" fmla="*/ 77 h 95"/>
                  <a:gd name="T66" fmla="*/ 52 w 99"/>
                  <a:gd name="T67" fmla="*/ 77 h 95"/>
                  <a:gd name="T68" fmla="*/ 48 w 99"/>
                  <a:gd name="T69" fmla="*/ 79 h 95"/>
                  <a:gd name="T70" fmla="*/ 44 w 99"/>
                  <a:gd name="T71" fmla="*/ 79 h 95"/>
                  <a:gd name="T72" fmla="*/ 40 w 99"/>
                  <a:gd name="T73" fmla="*/ 79 h 95"/>
                  <a:gd name="T74" fmla="*/ 34 w 99"/>
                  <a:gd name="T75" fmla="*/ 83 h 95"/>
                  <a:gd name="T76" fmla="*/ 28 w 99"/>
                  <a:gd name="T77" fmla="*/ 81 h 95"/>
                  <a:gd name="T78" fmla="*/ 27 w 99"/>
                  <a:gd name="T79" fmla="*/ 81 h 95"/>
                  <a:gd name="T80" fmla="*/ 25 w 99"/>
                  <a:gd name="T81" fmla="*/ 83 h 95"/>
                  <a:gd name="T82" fmla="*/ 21 w 99"/>
                  <a:gd name="T83" fmla="*/ 85 h 95"/>
                  <a:gd name="T84" fmla="*/ 17 w 99"/>
                  <a:gd name="T85" fmla="*/ 85 h 95"/>
                  <a:gd name="T86" fmla="*/ 13 w 99"/>
                  <a:gd name="T87" fmla="*/ 87 h 95"/>
                  <a:gd name="T88" fmla="*/ 11 w 99"/>
                  <a:gd name="T89" fmla="*/ 85 h 95"/>
                  <a:gd name="T90" fmla="*/ 7 w 99"/>
                  <a:gd name="T91" fmla="*/ 87 h 95"/>
                  <a:gd name="T92" fmla="*/ 2 w 99"/>
                  <a:gd name="T93" fmla="*/ 87 h 95"/>
                  <a:gd name="T94" fmla="*/ 2 w 99"/>
                  <a:gd name="T95" fmla="*/ 85 h 95"/>
                  <a:gd name="T96" fmla="*/ 2 w 99"/>
                  <a:gd name="T97" fmla="*/ 83 h 95"/>
                  <a:gd name="T98" fmla="*/ 0 w 99"/>
                  <a:gd name="T99" fmla="*/ 77 h 95"/>
                  <a:gd name="T100" fmla="*/ 0 w 99"/>
                  <a:gd name="T101" fmla="*/ 77 h 95"/>
                  <a:gd name="T102" fmla="*/ 0 w 99"/>
                  <a:gd name="T103" fmla="*/ 77 h 95"/>
                  <a:gd name="T104" fmla="*/ 2 w 99"/>
                  <a:gd name="T105" fmla="*/ 58 h 95"/>
                  <a:gd name="T106" fmla="*/ 4 w 99"/>
                  <a:gd name="T107" fmla="*/ 58 h 95"/>
                  <a:gd name="T108" fmla="*/ 4 w 99"/>
                  <a:gd name="T109" fmla="*/ 22 h 95"/>
                  <a:gd name="T110" fmla="*/ 5 w 99"/>
                  <a:gd name="T111" fmla="*/ 16 h 95"/>
                  <a:gd name="T112" fmla="*/ 7 w 99"/>
                  <a:gd name="T113" fmla="*/ 16 h 95"/>
                  <a:gd name="T114" fmla="*/ 11 w 99"/>
                  <a:gd name="T115" fmla="*/ 12 h 95"/>
                  <a:gd name="T116" fmla="*/ 15 w 99"/>
                  <a:gd name="T117" fmla="*/ 12 h 95"/>
                  <a:gd name="T118" fmla="*/ 21 w 99"/>
                  <a:gd name="T119" fmla="*/ 8 h 95"/>
                  <a:gd name="T120" fmla="*/ 23 w 99"/>
                  <a:gd name="T121" fmla="*/ 6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
                  <a:gd name="T184" fmla="*/ 0 h 95"/>
                  <a:gd name="T185" fmla="*/ 99 w 99"/>
                  <a:gd name="T186" fmla="*/ 95 h 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 h="95">
                    <a:moveTo>
                      <a:pt x="25" y="6"/>
                    </a:moveTo>
                    <a:lnTo>
                      <a:pt x="25" y="6"/>
                    </a:lnTo>
                    <a:lnTo>
                      <a:pt x="30" y="6"/>
                    </a:lnTo>
                    <a:lnTo>
                      <a:pt x="30" y="4"/>
                    </a:lnTo>
                    <a:lnTo>
                      <a:pt x="32" y="4"/>
                    </a:lnTo>
                    <a:lnTo>
                      <a:pt x="34" y="4"/>
                    </a:lnTo>
                    <a:lnTo>
                      <a:pt x="36" y="4"/>
                    </a:lnTo>
                    <a:lnTo>
                      <a:pt x="38" y="4"/>
                    </a:lnTo>
                    <a:lnTo>
                      <a:pt x="38" y="2"/>
                    </a:lnTo>
                    <a:lnTo>
                      <a:pt x="40" y="2"/>
                    </a:lnTo>
                    <a:lnTo>
                      <a:pt x="40" y="4"/>
                    </a:lnTo>
                    <a:lnTo>
                      <a:pt x="42" y="2"/>
                    </a:lnTo>
                    <a:lnTo>
                      <a:pt x="44" y="2"/>
                    </a:lnTo>
                    <a:lnTo>
                      <a:pt x="46" y="2"/>
                    </a:lnTo>
                    <a:lnTo>
                      <a:pt x="48" y="2"/>
                    </a:lnTo>
                    <a:lnTo>
                      <a:pt x="48" y="4"/>
                    </a:lnTo>
                    <a:lnTo>
                      <a:pt x="48" y="2"/>
                    </a:lnTo>
                    <a:lnTo>
                      <a:pt x="50" y="4"/>
                    </a:lnTo>
                    <a:lnTo>
                      <a:pt x="52" y="6"/>
                    </a:lnTo>
                    <a:lnTo>
                      <a:pt x="59" y="2"/>
                    </a:lnTo>
                    <a:lnTo>
                      <a:pt x="61" y="2"/>
                    </a:lnTo>
                    <a:lnTo>
                      <a:pt x="63" y="2"/>
                    </a:lnTo>
                    <a:lnTo>
                      <a:pt x="65" y="2"/>
                    </a:lnTo>
                    <a:lnTo>
                      <a:pt x="67" y="2"/>
                    </a:lnTo>
                    <a:lnTo>
                      <a:pt x="69" y="2"/>
                    </a:lnTo>
                    <a:lnTo>
                      <a:pt x="71" y="2"/>
                    </a:lnTo>
                    <a:lnTo>
                      <a:pt x="73" y="6"/>
                    </a:lnTo>
                    <a:lnTo>
                      <a:pt x="84" y="4"/>
                    </a:lnTo>
                    <a:lnTo>
                      <a:pt x="88" y="0"/>
                    </a:lnTo>
                    <a:lnTo>
                      <a:pt x="94" y="0"/>
                    </a:lnTo>
                    <a:lnTo>
                      <a:pt x="99" y="18"/>
                    </a:lnTo>
                    <a:lnTo>
                      <a:pt x="99" y="20"/>
                    </a:lnTo>
                    <a:lnTo>
                      <a:pt x="99" y="25"/>
                    </a:lnTo>
                    <a:lnTo>
                      <a:pt x="99" y="27"/>
                    </a:lnTo>
                    <a:lnTo>
                      <a:pt x="99" y="29"/>
                    </a:lnTo>
                    <a:lnTo>
                      <a:pt x="99" y="31"/>
                    </a:lnTo>
                    <a:lnTo>
                      <a:pt x="92" y="56"/>
                    </a:lnTo>
                    <a:lnTo>
                      <a:pt x="90" y="60"/>
                    </a:lnTo>
                    <a:lnTo>
                      <a:pt x="88" y="64"/>
                    </a:lnTo>
                    <a:lnTo>
                      <a:pt x="88" y="66"/>
                    </a:lnTo>
                    <a:lnTo>
                      <a:pt x="88" y="68"/>
                    </a:lnTo>
                    <a:lnTo>
                      <a:pt x="86" y="68"/>
                    </a:lnTo>
                    <a:lnTo>
                      <a:pt x="86" y="70"/>
                    </a:lnTo>
                    <a:lnTo>
                      <a:pt x="84" y="72"/>
                    </a:lnTo>
                    <a:lnTo>
                      <a:pt x="82" y="75"/>
                    </a:lnTo>
                    <a:lnTo>
                      <a:pt x="82" y="77"/>
                    </a:lnTo>
                    <a:lnTo>
                      <a:pt x="80" y="81"/>
                    </a:lnTo>
                    <a:lnTo>
                      <a:pt x="78" y="83"/>
                    </a:lnTo>
                    <a:lnTo>
                      <a:pt x="76" y="83"/>
                    </a:lnTo>
                    <a:lnTo>
                      <a:pt x="76" y="85"/>
                    </a:lnTo>
                    <a:lnTo>
                      <a:pt x="76" y="87"/>
                    </a:lnTo>
                    <a:lnTo>
                      <a:pt x="75" y="89"/>
                    </a:lnTo>
                    <a:lnTo>
                      <a:pt x="73" y="89"/>
                    </a:lnTo>
                    <a:lnTo>
                      <a:pt x="73" y="91"/>
                    </a:lnTo>
                    <a:lnTo>
                      <a:pt x="69" y="93"/>
                    </a:lnTo>
                    <a:lnTo>
                      <a:pt x="67" y="93"/>
                    </a:lnTo>
                    <a:lnTo>
                      <a:pt x="67" y="95"/>
                    </a:lnTo>
                    <a:lnTo>
                      <a:pt x="65" y="93"/>
                    </a:lnTo>
                    <a:lnTo>
                      <a:pt x="63" y="93"/>
                    </a:lnTo>
                    <a:lnTo>
                      <a:pt x="61" y="91"/>
                    </a:lnTo>
                    <a:lnTo>
                      <a:pt x="61" y="87"/>
                    </a:lnTo>
                    <a:lnTo>
                      <a:pt x="61" y="85"/>
                    </a:lnTo>
                    <a:lnTo>
                      <a:pt x="59" y="85"/>
                    </a:lnTo>
                    <a:lnTo>
                      <a:pt x="59" y="83"/>
                    </a:lnTo>
                    <a:lnTo>
                      <a:pt x="57" y="79"/>
                    </a:lnTo>
                    <a:lnTo>
                      <a:pt x="59" y="77"/>
                    </a:lnTo>
                    <a:lnTo>
                      <a:pt x="57" y="77"/>
                    </a:lnTo>
                    <a:lnTo>
                      <a:pt x="55" y="77"/>
                    </a:lnTo>
                    <a:lnTo>
                      <a:pt x="53" y="77"/>
                    </a:lnTo>
                    <a:lnTo>
                      <a:pt x="52" y="77"/>
                    </a:lnTo>
                    <a:lnTo>
                      <a:pt x="50" y="77"/>
                    </a:lnTo>
                    <a:lnTo>
                      <a:pt x="48" y="79"/>
                    </a:lnTo>
                    <a:lnTo>
                      <a:pt x="44" y="79"/>
                    </a:lnTo>
                    <a:lnTo>
                      <a:pt x="42" y="79"/>
                    </a:lnTo>
                    <a:lnTo>
                      <a:pt x="40" y="79"/>
                    </a:lnTo>
                    <a:lnTo>
                      <a:pt x="36" y="81"/>
                    </a:lnTo>
                    <a:lnTo>
                      <a:pt x="34" y="83"/>
                    </a:lnTo>
                    <a:lnTo>
                      <a:pt x="32" y="83"/>
                    </a:lnTo>
                    <a:lnTo>
                      <a:pt x="28" y="81"/>
                    </a:lnTo>
                    <a:lnTo>
                      <a:pt x="27" y="81"/>
                    </a:lnTo>
                    <a:lnTo>
                      <a:pt x="27" y="83"/>
                    </a:lnTo>
                    <a:lnTo>
                      <a:pt x="25" y="83"/>
                    </a:lnTo>
                    <a:lnTo>
                      <a:pt x="23" y="85"/>
                    </a:lnTo>
                    <a:lnTo>
                      <a:pt x="21" y="85"/>
                    </a:lnTo>
                    <a:lnTo>
                      <a:pt x="19" y="85"/>
                    </a:lnTo>
                    <a:lnTo>
                      <a:pt x="17" y="85"/>
                    </a:lnTo>
                    <a:lnTo>
                      <a:pt x="15" y="85"/>
                    </a:lnTo>
                    <a:lnTo>
                      <a:pt x="15" y="87"/>
                    </a:lnTo>
                    <a:lnTo>
                      <a:pt x="13" y="87"/>
                    </a:lnTo>
                    <a:lnTo>
                      <a:pt x="11" y="87"/>
                    </a:lnTo>
                    <a:lnTo>
                      <a:pt x="11" y="85"/>
                    </a:lnTo>
                    <a:lnTo>
                      <a:pt x="9" y="85"/>
                    </a:lnTo>
                    <a:lnTo>
                      <a:pt x="7" y="87"/>
                    </a:lnTo>
                    <a:lnTo>
                      <a:pt x="2" y="87"/>
                    </a:lnTo>
                    <a:lnTo>
                      <a:pt x="2" y="85"/>
                    </a:lnTo>
                    <a:lnTo>
                      <a:pt x="2" y="83"/>
                    </a:lnTo>
                    <a:lnTo>
                      <a:pt x="2" y="81"/>
                    </a:lnTo>
                    <a:lnTo>
                      <a:pt x="0" y="77"/>
                    </a:lnTo>
                    <a:lnTo>
                      <a:pt x="2" y="66"/>
                    </a:lnTo>
                    <a:lnTo>
                      <a:pt x="2" y="60"/>
                    </a:lnTo>
                    <a:lnTo>
                      <a:pt x="2" y="58"/>
                    </a:lnTo>
                    <a:lnTo>
                      <a:pt x="4" y="58"/>
                    </a:lnTo>
                    <a:lnTo>
                      <a:pt x="2" y="47"/>
                    </a:lnTo>
                    <a:lnTo>
                      <a:pt x="0" y="41"/>
                    </a:lnTo>
                    <a:lnTo>
                      <a:pt x="4" y="22"/>
                    </a:lnTo>
                    <a:lnTo>
                      <a:pt x="5" y="18"/>
                    </a:lnTo>
                    <a:lnTo>
                      <a:pt x="5" y="16"/>
                    </a:lnTo>
                    <a:lnTo>
                      <a:pt x="7" y="16"/>
                    </a:lnTo>
                    <a:lnTo>
                      <a:pt x="9" y="12"/>
                    </a:lnTo>
                    <a:lnTo>
                      <a:pt x="11" y="12"/>
                    </a:lnTo>
                    <a:lnTo>
                      <a:pt x="13" y="12"/>
                    </a:lnTo>
                    <a:lnTo>
                      <a:pt x="15" y="12"/>
                    </a:lnTo>
                    <a:lnTo>
                      <a:pt x="17" y="10"/>
                    </a:lnTo>
                    <a:lnTo>
                      <a:pt x="19" y="8"/>
                    </a:lnTo>
                    <a:lnTo>
                      <a:pt x="21" y="8"/>
                    </a:lnTo>
                    <a:lnTo>
                      <a:pt x="23" y="6"/>
                    </a:lnTo>
                    <a:lnTo>
                      <a:pt x="25" y="6"/>
                    </a:lnTo>
                    <a:close/>
                  </a:path>
                </a:pathLst>
              </a:custGeom>
              <a:solidFill>
                <a:srgbClr val="D3E5E8"/>
              </a:solidFill>
              <a:ln w="6350">
                <a:solidFill>
                  <a:srgbClr val="E1E1E1"/>
                </a:solidFill>
                <a:prstDash val="solid"/>
                <a:round/>
                <a:headEnd/>
                <a:tailEnd/>
              </a:ln>
            </p:spPr>
            <p:txBody>
              <a:bodyPr/>
              <a:lstStyle/>
              <a:p>
                <a:endParaRPr lang="en-US"/>
              </a:p>
            </p:txBody>
          </p:sp>
          <p:sp>
            <p:nvSpPr>
              <p:cNvPr id="38152" name="Freeform 9"/>
              <p:cNvSpPr>
                <a:spLocks/>
              </p:cNvSpPr>
              <p:nvPr/>
            </p:nvSpPr>
            <p:spPr bwMode="auto">
              <a:xfrm>
                <a:off x="1491" y="822"/>
                <a:ext cx="132" cy="76"/>
              </a:xfrm>
              <a:custGeom>
                <a:avLst/>
                <a:gdLst>
                  <a:gd name="T0" fmla="*/ 99 w 132"/>
                  <a:gd name="T1" fmla="*/ 7 h 76"/>
                  <a:gd name="T2" fmla="*/ 119 w 132"/>
                  <a:gd name="T3" fmla="*/ 7 h 76"/>
                  <a:gd name="T4" fmla="*/ 130 w 132"/>
                  <a:gd name="T5" fmla="*/ 11 h 76"/>
                  <a:gd name="T6" fmla="*/ 126 w 132"/>
                  <a:gd name="T7" fmla="*/ 21 h 76"/>
                  <a:gd name="T8" fmla="*/ 124 w 132"/>
                  <a:gd name="T9" fmla="*/ 30 h 76"/>
                  <a:gd name="T10" fmla="*/ 113 w 132"/>
                  <a:gd name="T11" fmla="*/ 46 h 76"/>
                  <a:gd name="T12" fmla="*/ 111 w 132"/>
                  <a:gd name="T13" fmla="*/ 65 h 76"/>
                  <a:gd name="T14" fmla="*/ 107 w 132"/>
                  <a:gd name="T15" fmla="*/ 71 h 76"/>
                  <a:gd name="T16" fmla="*/ 107 w 132"/>
                  <a:gd name="T17" fmla="*/ 74 h 76"/>
                  <a:gd name="T18" fmla="*/ 101 w 132"/>
                  <a:gd name="T19" fmla="*/ 74 h 76"/>
                  <a:gd name="T20" fmla="*/ 90 w 132"/>
                  <a:gd name="T21" fmla="*/ 67 h 76"/>
                  <a:gd name="T22" fmla="*/ 80 w 132"/>
                  <a:gd name="T23" fmla="*/ 59 h 76"/>
                  <a:gd name="T24" fmla="*/ 80 w 132"/>
                  <a:gd name="T25" fmla="*/ 55 h 76"/>
                  <a:gd name="T26" fmla="*/ 76 w 132"/>
                  <a:gd name="T27" fmla="*/ 51 h 76"/>
                  <a:gd name="T28" fmla="*/ 73 w 132"/>
                  <a:gd name="T29" fmla="*/ 53 h 76"/>
                  <a:gd name="T30" fmla="*/ 69 w 132"/>
                  <a:gd name="T31" fmla="*/ 55 h 76"/>
                  <a:gd name="T32" fmla="*/ 61 w 132"/>
                  <a:gd name="T33" fmla="*/ 57 h 76"/>
                  <a:gd name="T34" fmla="*/ 59 w 132"/>
                  <a:gd name="T35" fmla="*/ 57 h 76"/>
                  <a:gd name="T36" fmla="*/ 57 w 132"/>
                  <a:gd name="T37" fmla="*/ 55 h 76"/>
                  <a:gd name="T38" fmla="*/ 55 w 132"/>
                  <a:gd name="T39" fmla="*/ 53 h 76"/>
                  <a:gd name="T40" fmla="*/ 50 w 132"/>
                  <a:gd name="T41" fmla="*/ 59 h 76"/>
                  <a:gd name="T42" fmla="*/ 48 w 132"/>
                  <a:gd name="T43" fmla="*/ 65 h 76"/>
                  <a:gd name="T44" fmla="*/ 44 w 132"/>
                  <a:gd name="T45" fmla="*/ 67 h 76"/>
                  <a:gd name="T46" fmla="*/ 32 w 132"/>
                  <a:gd name="T47" fmla="*/ 74 h 76"/>
                  <a:gd name="T48" fmla="*/ 28 w 132"/>
                  <a:gd name="T49" fmla="*/ 74 h 76"/>
                  <a:gd name="T50" fmla="*/ 30 w 132"/>
                  <a:gd name="T51" fmla="*/ 73 h 76"/>
                  <a:gd name="T52" fmla="*/ 30 w 132"/>
                  <a:gd name="T53" fmla="*/ 71 h 76"/>
                  <a:gd name="T54" fmla="*/ 30 w 132"/>
                  <a:gd name="T55" fmla="*/ 67 h 76"/>
                  <a:gd name="T56" fmla="*/ 28 w 132"/>
                  <a:gd name="T57" fmla="*/ 65 h 76"/>
                  <a:gd name="T58" fmla="*/ 25 w 132"/>
                  <a:gd name="T59" fmla="*/ 63 h 76"/>
                  <a:gd name="T60" fmla="*/ 25 w 132"/>
                  <a:gd name="T61" fmla="*/ 61 h 76"/>
                  <a:gd name="T62" fmla="*/ 25 w 132"/>
                  <a:gd name="T63" fmla="*/ 59 h 76"/>
                  <a:gd name="T64" fmla="*/ 26 w 132"/>
                  <a:gd name="T65" fmla="*/ 53 h 76"/>
                  <a:gd name="T66" fmla="*/ 25 w 132"/>
                  <a:gd name="T67" fmla="*/ 49 h 76"/>
                  <a:gd name="T68" fmla="*/ 21 w 132"/>
                  <a:gd name="T69" fmla="*/ 46 h 76"/>
                  <a:gd name="T70" fmla="*/ 19 w 132"/>
                  <a:gd name="T71" fmla="*/ 42 h 76"/>
                  <a:gd name="T72" fmla="*/ 15 w 132"/>
                  <a:gd name="T73" fmla="*/ 38 h 76"/>
                  <a:gd name="T74" fmla="*/ 15 w 132"/>
                  <a:gd name="T75" fmla="*/ 36 h 76"/>
                  <a:gd name="T76" fmla="*/ 9 w 132"/>
                  <a:gd name="T77" fmla="*/ 34 h 76"/>
                  <a:gd name="T78" fmla="*/ 9 w 132"/>
                  <a:gd name="T79" fmla="*/ 28 h 76"/>
                  <a:gd name="T80" fmla="*/ 7 w 132"/>
                  <a:gd name="T81" fmla="*/ 26 h 76"/>
                  <a:gd name="T82" fmla="*/ 7 w 132"/>
                  <a:gd name="T83" fmla="*/ 21 h 76"/>
                  <a:gd name="T84" fmla="*/ 5 w 132"/>
                  <a:gd name="T85" fmla="*/ 19 h 76"/>
                  <a:gd name="T86" fmla="*/ 3 w 132"/>
                  <a:gd name="T87" fmla="*/ 15 h 76"/>
                  <a:gd name="T88" fmla="*/ 2 w 132"/>
                  <a:gd name="T89" fmla="*/ 11 h 76"/>
                  <a:gd name="T90" fmla="*/ 2 w 132"/>
                  <a:gd name="T91" fmla="*/ 9 h 76"/>
                  <a:gd name="T92" fmla="*/ 2 w 132"/>
                  <a:gd name="T93" fmla="*/ 11 h 76"/>
                  <a:gd name="T94" fmla="*/ 0 w 132"/>
                  <a:gd name="T95" fmla="*/ 11 h 76"/>
                  <a:gd name="T96" fmla="*/ 2 w 132"/>
                  <a:gd name="T97" fmla="*/ 7 h 76"/>
                  <a:gd name="T98" fmla="*/ 26 w 132"/>
                  <a:gd name="T99" fmla="*/ 1 h 76"/>
                  <a:gd name="T100" fmla="*/ 40 w 132"/>
                  <a:gd name="T101" fmla="*/ 1 h 76"/>
                  <a:gd name="T102" fmla="*/ 53 w 132"/>
                  <a:gd name="T103" fmla="*/ 3 h 76"/>
                  <a:gd name="T104" fmla="*/ 63 w 132"/>
                  <a:gd name="T105" fmla="*/ 3 h 76"/>
                  <a:gd name="T106" fmla="*/ 71 w 132"/>
                  <a:gd name="T107" fmla="*/ 3 h 76"/>
                  <a:gd name="T108" fmla="*/ 86 w 132"/>
                  <a:gd name="T109" fmla="*/ 5 h 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2"/>
                  <a:gd name="T166" fmla="*/ 0 h 76"/>
                  <a:gd name="T167" fmla="*/ 132 w 132"/>
                  <a:gd name="T168" fmla="*/ 76 h 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2" h="76">
                    <a:moveTo>
                      <a:pt x="86" y="5"/>
                    </a:moveTo>
                    <a:lnTo>
                      <a:pt x="86" y="5"/>
                    </a:lnTo>
                    <a:lnTo>
                      <a:pt x="99" y="7"/>
                    </a:lnTo>
                    <a:lnTo>
                      <a:pt x="101" y="7"/>
                    </a:lnTo>
                    <a:lnTo>
                      <a:pt x="119" y="7"/>
                    </a:lnTo>
                    <a:lnTo>
                      <a:pt x="132" y="7"/>
                    </a:lnTo>
                    <a:lnTo>
                      <a:pt x="130" y="9"/>
                    </a:lnTo>
                    <a:lnTo>
                      <a:pt x="130" y="11"/>
                    </a:lnTo>
                    <a:lnTo>
                      <a:pt x="126" y="15"/>
                    </a:lnTo>
                    <a:lnTo>
                      <a:pt x="126" y="21"/>
                    </a:lnTo>
                    <a:lnTo>
                      <a:pt x="124" y="28"/>
                    </a:lnTo>
                    <a:lnTo>
                      <a:pt x="124" y="30"/>
                    </a:lnTo>
                    <a:lnTo>
                      <a:pt x="113" y="44"/>
                    </a:lnTo>
                    <a:lnTo>
                      <a:pt x="113" y="46"/>
                    </a:lnTo>
                    <a:lnTo>
                      <a:pt x="109" y="49"/>
                    </a:lnTo>
                    <a:lnTo>
                      <a:pt x="117" y="59"/>
                    </a:lnTo>
                    <a:lnTo>
                      <a:pt x="111" y="65"/>
                    </a:lnTo>
                    <a:lnTo>
                      <a:pt x="109" y="67"/>
                    </a:lnTo>
                    <a:lnTo>
                      <a:pt x="107" y="71"/>
                    </a:lnTo>
                    <a:lnTo>
                      <a:pt x="109" y="73"/>
                    </a:lnTo>
                    <a:lnTo>
                      <a:pt x="107" y="74"/>
                    </a:lnTo>
                    <a:lnTo>
                      <a:pt x="103" y="74"/>
                    </a:lnTo>
                    <a:lnTo>
                      <a:pt x="101" y="74"/>
                    </a:lnTo>
                    <a:lnTo>
                      <a:pt x="94" y="74"/>
                    </a:lnTo>
                    <a:lnTo>
                      <a:pt x="92" y="73"/>
                    </a:lnTo>
                    <a:lnTo>
                      <a:pt x="90" y="67"/>
                    </a:lnTo>
                    <a:lnTo>
                      <a:pt x="90" y="61"/>
                    </a:lnTo>
                    <a:lnTo>
                      <a:pt x="80" y="59"/>
                    </a:lnTo>
                    <a:lnTo>
                      <a:pt x="78" y="57"/>
                    </a:lnTo>
                    <a:lnTo>
                      <a:pt x="78" y="55"/>
                    </a:lnTo>
                    <a:lnTo>
                      <a:pt x="80" y="55"/>
                    </a:lnTo>
                    <a:lnTo>
                      <a:pt x="78" y="55"/>
                    </a:lnTo>
                    <a:lnTo>
                      <a:pt x="78" y="53"/>
                    </a:lnTo>
                    <a:lnTo>
                      <a:pt x="76" y="51"/>
                    </a:lnTo>
                    <a:lnTo>
                      <a:pt x="74" y="53"/>
                    </a:lnTo>
                    <a:lnTo>
                      <a:pt x="73" y="53"/>
                    </a:lnTo>
                    <a:lnTo>
                      <a:pt x="71" y="53"/>
                    </a:lnTo>
                    <a:lnTo>
                      <a:pt x="69" y="53"/>
                    </a:lnTo>
                    <a:lnTo>
                      <a:pt x="69" y="55"/>
                    </a:lnTo>
                    <a:lnTo>
                      <a:pt x="67" y="55"/>
                    </a:lnTo>
                    <a:lnTo>
                      <a:pt x="63" y="57"/>
                    </a:lnTo>
                    <a:lnTo>
                      <a:pt x="61" y="57"/>
                    </a:lnTo>
                    <a:lnTo>
                      <a:pt x="59" y="57"/>
                    </a:lnTo>
                    <a:lnTo>
                      <a:pt x="59" y="55"/>
                    </a:lnTo>
                    <a:lnTo>
                      <a:pt x="57" y="55"/>
                    </a:lnTo>
                    <a:lnTo>
                      <a:pt x="57" y="53"/>
                    </a:lnTo>
                    <a:lnTo>
                      <a:pt x="55" y="53"/>
                    </a:lnTo>
                    <a:lnTo>
                      <a:pt x="55" y="51"/>
                    </a:lnTo>
                    <a:lnTo>
                      <a:pt x="53" y="51"/>
                    </a:lnTo>
                    <a:lnTo>
                      <a:pt x="50" y="59"/>
                    </a:lnTo>
                    <a:lnTo>
                      <a:pt x="50" y="61"/>
                    </a:lnTo>
                    <a:lnTo>
                      <a:pt x="48" y="65"/>
                    </a:lnTo>
                    <a:lnTo>
                      <a:pt x="46" y="65"/>
                    </a:lnTo>
                    <a:lnTo>
                      <a:pt x="44" y="67"/>
                    </a:lnTo>
                    <a:lnTo>
                      <a:pt x="42" y="69"/>
                    </a:lnTo>
                    <a:lnTo>
                      <a:pt x="36" y="73"/>
                    </a:lnTo>
                    <a:lnTo>
                      <a:pt x="32" y="74"/>
                    </a:lnTo>
                    <a:lnTo>
                      <a:pt x="28" y="76"/>
                    </a:lnTo>
                    <a:lnTo>
                      <a:pt x="28" y="74"/>
                    </a:lnTo>
                    <a:lnTo>
                      <a:pt x="30" y="73"/>
                    </a:lnTo>
                    <a:lnTo>
                      <a:pt x="30" y="71"/>
                    </a:lnTo>
                    <a:lnTo>
                      <a:pt x="30" y="69"/>
                    </a:lnTo>
                    <a:lnTo>
                      <a:pt x="30" y="67"/>
                    </a:lnTo>
                    <a:lnTo>
                      <a:pt x="28" y="67"/>
                    </a:lnTo>
                    <a:lnTo>
                      <a:pt x="28" y="65"/>
                    </a:lnTo>
                    <a:lnTo>
                      <a:pt x="26" y="65"/>
                    </a:lnTo>
                    <a:lnTo>
                      <a:pt x="25" y="63"/>
                    </a:lnTo>
                    <a:lnTo>
                      <a:pt x="25" y="61"/>
                    </a:lnTo>
                    <a:lnTo>
                      <a:pt x="26" y="61"/>
                    </a:lnTo>
                    <a:lnTo>
                      <a:pt x="25" y="61"/>
                    </a:lnTo>
                    <a:lnTo>
                      <a:pt x="25" y="59"/>
                    </a:lnTo>
                    <a:lnTo>
                      <a:pt x="25" y="57"/>
                    </a:lnTo>
                    <a:lnTo>
                      <a:pt x="26" y="57"/>
                    </a:lnTo>
                    <a:lnTo>
                      <a:pt x="26" y="53"/>
                    </a:lnTo>
                    <a:lnTo>
                      <a:pt x="25" y="53"/>
                    </a:lnTo>
                    <a:lnTo>
                      <a:pt x="25" y="51"/>
                    </a:lnTo>
                    <a:lnTo>
                      <a:pt x="25" y="49"/>
                    </a:lnTo>
                    <a:lnTo>
                      <a:pt x="23" y="48"/>
                    </a:lnTo>
                    <a:lnTo>
                      <a:pt x="23" y="46"/>
                    </a:lnTo>
                    <a:lnTo>
                      <a:pt x="21" y="46"/>
                    </a:lnTo>
                    <a:lnTo>
                      <a:pt x="21" y="44"/>
                    </a:lnTo>
                    <a:lnTo>
                      <a:pt x="19" y="42"/>
                    </a:lnTo>
                    <a:lnTo>
                      <a:pt x="17" y="40"/>
                    </a:lnTo>
                    <a:lnTo>
                      <a:pt x="15" y="38"/>
                    </a:lnTo>
                    <a:lnTo>
                      <a:pt x="15" y="36"/>
                    </a:lnTo>
                    <a:lnTo>
                      <a:pt x="13" y="34"/>
                    </a:lnTo>
                    <a:lnTo>
                      <a:pt x="9" y="34"/>
                    </a:lnTo>
                    <a:lnTo>
                      <a:pt x="9" y="28"/>
                    </a:lnTo>
                    <a:lnTo>
                      <a:pt x="7" y="26"/>
                    </a:lnTo>
                    <a:lnTo>
                      <a:pt x="7" y="23"/>
                    </a:lnTo>
                    <a:lnTo>
                      <a:pt x="7" y="21"/>
                    </a:lnTo>
                    <a:lnTo>
                      <a:pt x="7" y="19"/>
                    </a:lnTo>
                    <a:lnTo>
                      <a:pt x="5" y="19"/>
                    </a:lnTo>
                    <a:lnTo>
                      <a:pt x="3" y="17"/>
                    </a:lnTo>
                    <a:lnTo>
                      <a:pt x="3" y="15"/>
                    </a:lnTo>
                    <a:lnTo>
                      <a:pt x="2" y="13"/>
                    </a:lnTo>
                    <a:lnTo>
                      <a:pt x="2" y="11"/>
                    </a:lnTo>
                    <a:lnTo>
                      <a:pt x="3" y="11"/>
                    </a:lnTo>
                    <a:lnTo>
                      <a:pt x="3" y="9"/>
                    </a:lnTo>
                    <a:lnTo>
                      <a:pt x="2" y="9"/>
                    </a:lnTo>
                    <a:lnTo>
                      <a:pt x="2" y="11"/>
                    </a:lnTo>
                    <a:lnTo>
                      <a:pt x="0" y="11"/>
                    </a:lnTo>
                    <a:lnTo>
                      <a:pt x="0" y="9"/>
                    </a:lnTo>
                    <a:lnTo>
                      <a:pt x="2" y="7"/>
                    </a:lnTo>
                    <a:lnTo>
                      <a:pt x="2" y="0"/>
                    </a:lnTo>
                    <a:lnTo>
                      <a:pt x="15" y="1"/>
                    </a:lnTo>
                    <a:lnTo>
                      <a:pt x="26" y="1"/>
                    </a:lnTo>
                    <a:lnTo>
                      <a:pt x="28" y="1"/>
                    </a:lnTo>
                    <a:lnTo>
                      <a:pt x="30" y="1"/>
                    </a:lnTo>
                    <a:lnTo>
                      <a:pt x="40" y="1"/>
                    </a:lnTo>
                    <a:lnTo>
                      <a:pt x="44" y="1"/>
                    </a:lnTo>
                    <a:lnTo>
                      <a:pt x="51" y="3"/>
                    </a:lnTo>
                    <a:lnTo>
                      <a:pt x="53" y="3"/>
                    </a:lnTo>
                    <a:lnTo>
                      <a:pt x="59" y="3"/>
                    </a:lnTo>
                    <a:lnTo>
                      <a:pt x="63" y="3"/>
                    </a:lnTo>
                    <a:lnTo>
                      <a:pt x="65" y="3"/>
                    </a:lnTo>
                    <a:lnTo>
                      <a:pt x="67" y="3"/>
                    </a:lnTo>
                    <a:lnTo>
                      <a:pt x="71" y="3"/>
                    </a:lnTo>
                    <a:lnTo>
                      <a:pt x="78" y="5"/>
                    </a:lnTo>
                    <a:lnTo>
                      <a:pt x="84" y="5"/>
                    </a:lnTo>
                    <a:lnTo>
                      <a:pt x="86" y="5"/>
                    </a:lnTo>
                    <a:close/>
                  </a:path>
                </a:pathLst>
              </a:custGeom>
              <a:solidFill>
                <a:srgbClr val="628AA8"/>
              </a:solidFill>
              <a:ln w="6350">
                <a:solidFill>
                  <a:srgbClr val="E1E1E1"/>
                </a:solidFill>
                <a:prstDash val="solid"/>
                <a:round/>
                <a:headEnd/>
                <a:tailEnd/>
              </a:ln>
            </p:spPr>
            <p:txBody>
              <a:bodyPr/>
              <a:lstStyle/>
              <a:p>
                <a:endParaRPr lang="en-US"/>
              </a:p>
            </p:txBody>
          </p:sp>
          <p:sp>
            <p:nvSpPr>
              <p:cNvPr id="38153" name="Freeform 10"/>
              <p:cNvSpPr>
                <a:spLocks/>
              </p:cNvSpPr>
              <p:nvPr/>
            </p:nvSpPr>
            <p:spPr bwMode="auto">
              <a:xfrm>
                <a:off x="1782" y="1319"/>
                <a:ext cx="141" cy="146"/>
              </a:xfrm>
              <a:custGeom>
                <a:avLst/>
                <a:gdLst>
                  <a:gd name="T0" fmla="*/ 50 w 141"/>
                  <a:gd name="T1" fmla="*/ 21 h 146"/>
                  <a:gd name="T2" fmla="*/ 48 w 141"/>
                  <a:gd name="T3" fmla="*/ 17 h 146"/>
                  <a:gd name="T4" fmla="*/ 50 w 141"/>
                  <a:gd name="T5" fmla="*/ 15 h 146"/>
                  <a:gd name="T6" fmla="*/ 52 w 141"/>
                  <a:gd name="T7" fmla="*/ 13 h 146"/>
                  <a:gd name="T8" fmla="*/ 58 w 141"/>
                  <a:gd name="T9" fmla="*/ 13 h 146"/>
                  <a:gd name="T10" fmla="*/ 60 w 141"/>
                  <a:gd name="T11" fmla="*/ 9 h 146"/>
                  <a:gd name="T12" fmla="*/ 64 w 141"/>
                  <a:gd name="T13" fmla="*/ 6 h 146"/>
                  <a:gd name="T14" fmla="*/ 66 w 141"/>
                  <a:gd name="T15" fmla="*/ 8 h 146"/>
                  <a:gd name="T16" fmla="*/ 70 w 141"/>
                  <a:gd name="T17" fmla="*/ 17 h 146"/>
                  <a:gd name="T18" fmla="*/ 75 w 141"/>
                  <a:gd name="T19" fmla="*/ 25 h 146"/>
                  <a:gd name="T20" fmla="*/ 75 w 141"/>
                  <a:gd name="T21" fmla="*/ 27 h 146"/>
                  <a:gd name="T22" fmla="*/ 77 w 141"/>
                  <a:gd name="T23" fmla="*/ 34 h 146"/>
                  <a:gd name="T24" fmla="*/ 85 w 141"/>
                  <a:gd name="T25" fmla="*/ 38 h 146"/>
                  <a:gd name="T26" fmla="*/ 96 w 141"/>
                  <a:gd name="T27" fmla="*/ 46 h 146"/>
                  <a:gd name="T28" fmla="*/ 102 w 141"/>
                  <a:gd name="T29" fmla="*/ 40 h 146"/>
                  <a:gd name="T30" fmla="*/ 110 w 141"/>
                  <a:gd name="T31" fmla="*/ 34 h 146"/>
                  <a:gd name="T32" fmla="*/ 118 w 141"/>
                  <a:gd name="T33" fmla="*/ 34 h 146"/>
                  <a:gd name="T34" fmla="*/ 119 w 141"/>
                  <a:gd name="T35" fmla="*/ 38 h 146"/>
                  <a:gd name="T36" fmla="*/ 123 w 141"/>
                  <a:gd name="T37" fmla="*/ 42 h 146"/>
                  <a:gd name="T38" fmla="*/ 123 w 141"/>
                  <a:gd name="T39" fmla="*/ 52 h 146"/>
                  <a:gd name="T40" fmla="*/ 131 w 141"/>
                  <a:gd name="T41" fmla="*/ 57 h 146"/>
                  <a:gd name="T42" fmla="*/ 133 w 141"/>
                  <a:gd name="T43" fmla="*/ 65 h 146"/>
                  <a:gd name="T44" fmla="*/ 127 w 141"/>
                  <a:gd name="T45" fmla="*/ 73 h 146"/>
                  <a:gd name="T46" fmla="*/ 133 w 141"/>
                  <a:gd name="T47" fmla="*/ 80 h 146"/>
                  <a:gd name="T48" fmla="*/ 137 w 141"/>
                  <a:gd name="T49" fmla="*/ 84 h 146"/>
                  <a:gd name="T50" fmla="*/ 135 w 141"/>
                  <a:gd name="T51" fmla="*/ 92 h 146"/>
                  <a:gd name="T52" fmla="*/ 135 w 141"/>
                  <a:gd name="T53" fmla="*/ 98 h 146"/>
                  <a:gd name="T54" fmla="*/ 139 w 141"/>
                  <a:gd name="T55" fmla="*/ 105 h 146"/>
                  <a:gd name="T56" fmla="*/ 141 w 141"/>
                  <a:gd name="T57" fmla="*/ 113 h 146"/>
                  <a:gd name="T58" fmla="*/ 133 w 141"/>
                  <a:gd name="T59" fmla="*/ 123 h 146"/>
                  <a:gd name="T60" fmla="*/ 127 w 141"/>
                  <a:gd name="T61" fmla="*/ 127 h 146"/>
                  <a:gd name="T62" fmla="*/ 123 w 141"/>
                  <a:gd name="T63" fmla="*/ 134 h 146"/>
                  <a:gd name="T64" fmla="*/ 118 w 141"/>
                  <a:gd name="T65" fmla="*/ 146 h 146"/>
                  <a:gd name="T66" fmla="*/ 87 w 141"/>
                  <a:gd name="T67" fmla="*/ 144 h 146"/>
                  <a:gd name="T68" fmla="*/ 73 w 141"/>
                  <a:gd name="T69" fmla="*/ 144 h 146"/>
                  <a:gd name="T70" fmla="*/ 27 w 141"/>
                  <a:gd name="T71" fmla="*/ 142 h 146"/>
                  <a:gd name="T72" fmla="*/ 4 w 141"/>
                  <a:gd name="T73" fmla="*/ 109 h 146"/>
                  <a:gd name="T74" fmla="*/ 6 w 141"/>
                  <a:gd name="T75" fmla="*/ 82 h 146"/>
                  <a:gd name="T76" fmla="*/ 8 w 141"/>
                  <a:gd name="T77" fmla="*/ 69 h 146"/>
                  <a:gd name="T78" fmla="*/ 14 w 141"/>
                  <a:gd name="T79" fmla="*/ 25 h 146"/>
                  <a:gd name="T80" fmla="*/ 20 w 141"/>
                  <a:gd name="T81" fmla="*/ 2 h 146"/>
                  <a:gd name="T82" fmla="*/ 22 w 141"/>
                  <a:gd name="T83" fmla="*/ 0 h 146"/>
                  <a:gd name="T84" fmla="*/ 25 w 141"/>
                  <a:gd name="T85" fmla="*/ 6 h 146"/>
                  <a:gd name="T86" fmla="*/ 25 w 141"/>
                  <a:gd name="T87" fmla="*/ 9 h 146"/>
                  <a:gd name="T88" fmla="*/ 31 w 141"/>
                  <a:gd name="T89" fmla="*/ 19 h 146"/>
                  <a:gd name="T90" fmla="*/ 35 w 141"/>
                  <a:gd name="T91" fmla="*/ 19 h 146"/>
                  <a:gd name="T92" fmla="*/ 39 w 141"/>
                  <a:gd name="T93" fmla="*/ 15 h 146"/>
                  <a:gd name="T94" fmla="*/ 45 w 141"/>
                  <a:gd name="T95" fmla="*/ 21 h 1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
                  <a:gd name="T145" fmla="*/ 0 h 146"/>
                  <a:gd name="T146" fmla="*/ 141 w 141"/>
                  <a:gd name="T147" fmla="*/ 146 h 1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 h="146">
                    <a:moveTo>
                      <a:pt x="45" y="23"/>
                    </a:moveTo>
                    <a:lnTo>
                      <a:pt x="48" y="23"/>
                    </a:lnTo>
                    <a:lnTo>
                      <a:pt x="50" y="21"/>
                    </a:lnTo>
                    <a:lnTo>
                      <a:pt x="48" y="19"/>
                    </a:lnTo>
                    <a:lnTo>
                      <a:pt x="48" y="17"/>
                    </a:lnTo>
                    <a:lnTo>
                      <a:pt x="50" y="15"/>
                    </a:lnTo>
                    <a:lnTo>
                      <a:pt x="50" y="13"/>
                    </a:lnTo>
                    <a:lnTo>
                      <a:pt x="52" y="13"/>
                    </a:lnTo>
                    <a:lnTo>
                      <a:pt x="54" y="15"/>
                    </a:lnTo>
                    <a:lnTo>
                      <a:pt x="56" y="15"/>
                    </a:lnTo>
                    <a:lnTo>
                      <a:pt x="58" y="15"/>
                    </a:lnTo>
                    <a:lnTo>
                      <a:pt x="58" y="13"/>
                    </a:lnTo>
                    <a:lnTo>
                      <a:pt x="60" y="13"/>
                    </a:lnTo>
                    <a:lnTo>
                      <a:pt x="60" y="11"/>
                    </a:lnTo>
                    <a:lnTo>
                      <a:pt x="60" y="9"/>
                    </a:lnTo>
                    <a:lnTo>
                      <a:pt x="58" y="9"/>
                    </a:lnTo>
                    <a:lnTo>
                      <a:pt x="60" y="8"/>
                    </a:lnTo>
                    <a:lnTo>
                      <a:pt x="62" y="6"/>
                    </a:lnTo>
                    <a:lnTo>
                      <a:pt x="64" y="6"/>
                    </a:lnTo>
                    <a:lnTo>
                      <a:pt x="66" y="8"/>
                    </a:lnTo>
                    <a:lnTo>
                      <a:pt x="66" y="11"/>
                    </a:lnTo>
                    <a:lnTo>
                      <a:pt x="66" y="13"/>
                    </a:lnTo>
                    <a:lnTo>
                      <a:pt x="66" y="15"/>
                    </a:lnTo>
                    <a:lnTo>
                      <a:pt x="70" y="17"/>
                    </a:lnTo>
                    <a:lnTo>
                      <a:pt x="71" y="19"/>
                    </a:lnTo>
                    <a:lnTo>
                      <a:pt x="71" y="21"/>
                    </a:lnTo>
                    <a:lnTo>
                      <a:pt x="73" y="23"/>
                    </a:lnTo>
                    <a:lnTo>
                      <a:pt x="75" y="25"/>
                    </a:lnTo>
                    <a:lnTo>
                      <a:pt x="75" y="27"/>
                    </a:lnTo>
                    <a:lnTo>
                      <a:pt x="75" y="29"/>
                    </a:lnTo>
                    <a:lnTo>
                      <a:pt x="77" y="32"/>
                    </a:lnTo>
                    <a:lnTo>
                      <a:pt x="77" y="34"/>
                    </a:lnTo>
                    <a:lnTo>
                      <a:pt x="77" y="36"/>
                    </a:lnTo>
                    <a:lnTo>
                      <a:pt x="85" y="38"/>
                    </a:lnTo>
                    <a:lnTo>
                      <a:pt x="87" y="42"/>
                    </a:lnTo>
                    <a:lnTo>
                      <a:pt x="89" y="44"/>
                    </a:lnTo>
                    <a:lnTo>
                      <a:pt x="93" y="44"/>
                    </a:lnTo>
                    <a:lnTo>
                      <a:pt x="96" y="46"/>
                    </a:lnTo>
                    <a:lnTo>
                      <a:pt x="98" y="46"/>
                    </a:lnTo>
                    <a:lnTo>
                      <a:pt x="100" y="44"/>
                    </a:lnTo>
                    <a:lnTo>
                      <a:pt x="102" y="44"/>
                    </a:lnTo>
                    <a:lnTo>
                      <a:pt x="102" y="40"/>
                    </a:lnTo>
                    <a:lnTo>
                      <a:pt x="104" y="40"/>
                    </a:lnTo>
                    <a:lnTo>
                      <a:pt x="106" y="38"/>
                    </a:lnTo>
                    <a:lnTo>
                      <a:pt x="108" y="36"/>
                    </a:lnTo>
                    <a:lnTo>
                      <a:pt x="110" y="34"/>
                    </a:lnTo>
                    <a:lnTo>
                      <a:pt x="112" y="34"/>
                    </a:lnTo>
                    <a:lnTo>
                      <a:pt x="114" y="34"/>
                    </a:lnTo>
                    <a:lnTo>
                      <a:pt x="118" y="34"/>
                    </a:lnTo>
                    <a:lnTo>
                      <a:pt x="119" y="34"/>
                    </a:lnTo>
                    <a:lnTo>
                      <a:pt x="119" y="36"/>
                    </a:lnTo>
                    <a:lnTo>
                      <a:pt x="119" y="38"/>
                    </a:lnTo>
                    <a:lnTo>
                      <a:pt x="121" y="40"/>
                    </a:lnTo>
                    <a:lnTo>
                      <a:pt x="123" y="42"/>
                    </a:lnTo>
                    <a:lnTo>
                      <a:pt x="123" y="44"/>
                    </a:lnTo>
                    <a:lnTo>
                      <a:pt x="123" y="48"/>
                    </a:lnTo>
                    <a:lnTo>
                      <a:pt x="123" y="52"/>
                    </a:lnTo>
                    <a:lnTo>
                      <a:pt x="125" y="54"/>
                    </a:lnTo>
                    <a:lnTo>
                      <a:pt x="127" y="56"/>
                    </a:lnTo>
                    <a:lnTo>
                      <a:pt x="129" y="57"/>
                    </a:lnTo>
                    <a:lnTo>
                      <a:pt x="131" y="57"/>
                    </a:lnTo>
                    <a:lnTo>
                      <a:pt x="133" y="59"/>
                    </a:lnTo>
                    <a:lnTo>
                      <a:pt x="133" y="61"/>
                    </a:lnTo>
                    <a:lnTo>
                      <a:pt x="133" y="63"/>
                    </a:lnTo>
                    <a:lnTo>
                      <a:pt x="133" y="65"/>
                    </a:lnTo>
                    <a:lnTo>
                      <a:pt x="129" y="67"/>
                    </a:lnTo>
                    <a:lnTo>
                      <a:pt x="129" y="69"/>
                    </a:lnTo>
                    <a:lnTo>
                      <a:pt x="127" y="71"/>
                    </a:lnTo>
                    <a:lnTo>
                      <a:pt x="127" y="73"/>
                    </a:lnTo>
                    <a:lnTo>
                      <a:pt x="125" y="75"/>
                    </a:lnTo>
                    <a:lnTo>
                      <a:pt x="127" y="75"/>
                    </a:lnTo>
                    <a:lnTo>
                      <a:pt x="127" y="77"/>
                    </a:lnTo>
                    <a:lnTo>
                      <a:pt x="133" y="80"/>
                    </a:lnTo>
                    <a:lnTo>
                      <a:pt x="133" y="82"/>
                    </a:lnTo>
                    <a:lnTo>
                      <a:pt x="137" y="82"/>
                    </a:lnTo>
                    <a:lnTo>
                      <a:pt x="137" y="84"/>
                    </a:lnTo>
                    <a:lnTo>
                      <a:pt x="137" y="86"/>
                    </a:lnTo>
                    <a:lnTo>
                      <a:pt x="135" y="90"/>
                    </a:lnTo>
                    <a:lnTo>
                      <a:pt x="135" y="92"/>
                    </a:lnTo>
                    <a:lnTo>
                      <a:pt x="135" y="94"/>
                    </a:lnTo>
                    <a:lnTo>
                      <a:pt x="135" y="96"/>
                    </a:lnTo>
                    <a:lnTo>
                      <a:pt x="135" y="98"/>
                    </a:lnTo>
                    <a:lnTo>
                      <a:pt x="137" y="100"/>
                    </a:lnTo>
                    <a:lnTo>
                      <a:pt x="139" y="104"/>
                    </a:lnTo>
                    <a:lnTo>
                      <a:pt x="139" y="105"/>
                    </a:lnTo>
                    <a:lnTo>
                      <a:pt x="141" y="107"/>
                    </a:lnTo>
                    <a:lnTo>
                      <a:pt x="141" y="109"/>
                    </a:lnTo>
                    <a:lnTo>
                      <a:pt x="141" y="111"/>
                    </a:lnTo>
                    <a:lnTo>
                      <a:pt x="141" y="113"/>
                    </a:lnTo>
                    <a:lnTo>
                      <a:pt x="139" y="115"/>
                    </a:lnTo>
                    <a:lnTo>
                      <a:pt x="137" y="119"/>
                    </a:lnTo>
                    <a:lnTo>
                      <a:pt x="135" y="121"/>
                    </a:lnTo>
                    <a:lnTo>
                      <a:pt x="133" y="123"/>
                    </a:lnTo>
                    <a:lnTo>
                      <a:pt x="131" y="125"/>
                    </a:lnTo>
                    <a:lnTo>
                      <a:pt x="129" y="125"/>
                    </a:lnTo>
                    <a:lnTo>
                      <a:pt x="129" y="127"/>
                    </a:lnTo>
                    <a:lnTo>
                      <a:pt x="127" y="127"/>
                    </a:lnTo>
                    <a:lnTo>
                      <a:pt x="125" y="127"/>
                    </a:lnTo>
                    <a:lnTo>
                      <a:pt x="125" y="128"/>
                    </a:lnTo>
                    <a:lnTo>
                      <a:pt x="123" y="134"/>
                    </a:lnTo>
                    <a:lnTo>
                      <a:pt x="121" y="138"/>
                    </a:lnTo>
                    <a:lnTo>
                      <a:pt x="121" y="142"/>
                    </a:lnTo>
                    <a:lnTo>
                      <a:pt x="119" y="144"/>
                    </a:lnTo>
                    <a:lnTo>
                      <a:pt x="118" y="146"/>
                    </a:lnTo>
                    <a:lnTo>
                      <a:pt x="106" y="146"/>
                    </a:lnTo>
                    <a:lnTo>
                      <a:pt x="100" y="146"/>
                    </a:lnTo>
                    <a:lnTo>
                      <a:pt x="87" y="144"/>
                    </a:lnTo>
                    <a:lnTo>
                      <a:pt x="85" y="144"/>
                    </a:lnTo>
                    <a:lnTo>
                      <a:pt x="83" y="144"/>
                    </a:lnTo>
                    <a:lnTo>
                      <a:pt x="73" y="144"/>
                    </a:lnTo>
                    <a:lnTo>
                      <a:pt x="68" y="144"/>
                    </a:lnTo>
                    <a:lnTo>
                      <a:pt x="66" y="144"/>
                    </a:lnTo>
                    <a:lnTo>
                      <a:pt x="39" y="144"/>
                    </a:lnTo>
                    <a:lnTo>
                      <a:pt x="27" y="142"/>
                    </a:lnTo>
                    <a:lnTo>
                      <a:pt x="0" y="142"/>
                    </a:lnTo>
                    <a:lnTo>
                      <a:pt x="4" y="115"/>
                    </a:lnTo>
                    <a:lnTo>
                      <a:pt x="4" y="109"/>
                    </a:lnTo>
                    <a:lnTo>
                      <a:pt x="4" y="105"/>
                    </a:lnTo>
                    <a:lnTo>
                      <a:pt x="6" y="98"/>
                    </a:lnTo>
                    <a:lnTo>
                      <a:pt x="6" y="84"/>
                    </a:lnTo>
                    <a:lnTo>
                      <a:pt x="6" y="82"/>
                    </a:lnTo>
                    <a:lnTo>
                      <a:pt x="8" y="79"/>
                    </a:lnTo>
                    <a:lnTo>
                      <a:pt x="8" y="71"/>
                    </a:lnTo>
                    <a:lnTo>
                      <a:pt x="8" y="69"/>
                    </a:lnTo>
                    <a:lnTo>
                      <a:pt x="10" y="56"/>
                    </a:lnTo>
                    <a:lnTo>
                      <a:pt x="10" y="50"/>
                    </a:lnTo>
                    <a:lnTo>
                      <a:pt x="12" y="46"/>
                    </a:lnTo>
                    <a:lnTo>
                      <a:pt x="14" y="25"/>
                    </a:lnTo>
                    <a:lnTo>
                      <a:pt x="16" y="4"/>
                    </a:lnTo>
                    <a:lnTo>
                      <a:pt x="18" y="2"/>
                    </a:lnTo>
                    <a:lnTo>
                      <a:pt x="20" y="2"/>
                    </a:lnTo>
                    <a:lnTo>
                      <a:pt x="20" y="0"/>
                    </a:lnTo>
                    <a:lnTo>
                      <a:pt x="22" y="0"/>
                    </a:lnTo>
                    <a:lnTo>
                      <a:pt x="23" y="0"/>
                    </a:lnTo>
                    <a:lnTo>
                      <a:pt x="23" y="2"/>
                    </a:lnTo>
                    <a:lnTo>
                      <a:pt x="25" y="6"/>
                    </a:lnTo>
                    <a:lnTo>
                      <a:pt x="25" y="8"/>
                    </a:lnTo>
                    <a:lnTo>
                      <a:pt x="25" y="9"/>
                    </a:lnTo>
                    <a:lnTo>
                      <a:pt x="25" y="11"/>
                    </a:lnTo>
                    <a:lnTo>
                      <a:pt x="27" y="13"/>
                    </a:lnTo>
                    <a:lnTo>
                      <a:pt x="29" y="15"/>
                    </a:lnTo>
                    <a:lnTo>
                      <a:pt x="31" y="19"/>
                    </a:lnTo>
                    <a:lnTo>
                      <a:pt x="35" y="19"/>
                    </a:lnTo>
                    <a:lnTo>
                      <a:pt x="37" y="17"/>
                    </a:lnTo>
                    <a:lnTo>
                      <a:pt x="37" y="15"/>
                    </a:lnTo>
                    <a:lnTo>
                      <a:pt x="39" y="15"/>
                    </a:lnTo>
                    <a:lnTo>
                      <a:pt x="39" y="17"/>
                    </a:lnTo>
                    <a:lnTo>
                      <a:pt x="41" y="19"/>
                    </a:lnTo>
                    <a:lnTo>
                      <a:pt x="45" y="21"/>
                    </a:lnTo>
                    <a:lnTo>
                      <a:pt x="45" y="23"/>
                    </a:lnTo>
                    <a:close/>
                  </a:path>
                </a:pathLst>
              </a:custGeom>
              <a:solidFill>
                <a:srgbClr val="2E648C"/>
              </a:solidFill>
              <a:ln w="6350">
                <a:solidFill>
                  <a:srgbClr val="E1E1E1"/>
                </a:solidFill>
                <a:prstDash val="solid"/>
                <a:round/>
                <a:headEnd/>
                <a:tailEnd/>
              </a:ln>
            </p:spPr>
            <p:txBody>
              <a:bodyPr/>
              <a:lstStyle/>
              <a:p>
                <a:endParaRPr lang="en-US"/>
              </a:p>
            </p:txBody>
          </p:sp>
          <p:sp>
            <p:nvSpPr>
              <p:cNvPr id="38154" name="Freeform 11"/>
              <p:cNvSpPr>
                <a:spLocks/>
              </p:cNvSpPr>
              <p:nvPr/>
            </p:nvSpPr>
            <p:spPr bwMode="auto">
              <a:xfrm>
                <a:off x="1377" y="816"/>
                <a:ext cx="144" cy="127"/>
              </a:xfrm>
              <a:custGeom>
                <a:avLst/>
                <a:gdLst>
                  <a:gd name="T0" fmla="*/ 114 w 144"/>
                  <a:gd name="T1" fmla="*/ 17 h 127"/>
                  <a:gd name="T2" fmla="*/ 116 w 144"/>
                  <a:gd name="T3" fmla="*/ 15 h 127"/>
                  <a:gd name="T4" fmla="*/ 116 w 144"/>
                  <a:gd name="T5" fmla="*/ 19 h 127"/>
                  <a:gd name="T6" fmla="*/ 119 w 144"/>
                  <a:gd name="T7" fmla="*/ 25 h 127"/>
                  <a:gd name="T8" fmla="*/ 121 w 144"/>
                  <a:gd name="T9" fmla="*/ 29 h 127"/>
                  <a:gd name="T10" fmla="*/ 123 w 144"/>
                  <a:gd name="T11" fmla="*/ 34 h 127"/>
                  <a:gd name="T12" fmla="*/ 129 w 144"/>
                  <a:gd name="T13" fmla="*/ 42 h 127"/>
                  <a:gd name="T14" fmla="*/ 133 w 144"/>
                  <a:gd name="T15" fmla="*/ 48 h 127"/>
                  <a:gd name="T16" fmla="*/ 137 w 144"/>
                  <a:gd name="T17" fmla="*/ 52 h 127"/>
                  <a:gd name="T18" fmla="*/ 140 w 144"/>
                  <a:gd name="T19" fmla="*/ 59 h 127"/>
                  <a:gd name="T20" fmla="*/ 140 w 144"/>
                  <a:gd name="T21" fmla="*/ 67 h 127"/>
                  <a:gd name="T22" fmla="*/ 140 w 144"/>
                  <a:gd name="T23" fmla="*/ 71 h 127"/>
                  <a:gd name="T24" fmla="*/ 144 w 144"/>
                  <a:gd name="T25" fmla="*/ 73 h 127"/>
                  <a:gd name="T26" fmla="*/ 144 w 144"/>
                  <a:gd name="T27" fmla="*/ 79 h 127"/>
                  <a:gd name="T28" fmla="*/ 142 w 144"/>
                  <a:gd name="T29" fmla="*/ 82 h 127"/>
                  <a:gd name="T30" fmla="*/ 139 w 144"/>
                  <a:gd name="T31" fmla="*/ 84 h 127"/>
                  <a:gd name="T32" fmla="*/ 129 w 144"/>
                  <a:gd name="T33" fmla="*/ 82 h 127"/>
                  <a:gd name="T34" fmla="*/ 125 w 144"/>
                  <a:gd name="T35" fmla="*/ 80 h 127"/>
                  <a:gd name="T36" fmla="*/ 119 w 144"/>
                  <a:gd name="T37" fmla="*/ 80 h 127"/>
                  <a:gd name="T38" fmla="*/ 114 w 144"/>
                  <a:gd name="T39" fmla="*/ 80 h 127"/>
                  <a:gd name="T40" fmla="*/ 110 w 144"/>
                  <a:gd name="T41" fmla="*/ 82 h 127"/>
                  <a:gd name="T42" fmla="*/ 110 w 144"/>
                  <a:gd name="T43" fmla="*/ 100 h 127"/>
                  <a:gd name="T44" fmla="*/ 108 w 144"/>
                  <a:gd name="T45" fmla="*/ 107 h 127"/>
                  <a:gd name="T46" fmla="*/ 104 w 144"/>
                  <a:gd name="T47" fmla="*/ 109 h 127"/>
                  <a:gd name="T48" fmla="*/ 96 w 144"/>
                  <a:gd name="T49" fmla="*/ 107 h 127"/>
                  <a:gd name="T50" fmla="*/ 94 w 144"/>
                  <a:gd name="T51" fmla="*/ 109 h 127"/>
                  <a:gd name="T52" fmla="*/ 91 w 144"/>
                  <a:gd name="T53" fmla="*/ 117 h 127"/>
                  <a:gd name="T54" fmla="*/ 83 w 144"/>
                  <a:gd name="T55" fmla="*/ 119 h 127"/>
                  <a:gd name="T56" fmla="*/ 54 w 144"/>
                  <a:gd name="T57" fmla="*/ 113 h 127"/>
                  <a:gd name="T58" fmla="*/ 52 w 144"/>
                  <a:gd name="T59" fmla="*/ 113 h 127"/>
                  <a:gd name="T60" fmla="*/ 48 w 144"/>
                  <a:gd name="T61" fmla="*/ 109 h 127"/>
                  <a:gd name="T62" fmla="*/ 43 w 144"/>
                  <a:gd name="T63" fmla="*/ 102 h 127"/>
                  <a:gd name="T64" fmla="*/ 41 w 144"/>
                  <a:gd name="T65" fmla="*/ 100 h 127"/>
                  <a:gd name="T66" fmla="*/ 35 w 144"/>
                  <a:gd name="T67" fmla="*/ 92 h 127"/>
                  <a:gd name="T68" fmla="*/ 27 w 144"/>
                  <a:gd name="T69" fmla="*/ 84 h 127"/>
                  <a:gd name="T70" fmla="*/ 2 w 144"/>
                  <a:gd name="T71" fmla="*/ 69 h 127"/>
                  <a:gd name="T72" fmla="*/ 2 w 144"/>
                  <a:gd name="T73" fmla="*/ 61 h 127"/>
                  <a:gd name="T74" fmla="*/ 8 w 144"/>
                  <a:gd name="T75" fmla="*/ 54 h 127"/>
                  <a:gd name="T76" fmla="*/ 8 w 144"/>
                  <a:gd name="T77" fmla="*/ 50 h 127"/>
                  <a:gd name="T78" fmla="*/ 8 w 144"/>
                  <a:gd name="T79" fmla="*/ 46 h 127"/>
                  <a:gd name="T80" fmla="*/ 14 w 144"/>
                  <a:gd name="T81" fmla="*/ 44 h 127"/>
                  <a:gd name="T82" fmla="*/ 14 w 144"/>
                  <a:gd name="T83" fmla="*/ 42 h 127"/>
                  <a:gd name="T84" fmla="*/ 14 w 144"/>
                  <a:gd name="T85" fmla="*/ 34 h 127"/>
                  <a:gd name="T86" fmla="*/ 14 w 144"/>
                  <a:gd name="T87" fmla="*/ 32 h 127"/>
                  <a:gd name="T88" fmla="*/ 14 w 144"/>
                  <a:gd name="T89" fmla="*/ 29 h 127"/>
                  <a:gd name="T90" fmla="*/ 14 w 144"/>
                  <a:gd name="T91" fmla="*/ 25 h 127"/>
                  <a:gd name="T92" fmla="*/ 14 w 144"/>
                  <a:gd name="T93" fmla="*/ 17 h 127"/>
                  <a:gd name="T94" fmla="*/ 18 w 144"/>
                  <a:gd name="T95" fmla="*/ 11 h 127"/>
                  <a:gd name="T96" fmla="*/ 16 w 144"/>
                  <a:gd name="T97" fmla="*/ 7 h 127"/>
                  <a:gd name="T98" fmla="*/ 20 w 144"/>
                  <a:gd name="T99" fmla="*/ 6 h 127"/>
                  <a:gd name="T100" fmla="*/ 21 w 144"/>
                  <a:gd name="T101" fmla="*/ 4 h 127"/>
                  <a:gd name="T102" fmla="*/ 21 w 144"/>
                  <a:gd name="T103" fmla="*/ 0 h 127"/>
                  <a:gd name="T104" fmla="*/ 73 w 144"/>
                  <a:gd name="T105" fmla="*/ 4 h 127"/>
                  <a:gd name="T106" fmla="*/ 89 w 144"/>
                  <a:gd name="T107" fmla="*/ 6 h 1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4"/>
                  <a:gd name="T163" fmla="*/ 0 h 127"/>
                  <a:gd name="T164" fmla="*/ 144 w 144"/>
                  <a:gd name="T165" fmla="*/ 127 h 1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4" h="127">
                    <a:moveTo>
                      <a:pt x="116" y="6"/>
                    </a:moveTo>
                    <a:lnTo>
                      <a:pt x="116" y="13"/>
                    </a:lnTo>
                    <a:lnTo>
                      <a:pt x="114" y="15"/>
                    </a:lnTo>
                    <a:lnTo>
                      <a:pt x="114" y="17"/>
                    </a:lnTo>
                    <a:lnTo>
                      <a:pt x="116" y="17"/>
                    </a:lnTo>
                    <a:lnTo>
                      <a:pt x="116" y="15"/>
                    </a:lnTo>
                    <a:lnTo>
                      <a:pt x="117" y="15"/>
                    </a:lnTo>
                    <a:lnTo>
                      <a:pt x="117" y="17"/>
                    </a:lnTo>
                    <a:lnTo>
                      <a:pt x="116" y="17"/>
                    </a:lnTo>
                    <a:lnTo>
                      <a:pt x="116" y="19"/>
                    </a:lnTo>
                    <a:lnTo>
                      <a:pt x="117" y="21"/>
                    </a:lnTo>
                    <a:lnTo>
                      <a:pt x="117" y="23"/>
                    </a:lnTo>
                    <a:lnTo>
                      <a:pt x="119" y="25"/>
                    </a:lnTo>
                    <a:lnTo>
                      <a:pt x="121" y="25"/>
                    </a:lnTo>
                    <a:lnTo>
                      <a:pt x="121" y="27"/>
                    </a:lnTo>
                    <a:lnTo>
                      <a:pt x="121" y="29"/>
                    </a:lnTo>
                    <a:lnTo>
                      <a:pt x="121" y="32"/>
                    </a:lnTo>
                    <a:lnTo>
                      <a:pt x="123" y="34"/>
                    </a:lnTo>
                    <a:lnTo>
                      <a:pt x="123" y="40"/>
                    </a:lnTo>
                    <a:lnTo>
                      <a:pt x="127" y="40"/>
                    </a:lnTo>
                    <a:lnTo>
                      <a:pt x="129" y="42"/>
                    </a:lnTo>
                    <a:lnTo>
                      <a:pt x="129" y="44"/>
                    </a:lnTo>
                    <a:lnTo>
                      <a:pt x="131" y="46"/>
                    </a:lnTo>
                    <a:lnTo>
                      <a:pt x="133" y="48"/>
                    </a:lnTo>
                    <a:lnTo>
                      <a:pt x="135" y="50"/>
                    </a:lnTo>
                    <a:lnTo>
                      <a:pt x="135" y="52"/>
                    </a:lnTo>
                    <a:lnTo>
                      <a:pt x="137" y="52"/>
                    </a:lnTo>
                    <a:lnTo>
                      <a:pt x="137" y="54"/>
                    </a:lnTo>
                    <a:lnTo>
                      <a:pt x="139" y="55"/>
                    </a:lnTo>
                    <a:lnTo>
                      <a:pt x="139" y="57"/>
                    </a:lnTo>
                    <a:lnTo>
                      <a:pt x="139" y="59"/>
                    </a:lnTo>
                    <a:lnTo>
                      <a:pt x="140" y="59"/>
                    </a:lnTo>
                    <a:lnTo>
                      <a:pt x="140" y="63"/>
                    </a:lnTo>
                    <a:lnTo>
                      <a:pt x="139" y="63"/>
                    </a:lnTo>
                    <a:lnTo>
                      <a:pt x="139" y="65"/>
                    </a:lnTo>
                    <a:lnTo>
                      <a:pt x="139" y="67"/>
                    </a:lnTo>
                    <a:lnTo>
                      <a:pt x="140" y="67"/>
                    </a:lnTo>
                    <a:lnTo>
                      <a:pt x="139" y="67"/>
                    </a:lnTo>
                    <a:lnTo>
                      <a:pt x="139" y="69"/>
                    </a:lnTo>
                    <a:lnTo>
                      <a:pt x="140" y="71"/>
                    </a:lnTo>
                    <a:lnTo>
                      <a:pt x="142" y="71"/>
                    </a:lnTo>
                    <a:lnTo>
                      <a:pt x="142" y="73"/>
                    </a:lnTo>
                    <a:lnTo>
                      <a:pt x="144" y="73"/>
                    </a:lnTo>
                    <a:lnTo>
                      <a:pt x="144" y="75"/>
                    </a:lnTo>
                    <a:lnTo>
                      <a:pt x="144" y="77"/>
                    </a:lnTo>
                    <a:lnTo>
                      <a:pt x="144" y="79"/>
                    </a:lnTo>
                    <a:lnTo>
                      <a:pt x="142" y="80"/>
                    </a:lnTo>
                    <a:lnTo>
                      <a:pt x="142" y="82"/>
                    </a:lnTo>
                    <a:lnTo>
                      <a:pt x="142" y="84"/>
                    </a:lnTo>
                    <a:lnTo>
                      <a:pt x="140" y="84"/>
                    </a:lnTo>
                    <a:lnTo>
                      <a:pt x="139" y="84"/>
                    </a:lnTo>
                    <a:lnTo>
                      <a:pt x="137" y="84"/>
                    </a:lnTo>
                    <a:lnTo>
                      <a:pt x="135" y="84"/>
                    </a:lnTo>
                    <a:lnTo>
                      <a:pt x="133" y="84"/>
                    </a:lnTo>
                    <a:lnTo>
                      <a:pt x="129" y="82"/>
                    </a:lnTo>
                    <a:lnTo>
                      <a:pt x="127" y="82"/>
                    </a:lnTo>
                    <a:lnTo>
                      <a:pt x="125" y="80"/>
                    </a:lnTo>
                    <a:lnTo>
                      <a:pt x="123" y="80"/>
                    </a:lnTo>
                    <a:lnTo>
                      <a:pt x="121" y="79"/>
                    </a:lnTo>
                    <a:lnTo>
                      <a:pt x="119" y="79"/>
                    </a:lnTo>
                    <a:lnTo>
                      <a:pt x="119" y="80"/>
                    </a:lnTo>
                    <a:lnTo>
                      <a:pt x="116" y="80"/>
                    </a:lnTo>
                    <a:lnTo>
                      <a:pt x="114" y="80"/>
                    </a:lnTo>
                    <a:lnTo>
                      <a:pt x="112" y="80"/>
                    </a:lnTo>
                    <a:lnTo>
                      <a:pt x="110" y="82"/>
                    </a:lnTo>
                    <a:lnTo>
                      <a:pt x="110" y="84"/>
                    </a:lnTo>
                    <a:lnTo>
                      <a:pt x="110" y="100"/>
                    </a:lnTo>
                    <a:lnTo>
                      <a:pt x="110" y="102"/>
                    </a:lnTo>
                    <a:lnTo>
                      <a:pt x="110" y="103"/>
                    </a:lnTo>
                    <a:lnTo>
                      <a:pt x="108" y="105"/>
                    </a:lnTo>
                    <a:lnTo>
                      <a:pt x="108" y="107"/>
                    </a:lnTo>
                    <a:lnTo>
                      <a:pt x="108" y="111"/>
                    </a:lnTo>
                    <a:lnTo>
                      <a:pt x="106" y="111"/>
                    </a:lnTo>
                    <a:lnTo>
                      <a:pt x="106" y="109"/>
                    </a:lnTo>
                    <a:lnTo>
                      <a:pt x="104" y="109"/>
                    </a:lnTo>
                    <a:lnTo>
                      <a:pt x="102" y="111"/>
                    </a:lnTo>
                    <a:lnTo>
                      <a:pt x="98" y="109"/>
                    </a:lnTo>
                    <a:lnTo>
                      <a:pt x="96" y="107"/>
                    </a:lnTo>
                    <a:lnTo>
                      <a:pt x="94" y="107"/>
                    </a:lnTo>
                    <a:lnTo>
                      <a:pt x="94" y="109"/>
                    </a:lnTo>
                    <a:lnTo>
                      <a:pt x="94" y="111"/>
                    </a:lnTo>
                    <a:lnTo>
                      <a:pt x="92" y="113"/>
                    </a:lnTo>
                    <a:lnTo>
                      <a:pt x="91" y="115"/>
                    </a:lnTo>
                    <a:lnTo>
                      <a:pt x="91" y="117"/>
                    </a:lnTo>
                    <a:lnTo>
                      <a:pt x="87" y="119"/>
                    </a:lnTo>
                    <a:lnTo>
                      <a:pt x="85" y="119"/>
                    </a:lnTo>
                    <a:lnTo>
                      <a:pt x="83" y="119"/>
                    </a:lnTo>
                    <a:lnTo>
                      <a:pt x="81" y="119"/>
                    </a:lnTo>
                    <a:lnTo>
                      <a:pt x="75" y="127"/>
                    </a:lnTo>
                    <a:lnTo>
                      <a:pt x="69" y="123"/>
                    </a:lnTo>
                    <a:lnTo>
                      <a:pt x="54" y="113"/>
                    </a:lnTo>
                    <a:lnTo>
                      <a:pt x="56" y="113"/>
                    </a:lnTo>
                    <a:lnTo>
                      <a:pt x="54" y="113"/>
                    </a:lnTo>
                    <a:lnTo>
                      <a:pt x="52" y="113"/>
                    </a:lnTo>
                    <a:lnTo>
                      <a:pt x="50" y="113"/>
                    </a:lnTo>
                    <a:lnTo>
                      <a:pt x="48" y="111"/>
                    </a:lnTo>
                    <a:lnTo>
                      <a:pt x="48" y="109"/>
                    </a:lnTo>
                    <a:lnTo>
                      <a:pt x="46" y="107"/>
                    </a:lnTo>
                    <a:lnTo>
                      <a:pt x="44" y="105"/>
                    </a:lnTo>
                    <a:lnTo>
                      <a:pt x="44" y="103"/>
                    </a:lnTo>
                    <a:lnTo>
                      <a:pt x="43" y="102"/>
                    </a:lnTo>
                    <a:lnTo>
                      <a:pt x="43" y="100"/>
                    </a:lnTo>
                    <a:lnTo>
                      <a:pt x="41" y="100"/>
                    </a:lnTo>
                    <a:lnTo>
                      <a:pt x="41" y="98"/>
                    </a:lnTo>
                    <a:lnTo>
                      <a:pt x="39" y="98"/>
                    </a:lnTo>
                    <a:lnTo>
                      <a:pt x="39" y="96"/>
                    </a:lnTo>
                    <a:lnTo>
                      <a:pt x="35" y="92"/>
                    </a:lnTo>
                    <a:lnTo>
                      <a:pt x="33" y="90"/>
                    </a:lnTo>
                    <a:lnTo>
                      <a:pt x="31" y="86"/>
                    </a:lnTo>
                    <a:lnTo>
                      <a:pt x="29" y="86"/>
                    </a:lnTo>
                    <a:lnTo>
                      <a:pt x="27" y="84"/>
                    </a:lnTo>
                    <a:lnTo>
                      <a:pt x="23" y="80"/>
                    </a:lnTo>
                    <a:lnTo>
                      <a:pt x="10" y="73"/>
                    </a:lnTo>
                    <a:lnTo>
                      <a:pt x="2" y="69"/>
                    </a:lnTo>
                    <a:lnTo>
                      <a:pt x="2" y="67"/>
                    </a:lnTo>
                    <a:lnTo>
                      <a:pt x="0" y="65"/>
                    </a:lnTo>
                    <a:lnTo>
                      <a:pt x="0" y="63"/>
                    </a:lnTo>
                    <a:lnTo>
                      <a:pt x="2" y="63"/>
                    </a:lnTo>
                    <a:lnTo>
                      <a:pt x="2" y="61"/>
                    </a:lnTo>
                    <a:lnTo>
                      <a:pt x="4" y="61"/>
                    </a:lnTo>
                    <a:lnTo>
                      <a:pt x="6" y="59"/>
                    </a:lnTo>
                    <a:lnTo>
                      <a:pt x="8" y="55"/>
                    </a:lnTo>
                    <a:lnTo>
                      <a:pt x="8" y="54"/>
                    </a:lnTo>
                    <a:lnTo>
                      <a:pt x="8" y="52"/>
                    </a:lnTo>
                    <a:lnTo>
                      <a:pt x="8" y="50"/>
                    </a:lnTo>
                    <a:lnTo>
                      <a:pt x="8" y="48"/>
                    </a:lnTo>
                    <a:lnTo>
                      <a:pt x="8" y="46"/>
                    </a:lnTo>
                    <a:lnTo>
                      <a:pt x="10" y="44"/>
                    </a:lnTo>
                    <a:lnTo>
                      <a:pt x="14" y="44"/>
                    </a:lnTo>
                    <a:lnTo>
                      <a:pt x="14" y="42"/>
                    </a:lnTo>
                    <a:lnTo>
                      <a:pt x="16" y="40"/>
                    </a:lnTo>
                    <a:lnTo>
                      <a:pt x="14" y="40"/>
                    </a:lnTo>
                    <a:lnTo>
                      <a:pt x="14" y="36"/>
                    </a:lnTo>
                    <a:lnTo>
                      <a:pt x="14" y="34"/>
                    </a:lnTo>
                    <a:lnTo>
                      <a:pt x="14" y="32"/>
                    </a:lnTo>
                    <a:lnTo>
                      <a:pt x="14" y="31"/>
                    </a:lnTo>
                    <a:lnTo>
                      <a:pt x="14" y="29"/>
                    </a:lnTo>
                    <a:lnTo>
                      <a:pt x="14" y="27"/>
                    </a:lnTo>
                    <a:lnTo>
                      <a:pt x="14" y="25"/>
                    </a:lnTo>
                    <a:lnTo>
                      <a:pt x="14" y="23"/>
                    </a:lnTo>
                    <a:lnTo>
                      <a:pt x="12" y="21"/>
                    </a:lnTo>
                    <a:lnTo>
                      <a:pt x="12" y="19"/>
                    </a:lnTo>
                    <a:lnTo>
                      <a:pt x="12" y="17"/>
                    </a:lnTo>
                    <a:lnTo>
                      <a:pt x="14" y="17"/>
                    </a:lnTo>
                    <a:lnTo>
                      <a:pt x="14" y="15"/>
                    </a:lnTo>
                    <a:lnTo>
                      <a:pt x="16" y="13"/>
                    </a:lnTo>
                    <a:lnTo>
                      <a:pt x="18" y="11"/>
                    </a:lnTo>
                    <a:lnTo>
                      <a:pt x="18" y="9"/>
                    </a:lnTo>
                    <a:lnTo>
                      <a:pt x="16" y="7"/>
                    </a:lnTo>
                    <a:lnTo>
                      <a:pt x="18" y="6"/>
                    </a:lnTo>
                    <a:lnTo>
                      <a:pt x="20" y="6"/>
                    </a:lnTo>
                    <a:lnTo>
                      <a:pt x="21" y="6"/>
                    </a:lnTo>
                    <a:lnTo>
                      <a:pt x="21" y="4"/>
                    </a:lnTo>
                    <a:lnTo>
                      <a:pt x="20" y="2"/>
                    </a:lnTo>
                    <a:lnTo>
                      <a:pt x="20" y="0"/>
                    </a:lnTo>
                    <a:lnTo>
                      <a:pt x="21" y="0"/>
                    </a:lnTo>
                    <a:lnTo>
                      <a:pt x="43" y="0"/>
                    </a:lnTo>
                    <a:lnTo>
                      <a:pt x="62" y="4"/>
                    </a:lnTo>
                    <a:lnTo>
                      <a:pt x="66" y="4"/>
                    </a:lnTo>
                    <a:lnTo>
                      <a:pt x="73" y="4"/>
                    </a:lnTo>
                    <a:lnTo>
                      <a:pt x="75" y="4"/>
                    </a:lnTo>
                    <a:lnTo>
                      <a:pt x="79" y="4"/>
                    </a:lnTo>
                    <a:lnTo>
                      <a:pt x="89" y="6"/>
                    </a:lnTo>
                    <a:lnTo>
                      <a:pt x="108" y="6"/>
                    </a:lnTo>
                    <a:lnTo>
                      <a:pt x="116" y="6"/>
                    </a:lnTo>
                    <a:close/>
                  </a:path>
                </a:pathLst>
              </a:custGeom>
              <a:solidFill>
                <a:srgbClr val="97B4C7"/>
              </a:solidFill>
              <a:ln w="6350">
                <a:solidFill>
                  <a:srgbClr val="E1E1E1"/>
                </a:solidFill>
                <a:prstDash val="solid"/>
                <a:round/>
                <a:headEnd/>
                <a:tailEnd/>
              </a:ln>
            </p:spPr>
            <p:txBody>
              <a:bodyPr/>
              <a:lstStyle/>
              <a:p>
                <a:endParaRPr lang="en-US"/>
              </a:p>
            </p:txBody>
          </p:sp>
          <p:sp>
            <p:nvSpPr>
              <p:cNvPr id="38155" name="Freeform 12"/>
              <p:cNvSpPr>
                <a:spLocks/>
              </p:cNvSpPr>
              <p:nvPr/>
            </p:nvSpPr>
            <p:spPr bwMode="auto">
              <a:xfrm>
                <a:off x="1276" y="921"/>
                <a:ext cx="99" cy="135"/>
              </a:xfrm>
              <a:custGeom>
                <a:avLst/>
                <a:gdLst>
                  <a:gd name="T0" fmla="*/ 51 w 99"/>
                  <a:gd name="T1" fmla="*/ 2 h 135"/>
                  <a:gd name="T2" fmla="*/ 53 w 99"/>
                  <a:gd name="T3" fmla="*/ 2 h 135"/>
                  <a:gd name="T4" fmla="*/ 55 w 99"/>
                  <a:gd name="T5" fmla="*/ 10 h 135"/>
                  <a:gd name="T6" fmla="*/ 53 w 99"/>
                  <a:gd name="T7" fmla="*/ 12 h 135"/>
                  <a:gd name="T8" fmla="*/ 53 w 99"/>
                  <a:gd name="T9" fmla="*/ 14 h 135"/>
                  <a:gd name="T10" fmla="*/ 53 w 99"/>
                  <a:gd name="T11" fmla="*/ 18 h 135"/>
                  <a:gd name="T12" fmla="*/ 51 w 99"/>
                  <a:gd name="T13" fmla="*/ 18 h 135"/>
                  <a:gd name="T14" fmla="*/ 51 w 99"/>
                  <a:gd name="T15" fmla="*/ 22 h 135"/>
                  <a:gd name="T16" fmla="*/ 51 w 99"/>
                  <a:gd name="T17" fmla="*/ 27 h 135"/>
                  <a:gd name="T18" fmla="*/ 55 w 99"/>
                  <a:gd name="T19" fmla="*/ 33 h 135"/>
                  <a:gd name="T20" fmla="*/ 57 w 99"/>
                  <a:gd name="T21" fmla="*/ 35 h 135"/>
                  <a:gd name="T22" fmla="*/ 59 w 99"/>
                  <a:gd name="T23" fmla="*/ 35 h 135"/>
                  <a:gd name="T24" fmla="*/ 65 w 99"/>
                  <a:gd name="T25" fmla="*/ 35 h 135"/>
                  <a:gd name="T26" fmla="*/ 71 w 99"/>
                  <a:gd name="T27" fmla="*/ 43 h 135"/>
                  <a:gd name="T28" fmla="*/ 74 w 99"/>
                  <a:gd name="T29" fmla="*/ 48 h 135"/>
                  <a:gd name="T30" fmla="*/ 76 w 99"/>
                  <a:gd name="T31" fmla="*/ 56 h 135"/>
                  <a:gd name="T32" fmla="*/ 76 w 99"/>
                  <a:gd name="T33" fmla="*/ 60 h 135"/>
                  <a:gd name="T34" fmla="*/ 84 w 99"/>
                  <a:gd name="T35" fmla="*/ 68 h 135"/>
                  <a:gd name="T36" fmla="*/ 90 w 99"/>
                  <a:gd name="T37" fmla="*/ 70 h 135"/>
                  <a:gd name="T38" fmla="*/ 94 w 99"/>
                  <a:gd name="T39" fmla="*/ 77 h 135"/>
                  <a:gd name="T40" fmla="*/ 96 w 99"/>
                  <a:gd name="T41" fmla="*/ 79 h 135"/>
                  <a:gd name="T42" fmla="*/ 96 w 99"/>
                  <a:gd name="T43" fmla="*/ 87 h 135"/>
                  <a:gd name="T44" fmla="*/ 78 w 99"/>
                  <a:gd name="T45" fmla="*/ 118 h 135"/>
                  <a:gd name="T46" fmla="*/ 74 w 99"/>
                  <a:gd name="T47" fmla="*/ 116 h 135"/>
                  <a:gd name="T48" fmla="*/ 71 w 99"/>
                  <a:gd name="T49" fmla="*/ 116 h 135"/>
                  <a:gd name="T50" fmla="*/ 69 w 99"/>
                  <a:gd name="T51" fmla="*/ 114 h 135"/>
                  <a:gd name="T52" fmla="*/ 59 w 99"/>
                  <a:gd name="T53" fmla="*/ 112 h 135"/>
                  <a:gd name="T54" fmla="*/ 57 w 99"/>
                  <a:gd name="T55" fmla="*/ 106 h 135"/>
                  <a:gd name="T56" fmla="*/ 51 w 99"/>
                  <a:gd name="T57" fmla="*/ 104 h 135"/>
                  <a:gd name="T58" fmla="*/ 38 w 99"/>
                  <a:gd name="T59" fmla="*/ 118 h 135"/>
                  <a:gd name="T60" fmla="*/ 32 w 99"/>
                  <a:gd name="T61" fmla="*/ 123 h 135"/>
                  <a:gd name="T62" fmla="*/ 34 w 99"/>
                  <a:gd name="T63" fmla="*/ 127 h 135"/>
                  <a:gd name="T64" fmla="*/ 28 w 99"/>
                  <a:gd name="T65" fmla="*/ 133 h 135"/>
                  <a:gd name="T66" fmla="*/ 19 w 99"/>
                  <a:gd name="T67" fmla="*/ 129 h 135"/>
                  <a:gd name="T68" fmla="*/ 19 w 99"/>
                  <a:gd name="T69" fmla="*/ 129 h 135"/>
                  <a:gd name="T70" fmla="*/ 9 w 99"/>
                  <a:gd name="T71" fmla="*/ 121 h 135"/>
                  <a:gd name="T72" fmla="*/ 5 w 99"/>
                  <a:gd name="T73" fmla="*/ 106 h 135"/>
                  <a:gd name="T74" fmla="*/ 5 w 99"/>
                  <a:gd name="T75" fmla="*/ 104 h 135"/>
                  <a:gd name="T76" fmla="*/ 9 w 99"/>
                  <a:gd name="T77" fmla="*/ 100 h 135"/>
                  <a:gd name="T78" fmla="*/ 7 w 99"/>
                  <a:gd name="T79" fmla="*/ 91 h 135"/>
                  <a:gd name="T80" fmla="*/ 3 w 99"/>
                  <a:gd name="T81" fmla="*/ 81 h 135"/>
                  <a:gd name="T82" fmla="*/ 1 w 99"/>
                  <a:gd name="T83" fmla="*/ 77 h 135"/>
                  <a:gd name="T84" fmla="*/ 1 w 99"/>
                  <a:gd name="T85" fmla="*/ 71 h 135"/>
                  <a:gd name="T86" fmla="*/ 0 w 99"/>
                  <a:gd name="T87" fmla="*/ 66 h 135"/>
                  <a:gd name="T88" fmla="*/ 3 w 99"/>
                  <a:gd name="T89" fmla="*/ 62 h 135"/>
                  <a:gd name="T90" fmla="*/ 7 w 99"/>
                  <a:gd name="T91" fmla="*/ 56 h 135"/>
                  <a:gd name="T92" fmla="*/ 13 w 99"/>
                  <a:gd name="T93" fmla="*/ 60 h 135"/>
                  <a:gd name="T94" fmla="*/ 15 w 99"/>
                  <a:gd name="T95" fmla="*/ 56 h 135"/>
                  <a:gd name="T96" fmla="*/ 32 w 99"/>
                  <a:gd name="T97" fmla="*/ 29 h 135"/>
                  <a:gd name="T98" fmla="*/ 44 w 99"/>
                  <a:gd name="T99" fmla="*/ 8 h 1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
                  <a:gd name="T151" fmla="*/ 0 h 135"/>
                  <a:gd name="T152" fmla="*/ 99 w 99"/>
                  <a:gd name="T153" fmla="*/ 135 h 1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 h="135">
                    <a:moveTo>
                      <a:pt x="44" y="8"/>
                    </a:moveTo>
                    <a:lnTo>
                      <a:pt x="49" y="0"/>
                    </a:lnTo>
                    <a:lnTo>
                      <a:pt x="51" y="2"/>
                    </a:lnTo>
                    <a:lnTo>
                      <a:pt x="51" y="4"/>
                    </a:lnTo>
                    <a:lnTo>
                      <a:pt x="53" y="2"/>
                    </a:lnTo>
                    <a:lnTo>
                      <a:pt x="55" y="4"/>
                    </a:lnTo>
                    <a:lnTo>
                      <a:pt x="55" y="6"/>
                    </a:lnTo>
                    <a:lnTo>
                      <a:pt x="55" y="8"/>
                    </a:lnTo>
                    <a:lnTo>
                      <a:pt x="55" y="10"/>
                    </a:lnTo>
                    <a:lnTo>
                      <a:pt x="55" y="12"/>
                    </a:lnTo>
                    <a:lnTo>
                      <a:pt x="53" y="12"/>
                    </a:lnTo>
                    <a:lnTo>
                      <a:pt x="53" y="14"/>
                    </a:lnTo>
                    <a:lnTo>
                      <a:pt x="53" y="16"/>
                    </a:lnTo>
                    <a:lnTo>
                      <a:pt x="55" y="16"/>
                    </a:lnTo>
                    <a:lnTo>
                      <a:pt x="55" y="18"/>
                    </a:lnTo>
                    <a:lnTo>
                      <a:pt x="53" y="18"/>
                    </a:lnTo>
                    <a:lnTo>
                      <a:pt x="51" y="18"/>
                    </a:lnTo>
                    <a:lnTo>
                      <a:pt x="51" y="20"/>
                    </a:lnTo>
                    <a:lnTo>
                      <a:pt x="49" y="22"/>
                    </a:lnTo>
                    <a:lnTo>
                      <a:pt x="51" y="22"/>
                    </a:lnTo>
                    <a:lnTo>
                      <a:pt x="51" y="23"/>
                    </a:lnTo>
                    <a:lnTo>
                      <a:pt x="51" y="25"/>
                    </a:lnTo>
                    <a:lnTo>
                      <a:pt x="51" y="27"/>
                    </a:lnTo>
                    <a:lnTo>
                      <a:pt x="51" y="29"/>
                    </a:lnTo>
                    <a:lnTo>
                      <a:pt x="53" y="29"/>
                    </a:lnTo>
                    <a:lnTo>
                      <a:pt x="55" y="33"/>
                    </a:lnTo>
                    <a:lnTo>
                      <a:pt x="57" y="33"/>
                    </a:lnTo>
                    <a:lnTo>
                      <a:pt x="57" y="35"/>
                    </a:lnTo>
                    <a:lnTo>
                      <a:pt x="59" y="35"/>
                    </a:lnTo>
                    <a:lnTo>
                      <a:pt x="61" y="35"/>
                    </a:lnTo>
                    <a:lnTo>
                      <a:pt x="63" y="35"/>
                    </a:lnTo>
                    <a:lnTo>
                      <a:pt x="65" y="35"/>
                    </a:lnTo>
                    <a:lnTo>
                      <a:pt x="67" y="37"/>
                    </a:lnTo>
                    <a:lnTo>
                      <a:pt x="69" y="39"/>
                    </a:lnTo>
                    <a:lnTo>
                      <a:pt x="69" y="41"/>
                    </a:lnTo>
                    <a:lnTo>
                      <a:pt x="71" y="43"/>
                    </a:lnTo>
                    <a:lnTo>
                      <a:pt x="73" y="43"/>
                    </a:lnTo>
                    <a:lnTo>
                      <a:pt x="74" y="45"/>
                    </a:lnTo>
                    <a:lnTo>
                      <a:pt x="74" y="46"/>
                    </a:lnTo>
                    <a:lnTo>
                      <a:pt x="74" y="48"/>
                    </a:lnTo>
                    <a:lnTo>
                      <a:pt x="74" y="50"/>
                    </a:lnTo>
                    <a:lnTo>
                      <a:pt x="76" y="52"/>
                    </a:lnTo>
                    <a:lnTo>
                      <a:pt x="76" y="56"/>
                    </a:lnTo>
                    <a:lnTo>
                      <a:pt x="76" y="60"/>
                    </a:lnTo>
                    <a:lnTo>
                      <a:pt x="78" y="64"/>
                    </a:lnTo>
                    <a:lnTo>
                      <a:pt x="80" y="66"/>
                    </a:lnTo>
                    <a:lnTo>
                      <a:pt x="82" y="66"/>
                    </a:lnTo>
                    <a:lnTo>
                      <a:pt x="84" y="68"/>
                    </a:lnTo>
                    <a:lnTo>
                      <a:pt x="86" y="70"/>
                    </a:lnTo>
                    <a:lnTo>
                      <a:pt x="88" y="68"/>
                    </a:lnTo>
                    <a:lnTo>
                      <a:pt x="90" y="70"/>
                    </a:lnTo>
                    <a:lnTo>
                      <a:pt x="90" y="71"/>
                    </a:lnTo>
                    <a:lnTo>
                      <a:pt x="92" y="71"/>
                    </a:lnTo>
                    <a:lnTo>
                      <a:pt x="94" y="73"/>
                    </a:lnTo>
                    <a:lnTo>
                      <a:pt x="94" y="77"/>
                    </a:lnTo>
                    <a:lnTo>
                      <a:pt x="96" y="79"/>
                    </a:lnTo>
                    <a:lnTo>
                      <a:pt x="97" y="79"/>
                    </a:lnTo>
                    <a:lnTo>
                      <a:pt x="99" y="79"/>
                    </a:lnTo>
                    <a:lnTo>
                      <a:pt x="99" y="81"/>
                    </a:lnTo>
                    <a:lnTo>
                      <a:pt x="96" y="87"/>
                    </a:lnTo>
                    <a:lnTo>
                      <a:pt x="96" y="89"/>
                    </a:lnTo>
                    <a:lnTo>
                      <a:pt x="86" y="106"/>
                    </a:lnTo>
                    <a:lnTo>
                      <a:pt x="78" y="118"/>
                    </a:lnTo>
                    <a:lnTo>
                      <a:pt x="76" y="118"/>
                    </a:lnTo>
                    <a:lnTo>
                      <a:pt x="74" y="116"/>
                    </a:lnTo>
                    <a:lnTo>
                      <a:pt x="73" y="116"/>
                    </a:lnTo>
                    <a:lnTo>
                      <a:pt x="71" y="116"/>
                    </a:lnTo>
                    <a:lnTo>
                      <a:pt x="71" y="114"/>
                    </a:lnTo>
                    <a:lnTo>
                      <a:pt x="69" y="114"/>
                    </a:lnTo>
                    <a:lnTo>
                      <a:pt x="67" y="114"/>
                    </a:lnTo>
                    <a:lnTo>
                      <a:pt x="65" y="114"/>
                    </a:lnTo>
                    <a:lnTo>
                      <a:pt x="59" y="112"/>
                    </a:lnTo>
                    <a:lnTo>
                      <a:pt x="57" y="110"/>
                    </a:lnTo>
                    <a:lnTo>
                      <a:pt x="57" y="108"/>
                    </a:lnTo>
                    <a:lnTo>
                      <a:pt x="57" y="106"/>
                    </a:lnTo>
                    <a:lnTo>
                      <a:pt x="53" y="106"/>
                    </a:lnTo>
                    <a:lnTo>
                      <a:pt x="51" y="104"/>
                    </a:lnTo>
                    <a:lnTo>
                      <a:pt x="38" y="118"/>
                    </a:lnTo>
                    <a:lnTo>
                      <a:pt x="38" y="119"/>
                    </a:lnTo>
                    <a:lnTo>
                      <a:pt x="34" y="121"/>
                    </a:lnTo>
                    <a:lnTo>
                      <a:pt x="34" y="123"/>
                    </a:lnTo>
                    <a:lnTo>
                      <a:pt x="32" y="123"/>
                    </a:lnTo>
                    <a:lnTo>
                      <a:pt x="32" y="125"/>
                    </a:lnTo>
                    <a:lnTo>
                      <a:pt x="32" y="127"/>
                    </a:lnTo>
                    <a:lnTo>
                      <a:pt x="34" y="127"/>
                    </a:lnTo>
                    <a:lnTo>
                      <a:pt x="34" y="129"/>
                    </a:lnTo>
                    <a:lnTo>
                      <a:pt x="32" y="131"/>
                    </a:lnTo>
                    <a:lnTo>
                      <a:pt x="28" y="133"/>
                    </a:lnTo>
                    <a:lnTo>
                      <a:pt x="28" y="135"/>
                    </a:lnTo>
                    <a:lnTo>
                      <a:pt x="26" y="135"/>
                    </a:lnTo>
                    <a:lnTo>
                      <a:pt x="19" y="129"/>
                    </a:lnTo>
                    <a:lnTo>
                      <a:pt x="11" y="123"/>
                    </a:lnTo>
                    <a:lnTo>
                      <a:pt x="11" y="121"/>
                    </a:lnTo>
                    <a:lnTo>
                      <a:pt x="9" y="121"/>
                    </a:lnTo>
                    <a:lnTo>
                      <a:pt x="7" y="116"/>
                    </a:lnTo>
                    <a:lnTo>
                      <a:pt x="5" y="108"/>
                    </a:lnTo>
                    <a:lnTo>
                      <a:pt x="5" y="106"/>
                    </a:lnTo>
                    <a:lnTo>
                      <a:pt x="5" y="104"/>
                    </a:lnTo>
                    <a:lnTo>
                      <a:pt x="5" y="102"/>
                    </a:lnTo>
                    <a:lnTo>
                      <a:pt x="7" y="102"/>
                    </a:lnTo>
                    <a:lnTo>
                      <a:pt x="9" y="100"/>
                    </a:lnTo>
                    <a:lnTo>
                      <a:pt x="11" y="100"/>
                    </a:lnTo>
                    <a:lnTo>
                      <a:pt x="9" y="96"/>
                    </a:lnTo>
                    <a:lnTo>
                      <a:pt x="7" y="91"/>
                    </a:lnTo>
                    <a:lnTo>
                      <a:pt x="5" y="87"/>
                    </a:lnTo>
                    <a:lnTo>
                      <a:pt x="5" y="85"/>
                    </a:lnTo>
                    <a:lnTo>
                      <a:pt x="3" y="81"/>
                    </a:lnTo>
                    <a:lnTo>
                      <a:pt x="3" y="79"/>
                    </a:lnTo>
                    <a:lnTo>
                      <a:pt x="1" y="77"/>
                    </a:lnTo>
                    <a:lnTo>
                      <a:pt x="3" y="75"/>
                    </a:lnTo>
                    <a:lnTo>
                      <a:pt x="1" y="73"/>
                    </a:lnTo>
                    <a:lnTo>
                      <a:pt x="1" y="71"/>
                    </a:lnTo>
                    <a:lnTo>
                      <a:pt x="1" y="70"/>
                    </a:lnTo>
                    <a:lnTo>
                      <a:pt x="0" y="68"/>
                    </a:lnTo>
                    <a:lnTo>
                      <a:pt x="0" y="66"/>
                    </a:lnTo>
                    <a:lnTo>
                      <a:pt x="0" y="64"/>
                    </a:lnTo>
                    <a:lnTo>
                      <a:pt x="3" y="62"/>
                    </a:lnTo>
                    <a:lnTo>
                      <a:pt x="5" y="62"/>
                    </a:lnTo>
                    <a:lnTo>
                      <a:pt x="7" y="60"/>
                    </a:lnTo>
                    <a:lnTo>
                      <a:pt x="7" y="58"/>
                    </a:lnTo>
                    <a:lnTo>
                      <a:pt x="7" y="56"/>
                    </a:lnTo>
                    <a:lnTo>
                      <a:pt x="9" y="58"/>
                    </a:lnTo>
                    <a:lnTo>
                      <a:pt x="11" y="58"/>
                    </a:lnTo>
                    <a:lnTo>
                      <a:pt x="13" y="60"/>
                    </a:lnTo>
                    <a:lnTo>
                      <a:pt x="15" y="58"/>
                    </a:lnTo>
                    <a:lnTo>
                      <a:pt x="15" y="56"/>
                    </a:lnTo>
                    <a:lnTo>
                      <a:pt x="19" y="52"/>
                    </a:lnTo>
                    <a:lnTo>
                      <a:pt x="19" y="50"/>
                    </a:lnTo>
                    <a:lnTo>
                      <a:pt x="25" y="43"/>
                    </a:lnTo>
                    <a:lnTo>
                      <a:pt x="32" y="29"/>
                    </a:lnTo>
                    <a:lnTo>
                      <a:pt x="32" y="27"/>
                    </a:lnTo>
                    <a:lnTo>
                      <a:pt x="36" y="22"/>
                    </a:lnTo>
                    <a:lnTo>
                      <a:pt x="42" y="12"/>
                    </a:lnTo>
                    <a:lnTo>
                      <a:pt x="44" y="8"/>
                    </a:lnTo>
                    <a:close/>
                  </a:path>
                </a:pathLst>
              </a:custGeom>
              <a:solidFill>
                <a:srgbClr val="628AA8"/>
              </a:solidFill>
              <a:ln w="6350">
                <a:solidFill>
                  <a:srgbClr val="E1E1E1"/>
                </a:solidFill>
                <a:prstDash val="solid"/>
                <a:round/>
                <a:headEnd/>
                <a:tailEnd/>
              </a:ln>
            </p:spPr>
            <p:txBody>
              <a:bodyPr/>
              <a:lstStyle/>
              <a:p>
                <a:endParaRPr lang="en-US"/>
              </a:p>
            </p:txBody>
          </p:sp>
          <p:sp>
            <p:nvSpPr>
              <p:cNvPr id="38156" name="Freeform 13"/>
              <p:cNvSpPr>
                <a:spLocks/>
              </p:cNvSpPr>
              <p:nvPr/>
            </p:nvSpPr>
            <p:spPr bwMode="auto">
              <a:xfrm>
                <a:off x="2704" y="1125"/>
                <a:ext cx="213" cy="186"/>
              </a:xfrm>
              <a:custGeom>
                <a:avLst/>
                <a:gdLst>
                  <a:gd name="T0" fmla="*/ 36 w 213"/>
                  <a:gd name="T1" fmla="*/ 17 h 186"/>
                  <a:gd name="T2" fmla="*/ 61 w 213"/>
                  <a:gd name="T3" fmla="*/ 29 h 186"/>
                  <a:gd name="T4" fmla="*/ 92 w 213"/>
                  <a:gd name="T5" fmla="*/ 15 h 186"/>
                  <a:gd name="T6" fmla="*/ 102 w 213"/>
                  <a:gd name="T7" fmla="*/ 11 h 186"/>
                  <a:gd name="T8" fmla="*/ 157 w 213"/>
                  <a:gd name="T9" fmla="*/ 10 h 186"/>
                  <a:gd name="T10" fmla="*/ 173 w 213"/>
                  <a:gd name="T11" fmla="*/ 23 h 186"/>
                  <a:gd name="T12" fmla="*/ 173 w 213"/>
                  <a:gd name="T13" fmla="*/ 33 h 186"/>
                  <a:gd name="T14" fmla="*/ 178 w 213"/>
                  <a:gd name="T15" fmla="*/ 40 h 186"/>
                  <a:gd name="T16" fmla="*/ 184 w 213"/>
                  <a:gd name="T17" fmla="*/ 46 h 186"/>
                  <a:gd name="T18" fmla="*/ 194 w 213"/>
                  <a:gd name="T19" fmla="*/ 48 h 186"/>
                  <a:gd name="T20" fmla="*/ 194 w 213"/>
                  <a:gd name="T21" fmla="*/ 54 h 186"/>
                  <a:gd name="T22" fmla="*/ 198 w 213"/>
                  <a:gd name="T23" fmla="*/ 54 h 186"/>
                  <a:gd name="T24" fmla="*/ 202 w 213"/>
                  <a:gd name="T25" fmla="*/ 54 h 186"/>
                  <a:gd name="T26" fmla="*/ 203 w 213"/>
                  <a:gd name="T27" fmla="*/ 58 h 186"/>
                  <a:gd name="T28" fmla="*/ 209 w 213"/>
                  <a:gd name="T29" fmla="*/ 58 h 186"/>
                  <a:gd name="T30" fmla="*/ 213 w 213"/>
                  <a:gd name="T31" fmla="*/ 63 h 186"/>
                  <a:gd name="T32" fmla="*/ 207 w 213"/>
                  <a:gd name="T33" fmla="*/ 75 h 186"/>
                  <a:gd name="T34" fmla="*/ 186 w 213"/>
                  <a:gd name="T35" fmla="*/ 77 h 186"/>
                  <a:gd name="T36" fmla="*/ 175 w 213"/>
                  <a:gd name="T37" fmla="*/ 77 h 186"/>
                  <a:gd name="T38" fmla="*/ 175 w 213"/>
                  <a:gd name="T39" fmla="*/ 81 h 186"/>
                  <a:gd name="T40" fmla="*/ 180 w 213"/>
                  <a:gd name="T41" fmla="*/ 86 h 186"/>
                  <a:gd name="T42" fmla="*/ 180 w 213"/>
                  <a:gd name="T43" fmla="*/ 92 h 186"/>
                  <a:gd name="T44" fmla="*/ 180 w 213"/>
                  <a:gd name="T45" fmla="*/ 102 h 186"/>
                  <a:gd name="T46" fmla="*/ 188 w 213"/>
                  <a:gd name="T47" fmla="*/ 113 h 186"/>
                  <a:gd name="T48" fmla="*/ 175 w 213"/>
                  <a:gd name="T49" fmla="*/ 125 h 186"/>
                  <a:gd name="T50" fmla="*/ 175 w 213"/>
                  <a:gd name="T51" fmla="*/ 142 h 186"/>
                  <a:gd name="T52" fmla="*/ 171 w 213"/>
                  <a:gd name="T53" fmla="*/ 148 h 186"/>
                  <a:gd name="T54" fmla="*/ 173 w 213"/>
                  <a:gd name="T55" fmla="*/ 159 h 186"/>
                  <a:gd name="T56" fmla="*/ 171 w 213"/>
                  <a:gd name="T57" fmla="*/ 173 h 186"/>
                  <a:gd name="T58" fmla="*/ 115 w 213"/>
                  <a:gd name="T59" fmla="*/ 186 h 186"/>
                  <a:gd name="T60" fmla="*/ 90 w 213"/>
                  <a:gd name="T61" fmla="*/ 175 h 186"/>
                  <a:gd name="T62" fmla="*/ 71 w 213"/>
                  <a:gd name="T63" fmla="*/ 157 h 186"/>
                  <a:gd name="T64" fmla="*/ 42 w 213"/>
                  <a:gd name="T65" fmla="*/ 140 h 186"/>
                  <a:gd name="T66" fmla="*/ 15 w 213"/>
                  <a:gd name="T67" fmla="*/ 125 h 186"/>
                  <a:gd name="T68" fmla="*/ 2 w 213"/>
                  <a:gd name="T69" fmla="*/ 111 h 186"/>
                  <a:gd name="T70" fmla="*/ 4 w 213"/>
                  <a:gd name="T71" fmla="*/ 104 h 186"/>
                  <a:gd name="T72" fmla="*/ 6 w 213"/>
                  <a:gd name="T73" fmla="*/ 96 h 186"/>
                  <a:gd name="T74" fmla="*/ 6 w 213"/>
                  <a:gd name="T75" fmla="*/ 86 h 186"/>
                  <a:gd name="T76" fmla="*/ 6 w 213"/>
                  <a:gd name="T77" fmla="*/ 81 h 186"/>
                  <a:gd name="T78" fmla="*/ 23 w 213"/>
                  <a:gd name="T79" fmla="*/ 69 h 186"/>
                  <a:gd name="T80" fmla="*/ 29 w 213"/>
                  <a:gd name="T81" fmla="*/ 69 h 186"/>
                  <a:gd name="T82" fmla="*/ 31 w 213"/>
                  <a:gd name="T83" fmla="*/ 65 h 186"/>
                  <a:gd name="T84" fmla="*/ 29 w 213"/>
                  <a:gd name="T85" fmla="*/ 63 h 186"/>
                  <a:gd name="T86" fmla="*/ 25 w 213"/>
                  <a:gd name="T87" fmla="*/ 61 h 186"/>
                  <a:gd name="T88" fmla="*/ 25 w 213"/>
                  <a:gd name="T89" fmla="*/ 58 h 186"/>
                  <a:gd name="T90" fmla="*/ 23 w 213"/>
                  <a:gd name="T91" fmla="*/ 56 h 186"/>
                  <a:gd name="T92" fmla="*/ 23 w 213"/>
                  <a:gd name="T93" fmla="*/ 56 h 186"/>
                  <a:gd name="T94" fmla="*/ 21 w 213"/>
                  <a:gd name="T95" fmla="*/ 56 h 186"/>
                  <a:gd name="T96" fmla="*/ 19 w 213"/>
                  <a:gd name="T97" fmla="*/ 54 h 186"/>
                  <a:gd name="T98" fmla="*/ 13 w 213"/>
                  <a:gd name="T99" fmla="*/ 50 h 186"/>
                  <a:gd name="T100" fmla="*/ 15 w 213"/>
                  <a:gd name="T101" fmla="*/ 50 h 186"/>
                  <a:gd name="T102" fmla="*/ 15 w 213"/>
                  <a:gd name="T103" fmla="*/ 46 h 186"/>
                  <a:gd name="T104" fmla="*/ 13 w 213"/>
                  <a:gd name="T105" fmla="*/ 42 h 186"/>
                  <a:gd name="T106" fmla="*/ 6 w 213"/>
                  <a:gd name="T107" fmla="*/ 33 h 186"/>
                  <a:gd name="T108" fmla="*/ 6 w 213"/>
                  <a:gd name="T109" fmla="*/ 27 h 186"/>
                  <a:gd name="T110" fmla="*/ 8 w 213"/>
                  <a:gd name="T111" fmla="*/ 23 h 186"/>
                  <a:gd name="T112" fmla="*/ 4 w 213"/>
                  <a:gd name="T113" fmla="*/ 21 h 186"/>
                  <a:gd name="T114" fmla="*/ 2 w 213"/>
                  <a:gd name="T115" fmla="*/ 17 h 186"/>
                  <a:gd name="T116" fmla="*/ 0 w 213"/>
                  <a:gd name="T117" fmla="*/ 13 h 186"/>
                  <a:gd name="T118" fmla="*/ 6 w 213"/>
                  <a:gd name="T119" fmla="*/ 10 h 186"/>
                  <a:gd name="T120" fmla="*/ 6 w 213"/>
                  <a:gd name="T121" fmla="*/ 6 h 186"/>
                  <a:gd name="T122" fmla="*/ 6 w 213"/>
                  <a:gd name="T123" fmla="*/ 4 h 1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3"/>
                  <a:gd name="T187" fmla="*/ 0 h 186"/>
                  <a:gd name="T188" fmla="*/ 213 w 213"/>
                  <a:gd name="T189" fmla="*/ 186 h 1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3" h="186">
                    <a:moveTo>
                      <a:pt x="8" y="2"/>
                    </a:moveTo>
                    <a:lnTo>
                      <a:pt x="8" y="0"/>
                    </a:lnTo>
                    <a:lnTo>
                      <a:pt x="10" y="2"/>
                    </a:lnTo>
                    <a:lnTo>
                      <a:pt x="34" y="15"/>
                    </a:lnTo>
                    <a:lnTo>
                      <a:pt x="36" y="17"/>
                    </a:lnTo>
                    <a:lnTo>
                      <a:pt x="40" y="17"/>
                    </a:lnTo>
                    <a:lnTo>
                      <a:pt x="46" y="21"/>
                    </a:lnTo>
                    <a:lnTo>
                      <a:pt x="54" y="25"/>
                    </a:lnTo>
                    <a:lnTo>
                      <a:pt x="61" y="29"/>
                    </a:lnTo>
                    <a:lnTo>
                      <a:pt x="71" y="25"/>
                    </a:lnTo>
                    <a:lnTo>
                      <a:pt x="82" y="21"/>
                    </a:lnTo>
                    <a:lnTo>
                      <a:pt x="84" y="19"/>
                    </a:lnTo>
                    <a:lnTo>
                      <a:pt x="88" y="17"/>
                    </a:lnTo>
                    <a:lnTo>
                      <a:pt x="92" y="15"/>
                    </a:lnTo>
                    <a:lnTo>
                      <a:pt x="96" y="13"/>
                    </a:lnTo>
                    <a:lnTo>
                      <a:pt x="100" y="11"/>
                    </a:lnTo>
                    <a:lnTo>
                      <a:pt x="102" y="11"/>
                    </a:lnTo>
                    <a:lnTo>
                      <a:pt x="106" y="11"/>
                    </a:lnTo>
                    <a:lnTo>
                      <a:pt x="125" y="11"/>
                    </a:lnTo>
                    <a:lnTo>
                      <a:pt x="129" y="11"/>
                    </a:lnTo>
                    <a:lnTo>
                      <a:pt x="138" y="10"/>
                    </a:lnTo>
                    <a:lnTo>
                      <a:pt x="157" y="10"/>
                    </a:lnTo>
                    <a:lnTo>
                      <a:pt x="163" y="10"/>
                    </a:lnTo>
                    <a:lnTo>
                      <a:pt x="163" y="11"/>
                    </a:lnTo>
                    <a:lnTo>
                      <a:pt x="165" y="11"/>
                    </a:lnTo>
                    <a:lnTo>
                      <a:pt x="169" y="17"/>
                    </a:lnTo>
                    <a:lnTo>
                      <a:pt x="173" y="23"/>
                    </a:lnTo>
                    <a:lnTo>
                      <a:pt x="175" y="25"/>
                    </a:lnTo>
                    <a:lnTo>
                      <a:pt x="173" y="31"/>
                    </a:lnTo>
                    <a:lnTo>
                      <a:pt x="173" y="33"/>
                    </a:lnTo>
                    <a:lnTo>
                      <a:pt x="175" y="34"/>
                    </a:lnTo>
                    <a:lnTo>
                      <a:pt x="177" y="38"/>
                    </a:lnTo>
                    <a:lnTo>
                      <a:pt x="178" y="40"/>
                    </a:lnTo>
                    <a:lnTo>
                      <a:pt x="180" y="42"/>
                    </a:lnTo>
                    <a:lnTo>
                      <a:pt x="182" y="44"/>
                    </a:lnTo>
                    <a:lnTo>
                      <a:pt x="184" y="46"/>
                    </a:lnTo>
                    <a:lnTo>
                      <a:pt x="188" y="48"/>
                    </a:lnTo>
                    <a:lnTo>
                      <a:pt x="190" y="48"/>
                    </a:lnTo>
                    <a:lnTo>
                      <a:pt x="194" y="48"/>
                    </a:lnTo>
                    <a:lnTo>
                      <a:pt x="194" y="50"/>
                    </a:lnTo>
                    <a:lnTo>
                      <a:pt x="192" y="52"/>
                    </a:lnTo>
                    <a:lnTo>
                      <a:pt x="192" y="54"/>
                    </a:lnTo>
                    <a:lnTo>
                      <a:pt x="194" y="54"/>
                    </a:lnTo>
                    <a:lnTo>
                      <a:pt x="196" y="54"/>
                    </a:lnTo>
                    <a:lnTo>
                      <a:pt x="196" y="52"/>
                    </a:lnTo>
                    <a:lnTo>
                      <a:pt x="198" y="52"/>
                    </a:lnTo>
                    <a:lnTo>
                      <a:pt x="198" y="54"/>
                    </a:lnTo>
                    <a:lnTo>
                      <a:pt x="198" y="56"/>
                    </a:lnTo>
                    <a:lnTo>
                      <a:pt x="200" y="56"/>
                    </a:lnTo>
                    <a:lnTo>
                      <a:pt x="202" y="54"/>
                    </a:lnTo>
                    <a:lnTo>
                      <a:pt x="203" y="54"/>
                    </a:lnTo>
                    <a:lnTo>
                      <a:pt x="203" y="56"/>
                    </a:lnTo>
                    <a:lnTo>
                      <a:pt x="203" y="58"/>
                    </a:lnTo>
                    <a:lnTo>
                      <a:pt x="205" y="56"/>
                    </a:lnTo>
                    <a:lnTo>
                      <a:pt x="207" y="56"/>
                    </a:lnTo>
                    <a:lnTo>
                      <a:pt x="209" y="58"/>
                    </a:lnTo>
                    <a:lnTo>
                      <a:pt x="209" y="59"/>
                    </a:lnTo>
                    <a:lnTo>
                      <a:pt x="213" y="61"/>
                    </a:lnTo>
                    <a:lnTo>
                      <a:pt x="213" y="63"/>
                    </a:lnTo>
                    <a:lnTo>
                      <a:pt x="211" y="69"/>
                    </a:lnTo>
                    <a:lnTo>
                      <a:pt x="211" y="71"/>
                    </a:lnTo>
                    <a:lnTo>
                      <a:pt x="209" y="73"/>
                    </a:lnTo>
                    <a:lnTo>
                      <a:pt x="207" y="75"/>
                    </a:lnTo>
                    <a:lnTo>
                      <a:pt x="205" y="75"/>
                    </a:lnTo>
                    <a:lnTo>
                      <a:pt x="203" y="77"/>
                    </a:lnTo>
                    <a:lnTo>
                      <a:pt x="202" y="77"/>
                    </a:lnTo>
                    <a:lnTo>
                      <a:pt x="186" y="77"/>
                    </a:lnTo>
                    <a:lnTo>
                      <a:pt x="182" y="75"/>
                    </a:lnTo>
                    <a:lnTo>
                      <a:pt x="180" y="75"/>
                    </a:lnTo>
                    <a:lnTo>
                      <a:pt x="178" y="75"/>
                    </a:lnTo>
                    <a:lnTo>
                      <a:pt x="177" y="75"/>
                    </a:lnTo>
                    <a:lnTo>
                      <a:pt x="175" y="77"/>
                    </a:lnTo>
                    <a:lnTo>
                      <a:pt x="175" y="79"/>
                    </a:lnTo>
                    <a:lnTo>
                      <a:pt x="175" y="81"/>
                    </a:lnTo>
                    <a:lnTo>
                      <a:pt x="175" y="82"/>
                    </a:lnTo>
                    <a:lnTo>
                      <a:pt x="175" y="84"/>
                    </a:lnTo>
                    <a:lnTo>
                      <a:pt x="177" y="84"/>
                    </a:lnTo>
                    <a:lnTo>
                      <a:pt x="177" y="86"/>
                    </a:lnTo>
                    <a:lnTo>
                      <a:pt x="180" y="86"/>
                    </a:lnTo>
                    <a:lnTo>
                      <a:pt x="180" y="88"/>
                    </a:lnTo>
                    <a:lnTo>
                      <a:pt x="180" y="90"/>
                    </a:lnTo>
                    <a:lnTo>
                      <a:pt x="180" y="92"/>
                    </a:lnTo>
                    <a:lnTo>
                      <a:pt x="180" y="96"/>
                    </a:lnTo>
                    <a:lnTo>
                      <a:pt x="180" y="98"/>
                    </a:lnTo>
                    <a:lnTo>
                      <a:pt x="180" y="100"/>
                    </a:lnTo>
                    <a:lnTo>
                      <a:pt x="180" y="102"/>
                    </a:lnTo>
                    <a:lnTo>
                      <a:pt x="182" y="106"/>
                    </a:lnTo>
                    <a:lnTo>
                      <a:pt x="186" y="109"/>
                    </a:lnTo>
                    <a:lnTo>
                      <a:pt x="188" y="111"/>
                    </a:lnTo>
                    <a:lnTo>
                      <a:pt x="188" y="113"/>
                    </a:lnTo>
                    <a:lnTo>
                      <a:pt x="188" y="117"/>
                    </a:lnTo>
                    <a:lnTo>
                      <a:pt x="192" y="123"/>
                    </a:lnTo>
                    <a:lnTo>
                      <a:pt x="182" y="123"/>
                    </a:lnTo>
                    <a:lnTo>
                      <a:pt x="175" y="125"/>
                    </a:lnTo>
                    <a:lnTo>
                      <a:pt x="171" y="127"/>
                    </a:lnTo>
                    <a:lnTo>
                      <a:pt x="169" y="130"/>
                    </a:lnTo>
                    <a:lnTo>
                      <a:pt x="171" y="138"/>
                    </a:lnTo>
                    <a:lnTo>
                      <a:pt x="175" y="142"/>
                    </a:lnTo>
                    <a:lnTo>
                      <a:pt x="173" y="142"/>
                    </a:lnTo>
                    <a:lnTo>
                      <a:pt x="173" y="144"/>
                    </a:lnTo>
                    <a:lnTo>
                      <a:pt x="171" y="144"/>
                    </a:lnTo>
                    <a:lnTo>
                      <a:pt x="171" y="146"/>
                    </a:lnTo>
                    <a:lnTo>
                      <a:pt x="171" y="148"/>
                    </a:lnTo>
                    <a:lnTo>
                      <a:pt x="173" y="150"/>
                    </a:lnTo>
                    <a:lnTo>
                      <a:pt x="173" y="152"/>
                    </a:lnTo>
                    <a:lnTo>
                      <a:pt x="171" y="155"/>
                    </a:lnTo>
                    <a:lnTo>
                      <a:pt x="173" y="159"/>
                    </a:lnTo>
                    <a:lnTo>
                      <a:pt x="173" y="163"/>
                    </a:lnTo>
                    <a:lnTo>
                      <a:pt x="173" y="165"/>
                    </a:lnTo>
                    <a:lnTo>
                      <a:pt x="173" y="167"/>
                    </a:lnTo>
                    <a:lnTo>
                      <a:pt x="171" y="173"/>
                    </a:lnTo>
                    <a:lnTo>
                      <a:pt x="169" y="178"/>
                    </a:lnTo>
                    <a:lnTo>
                      <a:pt x="167" y="178"/>
                    </a:lnTo>
                    <a:lnTo>
                      <a:pt x="157" y="180"/>
                    </a:lnTo>
                    <a:lnTo>
                      <a:pt x="127" y="184"/>
                    </a:lnTo>
                    <a:lnTo>
                      <a:pt x="115" y="186"/>
                    </a:lnTo>
                    <a:lnTo>
                      <a:pt x="107" y="186"/>
                    </a:lnTo>
                    <a:lnTo>
                      <a:pt x="106" y="186"/>
                    </a:lnTo>
                    <a:lnTo>
                      <a:pt x="94" y="177"/>
                    </a:lnTo>
                    <a:lnTo>
                      <a:pt x="90" y="175"/>
                    </a:lnTo>
                    <a:lnTo>
                      <a:pt x="79" y="163"/>
                    </a:lnTo>
                    <a:lnTo>
                      <a:pt x="77" y="161"/>
                    </a:lnTo>
                    <a:lnTo>
                      <a:pt x="73" y="159"/>
                    </a:lnTo>
                    <a:lnTo>
                      <a:pt x="71" y="157"/>
                    </a:lnTo>
                    <a:lnTo>
                      <a:pt x="63" y="152"/>
                    </a:lnTo>
                    <a:lnTo>
                      <a:pt x="59" y="152"/>
                    </a:lnTo>
                    <a:lnTo>
                      <a:pt x="46" y="142"/>
                    </a:lnTo>
                    <a:lnTo>
                      <a:pt x="42" y="140"/>
                    </a:lnTo>
                    <a:lnTo>
                      <a:pt x="38" y="138"/>
                    </a:lnTo>
                    <a:lnTo>
                      <a:pt x="34" y="136"/>
                    </a:lnTo>
                    <a:lnTo>
                      <a:pt x="29" y="132"/>
                    </a:lnTo>
                    <a:lnTo>
                      <a:pt x="15" y="125"/>
                    </a:lnTo>
                    <a:lnTo>
                      <a:pt x="2" y="117"/>
                    </a:lnTo>
                    <a:lnTo>
                      <a:pt x="2" y="113"/>
                    </a:lnTo>
                    <a:lnTo>
                      <a:pt x="2" y="111"/>
                    </a:lnTo>
                    <a:lnTo>
                      <a:pt x="2" y="109"/>
                    </a:lnTo>
                    <a:lnTo>
                      <a:pt x="6" y="107"/>
                    </a:lnTo>
                    <a:lnTo>
                      <a:pt x="4" y="106"/>
                    </a:lnTo>
                    <a:lnTo>
                      <a:pt x="4" y="104"/>
                    </a:lnTo>
                    <a:lnTo>
                      <a:pt x="6" y="104"/>
                    </a:lnTo>
                    <a:lnTo>
                      <a:pt x="6" y="102"/>
                    </a:lnTo>
                    <a:lnTo>
                      <a:pt x="8" y="102"/>
                    </a:lnTo>
                    <a:lnTo>
                      <a:pt x="6" y="96"/>
                    </a:lnTo>
                    <a:lnTo>
                      <a:pt x="6" y="92"/>
                    </a:lnTo>
                    <a:lnTo>
                      <a:pt x="10" y="88"/>
                    </a:lnTo>
                    <a:lnTo>
                      <a:pt x="8" y="86"/>
                    </a:lnTo>
                    <a:lnTo>
                      <a:pt x="6" y="86"/>
                    </a:lnTo>
                    <a:lnTo>
                      <a:pt x="6" y="84"/>
                    </a:lnTo>
                    <a:lnTo>
                      <a:pt x="6" y="82"/>
                    </a:lnTo>
                    <a:lnTo>
                      <a:pt x="6" y="81"/>
                    </a:lnTo>
                    <a:lnTo>
                      <a:pt x="19" y="67"/>
                    </a:lnTo>
                    <a:lnTo>
                      <a:pt x="21" y="67"/>
                    </a:lnTo>
                    <a:lnTo>
                      <a:pt x="21" y="69"/>
                    </a:lnTo>
                    <a:lnTo>
                      <a:pt x="23" y="69"/>
                    </a:lnTo>
                    <a:lnTo>
                      <a:pt x="25" y="69"/>
                    </a:lnTo>
                    <a:lnTo>
                      <a:pt x="27" y="69"/>
                    </a:lnTo>
                    <a:lnTo>
                      <a:pt x="29" y="69"/>
                    </a:lnTo>
                    <a:lnTo>
                      <a:pt x="33" y="67"/>
                    </a:lnTo>
                    <a:lnTo>
                      <a:pt x="31" y="67"/>
                    </a:lnTo>
                    <a:lnTo>
                      <a:pt x="31" y="65"/>
                    </a:lnTo>
                    <a:lnTo>
                      <a:pt x="31" y="63"/>
                    </a:lnTo>
                    <a:lnTo>
                      <a:pt x="31" y="61"/>
                    </a:lnTo>
                    <a:lnTo>
                      <a:pt x="29" y="63"/>
                    </a:lnTo>
                    <a:lnTo>
                      <a:pt x="27" y="63"/>
                    </a:lnTo>
                    <a:lnTo>
                      <a:pt x="27" y="61"/>
                    </a:lnTo>
                    <a:lnTo>
                      <a:pt x="25" y="61"/>
                    </a:lnTo>
                    <a:lnTo>
                      <a:pt x="25" y="59"/>
                    </a:lnTo>
                    <a:lnTo>
                      <a:pt x="25" y="58"/>
                    </a:lnTo>
                    <a:lnTo>
                      <a:pt x="23" y="58"/>
                    </a:lnTo>
                    <a:lnTo>
                      <a:pt x="23" y="56"/>
                    </a:lnTo>
                    <a:lnTo>
                      <a:pt x="21" y="56"/>
                    </a:lnTo>
                    <a:lnTo>
                      <a:pt x="21" y="52"/>
                    </a:lnTo>
                    <a:lnTo>
                      <a:pt x="19" y="52"/>
                    </a:lnTo>
                    <a:lnTo>
                      <a:pt x="19" y="54"/>
                    </a:lnTo>
                    <a:lnTo>
                      <a:pt x="17" y="52"/>
                    </a:lnTo>
                    <a:lnTo>
                      <a:pt x="15" y="50"/>
                    </a:lnTo>
                    <a:lnTo>
                      <a:pt x="13" y="50"/>
                    </a:lnTo>
                    <a:lnTo>
                      <a:pt x="15" y="50"/>
                    </a:lnTo>
                    <a:lnTo>
                      <a:pt x="15" y="48"/>
                    </a:lnTo>
                    <a:lnTo>
                      <a:pt x="15" y="46"/>
                    </a:lnTo>
                    <a:lnTo>
                      <a:pt x="15" y="44"/>
                    </a:lnTo>
                    <a:lnTo>
                      <a:pt x="13" y="44"/>
                    </a:lnTo>
                    <a:lnTo>
                      <a:pt x="13" y="42"/>
                    </a:lnTo>
                    <a:lnTo>
                      <a:pt x="11" y="40"/>
                    </a:lnTo>
                    <a:lnTo>
                      <a:pt x="8" y="40"/>
                    </a:lnTo>
                    <a:lnTo>
                      <a:pt x="6" y="38"/>
                    </a:lnTo>
                    <a:lnTo>
                      <a:pt x="6" y="36"/>
                    </a:lnTo>
                    <a:lnTo>
                      <a:pt x="6" y="33"/>
                    </a:lnTo>
                    <a:lnTo>
                      <a:pt x="6" y="31"/>
                    </a:lnTo>
                    <a:lnTo>
                      <a:pt x="4" y="29"/>
                    </a:lnTo>
                    <a:lnTo>
                      <a:pt x="4" y="27"/>
                    </a:lnTo>
                    <a:lnTo>
                      <a:pt x="6" y="27"/>
                    </a:lnTo>
                    <a:lnTo>
                      <a:pt x="8" y="25"/>
                    </a:lnTo>
                    <a:lnTo>
                      <a:pt x="6" y="23"/>
                    </a:lnTo>
                    <a:lnTo>
                      <a:pt x="8" y="23"/>
                    </a:lnTo>
                    <a:lnTo>
                      <a:pt x="6" y="21"/>
                    </a:lnTo>
                    <a:lnTo>
                      <a:pt x="6" y="19"/>
                    </a:lnTo>
                    <a:lnTo>
                      <a:pt x="4" y="21"/>
                    </a:lnTo>
                    <a:lnTo>
                      <a:pt x="4" y="19"/>
                    </a:lnTo>
                    <a:lnTo>
                      <a:pt x="4" y="17"/>
                    </a:lnTo>
                    <a:lnTo>
                      <a:pt x="2" y="17"/>
                    </a:lnTo>
                    <a:lnTo>
                      <a:pt x="0" y="17"/>
                    </a:lnTo>
                    <a:lnTo>
                      <a:pt x="0" y="15"/>
                    </a:lnTo>
                    <a:lnTo>
                      <a:pt x="0" y="13"/>
                    </a:lnTo>
                    <a:lnTo>
                      <a:pt x="0" y="11"/>
                    </a:lnTo>
                    <a:lnTo>
                      <a:pt x="2" y="10"/>
                    </a:lnTo>
                    <a:lnTo>
                      <a:pt x="2" y="8"/>
                    </a:lnTo>
                    <a:lnTo>
                      <a:pt x="6" y="10"/>
                    </a:lnTo>
                    <a:lnTo>
                      <a:pt x="6" y="8"/>
                    </a:lnTo>
                    <a:lnTo>
                      <a:pt x="6" y="6"/>
                    </a:lnTo>
                    <a:lnTo>
                      <a:pt x="6" y="4"/>
                    </a:lnTo>
                    <a:lnTo>
                      <a:pt x="6" y="2"/>
                    </a:lnTo>
                    <a:lnTo>
                      <a:pt x="8" y="2"/>
                    </a:lnTo>
                    <a:close/>
                  </a:path>
                </a:pathLst>
              </a:custGeom>
              <a:solidFill>
                <a:srgbClr val="628AA8"/>
              </a:solidFill>
              <a:ln w="6350">
                <a:solidFill>
                  <a:srgbClr val="E1E1E1"/>
                </a:solidFill>
                <a:prstDash val="solid"/>
                <a:round/>
                <a:headEnd/>
                <a:tailEnd/>
              </a:ln>
            </p:spPr>
            <p:txBody>
              <a:bodyPr/>
              <a:lstStyle/>
              <a:p>
                <a:endParaRPr lang="en-US"/>
              </a:p>
            </p:txBody>
          </p:sp>
          <p:sp>
            <p:nvSpPr>
              <p:cNvPr id="38157" name="Freeform 14"/>
              <p:cNvSpPr>
                <a:spLocks/>
              </p:cNvSpPr>
              <p:nvPr/>
            </p:nvSpPr>
            <p:spPr bwMode="auto">
              <a:xfrm>
                <a:off x="2662" y="943"/>
                <a:ext cx="192" cy="155"/>
              </a:xfrm>
              <a:custGeom>
                <a:avLst/>
                <a:gdLst>
                  <a:gd name="T0" fmla="*/ 174 w 192"/>
                  <a:gd name="T1" fmla="*/ 7 h 155"/>
                  <a:gd name="T2" fmla="*/ 172 w 192"/>
                  <a:gd name="T3" fmla="*/ 15 h 155"/>
                  <a:gd name="T4" fmla="*/ 172 w 192"/>
                  <a:gd name="T5" fmla="*/ 32 h 155"/>
                  <a:gd name="T6" fmla="*/ 180 w 192"/>
                  <a:gd name="T7" fmla="*/ 53 h 155"/>
                  <a:gd name="T8" fmla="*/ 188 w 192"/>
                  <a:gd name="T9" fmla="*/ 74 h 155"/>
                  <a:gd name="T10" fmla="*/ 188 w 192"/>
                  <a:gd name="T11" fmla="*/ 92 h 155"/>
                  <a:gd name="T12" fmla="*/ 186 w 192"/>
                  <a:gd name="T13" fmla="*/ 111 h 155"/>
                  <a:gd name="T14" fmla="*/ 180 w 192"/>
                  <a:gd name="T15" fmla="*/ 115 h 155"/>
                  <a:gd name="T16" fmla="*/ 174 w 192"/>
                  <a:gd name="T17" fmla="*/ 128 h 155"/>
                  <a:gd name="T18" fmla="*/ 167 w 192"/>
                  <a:gd name="T19" fmla="*/ 136 h 155"/>
                  <a:gd name="T20" fmla="*/ 157 w 192"/>
                  <a:gd name="T21" fmla="*/ 132 h 155"/>
                  <a:gd name="T22" fmla="*/ 146 w 192"/>
                  <a:gd name="T23" fmla="*/ 128 h 155"/>
                  <a:gd name="T24" fmla="*/ 146 w 192"/>
                  <a:gd name="T25" fmla="*/ 138 h 155"/>
                  <a:gd name="T26" fmla="*/ 134 w 192"/>
                  <a:gd name="T27" fmla="*/ 155 h 155"/>
                  <a:gd name="T28" fmla="*/ 126 w 192"/>
                  <a:gd name="T29" fmla="*/ 153 h 155"/>
                  <a:gd name="T30" fmla="*/ 124 w 192"/>
                  <a:gd name="T31" fmla="*/ 151 h 155"/>
                  <a:gd name="T32" fmla="*/ 128 w 192"/>
                  <a:gd name="T33" fmla="*/ 147 h 155"/>
                  <a:gd name="T34" fmla="*/ 126 w 192"/>
                  <a:gd name="T35" fmla="*/ 142 h 155"/>
                  <a:gd name="T36" fmla="*/ 128 w 192"/>
                  <a:gd name="T37" fmla="*/ 136 h 155"/>
                  <a:gd name="T38" fmla="*/ 123 w 192"/>
                  <a:gd name="T39" fmla="*/ 130 h 155"/>
                  <a:gd name="T40" fmla="*/ 115 w 192"/>
                  <a:gd name="T41" fmla="*/ 124 h 155"/>
                  <a:gd name="T42" fmla="*/ 109 w 192"/>
                  <a:gd name="T43" fmla="*/ 128 h 155"/>
                  <a:gd name="T44" fmla="*/ 101 w 192"/>
                  <a:gd name="T45" fmla="*/ 132 h 155"/>
                  <a:gd name="T46" fmla="*/ 96 w 192"/>
                  <a:gd name="T47" fmla="*/ 140 h 155"/>
                  <a:gd name="T48" fmla="*/ 86 w 192"/>
                  <a:gd name="T49" fmla="*/ 140 h 155"/>
                  <a:gd name="T50" fmla="*/ 84 w 192"/>
                  <a:gd name="T51" fmla="*/ 134 h 155"/>
                  <a:gd name="T52" fmla="*/ 88 w 192"/>
                  <a:gd name="T53" fmla="*/ 132 h 155"/>
                  <a:gd name="T54" fmla="*/ 88 w 192"/>
                  <a:gd name="T55" fmla="*/ 126 h 155"/>
                  <a:gd name="T56" fmla="*/ 90 w 192"/>
                  <a:gd name="T57" fmla="*/ 124 h 155"/>
                  <a:gd name="T58" fmla="*/ 88 w 192"/>
                  <a:gd name="T59" fmla="*/ 120 h 155"/>
                  <a:gd name="T60" fmla="*/ 88 w 192"/>
                  <a:gd name="T61" fmla="*/ 115 h 155"/>
                  <a:gd name="T62" fmla="*/ 82 w 192"/>
                  <a:gd name="T63" fmla="*/ 109 h 155"/>
                  <a:gd name="T64" fmla="*/ 76 w 192"/>
                  <a:gd name="T65" fmla="*/ 109 h 155"/>
                  <a:gd name="T66" fmla="*/ 75 w 192"/>
                  <a:gd name="T67" fmla="*/ 113 h 155"/>
                  <a:gd name="T68" fmla="*/ 69 w 192"/>
                  <a:gd name="T69" fmla="*/ 117 h 155"/>
                  <a:gd name="T70" fmla="*/ 65 w 192"/>
                  <a:gd name="T71" fmla="*/ 115 h 155"/>
                  <a:gd name="T72" fmla="*/ 59 w 192"/>
                  <a:gd name="T73" fmla="*/ 115 h 155"/>
                  <a:gd name="T74" fmla="*/ 55 w 192"/>
                  <a:gd name="T75" fmla="*/ 113 h 155"/>
                  <a:gd name="T76" fmla="*/ 48 w 192"/>
                  <a:gd name="T77" fmla="*/ 113 h 155"/>
                  <a:gd name="T78" fmla="*/ 38 w 192"/>
                  <a:gd name="T79" fmla="*/ 111 h 155"/>
                  <a:gd name="T80" fmla="*/ 40 w 192"/>
                  <a:gd name="T81" fmla="*/ 107 h 155"/>
                  <a:gd name="T82" fmla="*/ 40 w 192"/>
                  <a:gd name="T83" fmla="*/ 105 h 155"/>
                  <a:gd name="T84" fmla="*/ 38 w 192"/>
                  <a:gd name="T85" fmla="*/ 103 h 155"/>
                  <a:gd name="T86" fmla="*/ 38 w 192"/>
                  <a:gd name="T87" fmla="*/ 101 h 155"/>
                  <a:gd name="T88" fmla="*/ 38 w 192"/>
                  <a:gd name="T89" fmla="*/ 96 h 155"/>
                  <a:gd name="T90" fmla="*/ 36 w 192"/>
                  <a:gd name="T91" fmla="*/ 92 h 155"/>
                  <a:gd name="T92" fmla="*/ 34 w 192"/>
                  <a:gd name="T93" fmla="*/ 90 h 155"/>
                  <a:gd name="T94" fmla="*/ 30 w 192"/>
                  <a:gd name="T95" fmla="*/ 84 h 155"/>
                  <a:gd name="T96" fmla="*/ 11 w 192"/>
                  <a:gd name="T97" fmla="*/ 74 h 155"/>
                  <a:gd name="T98" fmla="*/ 2 w 192"/>
                  <a:gd name="T99" fmla="*/ 63 h 155"/>
                  <a:gd name="T100" fmla="*/ 11 w 192"/>
                  <a:gd name="T101" fmla="*/ 57 h 155"/>
                  <a:gd name="T102" fmla="*/ 25 w 192"/>
                  <a:gd name="T103" fmla="*/ 55 h 155"/>
                  <a:gd name="T104" fmla="*/ 23 w 192"/>
                  <a:gd name="T105" fmla="*/ 49 h 155"/>
                  <a:gd name="T106" fmla="*/ 25 w 192"/>
                  <a:gd name="T107" fmla="*/ 46 h 155"/>
                  <a:gd name="T108" fmla="*/ 23 w 192"/>
                  <a:gd name="T109" fmla="*/ 42 h 155"/>
                  <a:gd name="T110" fmla="*/ 19 w 192"/>
                  <a:gd name="T111" fmla="*/ 32 h 155"/>
                  <a:gd name="T112" fmla="*/ 11 w 192"/>
                  <a:gd name="T113" fmla="*/ 28 h 155"/>
                  <a:gd name="T114" fmla="*/ 9 w 192"/>
                  <a:gd name="T115" fmla="*/ 23 h 155"/>
                  <a:gd name="T116" fmla="*/ 7 w 192"/>
                  <a:gd name="T117" fmla="*/ 15 h 155"/>
                  <a:gd name="T118" fmla="*/ 21 w 192"/>
                  <a:gd name="T119" fmla="*/ 11 h 155"/>
                  <a:gd name="T120" fmla="*/ 28 w 192"/>
                  <a:gd name="T121" fmla="*/ 11 h 155"/>
                  <a:gd name="T122" fmla="*/ 76 w 192"/>
                  <a:gd name="T123" fmla="*/ 1 h 155"/>
                  <a:gd name="T124" fmla="*/ 115 w 192"/>
                  <a:gd name="T125" fmla="*/ 1 h 1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2"/>
                  <a:gd name="T190" fmla="*/ 0 h 155"/>
                  <a:gd name="T191" fmla="*/ 192 w 192"/>
                  <a:gd name="T192" fmla="*/ 155 h 1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2" h="155">
                    <a:moveTo>
                      <a:pt x="180" y="0"/>
                    </a:moveTo>
                    <a:lnTo>
                      <a:pt x="180" y="0"/>
                    </a:lnTo>
                    <a:lnTo>
                      <a:pt x="178" y="0"/>
                    </a:lnTo>
                    <a:lnTo>
                      <a:pt x="178" y="1"/>
                    </a:lnTo>
                    <a:lnTo>
                      <a:pt x="176" y="5"/>
                    </a:lnTo>
                    <a:lnTo>
                      <a:pt x="174" y="7"/>
                    </a:lnTo>
                    <a:lnTo>
                      <a:pt x="172" y="9"/>
                    </a:lnTo>
                    <a:lnTo>
                      <a:pt x="172" y="11"/>
                    </a:lnTo>
                    <a:lnTo>
                      <a:pt x="172" y="13"/>
                    </a:lnTo>
                    <a:lnTo>
                      <a:pt x="172" y="15"/>
                    </a:lnTo>
                    <a:lnTo>
                      <a:pt x="172" y="17"/>
                    </a:lnTo>
                    <a:lnTo>
                      <a:pt x="172" y="19"/>
                    </a:lnTo>
                    <a:lnTo>
                      <a:pt x="171" y="21"/>
                    </a:lnTo>
                    <a:lnTo>
                      <a:pt x="172" y="24"/>
                    </a:lnTo>
                    <a:lnTo>
                      <a:pt x="171" y="28"/>
                    </a:lnTo>
                    <a:lnTo>
                      <a:pt x="172" y="32"/>
                    </a:lnTo>
                    <a:lnTo>
                      <a:pt x="172" y="34"/>
                    </a:lnTo>
                    <a:lnTo>
                      <a:pt x="172" y="38"/>
                    </a:lnTo>
                    <a:lnTo>
                      <a:pt x="174" y="42"/>
                    </a:lnTo>
                    <a:lnTo>
                      <a:pt x="178" y="49"/>
                    </a:lnTo>
                    <a:lnTo>
                      <a:pt x="180" y="51"/>
                    </a:lnTo>
                    <a:lnTo>
                      <a:pt x="180" y="53"/>
                    </a:lnTo>
                    <a:lnTo>
                      <a:pt x="180" y="59"/>
                    </a:lnTo>
                    <a:lnTo>
                      <a:pt x="180" y="61"/>
                    </a:lnTo>
                    <a:lnTo>
                      <a:pt x="180" y="63"/>
                    </a:lnTo>
                    <a:lnTo>
                      <a:pt x="182" y="65"/>
                    </a:lnTo>
                    <a:lnTo>
                      <a:pt x="184" y="69"/>
                    </a:lnTo>
                    <a:lnTo>
                      <a:pt x="186" y="72"/>
                    </a:lnTo>
                    <a:lnTo>
                      <a:pt x="188" y="74"/>
                    </a:lnTo>
                    <a:lnTo>
                      <a:pt x="190" y="76"/>
                    </a:lnTo>
                    <a:lnTo>
                      <a:pt x="192" y="78"/>
                    </a:lnTo>
                    <a:lnTo>
                      <a:pt x="192" y="80"/>
                    </a:lnTo>
                    <a:lnTo>
                      <a:pt x="188" y="82"/>
                    </a:lnTo>
                    <a:lnTo>
                      <a:pt x="188" y="86"/>
                    </a:lnTo>
                    <a:lnTo>
                      <a:pt x="190" y="90"/>
                    </a:lnTo>
                    <a:lnTo>
                      <a:pt x="188" y="92"/>
                    </a:lnTo>
                    <a:lnTo>
                      <a:pt x="186" y="96"/>
                    </a:lnTo>
                    <a:lnTo>
                      <a:pt x="184" y="99"/>
                    </a:lnTo>
                    <a:lnTo>
                      <a:pt x="184" y="103"/>
                    </a:lnTo>
                    <a:lnTo>
                      <a:pt x="186" y="105"/>
                    </a:lnTo>
                    <a:lnTo>
                      <a:pt x="186" y="107"/>
                    </a:lnTo>
                    <a:lnTo>
                      <a:pt x="186" y="109"/>
                    </a:lnTo>
                    <a:lnTo>
                      <a:pt x="186" y="111"/>
                    </a:lnTo>
                    <a:lnTo>
                      <a:pt x="184" y="113"/>
                    </a:lnTo>
                    <a:lnTo>
                      <a:pt x="184" y="115"/>
                    </a:lnTo>
                    <a:lnTo>
                      <a:pt x="182" y="115"/>
                    </a:lnTo>
                    <a:lnTo>
                      <a:pt x="180" y="115"/>
                    </a:lnTo>
                    <a:lnTo>
                      <a:pt x="178" y="117"/>
                    </a:lnTo>
                    <a:lnTo>
                      <a:pt x="178" y="119"/>
                    </a:lnTo>
                    <a:lnTo>
                      <a:pt x="178" y="120"/>
                    </a:lnTo>
                    <a:lnTo>
                      <a:pt x="176" y="122"/>
                    </a:lnTo>
                    <a:lnTo>
                      <a:pt x="176" y="126"/>
                    </a:lnTo>
                    <a:lnTo>
                      <a:pt x="174" y="128"/>
                    </a:lnTo>
                    <a:lnTo>
                      <a:pt x="172" y="130"/>
                    </a:lnTo>
                    <a:lnTo>
                      <a:pt x="172" y="132"/>
                    </a:lnTo>
                    <a:lnTo>
                      <a:pt x="171" y="134"/>
                    </a:lnTo>
                    <a:lnTo>
                      <a:pt x="169" y="134"/>
                    </a:lnTo>
                    <a:lnTo>
                      <a:pt x="169" y="136"/>
                    </a:lnTo>
                    <a:lnTo>
                      <a:pt x="167" y="136"/>
                    </a:lnTo>
                    <a:lnTo>
                      <a:pt x="163" y="136"/>
                    </a:lnTo>
                    <a:lnTo>
                      <a:pt x="161" y="136"/>
                    </a:lnTo>
                    <a:lnTo>
                      <a:pt x="159" y="134"/>
                    </a:lnTo>
                    <a:lnTo>
                      <a:pt x="157" y="132"/>
                    </a:lnTo>
                    <a:lnTo>
                      <a:pt x="155" y="130"/>
                    </a:lnTo>
                    <a:lnTo>
                      <a:pt x="153" y="128"/>
                    </a:lnTo>
                    <a:lnTo>
                      <a:pt x="151" y="128"/>
                    </a:lnTo>
                    <a:lnTo>
                      <a:pt x="149" y="128"/>
                    </a:lnTo>
                    <a:lnTo>
                      <a:pt x="148" y="128"/>
                    </a:lnTo>
                    <a:lnTo>
                      <a:pt x="146" y="128"/>
                    </a:lnTo>
                    <a:lnTo>
                      <a:pt x="146" y="130"/>
                    </a:lnTo>
                    <a:lnTo>
                      <a:pt x="146" y="132"/>
                    </a:lnTo>
                    <a:lnTo>
                      <a:pt x="146" y="134"/>
                    </a:lnTo>
                    <a:lnTo>
                      <a:pt x="146" y="136"/>
                    </a:lnTo>
                    <a:lnTo>
                      <a:pt x="146" y="138"/>
                    </a:lnTo>
                    <a:lnTo>
                      <a:pt x="146" y="140"/>
                    </a:lnTo>
                    <a:lnTo>
                      <a:pt x="146" y="142"/>
                    </a:lnTo>
                    <a:lnTo>
                      <a:pt x="144" y="144"/>
                    </a:lnTo>
                    <a:lnTo>
                      <a:pt x="142" y="145"/>
                    </a:lnTo>
                    <a:lnTo>
                      <a:pt x="138" y="151"/>
                    </a:lnTo>
                    <a:lnTo>
                      <a:pt x="134" y="155"/>
                    </a:lnTo>
                    <a:lnTo>
                      <a:pt x="132" y="155"/>
                    </a:lnTo>
                    <a:lnTo>
                      <a:pt x="130" y="155"/>
                    </a:lnTo>
                    <a:lnTo>
                      <a:pt x="128" y="155"/>
                    </a:lnTo>
                    <a:lnTo>
                      <a:pt x="126" y="155"/>
                    </a:lnTo>
                    <a:lnTo>
                      <a:pt x="126" y="153"/>
                    </a:lnTo>
                    <a:lnTo>
                      <a:pt x="128" y="153"/>
                    </a:lnTo>
                    <a:lnTo>
                      <a:pt x="126" y="153"/>
                    </a:lnTo>
                    <a:lnTo>
                      <a:pt x="126" y="151"/>
                    </a:lnTo>
                    <a:lnTo>
                      <a:pt x="124" y="151"/>
                    </a:lnTo>
                    <a:lnTo>
                      <a:pt x="126" y="151"/>
                    </a:lnTo>
                    <a:lnTo>
                      <a:pt x="126" y="149"/>
                    </a:lnTo>
                    <a:lnTo>
                      <a:pt x="128" y="149"/>
                    </a:lnTo>
                    <a:lnTo>
                      <a:pt x="128" y="147"/>
                    </a:lnTo>
                    <a:lnTo>
                      <a:pt x="126" y="147"/>
                    </a:lnTo>
                    <a:lnTo>
                      <a:pt x="126" y="145"/>
                    </a:lnTo>
                    <a:lnTo>
                      <a:pt x="124" y="145"/>
                    </a:lnTo>
                    <a:lnTo>
                      <a:pt x="126" y="144"/>
                    </a:lnTo>
                    <a:lnTo>
                      <a:pt x="126" y="142"/>
                    </a:lnTo>
                    <a:lnTo>
                      <a:pt x="126" y="140"/>
                    </a:lnTo>
                    <a:lnTo>
                      <a:pt x="126" y="138"/>
                    </a:lnTo>
                    <a:lnTo>
                      <a:pt x="128" y="138"/>
                    </a:lnTo>
                    <a:lnTo>
                      <a:pt x="128" y="136"/>
                    </a:lnTo>
                    <a:lnTo>
                      <a:pt x="126" y="136"/>
                    </a:lnTo>
                    <a:lnTo>
                      <a:pt x="124" y="134"/>
                    </a:lnTo>
                    <a:lnTo>
                      <a:pt x="124" y="132"/>
                    </a:lnTo>
                    <a:lnTo>
                      <a:pt x="123" y="130"/>
                    </a:lnTo>
                    <a:lnTo>
                      <a:pt x="121" y="126"/>
                    </a:lnTo>
                    <a:lnTo>
                      <a:pt x="121" y="124"/>
                    </a:lnTo>
                    <a:lnTo>
                      <a:pt x="119" y="124"/>
                    </a:lnTo>
                    <a:lnTo>
                      <a:pt x="115" y="122"/>
                    </a:lnTo>
                    <a:lnTo>
                      <a:pt x="115" y="124"/>
                    </a:lnTo>
                    <a:lnTo>
                      <a:pt x="113" y="124"/>
                    </a:lnTo>
                    <a:lnTo>
                      <a:pt x="113" y="126"/>
                    </a:lnTo>
                    <a:lnTo>
                      <a:pt x="111" y="126"/>
                    </a:lnTo>
                    <a:lnTo>
                      <a:pt x="111" y="128"/>
                    </a:lnTo>
                    <a:lnTo>
                      <a:pt x="109" y="128"/>
                    </a:lnTo>
                    <a:lnTo>
                      <a:pt x="109" y="130"/>
                    </a:lnTo>
                    <a:lnTo>
                      <a:pt x="107" y="130"/>
                    </a:lnTo>
                    <a:lnTo>
                      <a:pt x="105" y="130"/>
                    </a:lnTo>
                    <a:lnTo>
                      <a:pt x="103" y="132"/>
                    </a:lnTo>
                    <a:lnTo>
                      <a:pt x="101" y="132"/>
                    </a:lnTo>
                    <a:lnTo>
                      <a:pt x="100" y="132"/>
                    </a:lnTo>
                    <a:lnTo>
                      <a:pt x="101" y="134"/>
                    </a:lnTo>
                    <a:lnTo>
                      <a:pt x="100" y="136"/>
                    </a:lnTo>
                    <a:lnTo>
                      <a:pt x="100" y="138"/>
                    </a:lnTo>
                    <a:lnTo>
                      <a:pt x="96" y="138"/>
                    </a:lnTo>
                    <a:lnTo>
                      <a:pt x="96" y="140"/>
                    </a:lnTo>
                    <a:lnTo>
                      <a:pt x="94" y="138"/>
                    </a:lnTo>
                    <a:lnTo>
                      <a:pt x="92" y="138"/>
                    </a:lnTo>
                    <a:lnTo>
                      <a:pt x="88" y="140"/>
                    </a:lnTo>
                    <a:lnTo>
                      <a:pt x="86" y="140"/>
                    </a:lnTo>
                    <a:lnTo>
                      <a:pt x="84" y="138"/>
                    </a:lnTo>
                    <a:lnTo>
                      <a:pt x="86" y="136"/>
                    </a:lnTo>
                    <a:lnTo>
                      <a:pt x="84" y="136"/>
                    </a:lnTo>
                    <a:lnTo>
                      <a:pt x="84" y="134"/>
                    </a:lnTo>
                    <a:lnTo>
                      <a:pt x="86" y="134"/>
                    </a:lnTo>
                    <a:lnTo>
                      <a:pt x="86" y="132"/>
                    </a:lnTo>
                    <a:lnTo>
                      <a:pt x="88" y="132"/>
                    </a:lnTo>
                    <a:lnTo>
                      <a:pt x="88" y="130"/>
                    </a:lnTo>
                    <a:lnTo>
                      <a:pt x="86" y="130"/>
                    </a:lnTo>
                    <a:lnTo>
                      <a:pt x="86" y="128"/>
                    </a:lnTo>
                    <a:lnTo>
                      <a:pt x="88" y="126"/>
                    </a:lnTo>
                    <a:lnTo>
                      <a:pt x="90" y="128"/>
                    </a:lnTo>
                    <a:lnTo>
                      <a:pt x="90" y="126"/>
                    </a:lnTo>
                    <a:lnTo>
                      <a:pt x="90" y="124"/>
                    </a:lnTo>
                    <a:lnTo>
                      <a:pt x="90" y="122"/>
                    </a:lnTo>
                    <a:lnTo>
                      <a:pt x="88" y="122"/>
                    </a:lnTo>
                    <a:lnTo>
                      <a:pt x="88" y="120"/>
                    </a:lnTo>
                    <a:lnTo>
                      <a:pt x="88" y="119"/>
                    </a:lnTo>
                    <a:lnTo>
                      <a:pt x="88" y="117"/>
                    </a:lnTo>
                    <a:lnTo>
                      <a:pt x="88" y="115"/>
                    </a:lnTo>
                    <a:lnTo>
                      <a:pt x="88" y="113"/>
                    </a:lnTo>
                    <a:lnTo>
                      <a:pt x="86" y="115"/>
                    </a:lnTo>
                    <a:lnTo>
                      <a:pt x="86" y="113"/>
                    </a:lnTo>
                    <a:lnTo>
                      <a:pt x="84" y="109"/>
                    </a:lnTo>
                    <a:lnTo>
                      <a:pt x="82" y="109"/>
                    </a:lnTo>
                    <a:lnTo>
                      <a:pt x="80" y="109"/>
                    </a:lnTo>
                    <a:lnTo>
                      <a:pt x="80" y="111"/>
                    </a:lnTo>
                    <a:lnTo>
                      <a:pt x="78" y="111"/>
                    </a:lnTo>
                    <a:lnTo>
                      <a:pt x="76" y="109"/>
                    </a:lnTo>
                    <a:lnTo>
                      <a:pt x="76" y="111"/>
                    </a:lnTo>
                    <a:lnTo>
                      <a:pt x="75" y="113"/>
                    </a:lnTo>
                    <a:lnTo>
                      <a:pt x="73" y="111"/>
                    </a:lnTo>
                    <a:lnTo>
                      <a:pt x="73" y="113"/>
                    </a:lnTo>
                    <a:lnTo>
                      <a:pt x="71" y="113"/>
                    </a:lnTo>
                    <a:lnTo>
                      <a:pt x="71" y="115"/>
                    </a:lnTo>
                    <a:lnTo>
                      <a:pt x="69" y="117"/>
                    </a:lnTo>
                    <a:lnTo>
                      <a:pt x="67" y="115"/>
                    </a:lnTo>
                    <a:lnTo>
                      <a:pt x="67" y="113"/>
                    </a:lnTo>
                    <a:lnTo>
                      <a:pt x="65" y="113"/>
                    </a:lnTo>
                    <a:lnTo>
                      <a:pt x="65" y="115"/>
                    </a:lnTo>
                    <a:lnTo>
                      <a:pt x="63" y="115"/>
                    </a:lnTo>
                    <a:lnTo>
                      <a:pt x="61" y="115"/>
                    </a:lnTo>
                    <a:lnTo>
                      <a:pt x="61" y="117"/>
                    </a:lnTo>
                    <a:lnTo>
                      <a:pt x="59" y="115"/>
                    </a:lnTo>
                    <a:lnTo>
                      <a:pt x="59" y="111"/>
                    </a:lnTo>
                    <a:lnTo>
                      <a:pt x="57" y="111"/>
                    </a:lnTo>
                    <a:lnTo>
                      <a:pt x="55" y="113"/>
                    </a:lnTo>
                    <a:lnTo>
                      <a:pt x="53" y="113"/>
                    </a:lnTo>
                    <a:lnTo>
                      <a:pt x="52" y="113"/>
                    </a:lnTo>
                    <a:lnTo>
                      <a:pt x="50" y="111"/>
                    </a:lnTo>
                    <a:lnTo>
                      <a:pt x="48" y="111"/>
                    </a:lnTo>
                    <a:lnTo>
                      <a:pt x="48" y="113"/>
                    </a:lnTo>
                    <a:lnTo>
                      <a:pt x="48" y="115"/>
                    </a:lnTo>
                    <a:lnTo>
                      <a:pt x="46" y="115"/>
                    </a:lnTo>
                    <a:lnTo>
                      <a:pt x="44" y="115"/>
                    </a:lnTo>
                    <a:lnTo>
                      <a:pt x="42" y="115"/>
                    </a:lnTo>
                    <a:lnTo>
                      <a:pt x="40" y="113"/>
                    </a:lnTo>
                    <a:lnTo>
                      <a:pt x="38" y="111"/>
                    </a:lnTo>
                    <a:lnTo>
                      <a:pt x="38" y="109"/>
                    </a:lnTo>
                    <a:lnTo>
                      <a:pt x="38" y="107"/>
                    </a:lnTo>
                    <a:lnTo>
                      <a:pt x="40" y="107"/>
                    </a:lnTo>
                    <a:lnTo>
                      <a:pt x="38" y="105"/>
                    </a:lnTo>
                    <a:lnTo>
                      <a:pt x="40" y="105"/>
                    </a:lnTo>
                    <a:lnTo>
                      <a:pt x="42" y="105"/>
                    </a:lnTo>
                    <a:lnTo>
                      <a:pt x="40" y="105"/>
                    </a:lnTo>
                    <a:lnTo>
                      <a:pt x="40" y="103"/>
                    </a:lnTo>
                    <a:lnTo>
                      <a:pt x="38" y="103"/>
                    </a:lnTo>
                    <a:lnTo>
                      <a:pt x="40" y="103"/>
                    </a:lnTo>
                    <a:lnTo>
                      <a:pt x="38" y="101"/>
                    </a:lnTo>
                    <a:lnTo>
                      <a:pt x="40" y="99"/>
                    </a:lnTo>
                    <a:lnTo>
                      <a:pt x="40" y="97"/>
                    </a:lnTo>
                    <a:lnTo>
                      <a:pt x="38" y="97"/>
                    </a:lnTo>
                    <a:lnTo>
                      <a:pt x="38" y="96"/>
                    </a:lnTo>
                    <a:lnTo>
                      <a:pt x="40" y="96"/>
                    </a:lnTo>
                    <a:lnTo>
                      <a:pt x="40" y="94"/>
                    </a:lnTo>
                    <a:lnTo>
                      <a:pt x="38" y="92"/>
                    </a:lnTo>
                    <a:lnTo>
                      <a:pt x="36" y="92"/>
                    </a:lnTo>
                    <a:lnTo>
                      <a:pt x="34" y="94"/>
                    </a:lnTo>
                    <a:lnTo>
                      <a:pt x="34" y="92"/>
                    </a:lnTo>
                    <a:lnTo>
                      <a:pt x="34" y="90"/>
                    </a:lnTo>
                    <a:lnTo>
                      <a:pt x="36" y="88"/>
                    </a:lnTo>
                    <a:lnTo>
                      <a:pt x="36" y="86"/>
                    </a:lnTo>
                    <a:lnTo>
                      <a:pt x="34" y="86"/>
                    </a:lnTo>
                    <a:lnTo>
                      <a:pt x="32" y="84"/>
                    </a:lnTo>
                    <a:lnTo>
                      <a:pt x="30" y="84"/>
                    </a:lnTo>
                    <a:lnTo>
                      <a:pt x="28" y="84"/>
                    </a:lnTo>
                    <a:lnTo>
                      <a:pt x="27" y="82"/>
                    </a:lnTo>
                    <a:lnTo>
                      <a:pt x="25" y="82"/>
                    </a:lnTo>
                    <a:lnTo>
                      <a:pt x="23" y="80"/>
                    </a:lnTo>
                    <a:lnTo>
                      <a:pt x="17" y="78"/>
                    </a:lnTo>
                    <a:lnTo>
                      <a:pt x="11" y="74"/>
                    </a:lnTo>
                    <a:lnTo>
                      <a:pt x="2" y="71"/>
                    </a:lnTo>
                    <a:lnTo>
                      <a:pt x="2" y="69"/>
                    </a:lnTo>
                    <a:lnTo>
                      <a:pt x="0" y="67"/>
                    </a:lnTo>
                    <a:lnTo>
                      <a:pt x="0" y="65"/>
                    </a:lnTo>
                    <a:lnTo>
                      <a:pt x="0" y="63"/>
                    </a:lnTo>
                    <a:lnTo>
                      <a:pt x="2" y="63"/>
                    </a:lnTo>
                    <a:lnTo>
                      <a:pt x="4" y="61"/>
                    </a:lnTo>
                    <a:lnTo>
                      <a:pt x="4" y="59"/>
                    </a:lnTo>
                    <a:lnTo>
                      <a:pt x="5" y="57"/>
                    </a:lnTo>
                    <a:lnTo>
                      <a:pt x="7" y="57"/>
                    </a:lnTo>
                    <a:lnTo>
                      <a:pt x="11" y="57"/>
                    </a:lnTo>
                    <a:lnTo>
                      <a:pt x="13" y="55"/>
                    </a:lnTo>
                    <a:lnTo>
                      <a:pt x="15" y="55"/>
                    </a:lnTo>
                    <a:lnTo>
                      <a:pt x="17" y="53"/>
                    </a:lnTo>
                    <a:lnTo>
                      <a:pt x="23" y="55"/>
                    </a:lnTo>
                    <a:lnTo>
                      <a:pt x="25" y="55"/>
                    </a:lnTo>
                    <a:lnTo>
                      <a:pt x="28" y="53"/>
                    </a:lnTo>
                    <a:lnTo>
                      <a:pt x="28" y="51"/>
                    </a:lnTo>
                    <a:lnTo>
                      <a:pt x="28" y="49"/>
                    </a:lnTo>
                    <a:lnTo>
                      <a:pt x="27" y="49"/>
                    </a:lnTo>
                    <a:lnTo>
                      <a:pt x="25" y="49"/>
                    </a:lnTo>
                    <a:lnTo>
                      <a:pt x="23" y="49"/>
                    </a:lnTo>
                    <a:lnTo>
                      <a:pt x="23" y="48"/>
                    </a:lnTo>
                    <a:lnTo>
                      <a:pt x="25" y="48"/>
                    </a:lnTo>
                    <a:lnTo>
                      <a:pt x="25" y="46"/>
                    </a:lnTo>
                    <a:lnTo>
                      <a:pt x="23" y="46"/>
                    </a:lnTo>
                    <a:lnTo>
                      <a:pt x="21" y="46"/>
                    </a:lnTo>
                    <a:lnTo>
                      <a:pt x="23" y="42"/>
                    </a:lnTo>
                    <a:lnTo>
                      <a:pt x="21" y="40"/>
                    </a:lnTo>
                    <a:lnTo>
                      <a:pt x="17" y="40"/>
                    </a:lnTo>
                    <a:lnTo>
                      <a:pt x="17" y="38"/>
                    </a:lnTo>
                    <a:lnTo>
                      <a:pt x="17" y="36"/>
                    </a:lnTo>
                    <a:lnTo>
                      <a:pt x="19" y="34"/>
                    </a:lnTo>
                    <a:lnTo>
                      <a:pt x="19" y="32"/>
                    </a:lnTo>
                    <a:lnTo>
                      <a:pt x="17" y="32"/>
                    </a:lnTo>
                    <a:lnTo>
                      <a:pt x="15" y="34"/>
                    </a:lnTo>
                    <a:lnTo>
                      <a:pt x="15" y="32"/>
                    </a:lnTo>
                    <a:lnTo>
                      <a:pt x="13" y="30"/>
                    </a:lnTo>
                    <a:lnTo>
                      <a:pt x="11" y="28"/>
                    </a:lnTo>
                    <a:lnTo>
                      <a:pt x="9" y="28"/>
                    </a:lnTo>
                    <a:lnTo>
                      <a:pt x="9" y="30"/>
                    </a:lnTo>
                    <a:lnTo>
                      <a:pt x="9" y="28"/>
                    </a:lnTo>
                    <a:lnTo>
                      <a:pt x="7" y="24"/>
                    </a:lnTo>
                    <a:lnTo>
                      <a:pt x="7" y="23"/>
                    </a:lnTo>
                    <a:lnTo>
                      <a:pt x="9" y="23"/>
                    </a:lnTo>
                    <a:lnTo>
                      <a:pt x="9" y="19"/>
                    </a:lnTo>
                    <a:lnTo>
                      <a:pt x="7" y="17"/>
                    </a:lnTo>
                    <a:lnTo>
                      <a:pt x="7" y="15"/>
                    </a:lnTo>
                    <a:lnTo>
                      <a:pt x="9" y="13"/>
                    </a:lnTo>
                    <a:lnTo>
                      <a:pt x="15" y="13"/>
                    </a:lnTo>
                    <a:lnTo>
                      <a:pt x="17" y="13"/>
                    </a:lnTo>
                    <a:lnTo>
                      <a:pt x="17" y="11"/>
                    </a:lnTo>
                    <a:lnTo>
                      <a:pt x="19" y="11"/>
                    </a:lnTo>
                    <a:lnTo>
                      <a:pt x="21" y="11"/>
                    </a:lnTo>
                    <a:lnTo>
                      <a:pt x="23" y="11"/>
                    </a:lnTo>
                    <a:lnTo>
                      <a:pt x="23" y="13"/>
                    </a:lnTo>
                    <a:lnTo>
                      <a:pt x="25" y="13"/>
                    </a:lnTo>
                    <a:lnTo>
                      <a:pt x="27" y="13"/>
                    </a:lnTo>
                    <a:lnTo>
                      <a:pt x="28" y="11"/>
                    </a:lnTo>
                    <a:lnTo>
                      <a:pt x="34" y="1"/>
                    </a:lnTo>
                    <a:lnTo>
                      <a:pt x="42" y="1"/>
                    </a:lnTo>
                    <a:lnTo>
                      <a:pt x="48" y="1"/>
                    </a:lnTo>
                    <a:lnTo>
                      <a:pt x="59" y="1"/>
                    </a:lnTo>
                    <a:lnTo>
                      <a:pt x="67" y="1"/>
                    </a:lnTo>
                    <a:lnTo>
                      <a:pt x="75" y="1"/>
                    </a:lnTo>
                    <a:lnTo>
                      <a:pt x="76" y="1"/>
                    </a:lnTo>
                    <a:lnTo>
                      <a:pt x="82" y="1"/>
                    </a:lnTo>
                    <a:lnTo>
                      <a:pt x="92" y="1"/>
                    </a:lnTo>
                    <a:lnTo>
                      <a:pt x="98" y="1"/>
                    </a:lnTo>
                    <a:lnTo>
                      <a:pt x="103" y="3"/>
                    </a:lnTo>
                    <a:lnTo>
                      <a:pt x="105" y="1"/>
                    </a:lnTo>
                    <a:lnTo>
                      <a:pt x="111" y="1"/>
                    </a:lnTo>
                    <a:lnTo>
                      <a:pt x="115" y="1"/>
                    </a:lnTo>
                    <a:lnTo>
                      <a:pt x="123" y="0"/>
                    </a:lnTo>
                    <a:lnTo>
                      <a:pt x="130" y="0"/>
                    </a:lnTo>
                    <a:lnTo>
                      <a:pt x="136" y="0"/>
                    </a:lnTo>
                    <a:lnTo>
                      <a:pt x="142" y="0"/>
                    </a:lnTo>
                    <a:lnTo>
                      <a:pt x="180" y="0"/>
                    </a:lnTo>
                    <a:close/>
                  </a:path>
                </a:pathLst>
              </a:custGeom>
              <a:solidFill>
                <a:srgbClr val="2E648C"/>
              </a:solidFill>
              <a:ln w="6350">
                <a:solidFill>
                  <a:srgbClr val="E1E1E1"/>
                </a:solidFill>
                <a:prstDash val="solid"/>
                <a:round/>
                <a:headEnd/>
                <a:tailEnd/>
              </a:ln>
            </p:spPr>
            <p:txBody>
              <a:bodyPr/>
              <a:lstStyle/>
              <a:p>
                <a:endParaRPr lang="en-US"/>
              </a:p>
            </p:txBody>
          </p:sp>
          <p:sp>
            <p:nvSpPr>
              <p:cNvPr id="38158" name="Freeform 15"/>
              <p:cNvSpPr>
                <a:spLocks/>
              </p:cNvSpPr>
              <p:nvPr/>
            </p:nvSpPr>
            <p:spPr bwMode="auto">
              <a:xfrm>
                <a:off x="2203" y="1447"/>
                <a:ext cx="217" cy="177"/>
              </a:xfrm>
              <a:custGeom>
                <a:avLst/>
                <a:gdLst>
                  <a:gd name="T0" fmla="*/ 121 w 217"/>
                  <a:gd name="T1" fmla="*/ 4 h 177"/>
                  <a:gd name="T2" fmla="*/ 125 w 217"/>
                  <a:gd name="T3" fmla="*/ 8 h 177"/>
                  <a:gd name="T4" fmla="*/ 130 w 217"/>
                  <a:gd name="T5" fmla="*/ 12 h 177"/>
                  <a:gd name="T6" fmla="*/ 132 w 217"/>
                  <a:gd name="T7" fmla="*/ 16 h 177"/>
                  <a:gd name="T8" fmla="*/ 136 w 217"/>
                  <a:gd name="T9" fmla="*/ 20 h 177"/>
                  <a:gd name="T10" fmla="*/ 138 w 217"/>
                  <a:gd name="T11" fmla="*/ 25 h 177"/>
                  <a:gd name="T12" fmla="*/ 146 w 217"/>
                  <a:gd name="T13" fmla="*/ 33 h 177"/>
                  <a:gd name="T14" fmla="*/ 150 w 217"/>
                  <a:gd name="T15" fmla="*/ 39 h 177"/>
                  <a:gd name="T16" fmla="*/ 152 w 217"/>
                  <a:gd name="T17" fmla="*/ 45 h 177"/>
                  <a:gd name="T18" fmla="*/ 155 w 217"/>
                  <a:gd name="T19" fmla="*/ 52 h 177"/>
                  <a:gd name="T20" fmla="*/ 159 w 217"/>
                  <a:gd name="T21" fmla="*/ 58 h 177"/>
                  <a:gd name="T22" fmla="*/ 163 w 217"/>
                  <a:gd name="T23" fmla="*/ 60 h 177"/>
                  <a:gd name="T24" fmla="*/ 167 w 217"/>
                  <a:gd name="T25" fmla="*/ 66 h 177"/>
                  <a:gd name="T26" fmla="*/ 171 w 217"/>
                  <a:gd name="T27" fmla="*/ 70 h 177"/>
                  <a:gd name="T28" fmla="*/ 173 w 217"/>
                  <a:gd name="T29" fmla="*/ 73 h 177"/>
                  <a:gd name="T30" fmla="*/ 173 w 217"/>
                  <a:gd name="T31" fmla="*/ 81 h 177"/>
                  <a:gd name="T32" fmla="*/ 175 w 217"/>
                  <a:gd name="T33" fmla="*/ 85 h 177"/>
                  <a:gd name="T34" fmla="*/ 178 w 217"/>
                  <a:gd name="T35" fmla="*/ 93 h 177"/>
                  <a:gd name="T36" fmla="*/ 184 w 217"/>
                  <a:gd name="T37" fmla="*/ 95 h 177"/>
                  <a:gd name="T38" fmla="*/ 190 w 217"/>
                  <a:gd name="T39" fmla="*/ 98 h 177"/>
                  <a:gd name="T40" fmla="*/ 194 w 217"/>
                  <a:gd name="T41" fmla="*/ 106 h 177"/>
                  <a:gd name="T42" fmla="*/ 192 w 217"/>
                  <a:gd name="T43" fmla="*/ 112 h 177"/>
                  <a:gd name="T44" fmla="*/ 190 w 217"/>
                  <a:gd name="T45" fmla="*/ 121 h 177"/>
                  <a:gd name="T46" fmla="*/ 194 w 217"/>
                  <a:gd name="T47" fmla="*/ 123 h 177"/>
                  <a:gd name="T48" fmla="*/ 196 w 217"/>
                  <a:gd name="T49" fmla="*/ 129 h 177"/>
                  <a:gd name="T50" fmla="*/ 201 w 217"/>
                  <a:gd name="T51" fmla="*/ 131 h 177"/>
                  <a:gd name="T52" fmla="*/ 207 w 217"/>
                  <a:gd name="T53" fmla="*/ 135 h 177"/>
                  <a:gd name="T54" fmla="*/ 213 w 217"/>
                  <a:gd name="T55" fmla="*/ 139 h 177"/>
                  <a:gd name="T56" fmla="*/ 209 w 217"/>
                  <a:gd name="T57" fmla="*/ 148 h 177"/>
                  <a:gd name="T58" fmla="*/ 178 w 217"/>
                  <a:gd name="T59" fmla="*/ 171 h 177"/>
                  <a:gd name="T60" fmla="*/ 167 w 217"/>
                  <a:gd name="T61" fmla="*/ 175 h 177"/>
                  <a:gd name="T62" fmla="*/ 144 w 217"/>
                  <a:gd name="T63" fmla="*/ 173 h 177"/>
                  <a:gd name="T64" fmla="*/ 104 w 217"/>
                  <a:gd name="T65" fmla="*/ 158 h 177"/>
                  <a:gd name="T66" fmla="*/ 86 w 217"/>
                  <a:gd name="T67" fmla="*/ 148 h 177"/>
                  <a:gd name="T68" fmla="*/ 75 w 217"/>
                  <a:gd name="T69" fmla="*/ 144 h 177"/>
                  <a:gd name="T70" fmla="*/ 71 w 217"/>
                  <a:gd name="T71" fmla="*/ 143 h 177"/>
                  <a:gd name="T72" fmla="*/ 67 w 217"/>
                  <a:gd name="T73" fmla="*/ 141 h 177"/>
                  <a:gd name="T74" fmla="*/ 29 w 217"/>
                  <a:gd name="T75" fmla="*/ 143 h 177"/>
                  <a:gd name="T76" fmla="*/ 17 w 217"/>
                  <a:gd name="T77" fmla="*/ 141 h 177"/>
                  <a:gd name="T78" fmla="*/ 13 w 217"/>
                  <a:gd name="T79" fmla="*/ 137 h 177"/>
                  <a:gd name="T80" fmla="*/ 11 w 217"/>
                  <a:gd name="T81" fmla="*/ 131 h 177"/>
                  <a:gd name="T82" fmla="*/ 17 w 217"/>
                  <a:gd name="T83" fmla="*/ 129 h 177"/>
                  <a:gd name="T84" fmla="*/ 13 w 217"/>
                  <a:gd name="T85" fmla="*/ 116 h 177"/>
                  <a:gd name="T86" fmla="*/ 15 w 217"/>
                  <a:gd name="T87" fmla="*/ 108 h 177"/>
                  <a:gd name="T88" fmla="*/ 15 w 217"/>
                  <a:gd name="T89" fmla="*/ 102 h 177"/>
                  <a:gd name="T90" fmla="*/ 19 w 217"/>
                  <a:gd name="T91" fmla="*/ 96 h 177"/>
                  <a:gd name="T92" fmla="*/ 21 w 217"/>
                  <a:gd name="T93" fmla="*/ 85 h 177"/>
                  <a:gd name="T94" fmla="*/ 23 w 217"/>
                  <a:gd name="T95" fmla="*/ 79 h 177"/>
                  <a:gd name="T96" fmla="*/ 25 w 217"/>
                  <a:gd name="T97" fmla="*/ 77 h 177"/>
                  <a:gd name="T98" fmla="*/ 25 w 217"/>
                  <a:gd name="T99" fmla="*/ 73 h 177"/>
                  <a:gd name="T100" fmla="*/ 29 w 217"/>
                  <a:gd name="T101" fmla="*/ 66 h 177"/>
                  <a:gd name="T102" fmla="*/ 25 w 217"/>
                  <a:gd name="T103" fmla="*/ 56 h 177"/>
                  <a:gd name="T104" fmla="*/ 17 w 217"/>
                  <a:gd name="T105" fmla="*/ 48 h 177"/>
                  <a:gd name="T106" fmla="*/ 13 w 217"/>
                  <a:gd name="T107" fmla="*/ 39 h 177"/>
                  <a:gd name="T108" fmla="*/ 9 w 217"/>
                  <a:gd name="T109" fmla="*/ 29 h 177"/>
                  <a:gd name="T110" fmla="*/ 4 w 217"/>
                  <a:gd name="T111" fmla="*/ 18 h 177"/>
                  <a:gd name="T112" fmla="*/ 0 w 217"/>
                  <a:gd name="T113" fmla="*/ 8 h 177"/>
                  <a:gd name="T114" fmla="*/ 46 w 217"/>
                  <a:gd name="T115" fmla="*/ 2 h 177"/>
                  <a:gd name="T116" fmla="*/ 115 w 217"/>
                  <a:gd name="T117" fmla="*/ 4 h 1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7"/>
                  <a:gd name="T178" fmla="*/ 0 h 177"/>
                  <a:gd name="T179" fmla="*/ 217 w 217"/>
                  <a:gd name="T180" fmla="*/ 177 h 1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7" h="177">
                    <a:moveTo>
                      <a:pt x="121" y="0"/>
                    </a:moveTo>
                    <a:lnTo>
                      <a:pt x="121" y="2"/>
                    </a:lnTo>
                    <a:lnTo>
                      <a:pt x="121" y="4"/>
                    </a:lnTo>
                    <a:lnTo>
                      <a:pt x="121" y="6"/>
                    </a:lnTo>
                    <a:lnTo>
                      <a:pt x="123" y="6"/>
                    </a:lnTo>
                    <a:lnTo>
                      <a:pt x="123" y="8"/>
                    </a:lnTo>
                    <a:lnTo>
                      <a:pt x="125" y="8"/>
                    </a:lnTo>
                    <a:lnTo>
                      <a:pt x="127" y="8"/>
                    </a:lnTo>
                    <a:lnTo>
                      <a:pt x="127" y="10"/>
                    </a:lnTo>
                    <a:lnTo>
                      <a:pt x="128" y="10"/>
                    </a:lnTo>
                    <a:lnTo>
                      <a:pt x="130" y="12"/>
                    </a:lnTo>
                    <a:lnTo>
                      <a:pt x="128" y="12"/>
                    </a:lnTo>
                    <a:lnTo>
                      <a:pt x="130" y="12"/>
                    </a:lnTo>
                    <a:lnTo>
                      <a:pt x="132" y="14"/>
                    </a:lnTo>
                    <a:lnTo>
                      <a:pt x="132" y="16"/>
                    </a:lnTo>
                    <a:lnTo>
                      <a:pt x="134" y="16"/>
                    </a:lnTo>
                    <a:lnTo>
                      <a:pt x="134" y="18"/>
                    </a:lnTo>
                    <a:lnTo>
                      <a:pt x="134" y="20"/>
                    </a:lnTo>
                    <a:lnTo>
                      <a:pt x="136" y="20"/>
                    </a:lnTo>
                    <a:lnTo>
                      <a:pt x="136" y="22"/>
                    </a:lnTo>
                    <a:lnTo>
                      <a:pt x="138" y="24"/>
                    </a:lnTo>
                    <a:lnTo>
                      <a:pt x="138" y="25"/>
                    </a:lnTo>
                    <a:lnTo>
                      <a:pt x="140" y="27"/>
                    </a:lnTo>
                    <a:lnTo>
                      <a:pt x="140" y="29"/>
                    </a:lnTo>
                    <a:lnTo>
                      <a:pt x="142" y="33"/>
                    </a:lnTo>
                    <a:lnTo>
                      <a:pt x="144" y="33"/>
                    </a:lnTo>
                    <a:lnTo>
                      <a:pt x="146" y="33"/>
                    </a:lnTo>
                    <a:lnTo>
                      <a:pt x="146" y="35"/>
                    </a:lnTo>
                    <a:lnTo>
                      <a:pt x="148" y="35"/>
                    </a:lnTo>
                    <a:lnTo>
                      <a:pt x="148" y="37"/>
                    </a:lnTo>
                    <a:lnTo>
                      <a:pt x="150" y="39"/>
                    </a:lnTo>
                    <a:lnTo>
                      <a:pt x="152" y="39"/>
                    </a:lnTo>
                    <a:lnTo>
                      <a:pt x="152" y="41"/>
                    </a:lnTo>
                    <a:lnTo>
                      <a:pt x="152" y="43"/>
                    </a:lnTo>
                    <a:lnTo>
                      <a:pt x="152" y="45"/>
                    </a:lnTo>
                    <a:lnTo>
                      <a:pt x="152" y="47"/>
                    </a:lnTo>
                    <a:lnTo>
                      <a:pt x="153" y="47"/>
                    </a:lnTo>
                    <a:lnTo>
                      <a:pt x="155" y="48"/>
                    </a:lnTo>
                    <a:lnTo>
                      <a:pt x="155" y="50"/>
                    </a:lnTo>
                    <a:lnTo>
                      <a:pt x="155" y="52"/>
                    </a:lnTo>
                    <a:lnTo>
                      <a:pt x="159" y="56"/>
                    </a:lnTo>
                    <a:lnTo>
                      <a:pt x="157" y="56"/>
                    </a:lnTo>
                    <a:lnTo>
                      <a:pt x="159" y="58"/>
                    </a:lnTo>
                    <a:lnTo>
                      <a:pt x="159" y="60"/>
                    </a:lnTo>
                    <a:lnTo>
                      <a:pt x="161" y="58"/>
                    </a:lnTo>
                    <a:lnTo>
                      <a:pt x="163" y="60"/>
                    </a:lnTo>
                    <a:lnTo>
                      <a:pt x="165" y="60"/>
                    </a:lnTo>
                    <a:lnTo>
                      <a:pt x="165" y="62"/>
                    </a:lnTo>
                    <a:lnTo>
                      <a:pt x="165" y="64"/>
                    </a:lnTo>
                    <a:lnTo>
                      <a:pt x="167" y="64"/>
                    </a:lnTo>
                    <a:lnTo>
                      <a:pt x="167" y="66"/>
                    </a:lnTo>
                    <a:lnTo>
                      <a:pt x="169" y="66"/>
                    </a:lnTo>
                    <a:lnTo>
                      <a:pt x="171" y="68"/>
                    </a:lnTo>
                    <a:lnTo>
                      <a:pt x="173" y="70"/>
                    </a:lnTo>
                    <a:lnTo>
                      <a:pt x="171" y="70"/>
                    </a:lnTo>
                    <a:lnTo>
                      <a:pt x="171" y="73"/>
                    </a:lnTo>
                    <a:lnTo>
                      <a:pt x="173" y="73"/>
                    </a:lnTo>
                    <a:lnTo>
                      <a:pt x="173" y="75"/>
                    </a:lnTo>
                    <a:lnTo>
                      <a:pt x="175" y="77"/>
                    </a:lnTo>
                    <a:lnTo>
                      <a:pt x="175" y="79"/>
                    </a:lnTo>
                    <a:lnTo>
                      <a:pt x="173" y="81"/>
                    </a:lnTo>
                    <a:lnTo>
                      <a:pt x="173" y="83"/>
                    </a:lnTo>
                    <a:lnTo>
                      <a:pt x="175" y="83"/>
                    </a:lnTo>
                    <a:lnTo>
                      <a:pt x="175" y="85"/>
                    </a:lnTo>
                    <a:lnTo>
                      <a:pt x="175" y="89"/>
                    </a:lnTo>
                    <a:lnTo>
                      <a:pt x="176" y="89"/>
                    </a:lnTo>
                    <a:lnTo>
                      <a:pt x="176" y="87"/>
                    </a:lnTo>
                    <a:lnTo>
                      <a:pt x="178" y="89"/>
                    </a:lnTo>
                    <a:lnTo>
                      <a:pt x="178" y="91"/>
                    </a:lnTo>
                    <a:lnTo>
                      <a:pt x="178" y="93"/>
                    </a:lnTo>
                    <a:lnTo>
                      <a:pt x="180" y="93"/>
                    </a:lnTo>
                    <a:lnTo>
                      <a:pt x="182" y="93"/>
                    </a:lnTo>
                    <a:lnTo>
                      <a:pt x="182" y="95"/>
                    </a:lnTo>
                    <a:lnTo>
                      <a:pt x="184" y="95"/>
                    </a:lnTo>
                    <a:lnTo>
                      <a:pt x="184" y="96"/>
                    </a:lnTo>
                    <a:lnTo>
                      <a:pt x="186" y="98"/>
                    </a:lnTo>
                    <a:lnTo>
                      <a:pt x="188" y="98"/>
                    </a:lnTo>
                    <a:lnTo>
                      <a:pt x="190" y="98"/>
                    </a:lnTo>
                    <a:lnTo>
                      <a:pt x="190" y="100"/>
                    </a:lnTo>
                    <a:lnTo>
                      <a:pt x="190" y="102"/>
                    </a:lnTo>
                    <a:lnTo>
                      <a:pt x="192" y="104"/>
                    </a:lnTo>
                    <a:lnTo>
                      <a:pt x="194" y="106"/>
                    </a:lnTo>
                    <a:lnTo>
                      <a:pt x="192" y="106"/>
                    </a:lnTo>
                    <a:lnTo>
                      <a:pt x="192" y="108"/>
                    </a:lnTo>
                    <a:lnTo>
                      <a:pt x="192" y="110"/>
                    </a:lnTo>
                    <a:lnTo>
                      <a:pt x="192" y="112"/>
                    </a:lnTo>
                    <a:lnTo>
                      <a:pt x="188" y="114"/>
                    </a:lnTo>
                    <a:lnTo>
                      <a:pt x="188" y="116"/>
                    </a:lnTo>
                    <a:lnTo>
                      <a:pt x="188" y="118"/>
                    </a:lnTo>
                    <a:lnTo>
                      <a:pt x="190" y="118"/>
                    </a:lnTo>
                    <a:lnTo>
                      <a:pt x="190" y="120"/>
                    </a:lnTo>
                    <a:lnTo>
                      <a:pt x="190" y="121"/>
                    </a:lnTo>
                    <a:lnTo>
                      <a:pt x="192" y="121"/>
                    </a:lnTo>
                    <a:lnTo>
                      <a:pt x="194" y="123"/>
                    </a:lnTo>
                    <a:lnTo>
                      <a:pt x="194" y="125"/>
                    </a:lnTo>
                    <a:lnTo>
                      <a:pt x="194" y="123"/>
                    </a:lnTo>
                    <a:lnTo>
                      <a:pt x="192" y="123"/>
                    </a:lnTo>
                    <a:lnTo>
                      <a:pt x="192" y="125"/>
                    </a:lnTo>
                    <a:lnTo>
                      <a:pt x="194" y="127"/>
                    </a:lnTo>
                    <a:lnTo>
                      <a:pt x="196" y="127"/>
                    </a:lnTo>
                    <a:lnTo>
                      <a:pt x="196" y="129"/>
                    </a:lnTo>
                    <a:lnTo>
                      <a:pt x="198" y="129"/>
                    </a:lnTo>
                    <a:lnTo>
                      <a:pt x="198" y="131"/>
                    </a:lnTo>
                    <a:lnTo>
                      <a:pt x="201" y="131"/>
                    </a:lnTo>
                    <a:lnTo>
                      <a:pt x="203" y="131"/>
                    </a:lnTo>
                    <a:lnTo>
                      <a:pt x="203" y="133"/>
                    </a:lnTo>
                    <a:lnTo>
                      <a:pt x="207" y="133"/>
                    </a:lnTo>
                    <a:lnTo>
                      <a:pt x="207" y="135"/>
                    </a:lnTo>
                    <a:lnTo>
                      <a:pt x="207" y="137"/>
                    </a:lnTo>
                    <a:lnTo>
                      <a:pt x="209" y="137"/>
                    </a:lnTo>
                    <a:lnTo>
                      <a:pt x="211" y="137"/>
                    </a:lnTo>
                    <a:lnTo>
                      <a:pt x="211" y="139"/>
                    </a:lnTo>
                    <a:lnTo>
                      <a:pt x="213" y="139"/>
                    </a:lnTo>
                    <a:lnTo>
                      <a:pt x="213" y="141"/>
                    </a:lnTo>
                    <a:lnTo>
                      <a:pt x="215" y="139"/>
                    </a:lnTo>
                    <a:lnTo>
                      <a:pt x="215" y="141"/>
                    </a:lnTo>
                    <a:lnTo>
                      <a:pt x="217" y="141"/>
                    </a:lnTo>
                    <a:lnTo>
                      <a:pt x="209" y="148"/>
                    </a:lnTo>
                    <a:lnTo>
                      <a:pt x="194" y="162"/>
                    </a:lnTo>
                    <a:lnTo>
                      <a:pt x="192" y="164"/>
                    </a:lnTo>
                    <a:lnTo>
                      <a:pt x="188" y="166"/>
                    </a:lnTo>
                    <a:lnTo>
                      <a:pt x="186" y="168"/>
                    </a:lnTo>
                    <a:lnTo>
                      <a:pt x="182" y="169"/>
                    </a:lnTo>
                    <a:lnTo>
                      <a:pt x="178" y="171"/>
                    </a:lnTo>
                    <a:lnTo>
                      <a:pt x="176" y="171"/>
                    </a:lnTo>
                    <a:lnTo>
                      <a:pt x="176" y="173"/>
                    </a:lnTo>
                    <a:lnTo>
                      <a:pt x="169" y="177"/>
                    </a:lnTo>
                    <a:lnTo>
                      <a:pt x="167" y="175"/>
                    </a:lnTo>
                    <a:lnTo>
                      <a:pt x="161" y="175"/>
                    </a:lnTo>
                    <a:lnTo>
                      <a:pt x="157" y="175"/>
                    </a:lnTo>
                    <a:lnTo>
                      <a:pt x="155" y="175"/>
                    </a:lnTo>
                    <a:lnTo>
                      <a:pt x="150" y="175"/>
                    </a:lnTo>
                    <a:lnTo>
                      <a:pt x="148" y="173"/>
                    </a:lnTo>
                    <a:lnTo>
                      <a:pt x="144" y="173"/>
                    </a:lnTo>
                    <a:lnTo>
                      <a:pt x="136" y="173"/>
                    </a:lnTo>
                    <a:lnTo>
                      <a:pt x="123" y="168"/>
                    </a:lnTo>
                    <a:lnTo>
                      <a:pt x="119" y="166"/>
                    </a:lnTo>
                    <a:lnTo>
                      <a:pt x="111" y="162"/>
                    </a:lnTo>
                    <a:lnTo>
                      <a:pt x="104" y="158"/>
                    </a:lnTo>
                    <a:lnTo>
                      <a:pt x="96" y="154"/>
                    </a:lnTo>
                    <a:lnTo>
                      <a:pt x="92" y="154"/>
                    </a:lnTo>
                    <a:lnTo>
                      <a:pt x="90" y="152"/>
                    </a:lnTo>
                    <a:lnTo>
                      <a:pt x="90" y="150"/>
                    </a:lnTo>
                    <a:lnTo>
                      <a:pt x="88" y="150"/>
                    </a:lnTo>
                    <a:lnTo>
                      <a:pt x="86" y="150"/>
                    </a:lnTo>
                    <a:lnTo>
                      <a:pt x="86" y="148"/>
                    </a:lnTo>
                    <a:lnTo>
                      <a:pt x="82" y="146"/>
                    </a:lnTo>
                    <a:lnTo>
                      <a:pt x="80" y="144"/>
                    </a:lnTo>
                    <a:lnTo>
                      <a:pt x="79" y="144"/>
                    </a:lnTo>
                    <a:lnTo>
                      <a:pt x="77" y="144"/>
                    </a:lnTo>
                    <a:lnTo>
                      <a:pt x="75" y="144"/>
                    </a:lnTo>
                    <a:lnTo>
                      <a:pt x="75" y="146"/>
                    </a:lnTo>
                    <a:lnTo>
                      <a:pt x="73" y="146"/>
                    </a:lnTo>
                    <a:lnTo>
                      <a:pt x="75" y="144"/>
                    </a:lnTo>
                    <a:lnTo>
                      <a:pt x="71" y="143"/>
                    </a:lnTo>
                    <a:lnTo>
                      <a:pt x="71" y="141"/>
                    </a:lnTo>
                    <a:lnTo>
                      <a:pt x="69" y="141"/>
                    </a:lnTo>
                    <a:lnTo>
                      <a:pt x="67" y="141"/>
                    </a:lnTo>
                    <a:lnTo>
                      <a:pt x="63" y="141"/>
                    </a:lnTo>
                    <a:lnTo>
                      <a:pt x="48" y="141"/>
                    </a:lnTo>
                    <a:lnTo>
                      <a:pt x="42" y="143"/>
                    </a:lnTo>
                    <a:lnTo>
                      <a:pt x="29" y="143"/>
                    </a:lnTo>
                    <a:lnTo>
                      <a:pt x="23" y="143"/>
                    </a:lnTo>
                    <a:lnTo>
                      <a:pt x="21" y="143"/>
                    </a:lnTo>
                    <a:lnTo>
                      <a:pt x="19" y="141"/>
                    </a:lnTo>
                    <a:lnTo>
                      <a:pt x="17" y="141"/>
                    </a:lnTo>
                    <a:lnTo>
                      <a:pt x="15" y="139"/>
                    </a:lnTo>
                    <a:lnTo>
                      <a:pt x="13" y="139"/>
                    </a:lnTo>
                    <a:lnTo>
                      <a:pt x="13" y="137"/>
                    </a:lnTo>
                    <a:lnTo>
                      <a:pt x="13" y="135"/>
                    </a:lnTo>
                    <a:lnTo>
                      <a:pt x="11" y="135"/>
                    </a:lnTo>
                    <a:lnTo>
                      <a:pt x="9" y="135"/>
                    </a:lnTo>
                    <a:lnTo>
                      <a:pt x="11" y="133"/>
                    </a:lnTo>
                    <a:lnTo>
                      <a:pt x="11" y="131"/>
                    </a:lnTo>
                    <a:lnTo>
                      <a:pt x="15" y="129"/>
                    </a:lnTo>
                    <a:lnTo>
                      <a:pt x="17" y="129"/>
                    </a:lnTo>
                    <a:lnTo>
                      <a:pt x="17" y="127"/>
                    </a:lnTo>
                    <a:lnTo>
                      <a:pt x="17" y="125"/>
                    </a:lnTo>
                    <a:lnTo>
                      <a:pt x="15" y="123"/>
                    </a:lnTo>
                    <a:lnTo>
                      <a:pt x="15" y="120"/>
                    </a:lnTo>
                    <a:lnTo>
                      <a:pt x="13" y="116"/>
                    </a:lnTo>
                    <a:lnTo>
                      <a:pt x="13" y="114"/>
                    </a:lnTo>
                    <a:lnTo>
                      <a:pt x="13" y="112"/>
                    </a:lnTo>
                    <a:lnTo>
                      <a:pt x="13" y="110"/>
                    </a:lnTo>
                    <a:lnTo>
                      <a:pt x="15" y="108"/>
                    </a:lnTo>
                    <a:lnTo>
                      <a:pt x="13" y="108"/>
                    </a:lnTo>
                    <a:lnTo>
                      <a:pt x="13" y="106"/>
                    </a:lnTo>
                    <a:lnTo>
                      <a:pt x="13" y="104"/>
                    </a:lnTo>
                    <a:lnTo>
                      <a:pt x="13" y="102"/>
                    </a:lnTo>
                    <a:lnTo>
                      <a:pt x="15" y="102"/>
                    </a:lnTo>
                    <a:lnTo>
                      <a:pt x="17" y="102"/>
                    </a:lnTo>
                    <a:lnTo>
                      <a:pt x="17" y="100"/>
                    </a:lnTo>
                    <a:lnTo>
                      <a:pt x="17" y="98"/>
                    </a:lnTo>
                    <a:lnTo>
                      <a:pt x="19" y="96"/>
                    </a:lnTo>
                    <a:lnTo>
                      <a:pt x="21" y="96"/>
                    </a:lnTo>
                    <a:lnTo>
                      <a:pt x="21" y="95"/>
                    </a:lnTo>
                    <a:lnTo>
                      <a:pt x="21" y="91"/>
                    </a:lnTo>
                    <a:lnTo>
                      <a:pt x="21" y="89"/>
                    </a:lnTo>
                    <a:lnTo>
                      <a:pt x="21" y="87"/>
                    </a:lnTo>
                    <a:lnTo>
                      <a:pt x="21" y="85"/>
                    </a:lnTo>
                    <a:lnTo>
                      <a:pt x="23" y="83"/>
                    </a:lnTo>
                    <a:lnTo>
                      <a:pt x="21" y="81"/>
                    </a:lnTo>
                    <a:lnTo>
                      <a:pt x="23" y="79"/>
                    </a:lnTo>
                    <a:lnTo>
                      <a:pt x="25" y="79"/>
                    </a:lnTo>
                    <a:lnTo>
                      <a:pt x="23" y="79"/>
                    </a:lnTo>
                    <a:lnTo>
                      <a:pt x="25" y="77"/>
                    </a:lnTo>
                    <a:lnTo>
                      <a:pt x="25" y="75"/>
                    </a:lnTo>
                    <a:lnTo>
                      <a:pt x="27" y="75"/>
                    </a:lnTo>
                    <a:lnTo>
                      <a:pt x="27" y="73"/>
                    </a:lnTo>
                    <a:lnTo>
                      <a:pt x="25" y="73"/>
                    </a:lnTo>
                    <a:lnTo>
                      <a:pt x="25" y="70"/>
                    </a:lnTo>
                    <a:lnTo>
                      <a:pt x="27" y="70"/>
                    </a:lnTo>
                    <a:lnTo>
                      <a:pt x="29" y="70"/>
                    </a:lnTo>
                    <a:lnTo>
                      <a:pt x="29" y="66"/>
                    </a:lnTo>
                    <a:lnTo>
                      <a:pt x="29" y="64"/>
                    </a:lnTo>
                    <a:lnTo>
                      <a:pt x="29" y="62"/>
                    </a:lnTo>
                    <a:lnTo>
                      <a:pt x="29" y="60"/>
                    </a:lnTo>
                    <a:lnTo>
                      <a:pt x="27" y="58"/>
                    </a:lnTo>
                    <a:lnTo>
                      <a:pt x="25" y="56"/>
                    </a:lnTo>
                    <a:lnTo>
                      <a:pt x="25" y="54"/>
                    </a:lnTo>
                    <a:lnTo>
                      <a:pt x="23" y="52"/>
                    </a:lnTo>
                    <a:lnTo>
                      <a:pt x="21" y="52"/>
                    </a:lnTo>
                    <a:lnTo>
                      <a:pt x="19" y="50"/>
                    </a:lnTo>
                    <a:lnTo>
                      <a:pt x="17" y="48"/>
                    </a:lnTo>
                    <a:lnTo>
                      <a:pt x="17" y="47"/>
                    </a:lnTo>
                    <a:lnTo>
                      <a:pt x="15" y="45"/>
                    </a:lnTo>
                    <a:lnTo>
                      <a:pt x="13" y="45"/>
                    </a:lnTo>
                    <a:lnTo>
                      <a:pt x="15" y="45"/>
                    </a:lnTo>
                    <a:lnTo>
                      <a:pt x="13" y="43"/>
                    </a:lnTo>
                    <a:lnTo>
                      <a:pt x="13" y="41"/>
                    </a:lnTo>
                    <a:lnTo>
                      <a:pt x="13" y="39"/>
                    </a:lnTo>
                    <a:lnTo>
                      <a:pt x="13" y="37"/>
                    </a:lnTo>
                    <a:lnTo>
                      <a:pt x="11" y="37"/>
                    </a:lnTo>
                    <a:lnTo>
                      <a:pt x="11" y="35"/>
                    </a:lnTo>
                    <a:lnTo>
                      <a:pt x="11" y="31"/>
                    </a:lnTo>
                    <a:lnTo>
                      <a:pt x="9" y="29"/>
                    </a:lnTo>
                    <a:lnTo>
                      <a:pt x="9" y="27"/>
                    </a:lnTo>
                    <a:lnTo>
                      <a:pt x="8" y="25"/>
                    </a:lnTo>
                    <a:lnTo>
                      <a:pt x="6" y="22"/>
                    </a:lnTo>
                    <a:lnTo>
                      <a:pt x="6" y="20"/>
                    </a:lnTo>
                    <a:lnTo>
                      <a:pt x="4" y="18"/>
                    </a:lnTo>
                    <a:lnTo>
                      <a:pt x="4" y="16"/>
                    </a:lnTo>
                    <a:lnTo>
                      <a:pt x="2" y="16"/>
                    </a:lnTo>
                    <a:lnTo>
                      <a:pt x="2" y="14"/>
                    </a:lnTo>
                    <a:lnTo>
                      <a:pt x="0" y="12"/>
                    </a:lnTo>
                    <a:lnTo>
                      <a:pt x="0" y="10"/>
                    </a:lnTo>
                    <a:lnTo>
                      <a:pt x="0" y="8"/>
                    </a:lnTo>
                    <a:lnTo>
                      <a:pt x="2" y="8"/>
                    </a:lnTo>
                    <a:lnTo>
                      <a:pt x="13" y="4"/>
                    </a:lnTo>
                    <a:lnTo>
                      <a:pt x="17" y="4"/>
                    </a:lnTo>
                    <a:lnTo>
                      <a:pt x="23" y="4"/>
                    </a:lnTo>
                    <a:lnTo>
                      <a:pt x="31" y="2"/>
                    </a:lnTo>
                    <a:lnTo>
                      <a:pt x="34" y="4"/>
                    </a:lnTo>
                    <a:lnTo>
                      <a:pt x="46" y="2"/>
                    </a:lnTo>
                    <a:lnTo>
                      <a:pt x="71" y="2"/>
                    </a:lnTo>
                    <a:lnTo>
                      <a:pt x="79" y="2"/>
                    </a:lnTo>
                    <a:lnTo>
                      <a:pt x="102" y="2"/>
                    </a:lnTo>
                    <a:lnTo>
                      <a:pt x="109" y="2"/>
                    </a:lnTo>
                    <a:lnTo>
                      <a:pt x="115" y="4"/>
                    </a:lnTo>
                    <a:lnTo>
                      <a:pt x="117" y="2"/>
                    </a:lnTo>
                    <a:lnTo>
                      <a:pt x="121" y="0"/>
                    </a:lnTo>
                    <a:close/>
                  </a:path>
                </a:pathLst>
              </a:custGeom>
              <a:solidFill>
                <a:srgbClr val="2E648C"/>
              </a:solidFill>
              <a:ln w="6350">
                <a:solidFill>
                  <a:srgbClr val="E1E1E1"/>
                </a:solidFill>
                <a:prstDash val="solid"/>
                <a:round/>
                <a:headEnd/>
                <a:tailEnd/>
              </a:ln>
            </p:spPr>
            <p:txBody>
              <a:bodyPr/>
              <a:lstStyle/>
              <a:p>
                <a:endParaRPr lang="en-US"/>
              </a:p>
            </p:txBody>
          </p:sp>
          <p:sp>
            <p:nvSpPr>
              <p:cNvPr id="38159" name="Freeform 16"/>
              <p:cNvSpPr>
                <a:spLocks/>
              </p:cNvSpPr>
              <p:nvPr/>
            </p:nvSpPr>
            <p:spPr bwMode="auto">
              <a:xfrm>
                <a:off x="2280" y="1620"/>
                <a:ext cx="215" cy="190"/>
              </a:xfrm>
              <a:custGeom>
                <a:avLst/>
                <a:gdLst>
                  <a:gd name="T0" fmla="*/ 165 w 215"/>
                  <a:gd name="T1" fmla="*/ 8 h 190"/>
                  <a:gd name="T2" fmla="*/ 171 w 215"/>
                  <a:gd name="T3" fmla="*/ 12 h 190"/>
                  <a:gd name="T4" fmla="*/ 174 w 215"/>
                  <a:gd name="T5" fmla="*/ 12 h 190"/>
                  <a:gd name="T6" fmla="*/ 178 w 215"/>
                  <a:gd name="T7" fmla="*/ 14 h 190"/>
                  <a:gd name="T8" fmla="*/ 184 w 215"/>
                  <a:gd name="T9" fmla="*/ 16 h 190"/>
                  <a:gd name="T10" fmla="*/ 184 w 215"/>
                  <a:gd name="T11" fmla="*/ 19 h 190"/>
                  <a:gd name="T12" fmla="*/ 190 w 215"/>
                  <a:gd name="T13" fmla="*/ 19 h 190"/>
                  <a:gd name="T14" fmla="*/ 188 w 215"/>
                  <a:gd name="T15" fmla="*/ 23 h 190"/>
                  <a:gd name="T16" fmla="*/ 190 w 215"/>
                  <a:gd name="T17" fmla="*/ 31 h 190"/>
                  <a:gd name="T18" fmla="*/ 195 w 215"/>
                  <a:gd name="T19" fmla="*/ 33 h 190"/>
                  <a:gd name="T20" fmla="*/ 192 w 215"/>
                  <a:gd name="T21" fmla="*/ 37 h 190"/>
                  <a:gd name="T22" fmla="*/ 195 w 215"/>
                  <a:gd name="T23" fmla="*/ 41 h 190"/>
                  <a:gd name="T24" fmla="*/ 201 w 215"/>
                  <a:gd name="T25" fmla="*/ 44 h 190"/>
                  <a:gd name="T26" fmla="*/ 201 w 215"/>
                  <a:gd name="T27" fmla="*/ 46 h 190"/>
                  <a:gd name="T28" fmla="*/ 203 w 215"/>
                  <a:gd name="T29" fmla="*/ 48 h 190"/>
                  <a:gd name="T30" fmla="*/ 205 w 215"/>
                  <a:gd name="T31" fmla="*/ 58 h 190"/>
                  <a:gd name="T32" fmla="*/ 207 w 215"/>
                  <a:gd name="T33" fmla="*/ 64 h 190"/>
                  <a:gd name="T34" fmla="*/ 205 w 215"/>
                  <a:gd name="T35" fmla="*/ 75 h 190"/>
                  <a:gd name="T36" fmla="*/ 211 w 215"/>
                  <a:gd name="T37" fmla="*/ 91 h 190"/>
                  <a:gd name="T38" fmla="*/ 213 w 215"/>
                  <a:gd name="T39" fmla="*/ 131 h 190"/>
                  <a:gd name="T40" fmla="*/ 211 w 215"/>
                  <a:gd name="T41" fmla="*/ 139 h 190"/>
                  <a:gd name="T42" fmla="*/ 213 w 215"/>
                  <a:gd name="T43" fmla="*/ 160 h 190"/>
                  <a:gd name="T44" fmla="*/ 192 w 215"/>
                  <a:gd name="T45" fmla="*/ 185 h 190"/>
                  <a:gd name="T46" fmla="*/ 186 w 215"/>
                  <a:gd name="T47" fmla="*/ 173 h 190"/>
                  <a:gd name="T48" fmla="*/ 167 w 215"/>
                  <a:gd name="T49" fmla="*/ 169 h 190"/>
                  <a:gd name="T50" fmla="*/ 153 w 215"/>
                  <a:gd name="T51" fmla="*/ 165 h 190"/>
                  <a:gd name="T52" fmla="*/ 136 w 215"/>
                  <a:gd name="T53" fmla="*/ 165 h 190"/>
                  <a:gd name="T54" fmla="*/ 88 w 215"/>
                  <a:gd name="T55" fmla="*/ 169 h 190"/>
                  <a:gd name="T56" fmla="*/ 57 w 215"/>
                  <a:gd name="T57" fmla="*/ 179 h 190"/>
                  <a:gd name="T58" fmla="*/ 50 w 215"/>
                  <a:gd name="T59" fmla="*/ 181 h 190"/>
                  <a:gd name="T60" fmla="*/ 27 w 215"/>
                  <a:gd name="T61" fmla="*/ 183 h 190"/>
                  <a:gd name="T62" fmla="*/ 9 w 215"/>
                  <a:gd name="T63" fmla="*/ 165 h 190"/>
                  <a:gd name="T64" fmla="*/ 2 w 215"/>
                  <a:gd name="T65" fmla="*/ 152 h 190"/>
                  <a:gd name="T66" fmla="*/ 2 w 215"/>
                  <a:gd name="T67" fmla="*/ 148 h 190"/>
                  <a:gd name="T68" fmla="*/ 7 w 215"/>
                  <a:gd name="T69" fmla="*/ 146 h 190"/>
                  <a:gd name="T70" fmla="*/ 5 w 215"/>
                  <a:gd name="T71" fmla="*/ 139 h 190"/>
                  <a:gd name="T72" fmla="*/ 2 w 215"/>
                  <a:gd name="T73" fmla="*/ 133 h 190"/>
                  <a:gd name="T74" fmla="*/ 11 w 215"/>
                  <a:gd name="T75" fmla="*/ 127 h 190"/>
                  <a:gd name="T76" fmla="*/ 19 w 215"/>
                  <a:gd name="T77" fmla="*/ 123 h 190"/>
                  <a:gd name="T78" fmla="*/ 21 w 215"/>
                  <a:gd name="T79" fmla="*/ 119 h 190"/>
                  <a:gd name="T80" fmla="*/ 21 w 215"/>
                  <a:gd name="T81" fmla="*/ 115 h 190"/>
                  <a:gd name="T82" fmla="*/ 25 w 215"/>
                  <a:gd name="T83" fmla="*/ 115 h 190"/>
                  <a:gd name="T84" fmla="*/ 27 w 215"/>
                  <a:gd name="T85" fmla="*/ 108 h 190"/>
                  <a:gd name="T86" fmla="*/ 25 w 215"/>
                  <a:gd name="T87" fmla="*/ 106 h 190"/>
                  <a:gd name="T88" fmla="*/ 27 w 215"/>
                  <a:gd name="T89" fmla="*/ 102 h 190"/>
                  <a:gd name="T90" fmla="*/ 30 w 215"/>
                  <a:gd name="T91" fmla="*/ 98 h 190"/>
                  <a:gd name="T92" fmla="*/ 28 w 215"/>
                  <a:gd name="T93" fmla="*/ 91 h 190"/>
                  <a:gd name="T94" fmla="*/ 30 w 215"/>
                  <a:gd name="T95" fmla="*/ 89 h 190"/>
                  <a:gd name="T96" fmla="*/ 30 w 215"/>
                  <a:gd name="T97" fmla="*/ 83 h 190"/>
                  <a:gd name="T98" fmla="*/ 36 w 215"/>
                  <a:gd name="T99" fmla="*/ 81 h 190"/>
                  <a:gd name="T100" fmla="*/ 42 w 215"/>
                  <a:gd name="T101" fmla="*/ 75 h 190"/>
                  <a:gd name="T102" fmla="*/ 48 w 215"/>
                  <a:gd name="T103" fmla="*/ 79 h 190"/>
                  <a:gd name="T104" fmla="*/ 61 w 215"/>
                  <a:gd name="T105" fmla="*/ 83 h 190"/>
                  <a:gd name="T106" fmla="*/ 67 w 215"/>
                  <a:gd name="T107" fmla="*/ 83 h 190"/>
                  <a:gd name="T108" fmla="*/ 75 w 215"/>
                  <a:gd name="T109" fmla="*/ 73 h 190"/>
                  <a:gd name="T110" fmla="*/ 82 w 215"/>
                  <a:gd name="T111" fmla="*/ 66 h 190"/>
                  <a:gd name="T112" fmla="*/ 94 w 215"/>
                  <a:gd name="T113" fmla="*/ 60 h 190"/>
                  <a:gd name="T114" fmla="*/ 123 w 215"/>
                  <a:gd name="T115" fmla="*/ 46 h 190"/>
                  <a:gd name="T116" fmla="*/ 136 w 215"/>
                  <a:gd name="T117" fmla="*/ 19 h 190"/>
                  <a:gd name="T118" fmla="*/ 144 w 215"/>
                  <a:gd name="T119" fmla="*/ 6 h 190"/>
                  <a:gd name="T120" fmla="*/ 147 w 215"/>
                  <a:gd name="T121" fmla="*/ 2 h 190"/>
                  <a:gd name="T122" fmla="*/ 151 w 215"/>
                  <a:gd name="T123" fmla="*/ 0 h 1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190"/>
                  <a:gd name="T188" fmla="*/ 215 w 215"/>
                  <a:gd name="T189" fmla="*/ 190 h 1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190">
                    <a:moveTo>
                      <a:pt x="155" y="2"/>
                    </a:moveTo>
                    <a:lnTo>
                      <a:pt x="155" y="2"/>
                    </a:lnTo>
                    <a:lnTo>
                      <a:pt x="159" y="6"/>
                    </a:lnTo>
                    <a:lnTo>
                      <a:pt x="161" y="6"/>
                    </a:lnTo>
                    <a:lnTo>
                      <a:pt x="165" y="8"/>
                    </a:lnTo>
                    <a:lnTo>
                      <a:pt x="167" y="8"/>
                    </a:lnTo>
                    <a:lnTo>
                      <a:pt x="169" y="8"/>
                    </a:lnTo>
                    <a:lnTo>
                      <a:pt x="171" y="10"/>
                    </a:lnTo>
                    <a:lnTo>
                      <a:pt x="171" y="12"/>
                    </a:lnTo>
                    <a:lnTo>
                      <a:pt x="169" y="12"/>
                    </a:lnTo>
                    <a:lnTo>
                      <a:pt x="169" y="14"/>
                    </a:lnTo>
                    <a:lnTo>
                      <a:pt x="171" y="14"/>
                    </a:lnTo>
                    <a:lnTo>
                      <a:pt x="172" y="14"/>
                    </a:lnTo>
                    <a:lnTo>
                      <a:pt x="174" y="12"/>
                    </a:lnTo>
                    <a:lnTo>
                      <a:pt x="174" y="10"/>
                    </a:lnTo>
                    <a:lnTo>
                      <a:pt x="176" y="12"/>
                    </a:lnTo>
                    <a:lnTo>
                      <a:pt x="178" y="14"/>
                    </a:lnTo>
                    <a:lnTo>
                      <a:pt x="178" y="16"/>
                    </a:lnTo>
                    <a:lnTo>
                      <a:pt x="182" y="16"/>
                    </a:lnTo>
                    <a:lnTo>
                      <a:pt x="184" y="16"/>
                    </a:lnTo>
                    <a:lnTo>
                      <a:pt x="184" y="18"/>
                    </a:lnTo>
                    <a:lnTo>
                      <a:pt x="184" y="19"/>
                    </a:lnTo>
                    <a:lnTo>
                      <a:pt x="186" y="19"/>
                    </a:lnTo>
                    <a:lnTo>
                      <a:pt x="188" y="19"/>
                    </a:lnTo>
                    <a:lnTo>
                      <a:pt x="188" y="18"/>
                    </a:lnTo>
                    <a:lnTo>
                      <a:pt x="190" y="18"/>
                    </a:lnTo>
                    <a:lnTo>
                      <a:pt x="190" y="19"/>
                    </a:lnTo>
                    <a:lnTo>
                      <a:pt x="190" y="21"/>
                    </a:lnTo>
                    <a:lnTo>
                      <a:pt x="188" y="21"/>
                    </a:lnTo>
                    <a:lnTo>
                      <a:pt x="188" y="23"/>
                    </a:lnTo>
                    <a:lnTo>
                      <a:pt x="188" y="25"/>
                    </a:lnTo>
                    <a:lnTo>
                      <a:pt x="188" y="29"/>
                    </a:lnTo>
                    <a:lnTo>
                      <a:pt x="188" y="31"/>
                    </a:lnTo>
                    <a:lnTo>
                      <a:pt x="190" y="31"/>
                    </a:lnTo>
                    <a:lnTo>
                      <a:pt x="192" y="31"/>
                    </a:lnTo>
                    <a:lnTo>
                      <a:pt x="190" y="33"/>
                    </a:lnTo>
                    <a:lnTo>
                      <a:pt x="192" y="33"/>
                    </a:lnTo>
                    <a:lnTo>
                      <a:pt x="194" y="33"/>
                    </a:lnTo>
                    <a:lnTo>
                      <a:pt x="195" y="33"/>
                    </a:lnTo>
                    <a:lnTo>
                      <a:pt x="195" y="35"/>
                    </a:lnTo>
                    <a:lnTo>
                      <a:pt x="192" y="35"/>
                    </a:lnTo>
                    <a:lnTo>
                      <a:pt x="192" y="37"/>
                    </a:lnTo>
                    <a:lnTo>
                      <a:pt x="195" y="37"/>
                    </a:lnTo>
                    <a:lnTo>
                      <a:pt x="195" y="39"/>
                    </a:lnTo>
                    <a:lnTo>
                      <a:pt x="195" y="41"/>
                    </a:lnTo>
                    <a:lnTo>
                      <a:pt x="197" y="41"/>
                    </a:lnTo>
                    <a:lnTo>
                      <a:pt x="199" y="41"/>
                    </a:lnTo>
                    <a:lnTo>
                      <a:pt x="199" y="44"/>
                    </a:lnTo>
                    <a:lnTo>
                      <a:pt x="201" y="46"/>
                    </a:lnTo>
                    <a:lnTo>
                      <a:pt x="201" y="44"/>
                    </a:lnTo>
                    <a:lnTo>
                      <a:pt x="203" y="44"/>
                    </a:lnTo>
                    <a:lnTo>
                      <a:pt x="201" y="46"/>
                    </a:lnTo>
                    <a:lnTo>
                      <a:pt x="203" y="46"/>
                    </a:lnTo>
                    <a:lnTo>
                      <a:pt x="203" y="48"/>
                    </a:lnTo>
                    <a:lnTo>
                      <a:pt x="205" y="48"/>
                    </a:lnTo>
                    <a:lnTo>
                      <a:pt x="203" y="48"/>
                    </a:lnTo>
                    <a:lnTo>
                      <a:pt x="205" y="50"/>
                    </a:lnTo>
                    <a:lnTo>
                      <a:pt x="207" y="50"/>
                    </a:lnTo>
                    <a:lnTo>
                      <a:pt x="207" y="52"/>
                    </a:lnTo>
                    <a:lnTo>
                      <a:pt x="205" y="58"/>
                    </a:lnTo>
                    <a:lnTo>
                      <a:pt x="203" y="62"/>
                    </a:lnTo>
                    <a:lnTo>
                      <a:pt x="205" y="62"/>
                    </a:lnTo>
                    <a:lnTo>
                      <a:pt x="207" y="64"/>
                    </a:lnTo>
                    <a:lnTo>
                      <a:pt x="205" y="66"/>
                    </a:lnTo>
                    <a:lnTo>
                      <a:pt x="205" y="67"/>
                    </a:lnTo>
                    <a:lnTo>
                      <a:pt x="205" y="71"/>
                    </a:lnTo>
                    <a:lnTo>
                      <a:pt x="205" y="75"/>
                    </a:lnTo>
                    <a:lnTo>
                      <a:pt x="207" y="77"/>
                    </a:lnTo>
                    <a:lnTo>
                      <a:pt x="207" y="79"/>
                    </a:lnTo>
                    <a:lnTo>
                      <a:pt x="207" y="81"/>
                    </a:lnTo>
                    <a:lnTo>
                      <a:pt x="209" y="85"/>
                    </a:lnTo>
                    <a:lnTo>
                      <a:pt x="211" y="89"/>
                    </a:lnTo>
                    <a:lnTo>
                      <a:pt x="211" y="91"/>
                    </a:lnTo>
                    <a:lnTo>
                      <a:pt x="213" y="102"/>
                    </a:lnTo>
                    <a:lnTo>
                      <a:pt x="213" y="110"/>
                    </a:lnTo>
                    <a:lnTo>
                      <a:pt x="213" y="114"/>
                    </a:lnTo>
                    <a:lnTo>
                      <a:pt x="215" y="115"/>
                    </a:lnTo>
                    <a:lnTo>
                      <a:pt x="213" y="123"/>
                    </a:lnTo>
                    <a:lnTo>
                      <a:pt x="213" y="131"/>
                    </a:lnTo>
                    <a:lnTo>
                      <a:pt x="213" y="135"/>
                    </a:lnTo>
                    <a:lnTo>
                      <a:pt x="211" y="137"/>
                    </a:lnTo>
                    <a:lnTo>
                      <a:pt x="211" y="139"/>
                    </a:lnTo>
                    <a:lnTo>
                      <a:pt x="211" y="140"/>
                    </a:lnTo>
                    <a:lnTo>
                      <a:pt x="209" y="144"/>
                    </a:lnTo>
                    <a:lnTo>
                      <a:pt x="209" y="148"/>
                    </a:lnTo>
                    <a:lnTo>
                      <a:pt x="213" y="160"/>
                    </a:lnTo>
                    <a:lnTo>
                      <a:pt x="209" y="165"/>
                    </a:lnTo>
                    <a:lnTo>
                      <a:pt x="207" y="179"/>
                    </a:lnTo>
                    <a:lnTo>
                      <a:pt x="205" y="187"/>
                    </a:lnTo>
                    <a:lnTo>
                      <a:pt x="203" y="190"/>
                    </a:lnTo>
                    <a:lnTo>
                      <a:pt x="192" y="185"/>
                    </a:lnTo>
                    <a:lnTo>
                      <a:pt x="192" y="183"/>
                    </a:lnTo>
                    <a:lnTo>
                      <a:pt x="190" y="181"/>
                    </a:lnTo>
                    <a:lnTo>
                      <a:pt x="188" y="177"/>
                    </a:lnTo>
                    <a:lnTo>
                      <a:pt x="188" y="175"/>
                    </a:lnTo>
                    <a:lnTo>
                      <a:pt x="186" y="173"/>
                    </a:lnTo>
                    <a:lnTo>
                      <a:pt x="184" y="173"/>
                    </a:lnTo>
                    <a:lnTo>
                      <a:pt x="172" y="171"/>
                    </a:lnTo>
                    <a:lnTo>
                      <a:pt x="171" y="169"/>
                    </a:lnTo>
                    <a:lnTo>
                      <a:pt x="169" y="169"/>
                    </a:lnTo>
                    <a:lnTo>
                      <a:pt x="167" y="169"/>
                    </a:lnTo>
                    <a:lnTo>
                      <a:pt x="165" y="169"/>
                    </a:lnTo>
                    <a:lnTo>
                      <a:pt x="163" y="167"/>
                    </a:lnTo>
                    <a:lnTo>
                      <a:pt x="159" y="167"/>
                    </a:lnTo>
                    <a:lnTo>
                      <a:pt x="155" y="167"/>
                    </a:lnTo>
                    <a:lnTo>
                      <a:pt x="153" y="165"/>
                    </a:lnTo>
                    <a:lnTo>
                      <a:pt x="151" y="165"/>
                    </a:lnTo>
                    <a:lnTo>
                      <a:pt x="146" y="165"/>
                    </a:lnTo>
                    <a:lnTo>
                      <a:pt x="142" y="165"/>
                    </a:lnTo>
                    <a:lnTo>
                      <a:pt x="140" y="165"/>
                    </a:lnTo>
                    <a:lnTo>
                      <a:pt x="136" y="165"/>
                    </a:lnTo>
                    <a:lnTo>
                      <a:pt x="134" y="165"/>
                    </a:lnTo>
                    <a:lnTo>
                      <a:pt x="124" y="165"/>
                    </a:lnTo>
                    <a:lnTo>
                      <a:pt x="123" y="165"/>
                    </a:lnTo>
                    <a:lnTo>
                      <a:pt x="111" y="167"/>
                    </a:lnTo>
                    <a:lnTo>
                      <a:pt x="88" y="169"/>
                    </a:lnTo>
                    <a:lnTo>
                      <a:pt x="80" y="171"/>
                    </a:lnTo>
                    <a:lnTo>
                      <a:pt x="78" y="171"/>
                    </a:lnTo>
                    <a:lnTo>
                      <a:pt x="57" y="179"/>
                    </a:lnTo>
                    <a:lnTo>
                      <a:pt x="53" y="179"/>
                    </a:lnTo>
                    <a:lnTo>
                      <a:pt x="51" y="181"/>
                    </a:lnTo>
                    <a:lnTo>
                      <a:pt x="50" y="181"/>
                    </a:lnTo>
                    <a:lnTo>
                      <a:pt x="42" y="185"/>
                    </a:lnTo>
                    <a:lnTo>
                      <a:pt x="38" y="185"/>
                    </a:lnTo>
                    <a:lnTo>
                      <a:pt x="38" y="187"/>
                    </a:lnTo>
                    <a:lnTo>
                      <a:pt x="36" y="187"/>
                    </a:lnTo>
                    <a:lnTo>
                      <a:pt x="32" y="188"/>
                    </a:lnTo>
                    <a:lnTo>
                      <a:pt x="27" y="183"/>
                    </a:lnTo>
                    <a:lnTo>
                      <a:pt x="23" y="179"/>
                    </a:lnTo>
                    <a:lnTo>
                      <a:pt x="17" y="175"/>
                    </a:lnTo>
                    <a:lnTo>
                      <a:pt x="17" y="173"/>
                    </a:lnTo>
                    <a:lnTo>
                      <a:pt x="15" y="173"/>
                    </a:lnTo>
                    <a:lnTo>
                      <a:pt x="9" y="165"/>
                    </a:lnTo>
                    <a:lnTo>
                      <a:pt x="5" y="162"/>
                    </a:lnTo>
                    <a:lnTo>
                      <a:pt x="0" y="156"/>
                    </a:lnTo>
                    <a:lnTo>
                      <a:pt x="0" y="154"/>
                    </a:lnTo>
                    <a:lnTo>
                      <a:pt x="2" y="152"/>
                    </a:lnTo>
                    <a:lnTo>
                      <a:pt x="2" y="150"/>
                    </a:lnTo>
                    <a:lnTo>
                      <a:pt x="0" y="150"/>
                    </a:lnTo>
                    <a:lnTo>
                      <a:pt x="0" y="148"/>
                    </a:lnTo>
                    <a:lnTo>
                      <a:pt x="2" y="148"/>
                    </a:lnTo>
                    <a:lnTo>
                      <a:pt x="3" y="146"/>
                    </a:lnTo>
                    <a:lnTo>
                      <a:pt x="5" y="146"/>
                    </a:lnTo>
                    <a:lnTo>
                      <a:pt x="5" y="144"/>
                    </a:lnTo>
                    <a:lnTo>
                      <a:pt x="5" y="146"/>
                    </a:lnTo>
                    <a:lnTo>
                      <a:pt x="7" y="146"/>
                    </a:lnTo>
                    <a:lnTo>
                      <a:pt x="7" y="144"/>
                    </a:lnTo>
                    <a:lnTo>
                      <a:pt x="5" y="144"/>
                    </a:lnTo>
                    <a:lnTo>
                      <a:pt x="5" y="142"/>
                    </a:lnTo>
                    <a:lnTo>
                      <a:pt x="5" y="139"/>
                    </a:lnTo>
                    <a:lnTo>
                      <a:pt x="3" y="139"/>
                    </a:lnTo>
                    <a:lnTo>
                      <a:pt x="3" y="137"/>
                    </a:lnTo>
                    <a:lnTo>
                      <a:pt x="2" y="135"/>
                    </a:lnTo>
                    <a:lnTo>
                      <a:pt x="2" y="133"/>
                    </a:lnTo>
                    <a:lnTo>
                      <a:pt x="3" y="131"/>
                    </a:lnTo>
                    <a:lnTo>
                      <a:pt x="5" y="129"/>
                    </a:lnTo>
                    <a:lnTo>
                      <a:pt x="7" y="129"/>
                    </a:lnTo>
                    <a:lnTo>
                      <a:pt x="9" y="127"/>
                    </a:lnTo>
                    <a:lnTo>
                      <a:pt x="11" y="127"/>
                    </a:lnTo>
                    <a:lnTo>
                      <a:pt x="13" y="125"/>
                    </a:lnTo>
                    <a:lnTo>
                      <a:pt x="17" y="125"/>
                    </a:lnTo>
                    <a:lnTo>
                      <a:pt x="19" y="123"/>
                    </a:lnTo>
                    <a:lnTo>
                      <a:pt x="21" y="121"/>
                    </a:lnTo>
                    <a:lnTo>
                      <a:pt x="21" y="119"/>
                    </a:lnTo>
                    <a:lnTo>
                      <a:pt x="21" y="121"/>
                    </a:lnTo>
                    <a:lnTo>
                      <a:pt x="19" y="119"/>
                    </a:lnTo>
                    <a:lnTo>
                      <a:pt x="19" y="117"/>
                    </a:lnTo>
                    <a:lnTo>
                      <a:pt x="21" y="115"/>
                    </a:lnTo>
                    <a:lnTo>
                      <a:pt x="23" y="115"/>
                    </a:lnTo>
                    <a:lnTo>
                      <a:pt x="25" y="115"/>
                    </a:lnTo>
                    <a:lnTo>
                      <a:pt x="25" y="114"/>
                    </a:lnTo>
                    <a:lnTo>
                      <a:pt x="27" y="114"/>
                    </a:lnTo>
                    <a:lnTo>
                      <a:pt x="27" y="110"/>
                    </a:lnTo>
                    <a:lnTo>
                      <a:pt x="27" y="108"/>
                    </a:lnTo>
                    <a:lnTo>
                      <a:pt x="25" y="108"/>
                    </a:lnTo>
                    <a:lnTo>
                      <a:pt x="25" y="106"/>
                    </a:lnTo>
                    <a:lnTo>
                      <a:pt x="27" y="106"/>
                    </a:lnTo>
                    <a:lnTo>
                      <a:pt x="27" y="104"/>
                    </a:lnTo>
                    <a:lnTo>
                      <a:pt x="27" y="102"/>
                    </a:lnTo>
                    <a:lnTo>
                      <a:pt x="28" y="102"/>
                    </a:lnTo>
                    <a:lnTo>
                      <a:pt x="30" y="100"/>
                    </a:lnTo>
                    <a:lnTo>
                      <a:pt x="30" y="98"/>
                    </a:lnTo>
                    <a:lnTo>
                      <a:pt x="28" y="98"/>
                    </a:lnTo>
                    <a:lnTo>
                      <a:pt x="27" y="98"/>
                    </a:lnTo>
                    <a:lnTo>
                      <a:pt x="28" y="94"/>
                    </a:lnTo>
                    <a:lnTo>
                      <a:pt x="27" y="94"/>
                    </a:lnTo>
                    <a:lnTo>
                      <a:pt x="28" y="91"/>
                    </a:lnTo>
                    <a:lnTo>
                      <a:pt x="30" y="91"/>
                    </a:lnTo>
                    <a:lnTo>
                      <a:pt x="32" y="91"/>
                    </a:lnTo>
                    <a:lnTo>
                      <a:pt x="30" y="89"/>
                    </a:lnTo>
                    <a:lnTo>
                      <a:pt x="30" y="87"/>
                    </a:lnTo>
                    <a:lnTo>
                      <a:pt x="30" y="85"/>
                    </a:lnTo>
                    <a:lnTo>
                      <a:pt x="30" y="83"/>
                    </a:lnTo>
                    <a:lnTo>
                      <a:pt x="32" y="83"/>
                    </a:lnTo>
                    <a:lnTo>
                      <a:pt x="34" y="81"/>
                    </a:lnTo>
                    <a:lnTo>
                      <a:pt x="36" y="81"/>
                    </a:lnTo>
                    <a:lnTo>
                      <a:pt x="38" y="79"/>
                    </a:lnTo>
                    <a:lnTo>
                      <a:pt x="38" y="77"/>
                    </a:lnTo>
                    <a:lnTo>
                      <a:pt x="38" y="75"/>
                    </a:lnTo>
                    <a:lnTo>
                      <a:pt x="40" y="75"/>
                    </a:lnTo>
                    <a:lnTo>
                      <a:pt x="42" y="75"/>
                    </a:lnTo>
                    <a:lnTo>
                      <a:pt x="44" y="75"/>
                    </a:lnTo>
                    <a:lnTo>
                      <a:pt x="46" y="75"/>
                    </a:lnTo>
                    <a:lnTo>
                      <a:pt x="46" y="77"/>
                    </a:lnTo>
                    <a:lnTo>
                      <a:pt x="48" y="77"/>
                    </a:lnTo>
                    <a:lnTo>
                      <a:pt x="48" y="79"/>
                    </a:lnTo>
                    <a:lnTo>
                      <a:pt x="50" y="79"/>
                    </a:lnTo>
                    <a:lnTo>
                      <a:pt x="55" y="81"/>
                    </a:lnTo>
                    <a:lnTo>
                      <a:pt x="61" y="83"/>
                    </a:lnTo>
                    <a:lnTo>
                      <a:pt x="63" y="85"/>
                    </a:lnTo>
                    <a:lnTo>
                      <a:pt x="67" y="85"/>
                    </a:lnTo>
                    <a:lnTo>
                      <a:pt x="67" y="83"/>
                    </a:lnTo>
                    <a:lnTo>
                      <a:pt x="69" y="81"/>
                    </a:lnTo>
                    <a:lnTo>
                      <a:pt x="71" y="81"/>
                    </a:lnTo>
                    <a:lnTo>
                      <a:pt x="71" y="79"/>
                    </a:lnTo>
                    <a:lnTo>
                      <a:pt x="73" y="77"/>
                    </a:lnTo>
                    <a:lnTo>
                      <a:pt x="75" y="73"/>
                    </a:lnTo>
                    <a:lnTo>
                      <a:pt x="76" y="73"/>
                    </a:lnTo>
                    <a:lnTo>
                      <a:pt x="76" y="71"/>
                    </a:lnTo>
                    <a:lnTo>
                      <a:pt x="78" y="69"/>
                    </a:lnTo>
                    <a:lnTo>
                      <a:pt x="80" y="67"/>
                    </a:lnTo>
                    <a:lnTo>
                      <a:pt x="82" y="67"/>
                    </a:lnTo>
                    <a:lnTo>
                      <a:pt x="82" y="66"/>
                    </a:lnTo>
                    <a:lnTo>
                      <a:pt x="82" y="64"/>
                    </a:lnTo>
                    <a:lnTo>
                      <a:pt x="80" y="62"/>
                    </a:lnTo>
                    <a:lnTo>
                      <a:pt x="94" y="60"/>
                    </a:lnTo>
                    <a:lnTo>
                      <a:pt x="117" y="58"/>
                    </a:lnTo>
                    <a:lnTo>
                      <a:pt x="119" y="54"/>
                    </a:lnTo>
                    <a:lnTo>
                      <a:pt x="121" y="50"/>
                    </a:lnTo>
                    <a:lnTo>
                      <a:pt x="123" y="46"/>
                    </a:lnTo>
                    <a:lnTo>
                      <a:pt x="124" y="43"/>
                    </a:lnTo>
                    <a:lnTo>
                      <a:pt x="126" y="39"/>
                    </a:lnTo>
                    <a:lnTo>
                      <a:pt x="134" y="25"/>
                    </a:lnTo>
                    <a:lnTo>
                      <a:pt x="134" y="23"/>
                    </a:lnTo>
                    <a:lnTo>
                      <a:pt x="136" y="19"/>
                    </a:lnTo>
                    <a:lnTo>
                      <a:pt x="138" y="18"/>
                    </a:lnTo>
                    <a:lnTo>
                      <a:pt x="140" y="14"/>
                    </a:lnTo>
                    <a:lnTo>
                      <a:pt x="142" y="12"/>
                    </a:lnTo>
                    <a:lnTo>
                      <a:pt x="142" y="10"/>
                    </a:lnTo>
                    <a:lnTo>
                      <a:pt x="144" y="6"/>
                    </a:lnTo>
                    <a:lnTo>
                      <a:pt x="146" y="6"/>
                    </a:lnTo>
                    <a:lnTo>
                      <a:pt x="146" y="4"/>
                    </a:lnTo>
                    <a:lnTo>
                      <a:pt x="147" y="2"/>
                    </a:lnTo>
                    <a:lnTo>
                      <a:pt x="149" y="4"/>
                    </a:lnTo>
                    <a:lnTo>
                      <a:pt x="149" y="2"/>
                    </a:lnTo>
                    <a:lnTo>
                      <a:pt x="151" y="0"/>
                    </a:lnTo>
                    <a:lnTo>
                      <a:pt x="151" y="2"/>
                    </a:lnTo>
                    <a:lnTo>
                      <a:pt x="153" y="2"/>
                    </a:lnTo>
                    <a:lnTo>
                      <a:pt x="155" y="2"/>
                    </a:lnTo>
                    <a:close/>
                  </a:path>
                </a:pathLst>
              </a:custGeom>
              <a:solidFill>
                <a:srgbClr val="97B4C7"/>
              </a:solidFill>
              <a:ln w="6350">
                <a:solidFill>
                  <a:srgbClr val="E1E1E1"/>
                </a:solidFill>
                <a:prstDash val="solid"/>
                <a:round/>
                <a:headEnd/>
                <a:tailEnd/>
              </a:ln>
            </p:spPr>
            <p:txBody>
              <a:bodyPr/>
              <a:lstStyle/>
              <a:p>
                <a:endParaRPr lang="en-US"/>
              </a:p>
            </p:txBody>
          </p:sp>
          <p:sp>
            <p:nvSpPr>
              <p:cNvPr id="38160" name="Freeform 17"/>
              <p:cNvSpPr>
                <a:spLocks/>
              </p:cNvSpPr>
              <p:nvPr/>
            </p:nvSpPr>
            <p:spPr bwMode="auto">
              <a:xfrm>
                <a:off x="1034" y="1083"/>
                <a:ext cx="209" cy="144"/>
              </a:xfrm>
              <a:custGeom>
                <a:avLst/>
                <a:gdLst>
                  <a:gd name="T0" fmla="*/ 163 w 209"/>
                  <a:gd name="T1" fmla="*/ 11 h 144"/>
                  <a:gd name="T2" fmla="*/ 163 w 209"/>
                  <a:gd name="T3" fmla="*/ 28 h 144"/>
                  <a:gd name="T4" fmla="*/ 178 w 209"/>
                  <a:gd name="T5" fmla="*/ 36 h 144"/>
                  <a:gd name="T6" fmla="*/ 178 w 209"/>
                  <a:gd name="T7" fmla="*/ 46 h 144"/>
                  <a:gd name="T8" fmla="*/ 178 w 209"/>
                  <a:gd name="T9" fmla="*/ 59 h 144"/>
                  <a:gd name="T10" fmla="*/ 180 w 209"/>
                  <a:gd name="T11" fmla="*/ 71 h 144"/>
                  <a:gd name="T12" fmla="*/ 180 w 209"/>
                  <a:gd name="T13" fmla="*/ 75 h 144"/>
                  <a:gd name="T14" fmla="*/ 174 w 209"/>
                  <a:gd name="T15" fmla="*/ 82 h 144"/>
                  <a:gd name="T16" fmla="*/ 195 w 209"/>
                  <a:gd name="T17" fmla="*/ 100 h 144"/>
                  <a:gd name="T18" fmla="*/ 190 w 209"/>
                  <a:gd name="T19" fmla="*/ 111 h 144"/>
                  <a:gd name="T20" fmla="*/ 190 w 209"/>
                  <a:gd name="T21" fmla="*/ 126 h 144"/>
                  <a:gd name="T22" fmla="*/ 159 w 209"/>
                  <a:gd name="T23" fmla="*/ 119 h 144"/>
                  <a:gd name="T24" fmla="*/ 153 w 209"/>
                  <a:gd name="T25" fmla="*/ 123 h 144"/>
                  <a:gd name="T26" fmla="*/ 151 w 209"/>
                  <a:gd name="T27" fmla="*/ 130 h 144"/>
                  <a:gd name="T28" fmla="*/ 144 w 209"/>
                  <a:gd name="T29" fmla="*/ 128 h 144"/>
                  <a:gd name="T30" fmla="*/ 136 w 209"/>
                  <a:gd name="T31" fmla="*/ 126 h 144"/>
                  <a:gd name="T32" fmla="*/ 126 w 209"/>
                  <a:gd name="T33" fmla="*/ 130 h 144"/>
                  <a:gd name="T34" fmla="*/ 121 w 209"/>
                  <a:gd name="T35" fmla="*/ 136 h 144"/>
                  <a:gd name="T36" fmla="*/ 111 w 209"/>
                  <a:gd name="T37" fmla="*/ 136 h 144"/>
                  <a:gd name="T38" fmla="*/ 101 w 209"/>
                  <a:gd name="T39" fmla="*/ 136 h 144"/>
                  <a:gd name="T40" fmla="*/ 101 w 209"/>
                  <a:gd name="T41" fmla="*/ 138 h 144"/>
                  <a:gd name="T42" fmla="*/ 101 w 209"/>
                  <a:gd name="T43" fmla="*/ 142 h 144"/>
                  <a:gd name="T44" fmla="*/ 98 w 209"/>
                  <a:gd name="T45" fmla="*/ 142 h 144"/>
                  <a:gd name="T46" fmla="*/ 94 w 209"/>
                  <a:gd name="T47" fmla="*/ 136 h 144"/>
                  <a:gd name="T48" fmla="*/ 84 w 209"/>
                  <a:gd name="T49" fmla="*/ 138 h 144"/>
                  <a:gd name="T50" fmla="*/ 78 w 209"/>
                  <a:gd name="T51" fmla="*/ 134 h 144"/>
                  <a:gd name="T52" fmla="*/ 67 w 209"/>
                  <a:gd name="T53" fmla="*/ 130 h 144"/>
                  <a:gd name="T54" fmla="*/ 59 w 209"/>
                  <a:gd name="T55" fmla="*/ 130 h 144"/>
                  <a:gd name="T56" fmla="*/ 51 w 209"/>
                  <a:gd name="T57" fmla="*/ 130 h 144"/>
                  <a:gd name="T58" fmla="*/ 44 w 209"/>
                  <a:gd name="T59" fmla="*/ 136 h 144"/>
                  <a:gd name="T60" fmla="*/ 36 w 209"/>
                  <a:gd name="T61" fmla="*/ 140 h 144"/>
                  <a:gd name="T62" fmla="*/ 27 w 209"/>
                  <a:gd name="T63" fmla="*/ 128 h 144"/>
                  <a:gd name="T64" fmla="*/ 25 w 209"/>
                  <a:gd name="T65" fmla="*/ 119 h 144"/>
                  <a:gd name="T66" fmla="*/ 30 w 209"/>
                  <a:gd name="T67" fmla="*/ 107 h 144"/>
                  <a:gd name="T68" fmla="*/ 32 w 209"/>
                  <a:gd name="T69" fmla="*/ 96 h 144"/>
                  <a:gd name="T70" fmla="*/ 32 w 209"/>
                  <a:gd name="T71" fmla="*/ 86 h 144"/>
                  <a:gd name="T72" fmla="*/ 28 w 209"/>
                  <a:gd name="T73" fmla="*/ 78 h 144"/>
                  <a:gd name="T74" fmla="*/ 23 w 209"/>
                  <a:gd name="T75" fmla="*/ 69 h 144"/>
                  <a:gd name="T76" fmla="*/ 17 w 209"/>
                  <a:gd name="T77" fmla="*/ 69 h 144"/>
                  <a:gd name="T78" fmla="*/ 11 w 209"/>
                  <a:gd name="T79" fmla="*/ 69 h 144"/>
                  <a:gd name="T80" fmla="*/ 7 w 209"/>
                  <a:gd name="T81" fmla="*/ 63 h 144"/>
                  <a:gd name="T82" fmla="*/ 2 w 209"/>
                  <a:gd name="T83" fmla="*/ 50 h 144"/>
                  <a:gd name="T84" fmla="*/ 11 w 209"/>
                  <a:gd name="T85" fmla="*/ 42 h 144"/>
                  <a:gd name="T86" fmla="*/ 15 w 209"/>
                  <a:gd name="T87" fmla="*/ 42 h 144"/>
                  <a:gd name="T88" fmla="*/ 25 w 209"/>
                  <a:gd name="T89" fmla="*/ 46 h 144"/>
                  <a:gd name="T90" fmla="*/ 34 w 209"/>
                  <a:gd name="T91" fmla="*/ 40 h 144"/>
                  <a:gd name="T92" fmla="*/ 40 w 209"/>
                  <a:gd name="T93" fmla="*/ 38 h 144"/>
                  <a:gd name="T94" fmla="*/ 51 w 209"/>
                  <a:gd name="T95" fmla="*/ 36 h 144"/>
                  <a:gd name="T96" fmla="*/ 55 w 209"/>
                  <a:gd name="T97" fmla="*/ 30 h 144"/>
                  <a:gd name="T98" fmla="*/ 59 w 209"/>
                  <a:gd name="T99" fmla="*/ 32 h 144"/>
                  <a:gd name="T100" fmla="*/ 63 w 209"/>
                  <a:gd name="T101" fmla="*/ 30 h 144"/>
                  <a:gd name="T102" fmla="*/ 67 w 209"/>
                  <a:gd name="T103" fmla="*/ 28 h 144"/>
                  <a:gd name="T104" fmla="*/ 86 w 209"/>
                  <a:gd name="T105" fmla="*/ 19 h 144"/>
                  <a:gd name="T106" fmla="*/ 109 w 209"/>
                  <a:gd name="T107" fmla="*/ 9 h 144"/>
                  <a:gd name="T108" fmla="*/ 119 w 209"/>
                  <a:gd name="T109" fmla="*/ 7 h 144"/>
                  <a:gd name="T110" fmla="*/ 126 w 209"/>
                  <a:gd name="T111" fmla="*/ 7 h 144"/>
                  <a:gd name="T112" fmla="*/ 132 w 209"/>
                  <a:gd name="T113" fmla="*/ 5 h 144"/>
                  <a:gd name="T114" fmla="*/ 144 w 209"/>
                  <a:gd name="T115" fmla="*/ 2 h 144"/>
                  <a:gd name="T116" fmla="*/ 155 w 209"/>
                  <a:gd name="T117" fmla="*/ 2 h 1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9"/>
                  <a:gd name="T178" fmla="*/ 0 h 144"/>
                  <a:gd name="T179" fmla="*/ 209 w 209"/>
                  <a:gd name="T180" fmla="*/ 144 h 1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9" h="144">
                    <a:moveTo>
                      <a:pt x="157" y="4"/>
                    </a:moveTo>
                    <a:lnTo>
                      <a:pt x="159" y="5"/>
                    </a:lnTo>
                    <a:lnTo>
                      <a:pt x="161" y="5"/>
                    </a:lnTo>
                    <a:lnTo>
                      <a:pt x="161" y="7"/>
                    </a:lnTo>
                    <a:lnTo>
                      <a:pt x="161" y="9"/>
                    </a:lnTo>
                    <a:lnTo>
                      <a:pt x="163" y="9"/>
                    </a:lnTo>
                    <a:lnTo>
                      <a:pt x="163" y="11"/>
                    </a:lnTo>
                    <a:lnTo>
                      <a:pt x="161" y="13"/>
                    </a:lnTo>
                    <a:lnTo>
                      <a:pt x="161" y="15"/>
                    </a:lnTo>
                    <a:lnTo>
                      <a:pt x="161" y="17"/>
                    </a:lnTo>
                    <a:lnTo>
                      <a:pt x="161" y="19"/>
                    </a:lnTo>
                    <a:lnTo>
                      <a:pt x="163" y="21"/>
                    </a:lnTo>
                    <a:lnTo>
                      <a:pt x="163" y="25"/>
                    </a:lnTo>
                    <a:lnTo>
                      <a:pt x="163" y="27"/>
                    </a:lnTo>
                    <a:lnTo>
                      <a:pt x="163" y="28"/>
                    </a:lnTo>
                    <a:lnTo>
                      <a:pt x="165" y="28"/>
                    </a:lnTo>
                    <a:lnTo>
                      <a:pt x="167" y="30"/>
                    </a:lnTo>
                    <a:lnTo>
                      <a:pt x="169" y="34"/>
                    </a:lnTo>
                    <a:lnTo>
                      <a:pt x="172" y="34"/>
                    </a:lnTo>
                    <a:lnTo>
                      <a:pt x="174" y="36"/>
                    </a:lnTo>
                    <a:lnTo>
                      <a:pt x="176" y="36"/>
                    </a:lnTo>
                    <a:lnTo>
                      <a:pt x="178" y="36"/>
                    </a:lnTo>
                    <a:lnTo>
                      <a:pt x="178" y="38"/>
                    </a:lnTo>
                    <a:lnTo>
                      <a:pt x="178" y="40"/>
                    </a:lnTo>
                    <a:lnTo>
                      <a:pt x="180" y="42"/>
                    </a:lnTo>
                    <a:lnTo>
                      <a:pt x="180" y="44"/>
                    </a:lnTo>
                    <a:lnTo>
                      <a:pt x="178" y="46"/>
                    </a:lnTo>
                    <a:lnTo>
                      <a:pt x="176" y="50"/>
                    </a:lnTo>
                    <a:lnTo>
                      <a:pt x="174" y="50"/>
                    </a:lnTo>
                    <a:lnTo>
                      <a:pt x="174" y="52"/>
                    </a:lnTo>
                    <a:lnTo>
                      <a:pt x="176" y="53"/>
                    </a:lnTo>
                    <a:lnTo>
                      <a:pt x="178" y="55"/>
                    </a:lnTo>
                    <a:lnTo>
                      <a:pt x="178" y="57"/>
                    </a:lnTo>
                    <a:lnTo>
                      <a:pt x="178" y="59"/>
                    </a:lnTo>
                    <a:lnTo>
                      <a:pt x="176" y="61"/>
                    </a:lnTo>
                    <a:lnTo>
                      <a:pt x="176" y="63"/>
                    </a:lnTo>
                    <a:lnTo>
                      <a:pt x="176" y="65"/>
                    </a:lnTo>
                    <a:lnTo>
                      <a:pt x="178" y="69"/>
                    </a:lnTo>
                    <a:lnTo>
                      <a:pt x="180" y="69"/>
                    </a:lnTo>
                    <a:lnTo>
                      <a:pt x="180" y="71"/>
                    </a:lnTo>
                    <a:lnTo>
                      <a:pt x="180" y="73"/>
                    </a:lnTo>
                    <a:lnTo>
                      <a:pt x="180" y="75"/>
                    </a:lnTo>
                    <a:lnTo>
                      <a:pt x="182" y="76"/>
                    </a:lnTo>
                    <a:lnTo>
                      <a:pt x="180" y="78"/>
                    </a:lnTo>
                    <a:lnTo>
                      <a:pt x="178" y="78"/>
                    </a:lnTo>
                    <a:lnTo>
                      <a:pt x="174" y="82"/>
                    </a:lnTo>
                    <a:lnTo>
                      <a:pt x="174" y="84"/>
                    </a:lnTo>
                    <a:lnTo>
                      <a:pt x="176" y="86"/>
                    </a:lnTo>
                    <a:lnTo>
                      <a:pt x="180" y="92"/>
                    </a:lnTo>
                    <a:lnTo>
                      <a:pt x="182" y="94"/>
                    </a:lnTo>
                    <a:lnTo>
                      <a:pt x="186" y="98"/>
                    </a:lnTo>
                    <a:lnTo>
                      <a:pt x="195" y="100"/>
                    </a:lnTo>
                    <a:lnTo>
                      <a:pt x="199" y="101"/>
                    </a:lnTo>
                    <a:lnTo>
                      <a:pt x="201" y="103"/>
                    </a:lnTo>
                    <a:lnTo>
                      <a:pt x="209" y="109"/>
                    </a:lnTo>
                    <a:lnTo>
                      <a:pt x="207" y="109"/>
                    </a:lnTo>
                    <a:lnTo>
                      <a:pt x="192" y="111"/>
                    </a:lnTo>
                    <a:lnTo>
                      <a:pt x="190" y="111"/>
                    </a:lnTo>
                    <a:lnTo>
                      <a:pt x="190" y="115"/>
                    </a:lnTo>
                    <a:lnTo>
                      <a:pt x="192" y="117"/>
                    </a:lnTo>
                    <a:lnTo>
                      <a:pt x="194" y="119"/>
                    </a:lnTo>
                    <a:lnTo>
                      <a:pt x="190" y="126"/>
                    </a:lnTo>
                    <a:lnTo>
                      <a:pt x="188" y="130"/>
                    </a:lnTo>
                    <a:lnTo>
                      <a:pt x="184" y="132"/>
                    </a:lnTo>
                    <a:lnTo>
                      <a:pt x="180" y="130"/>
                    </a:lnTo>
                    <a:lnTo>
                      <a:pt x="163" y="119"/>
                    </a:lnTo>
                    <a:lnTo>
                      <a:pt x="161" y="117"/>
                    </a:lnTo>
                    <a:lnTo>
                      <a:pt x="159" y="117"/>
                    </a:lnTo>
                    <a:lnTo>
                      <a:pt x="159" y="119"/>
                    </a:lnTo>
                    <a:lnTo>
                      <a:pt x="159" y="121"/>
                    </a:lnTo>
                    <a:lnTo>
                      <a:pt x="157" y="121"/>
                    </a:lnTo>
                    <a:lnTo>
                      <a:pt x="153" y="121"/>
                    </a:lnTo>
                    <a:lnTo>
                      <a:pt x="153" y="123"/>
                    </a:lnTo>
                    <a:lnTo>
                      <a:pt x="151" y="123"/>
                    </a:lnTo>
                    <a:lnTo>
                      <a:pt x="149" y="123"/>
                    </a:lnTo>
                    <a:lnTo>
                      <a:pt x="149" y="124"/>
                    </a:lnTo>
                    <a:lnTo>
                      <a:pt x="149" y="128"/>
                    </a:lnTo>
                    <a:lnTo>
                      <a:pt x="151" y="130"/>
                    </a:lnTo>
                    <a:lnTo>
                      <a:pt x="149" y="130"/>
                    </a:lnTo>
                    <a:lnTo>
                      <a:pt x="146" y="130"/>
                    </a:lnTo>
                    <a:lnTo>
                      <a:pt x="146" y="128"/>
                    </a:lnTo>
                    <a:lnTo>
                      <a:pt x="144" y="128"/>
                    </a:lnTo>
                    <a:lnTo>
                      <a:pt x="140" y="128"/>
                    </a:lnTo>
                    <a:lnTo>
                      <a:pt x="140" y="126"/>
                    </a:lnTo>
                    <a:lnTo>
                      <a:pt x="138" y="126"/>
                    </a:lnTo>
                    <a:lnTo>
                      <a:pt x="136" y="126"/>
                    </a:lnTo>
                    <a:lnTo>
                      <a:pt x="134" y="126"/>
                    </a:lnTo>
                    <a:lnTo>
                      <a:pt x="132" y="126"/>
                    </a:lnTo>
                    <a:lnTo>
                      <a:pt x="132" y="128"/>
                    </a:lnTo>
                    <a:lnTo>
                      <a:pt x="130" y="130"/>
                    </a:lnTo>
                    <a:lnTo>
                      <a:pt x="128" y="130"/>
                    </a:lnTo>
                    <a:lnTo>
                      <a:pt x="126" y="130"/>
                    </a:lnTo>
                    <a:lnTo>
                      <a:pt x="126" y="132"/>
                    </a:lnTo>
                    <a:lnTo>
                      <a:pt x="124" y="132"/>
                    </a:lnTo>
                    <a:lnTo>
                      <a:pt x="124" y="134"/>
                    </a:lnTo>
                    <a:lnTo>
                      <a:pt x="123" y="134"/>
                    </a:lnTo>
                    <a:lnTo>
                      <a:pt x="121" y="134"/>
                    </a:lnTo>
                    <a:lnTo>
                      <a:pt x="121" y="136"/>
                    </a:lnTo>
                    <a:lnTo>
                      <a:pt x="119" y="136"/>
                    </a:lnTo>
                    <a:lnTo>
                      <a:pt x="117" y="136"/>
                    </a:lnTo>
                    <a:lnTo>
                      <a:pt x="115" y="136"/>
                    </a:lnTo>
                    <a:lnTo>
                      <a:pt x="113" y="136"/>
                    </a:lnTo>
                    <a:lnTo>
                      <a:pt x="111" y="136"/>
                    </a:lnTo>
                    <a:lnTo>
                      <a:pt x="109" y="136"/>
                    </a:lnTo>
                    <a:lnTo>
                      <a:pt x="105" y="136"/>
                    </a:lnTo>
                    <a:lnTo>
                      <a:pt x="103" y="136"/>
                    </a:lnTo>
                    <a:lnTo>
                      <a:pt x="101" y="136"/>
                    </a:lnTo>
                    <a:lnTo>
                      <a:pt x="99" y="138"/>
                    </a:lnTo>
                    <a:lnTo>
                      <a:pt x="101" y="138"/>
                    </a:lnTo>
                    <a:lnTo>
                      <a:pt x="103" y="138"/>
                    </a:lnTo>
                    <a:lnTo>
                      <a:pt x="103" y="140"/>
                    </a:lnTo>
                    <a:lnTo>
                      <a:pt x="101" y="140"/>
                    </a:lnTo>
                    <a:lnTo>
                      <a:pt x="101" y="142"/>
                    </a:lnTo>
                    <a:lnTo>
                      <a:pt x="101" y="144"/>
                    </a:lnTo>
                    <a:lnTo>
                      <a:pt x="99" y="144"/>
                    </a:lnTo>
                    <a:lnTo>
                      <a:pt x="98" y="144"/>
                    </a:lnTo>
                    <a:lnTo>
                      <a:pt x="98" y="142"/>
                    </a:lnTo>
                    <a:lnTo>
                      <a:pt x="98" y="140"/>
                    </a:lnTo>
                    <a:lnTo>
                      <a:pt x="98" y="136"/>
                    </a:lnTo>
                    <a:lnTo>
                      <a:pt x="94" y="136"/>
                    </a:lnTo>
                    <a:lnTo>
                      <a:pt x="92" y="136"/>
                    </a:lnTo>
                    <a:lnTo>
                      <a:pt x="94" y="136"/>
                    </a:lnTo>
                    <a:lnTo>
                      <a:pt x="94" y="138"/>
                    </a:lnTo>
                    <a:lnTo>
                      <a:pt x="92" y="138"/>
                    </a:lnTo>
                    <a:lnTo>
                      <a:pt x="90" y="140"/>
                    </a:lnTo>
                    <a:lnTo>
                      <a:pt x="84" y="138"/>
                    </a:lnTo>
                    <a:lnTo>
                      <a:pt x="82" y="138"/>
                    </a:lnTo>
                    <a:lnTo>
                      <a:pt x="82" y="136"/>
                    </a:lnTo>
                    <a:lnTo>
                      <a:pt x="80" y="136"/>
                    </a:lnTo>
                    <a:lnTo>
                      <a:pt x="78" y="134"/>
                    </a:lnTo>
                    <a:lnTo>
                      <a:pt x="75" y="138"/>
                    </a:lnTo>
                    <a:lnTo>
                      <a:pt x="75" y="136"/>
                    </a:lnTo>
                    <a:lnTo>
                      <a:pt x="71" y="134"/>
                    </a:lnTo>
                    <a:lnTo>
                      <a:pt x="69" y="134"/>
                    </a:lnTo>
                    <a:lnTo>
                      <a:pt x="69" y="132"/>
                    </a:lnTo>
                    <a:lnTo>
                      <a:pt x="67" y="130"/>
                    </a:lnTo>
                    <a:lnTo>
                      <a:pt x="65" y="130"/>
                    </a:lnTo>
                    <a:lnTo>
                      <a:pt x="63" y="130"/>
                    </a:lnTo>
                    <a:lnTo>
                      <a:pt x="61" y="128"/>
                    </a:lnTo>
                    <a:lnTo>
                      <a:pt x="59" y="130"/>
                    </a:lnTo>
                    <a:lnTo>
                      <a:pt x="57" y="130"/>
                    </a:lnTo>
                    <a:lnTo>
                      <a:pt x="55" y="130"/>
                    </a:lnTo>
                    <a:lnTo>
                      <a:pt x="53" y="130"/>
                    </a:lnTo>
                    <a:lnTo>
                      <a:pt x="51" y="130"/>
                    </a:lnTo>
                    <a:lnTo>
                      <a:pt x="50" y="130"/>
                    </a:lnTo>
                    <a:lnTo>
                      <a:pt x="50" y="132"/>
                    </a:lnTo>
                    <a:lnTo>
                      <a:pt x="48" y="132"/>
                    </a:lnTo>
                    <a:lnTo>
                      <a:pt x="48" y="134"/>
                    </a:lnTo>
                    <a:lnTo>
                      <a:pt x="46" y="134"/>
                    </a:lnTo>
                    <a:lnTo>
                      <a:pt x="44" y="136"/>
                    </a:lnTo>
                    <a:lnTo>
                      <a:pt x="44" y="138"/>
                    </a:lnTo>
                    <a:lnTo>
                      <a:pt x="42" y="138"/>
                    </a:lnTo>
                    <a:lnTo>
                      <a:pt x="40" y="138"/>
                    </a:lnTo>
                    <a:lnTo>
                      <a:pt x="40" y="140"/>
                    </a:lnTo>
                    <a:lnTo>
                      <a:pt x="38" y="140"/>
                    </a:lnTo>
                    <a:lnTo>
                      <a:pt x="36" y="140"/>
                    </a:lnTo>
                    <a:lnTo>
                      <a:pt x="34" y="138"/>
                    </a:lnTo>
                    <a:lnTo>
                      <a:pt x="32" y="138"/>
                    </a:lnTo>
                    <a:lnTo>
                      <a:pt x="30" y="136"/>
                    </a:lnTo>
                    <a:lnTo>
                      <a:pt x="28" y="134"/>
                    </a:lnTo>
                    <a:lnTo>
                      <a:pt x="28" y="132"/>
                    </a:lnTo>
                    <a:lnTo>
                      <a:pt x="27" y="128"/>
                    </a:lnTo>
                    <a:lnTo>
                      <a:pt x="27" y="126"/>
                    </a:lnTo>
                    <a:lnTo>
                      <a:pt x="25" y="124"/>
                    </a:lnTo>
                    <a:lnTo>
                      <a:pt x="23" y="123"/>
                    </a:lnTo>
                    <a:lnTo>
                      <a:pt x="25" y="123"/>
                    </a:lnTo>
                    <a:lnTo>
                      <a:pt x="25" y="121"/>
                    </a:lnTo>
                    <a:lnTo>
                      <a:pt x="25" y="119"/>
                    </a:lnTo>
                    <a:lnTo>
                      <a:pt x="27" y="115"/>
                    </a:lnTo>
                    <a:lnTo>
                      <a:pt x="28" y="115"/>
                    </a:lnTo>
                    <a:lnTo>
                      <a:pt x="28" y="111"/>
                    </a:lnTo>
                    <a:lnTo>
                      <a:pt x="28" y="109"/>
                    </a:lnTo>
                    <a:lnTo>
                      <a:pt x="30" y="107"/>
                    </a:lnTo>
                    <a:lnTo>
                      <a:pt x="30" y="103"/>
                    </a:lnTo>
                    <a:lnTo>
                      <a:pt x="32" y="101"/>
                    </a:lnTo>
                    <a:lnTo>
                      <a:pt x="34" y="101"/>
                    </a:lnTo>
                    <a:lnTo>
                      <a:pt x="34" y="100"/>
                    </a:lnTo>
                    <a:lnTo>
                      <a:pt x="34" y="98"/>
                    </a:lnTo>
                    <a:lnTo>
                      <a:pt x="32" y="96"/>
                    </a:lnTo>
                    <a:lnTo>
                      <a:pt x="32" y="94"/>
                    </a:lnTo>
                    <a:lnTo>
                      <a:pt x="30" y="92"/>
                    </a:lnTo>
                    <a:lnTo>
                      <a:pt x="32" y="90"/>
                    </a:lnTo>
                    <a:lnTo>
                      <a:pt x="34" y="88"/>
                    </a:lnTo>
                    <a:lnTo>
                      <a:pt x="34" y="86"/>
                    </a:lnTo>
                    <a:lnTo>
                      <a:pt x="32" y="86"/>
                    </a:lnTo>
                    <a:lnTo>
                      <a:pt x="30" y="84"/>
                    </a:lnTo>
                    <a:lnTo>
                      <a:pt x="32" y="84"/>
                    </a:lnTo>
                    <a:lnTo>
                      <a:pt x="30" y="80"/>
                    </a:lnTo>
                    <a:lnTo>
                      <a:pt x="28" y="80"/>
                    </a:lnTo>
                    <a:lnTo>
                      <a:pt x="28" y="78"/>
                    </a:lnTo>
                    <a:lnTo>
                      <a:pt x="27" y="78"/>
                    </a:lnTo>
                    <a:lnTo>
                      <a:pt x="25" y="78"/>
                    </a:lnTo>
                    <a:lnTo>
                      <a:pt x="25" y="76"/>
                    </a:lnTo>
                    <a:lnTo>
                      <a:pt x="25" y="73"/>
                    </a:lnTo>
                    <a:lnTo>
                      <a:pt x="23" y="71"/>
                    </a:lnTo>
                    <a:lnTo>
                      <a:pt x="23" y="69"/>
                    </a:lnTo>
                    <a:lnTo>
                      <a:pt x="23" y="67"/>
                    </a:lnTo>
                    <a:lnTo>
                      <a:pt x="21" y="67"/>
                    </a:lnTo>
                    <a:lnTo>
                      <a:pt x="19" y="67"/>
                    </a:lnTo>
                    <a:lnTo>
                      <a:pt x="19" y="69"/>
                    </a:lnTo>
                    <a:lnTo>
                      <a:pt x="17" y="69"/>
                    </a:lnTo>
                    <a:lnTo>
                      <a:pt x="15" y="69"/>
                    </a:lnTo>
                    <a:lnTo>
                      <a:pt x="13" y="71"/>
                    </a:lnTo>
                    <a:lnTo>
                      <a:pt x="11" y="71"/>
                    </a:lnTo>
                    <a:lnTo>
                      <a:pt x="11" y="69"/>
                    </a:lnTo>
                    <a:lnTo>
                      <a:pt x="11" y="67"/>
                    </a:lnTo>
                    <a:lnTo>
                      <a:pt x="11" y="63"/>
                    </a:lnTo>
                    <a:lnTo>
                      <a:pt x="9" y="63"/>
                    </a:lnTo>
                    <a:lnTo>
                      <a:pt x="7" y="63"/>
                    </a:lnTo>
                    <a:lnTo>
                      <a:pt x="5" y="61"/>
                    </a:lnTo>
                    <a:lnTo>
                      <a:pt x="5" y="59"/>
                    </a:lnTo>
                    <a:lnTo>
                      <a:pt x="3" y="57"/>
                    </a:lnTo>
                    <a:lnTo>
                      <a:pt x="3" y="55"/>
                    </a:lnTo>
                    <a:lnTo>
                      <a:pt x="3" y="53"/>
                    </a:lnTo>
                    <a:lnTo>
                      <a:pt x="3" y="52"/>
                    </a:lnTo>
                    <a:lnTo>
                      <a:pt x="2" y="50"/>
                    </a:lnTo>
                    <a:lnTo>
                      <a:pt x="0" y="50"/>
                    </a:lnTo>
                    <a:lnTo>
                      <a:pt x="2" y="48"/>
                    </a:lnTo>
                    <a:lnTo>
                      <a:pt x="2" y="46"/>
                    </a:lnTo>
                    <a:lnTo>
                      <a:pt x="3" y="46"/>
                    </a:lnTo>
                    <a:lnTo>
                      <a:pt x="5" y="44"/>
                    </a:lnTo>
                    <a:lnTo>
                      <a:pt x="7" y="44"/>
                    </a:lnTo>
                    <a:lnTo>
                      <a:pt x="9" y="42"/>
                    </a:lnTo>
                    <a:lnTo>
                      <a:pt x="11" y="42"/>
                    </a:lnTo>
                    <a:lnTo>
                      <a:pt x="11" y="40"/>
                    </a:lnTo>
                    <a:lnTo>
                      <a:pt x="13" y="40"/>
                    </a:lnTo>
                    <a:lnTo>
                      <a:pt x="15" y="42"/>
                    </a:lnTo>
                    <a:lnTo>
                      <a:pt x="17" y="44"/>
                    </a:lnTo>
                    <a:lnTo>
                      <a:pt x="19" y="44"/>
                    </a:lnTo>
                    <a:lnTo>
                      <a:pt x="21" y="46"/>
                    </a:lnTo>
                    <a:lnTo>
                      <a:pt x="21" y="44"/>
                    </a:lnTo>
                    <a:lnTo>
                      <a:pt x="25" y="46"/>
                    </a:lnTo>
                    <a:lnTo>
                      <a:pt x="27" y="44"/>
                    </a:lnTo>
                    <a:lnTo>
                      <a:pt x="28" y="42"/>
                    </a:lnTo>
                    <a:lnTo>
                      <a:pt x="30" y="42"/>
                    </a:lnTo>
                    <a:lnTo>
                      <a:pt x="34" y="40"/>
                    </a:lnTo>
                    <a:lnTo>
                      <a:pt x="36" y="42"/>
                    </a:lnTo>
                    <a:lnTo>
                      <a:pt x="38" y="40"/>
                    </a:lnTo>
                    <a:lnTo>
                      <a:pt x="40" y="40"/>
                    </a:lnTo>
                    <a:lnTo>
                      <a:pt x="40" y="38"/>
                    </a:lnTo>
                    <a:lnTo>
                      <a:pt x="42" y="36"/>
                    </a:lnTo>
                    <a:lnTo>
                      <a:pt x="44" y="36"/>
                    </a:lnTo>
                    <a:lnTo>
                      <a:pt x="46" y="36"/>
                    </a:lnTo>
                    <a:lnTo>
                      <a:pt x="48" y="34"/>
                    </a:lnTo>
                    <a:lnTo>
                      <a:pt x="48" y="36"/>
                    </a:lnTo>
                    <a:lnTo>
                      <a:pt x="50" y="36"/>
                    </a:lnTo>
                    <a:lnTo>
                      <a:pt x="51" y="36"/>
                    </a:lnTo>
                    <a:lnTo>
                      <a:pt x="51" y="34"/>
                    </a:lnTo>
                    <a:lnTo>
                      <a:pt x="53" y="32"/>
                    </a:lnTo>
                    <a:lnTo>
                      <a:pt x="51" y="32"/>
                    </a:lnTo>
                    <a:lnTo>
                      <a:pt x="53" y="30"/>
                    </a:lnTo>
                    <a:lnTo>
                      <a:pt x="55" y="30"/>
                    </a:lnTo>
                    <a:lnTo>
                      <a:pt x="55" y="28"/>
                    </a:lnTo>
                    <a:lnTo>
                      <a:pt x="57" y="28"/>
                    </a:lnTo>
                    <a:lnTo>
                      <a:pt x="59" y="30"/>
                    </a:lnTo>
                    <a:lnTo>
                      <a:pt x="59" y="32"/>
                    </a:lnTo>
                    <a:lnTo>
                      <a:pt x="61" y="32"/>
                    </a:lnTo>
                    <a:lnTo>
                      <a:pt x="63" y="32"/>
                    </a:lnTo>
                    <a:lnTo>
                      <a:pt x="65" y="32"/>
                    </a:lnTo>
                    <a:lnTo>
                      <a:pt x="65" y="30"/>
                    </a:lnTo>
                    <a:lnTo>
                      <a:pt x="63" y="30"/>
                    </a:lnTo>
                    <a:lnTo>
                      <a:pt x="65" y="30"/>
                    </a:lnTo>
                    <a:lnTo>
                      <a:pt x="65" y="28"/>
                    </a:lnTo>
                    <a:lnTo>
                      <a:pt x="67" y="28"/>
                    </a:lnTo>
                    <a:lnTo>
                      <a:pt x="73" y="25"/>
                    </a:lnTo>
                    <a:lnTo>
                      <a:pt x="80" y="23"/>
                    </a:lnTo>
                    <a:lnTo>
                      <a:pt x="82" y="21"/>
                    </a:lnTo>
                    <a:lnTo>
                      <a:pt x="84" y="21"/>
                    </a:lnTo>
                    <a:lnTo>
                      <a:pt x="86" y="19"/>
                    </a:lnTo>
                    <a:lnTo>
                      <a:pt x="92" y="17"/>
                    </a:lnTo>
                    <a:lnTo>
                      <a:pt x="94" y="15"/>
                    </a:lnTo>
                    <a:lnTo>
                      <a:pt x="103" y="11"/>
                    </a:lnTo>
                    <a:lnTo>
                      <a:pt x="105" y="11"/>
                    </a:lnTo>
                    <a:lnTo>
                      <a:pt x="105" y="9"/>
                    </a:lnTo>
                    <a:lnTo>
                      <a:pt x="107" y="9"/>
                    </a:lnTo>
                    <a:lnTo>
                      <a:pt x="109" y="9"/>
                    </a:lnTo>
                    <a:lnTo>
                      <a:pt x="109" y="7"/>
                    </a:lnTo>
                    <a:lnTo>
                      <a:pt x="111" y="7"/>
                    </a:lnTo>
                    <a:lnTo>
                      <a:pt x="113" y="7"/>
                    </a:lnTo>
                    <a:lnTo>
                      <a:pt x="115" y="7"/>
                    </a:lnTo>
                    <a:lnTo>
                      <a:pt x="117" y="7"/>
                    </a:lnTo>
                    <a:lnTo>
                      <a:pt x="119" y="7"/>
                    </a:lnTo>
                    <a:lnTo>
                      <a:pt x="121" y="7"/>
                    </a:lnTo>
                    <a:lnTo>
                      <a:pt x="121" y="9"/>
                    </a:lnTo>
                    <a:lnTo>
                      <a:pt x="123" y="9"/>
                    </a:lnTo>
                    <a:lnTo>
                      <a:pt x="124" y="9"/>
                    </a:lnTo>
                    <a:lnTo>
                      <a:pt x="124" y="7"/>
                    </a:lnTo>
                    <a:lnTo>
                      <a:pt x="126" y="7"/>
                    </a:lnTo>
                    <a:lnTo>
                      <a:pt x="126" y="5"/>
                    </a:lnTo>
                    <a:lnTo>
                      <a:pt x="128" y="5"/>
                    </a:lnTo>
                    <a:lnTo>
                      <a:pt x="132" y="5"/>
                    </a:lnTo>
                    <a:lnTo>
                      <a:pt x="134" y="5"/>
                    </a:lnTo>
                    <a:lnTo>
                      <a:pt x="136" y="4"/>
                    </a:lnTo>
                    <a:lnTo>
                      <a:pt x="138" y="4"/>
                    </a:lnTo>
                    <a:lnTo>
                      <a:pt x="140" y="4"/>
                    </a:lnTo>
                    <a:lnTo>
                      <a:pt x="142" y="4"/>
                    </a:lnTo>
                    <a:lnTo>
                      <a:pt x="142" y="2"/>
                    </a:lnTo>
                    <a:lnTo>
                      <a:pt x="144" y="2"/>
                    </a:lnTo>
                    <a:lnTo>
                      <a:pt x="144" y="4"/>
                    </a:lnTo>
                    <a:lnTo>
                      <a:pt x="146" y="2"/>
                    </a:lnTo>
                    <a:lnTo>
                      <a:pt x="149" y="2"/>
                    </a:lnTo>
                    <a:lnTo>
                      <a:pt x="151" y="0"/>
                    </a:lnTo>
                    <a:lnTo>
                      <a:pt x="151" y="2"/>
                    </a:lnTo>
                    <a:lnTo>
                      <a:pt x="153" y="4"/>
                    </a:lnTo>
                    <a:lnTo>
                      <a:pt x="155" y="2"/>
                    </a:lnTo>
                    <a:lnTo>
                      <a:pt x="157" y="2"/>
                    </a:lnTo>
                    <a:lnTo>
                      <a:pt x="157" y="4"/>
                    </a:lnTo>
                    <a:close/>
                  </a:path>
                </a:pathLst>
              </a:custGeom>
              <a:solidFill>
                <a:srgbClr val="D3E5E8"/>
              </a:solidFill>
              <a:ln w="6350">
                <a:solidFill>
                  <a:srgbClr val="E1E1E1"/>
                </a:solidFill>
                <a:prstDash val="solid"/>
                <a:round/>
                <a:headEnd/>
                <a:tailEnd/>
              </a:ln>
            </p:spPr>
            <p:txBody>
              <a:bodyPr/>
              <a:lstStyle/>
              <a:p>
                <a:endParaRPr lang="en-US"/>
              </a:p>
            </p:txBody>
          </p:sp>
          <p:sp>
            <p:nvSpPr>
              <p:cNvPr id="38161" name="Freeform 18"/>
              <p:cNvSpPr>
                <a:spLocks/>
              </p:cNvSpPr>
              <p:nvPr/>
            </p:nvSpPr>
            <p:spPr bwMode="auto">
              <a:xfrm>
                <a:off x="1301" y="1025"/>
                <a:ext cx="180" cy="161"/>
              </a:xfrm>
              <a:custGeom>
                <a:avLst/>
                <a:gdLst>
                  <a:gd name="T0" fmla="*/ 32 w 180"/>
                  <a:gd name="T1" fmla="*/ 6 h 161"/>
                  <a:gd name="T2" fmla="*/ 44 w 180"/>
                  <a:gd name="T3" fmla="*/ 10 h 161"/>
                  <a:gd name="T4" fmla="*/ 49 w 180"/>
                  <a:gd name="T5" fmla="*/ 12 h 161"/>
                  <a:gd name="T6" fmla="*/ 53 w 180"/>
                  <a:gd name="T7" fmla="*/ 15 h 161"/>
                  <a:gd name="T8" fmla="*/ 57 w 180"/>
                  <a:gd name="T9" fmla="*/ 19 h 161"/>
                  <a:gd name="T10" fmla="*/ 61 w 180"/>
                  <a:gd name="T11" fmla="*/ 19 h 161"/>
                  <a:gd name="T12" fmla="*/ 63 w 180"/>
                  <a:gd name="T13" fmla="*/ 27 h 161"/>
                  <a:gd name="T14" fmla="*/ 67 w 180"/>
                  <a:gd name="T15" fmla="*/ 27 h 161"/>
                  <a:gd name="T16" fmla="*/ 72 w 180"/>
                  <a:gd name="T17" fmla="*/ 35 h 161"/>
                  <a:gd name="T18" fmla="*/ 78 w 180"/>
                  <a:gd name="T19" fmla="*/ 44 h 161"/>
                  <a:gd name="T20" fmla="*/ 94 w 180"/>
                  <a:gd name="T21" fmla="*/ 52 h 161"/>
                  <a:gd name="T22" fmla="*/ 103 w 180"/>
                  <a:gd name="T23" fmla="*/ 62 h 161"/>
                  <a:gd name="T24" fmla="*/ 107 w 180"/>
                  <a:gd name="T25" fmla="*/ 65 h 161"/>
                  <a:gd name="T26" fmla="*/ 124 w 180"/>
                  <a:gd name="T27" fmla="*/ 83 h 161"/>
                  <a:gd name="T28" fmla="*/ 140 w 180"/>
                  <a:gd name="T29" fmla="*/ 83 h 161"/>
                  <a:gd name="T30" fmla="*/ 155 w 180"/>
                  <a:gd name="T31" fmla="*/ 81 h 161"/>
                  <a:gd name="T32" fmla="*/ 159 w 180"/>
                  <a:gd name="T33" fmla="*/ 85 h 161"/>
                  <a:gd name="T34" fmla="*/ 168 w 180"/>
                  <a:gd name="T35" fmla="*/ 88 h 161"/>
                  <a:gd name="T36" fmla="*/ 176 w 180"/>
                  <a:gd name="T37" fmla="*/ 90 h 161"/>
                  <a:gd name="T38" fmla="*/ 180 w 180"/>
                  <a:gd name="T39" fmla="*/ 86 h 161"/>
                  <a:gd name="T40" fmla="*/ 180 w 180"/>
                  <a:gd name="T41" fmla="*/ 88 h 161"/>
                  <a:gd name="T42" fmla="*/ 176 w 180"/>
                  <a:gd name="T43" fmla="*/ 94 h 161"/>
                  <a:gd name="T44" fmla="*/ 174 w 180"/>
                  <a:gd name="T45" fmla="*/ 96 h 161"/>
                  <a:gd name="T46" fmla="*/ 172 w 180"/>
                  <a:gd name="T47" fmla="*/ 102 h 161"/>
                  <a:gd name="T48" fmla="*/ 170 w 180"/>
                  <a:gd name="T49" fmla="*/ 106 h 161"/>
                  <a:gd name="T50" fmla="*/ 167 w 180"/>
                  <a:gd name="T51" fmla="*/ 110 h 161"/>
                  <a:gd name="T52" fmla="*/ 149 w 180"/>
                  <a:gd name="T53" fmla="*/ 131 h 161"/>
                  <a:gd name="T54" fmla="*/ 128 w 180"/>
                  <a:gd name="T55" fmla="*/ 158 h 161"/>
                  <a:gd name="T56" fmla="*/ 120 w 180"/>
                  <a:gd name="T57" fmla="*/ 161 h 161"/>
                  <a:gd name="T58" fmla="*/ 117 w 180"/>
                  <a:gd name="T59" fmla="*/ 159 h 161"/>
                  <a:gd name="T60" fmla="*/ 111 w 180"/>
                  <a:gd name="T61" fmla="*/ 158 h 161"/>
                  <a:gd name="T62" fmla="*/ 107 w 180"/>
                  <a:gd name="T63" fmla="*/ 158 h 161"/>
                  <a:gd name="T64" fmla="*/ 99 w 180"/>
                  <a:gd name="T65" fmla="*/ 158 h 161"/>
                  <a:gd name="T66" fmla="*/ 97 w 180"/>
                  <a:gd name="T67" fmla="*/ 159 h 161"/>
                  <a:gd name="T68" fmla="*/ 92 w 180"/>
                  <a:gd name="T69" fmla="*/ 158 h 161"/>
                  <a:gd name="T70" fmla="*/ 88 w 180"/>
                  <a:gd name="T71" fmla="*/ 156 h 161"/>
                  <a:gd name="T72" fmla="*/ 84 w 180"/>
                  <a:gd name="T73" fmla="*/ 152 h 161"/>
                  <a:gd name="T74" fmla="*/ 78 w 180"/>
                  <a:gd name="T75" fmla="*/ 152 h 161"/>
                  <a:gd name="T76" fmla="*/ 76 w 180"/>
                  <a:gd name="T77" fmla="*/ 144 h 161"/>
                  <a:gd name="T78" fmla="*/ 72 w 180"/>
                  <a:gd name="T79" fmla="*/ 144 h 161"/>
                  <a:gd name="T80" fmla="*/ 69 w 180"/>
                  <a:gd name="T81" fmla="*/ 142 h 161"/>
                  <a:gd name="T82" fmla="*/ 65 w 180"/>
                  <a:gd name="T83" fmla="*/ 140 h 161"/>
                  <a:gd name="T84" fmla="*/ 61 w 180"/>
                  <a:gd name="T85" fmla="*/ 146 h 161"/>
                  <a:gd name="T86" fmla="*/ 55 w 180"/>
                  <a:gd name="T87" fmla="*/ 146 h 161"/>
                  <a:gd name="T88" fmla="*/ 51 w 180"/>
                  <a:gd name="T89" fmla="*/ 150 h 161"/>
                  <a:gd name="T90" fmla="*/ 48 w 180"/>
                  <a:gd name="T91" fmla="*/ 152 h 161"/>
                  <a:gd name="T92" fmla="*/ 42 w 180"/>
                  <a:gd name="T93" fmla="*/ 146 h 161"/>
                  <a:gd name="T94" fmla="*/ 34 w 180"/>
                  <a:gd name="T95" fmla="*/ 110 h 161"/>
                  <a:gd name="T96" fmla="*/ 19 w 180"/>
                  <a:gd name="T97" fmla="*/ 88 h 161"/>
                  <a:gd name="T98" fmla="*/ 3 w 180"/>
                  <a:gd name="T99" fmla="*/ 63 h 161"/>
                  <a:gd name="T100" fmla="*/ 11 w 180"/>
                  <a:gd name="T101" fmla="*/ 62 h 161"/>
                  <a:gd name="T102" fmla="*/ 17 w 180"/>
                  <a:gd name="T103" fmla="*/ 56 h 161"/>
                  <a:gd name="T104" fmla="*/ 21 w 180"/>
                  <a:gd name="T105" fmla="*/ 48 h 161"/>
                  <a:gd name="T106" fmla="*/ 23 w 180"/>
                  <a:gd name="T107" fmla="*/ 38 h 161"/>
                  <a:gd name="T108" fmla="*/ 23 w 180"/>
                  <a:gd name="T109" fmla="*/ 35 h 161"/>
                  <a:gd name="T110" fmla="*/ 19 w 180"/>
                  <a:gd name="T111" fmla="*/ 27 h 161"/>
                  <a:gd name="T112" fmla="*/ 17 w 180"/>
                  <a:gd name="T113" fmla="*/ 19 h 161"/>
                  <a:gd name="T114" fmla="*/ 15 w 180"/>
                  <a:gd name="T115" fmla="*/ 15 h 161"/>
                  <a:gd name="T116" fmla="*/ 26 w 180"/>
                  <a:gd name="T117" fmla="*/ 0 h 1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0"/>
                  <a:gd name="T178" fmla="*/ 0 h 161"/>
                  <a:gd name="T179" fmla="*/ 180 w 180"/>
                  <a:gd name="T180" fmla="*/ 161 h 1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0" h="161">
                    <a:moveTo>
                      <a:pt x="26" y="0"/>
                    </a:moveTo>
                    <a:lnTo>
                      <a:pt x="28" y="2"/>
                    </a:lnTo>
                    <a:lnTo>
                      <a:pt x="32" y="2"/>
                    </a:lnTo>
                    <a:lnTo>
                      <a:pt x="32" y="4"/>
                    </a:lnTo>
                    <a:lnTo>
                      <a:pt x="32" y="6"/>
                    </a:lnTo>
                    <a:lnTo>
                      <a:pt x="34" y="8"/>
                    </a:lnTo>
                    <a:lnTo>
                      <a:pt x="40" y="10"/>
                    </a:lnTo>
                    <a:lnTo>
                      <a:pt x="42" y="10"/>
                    </a:lnTo>
                    <a:lnTo>
                      <a:pt x="44" y="10"/>
                    </a:lnTo>
                    <a:lnTo>
                      <a:pt x="46" y="10"/>
                    </a:lnTo>
                    <a:lnTo>
                      <a:pt x="46" y="12"/>
                    </a:lnTo>
                    <a:lnTo>
                      <a:pt x="48" y="12"/>
                    </a:lnTo>
                    <a:lnTo>
                      <a:pt x="49" y="12"/>
                    </a:lnTo>
                    <a:lnTo>
                      <a:pt x="51" y="14"/>
                    </a:lnTo>
                    <a:lnTo>
                      <a:pt x="53" y="14"/>
                    </a:lnTo>
                    <a:lnTo>
                      <a:pt x="53" y="15"/>
                    </a:lnTo>
                    <a:lnTo>
                      <a:pt x="53" y="17"/>
                    </a:lnTo>
                    <a:lnTo>
                      <a:pt x="55" y="17"/>
                    </a:lnTo>
                    <a:lnTo>
                      <a:pt x="55" y="19"/>
                    </a:lnTo>
                    <a:lnTo>
                      <a:pt x="57" y="19"/>
                    </a:lnTo>
                    <a:lnTo>
                      <a:pt x="59" y="19"/>
                    </a:lnTo>
                    <a:lnTo>
                      <a:pt x="61" y="19"/>
                    </a:lnTo>
                    <a:lnTo>
                      <a:pt x="61" y="21"/>
                    </a:lnTo>
                    <a:lnTo>
                      <a:pt x="61" y="23"/>
                    </a:lnTo>
                    <a:lnTo>
                      <a:pt x="61" y="27"/>
                    </a:lnTo>
                    <a:lnTo>
                      <a:pt x="63" y="27"/>
                    </a:lnTo>
                    <a:lnTo>
                      <a:pt x="65" y="27"/>
                    </a:lnTo>
                    <a:lnTo>
                      <a:pt x="67" y="27"/>
                    </a:lnTo>
                    <a:lnTo>
                      <a:pt x="69" y="29"/>
                    </a:lnTo>
                    <a:lnTo>
                      <a:pt x="71" y="31"/>
                    </a:lnTo>
                    <a:lnTo>
                      <a:pt x="71" y="33"/>
                    </a:lnTo>
                    <a:lnTo>
                      <a:pt x="71" y="35"/>
                    </a:lnTo>
                    <a:lnTo>
                      <a:pt x="72" y="35"/>
                    </a:lnTo>
                    <a:lnTo>
                      <a:pt x="72" y="37"/>
                    </a:lnTo>
                    <a:lnTo>
                      <a:pt x="74" y="38"/>
                    </a:lnTo>
                    <a:lnTo>
                      <a:pt x="74" y="40"/>
                    </a:lnTo>
                    <a:lnTo>
                      <a:pt x="78" y="44"/>
                    </a:lnTo>
                    <a:lnTo>
                      <a:pt x="80" y="44"/>
                    </a:lnTo>
                    <a:lnTo>
                      <a:pt x="80" y="46"/>
                    </a:lnTo>
                    <a:lnTo>
                      <a:pt x="84" y="48"/>
                    </a:lnTo>
                    <a:lnTo>
                      <a:pt x="90" y="50"/>
                    </a:lnTo>
                    <a:lnTo>
                      <a:pt x="94" y="52"/>
                    </a:lnTo>
                    <a:lnTo>
                      <a:pt x="96" y="54"/>
                    </a:lnTo>
                    <a:lnTo>
                      <a:pt x="99" y="56"/>
                    </a:lnTo>
                    <a:lnTo>
                      <a:pt x="101" y="56"/>
                    </a:lnTo>
                    <a:lnTo>
                      <a:pt x="101" y="58"/>
                    </a:lnTo>
                    <a:lnTo>
                      <a:pt x="103" y="62"/>
                    </a:lnTo>
                    <a:lnTo>
                      <a:pt x="105" y="62"/>
                    </a:lnTo>
                    <a:lnTo>
                      <a:pt x="103" y="63"/>
                    </a:lnTo>
                    <a:lnTo>
                      <a:pt x="107" y="65"/>
                    </a:lnTo>
                    <a:lnTo>
                      <a:pt x="109" y="67"/>
                    </a:lnTo>
                    <a:lnTo>
                      <a:pt x="113" y="65"/>
                    </a:lnTo>
                    <a:lnTo>
                      <a:pt x="115" y="69"/>
                    </a:lnTo>
                    <a:lnTo>
                      <a:pt x="117" y="73"/>
                    </a:lnTo>
                    <a:lnTo>
                      <a:pt x="124" y="83"/>
                    </a:lnTo>
                    <a:lnTo>
                      <a:pt x="128" y="83"/>
                    </a:lnTo>
                    <a:lnTo>
                      <a:pt x="132" y="83"/>
                    </a:lnTo>
                    <a:lnTo>
                      <a:pt x="134" y="83"/>
                    </a:lnTo>
                    <a:lnTo>
                      <a:pt x="136" y="81"/>
                    </a:lnTo>
                    <a:lnTo>
                      <a:pt x="140" y="83"/>
                    </a:lnTo>
                    <a:lnTo>
                      <a:pt x="144" y="83"/>
                    </a:lnTo>
                    <a:lnTo>
                      <a:pt x="145" y="81"/>
                    </a:lnTo>
                    <a:lnTo>
                      <a:pt x="149" y="81"/>
                    </a:lnTo>
                    <a:lnTo>
                      <a:pt x="155" y="81"/>
                    </a:lnTo>
                    <a:lnTo>
                      <a:pt x="157" y="81"/>
                    </a:lnTo>
                    <a:lnTo>
                      <a:pt x="157" y="85"/>
                    </a:lnTo>
                    <a:lnTo>
                      <a:pt x="159" y="85"/>
                    </a:lnTo>
                    <a:lnTo>
                      <a:pt x="161" y="85"/>
                    </a:lnTo>
                    <a:lnTo>
                      <a:pt x="163" y="86"/>
                    </a:lnTo>
                    <a:lnTo>
                      <a:pt x="165" y="86"/>
                    </a:lnTo>
                    <a:lnTo>
                      <a:pt x="167" y="88"/>
                    </a:lnTo>
                    <a:lnTo>
                      <a:pt x="168" y="88"/>
                    </a:lnTo>
                    <a:lnTo>
                      <a:pt x="168" y="90"/>
                    </a:lnTo>
                    <a:lnTo>
                      <a:pt x="170" y="90"/>
                    </a:lnTo>
                    <a:lnTo>
                      <a:pt x="172" y="90"/>
                    </a:lnTo>
                    <a:lnTo>
                      <a:pt x="174" y="90"/>
                    </a:lnTo>
                    <a:lnTo>
                      <a:pt x="176" y="90"/>
                    </a:lnTo>
                    <a:lnTo>
                      <a:pt x="178" y="90"/>
                    </a:lnTo>
                    <a:lnTo>
                      <a:pt x="178" y="88"/>
                    </a:lnTo>
                    <a:lnTo>
                      <a:pt x="180" y="86"/>
                    </a:lnTo>
                    <a:lnTo>
                      <a:pt x="180" y="88"/>
                    </a:lnTo>
                    <a:lnTo>
                      <a:pt x="178" y="92"/>
                    </a:lnTo>
                    <a:lnTo>
                      <a:pt x="176" y="94"/>
                    </a:lnTo>
                    <a:lnTo>
                      <a:pt x="174" y="96"/>
                    </a:lnTo>
                    <a:lnTo>
                      <a:pt x="174" y="98"/>
                    </a:lnTo>
                    <a:lnTo>
                      <a:pt x="172" y="102"/>
                    </a:lnTo>
                    <a:lnTo>
                      <a:pt x="170" y="104"/>
                    </a:lnTo>
                    <a:lnTo>
                      <a:pt x="170" y="106"/>
                    </a:lnTo>
                    <a:lnTo>
                      <a:pt x="168" y="106"/>
                    </a:lnTo>
                    <a:lnTo>
                      <a:pt x="167" y="108"/>
                    </a:lnTo>
                    <a:lnTo>
                      <a:pt x="167" y="110"/>
                    </a:lnTo>
                    <a:lnTo>
                      <a:pt x="165" y="113"/>
                    </a:lnTo>
                    <a:lnTo>
                      <a:pt x="161" y="117"/>
                    </a:lnTo>
                    <a:lnTo>
                      <a:pt x="155" y="123"/>
                    </a:lnTo>
                    <a:lnTo>
                      <a:pt x="149" y="131"/>
                    </a:lnTo>
                    <a:lnTo>
                      <a:pt x="147" y="133"/>
                    </a:lnTo>
                    <a:lnTo>
                      <a:pt x="147" y="134"/>
                    </a:lnTo>
                    <a:lnTo>
                      <a:pt x="140" y="142"/>
                    </a:lnTo>
                    <a:lnTo>
                      <a:pt x="138" y="144"/>
                    </a:lnTo>
                    <a:lnTo>
                      <a:pt x="128" y="158"/>
                    </a:lnTo>
                    <a:lnTo>
                      <a:pt x="128" y="159"/>
                    </a:lnTo>
                    <a:lnTo>
                      <a:pt x="126" y="159"/>
                    </a:lnTo>
                    <a:lnTo>
                      <a:pt x="124" y="159"/>
                    </a:lnTo>
                    <a:lnTo>
                      <a:pt x="120" y="159"/>
                    </a:lnTo>
                    <a:lnTo>
                      <a:pt x="120" y="161"/>
                    </a:lnTo>
                    <a:lnTo>
                      <a:pt x="119" y="161"/>
                    </a:lnTo>
                    <a:lnTo>
                      <a:pt x="117" y="161"/>
                    </a:lnTo>
                    <a:lnTo>
                      <a:pt x="117" y="159"/>
                    </a:lnTo>
                    <a:lnTo>
                      <a:pt x="117" y="158"/>
                    </a:lnTo>
                    <a:lnTo>
                      <a:pt x="115" y="158"/>
                    </a:lnTo>
                    <a:lnTo>
                      <a:pt x="113" y="159"/>
                    </a:lnTo>
                    <a:lnTo>
                      <a:pt x="111" y="158"/>
                    </a:lnTo>
                    <a:lnTo>
                      <a:pt x="111" y="156"/>
                    </a:lnTo>
                    <a:lnTo>
                      <a:pt x="109" y="158"/>
                    </a:lnTo>
                    <a:lnTo>
                      <a:pt x="107" y="158"/>
                    </a:lnTo>
                    <a:lnTo>
                      <a:pt x="105" y="158"/>
                    </a:lnTo>
                    <a:lnTo>
                      <a:pt x="103" y="158"/>
                    </a:lnTo>
                    <a:lnTo>
                      <a:pt x="99" y="158"/>
                    </a:lnTo>
                    <a:lnTo>
                      <a:pt x="99" y="159"/>
                    </a:lnTo>
                    <a:lnTo>
                      <a:pt x="97" y="159"/>
                    </a:lnTo>
                    <a:lnTo>
                      <a:pt x="96" y="159"/>
                    </a:lnTo>
                    <a:lnTo>
                      <a:pt x="94" y="159"/>
                    </a:lnTo>
                    <a:lnTo>
                      <a:pt x="94" y="158"/>
                    </a:lnTo>
                    <a:lnTo>
                      <a:pt x="92" y="158"/>
                    </a:lnTo>
                    <a:lnTo>
                      <a:pt x="90" y="158"/>
                    </a:lnTo>
                    <a:lnTo>
                      <a:pt x="88" y="158"/>
                    </a:lnTo>
                    <a:lnTo>
                      <a:pt x="88" y="156"/>
                    </a:lnTo>
                    <a:lnTo>
                      <a:pt x="86" y="154"/>
                    </a:lnTo>
                    <a:lnTo>
                      <a:pt x="84" y="152"/>
                    </a:lnTo>
                    <a:lnTo>
                      <a:pt x="82" y="152"/>
                    </a:lnTo>
                    <a:lnTo>
                      <a:pt x="82" y="154"/>
                    </a:lnTo>
                    <a:lnTo>
                      <a:pt x="78" y="152"/>
                    </a:lnTo>
                    <a:lnTo>
                      <a:pt x="78" y="150"/>
                    </a:lnTo>
                    <a:lnTo>
                      <a:pt x="76" y="148"/>
                    </a:lnTo>
                    <a:lnTo>
                      <a:pt x="76" y="146"/>
                    </a:lnTo>
                    <a:lnTo>
                      <a:pt x="76" y="144"/>
                    </a:lnTo>
                    <a:lnTo>
                      <a:pt x="74" y="142"/>
                    </a:lnTo>
                    <a:lnTo>
                      <a:pt x="74" y="144"/>
                    </a:lnTo>
                    <a:lnTo>
                      <a:pt x="72" y="144"/>
                    </a:lnTo>
                    <a:lnTo>
                      <a:pt x="71" y="144"/>
                    </a:lnTo>
                    <a:lnTo>
                      <a:pt x="69" y="144"/>
                    </a:lnTo>
                    <a:lnTo>
                      <a:pt x="69" y="142"/>
                    </a:lnTo>
                    <a:lnTo>
                      <a:pt x="67" y="144"/>
                    </a:lnTo>
                    <a:lnTo>
                      <a:pt x="67" y="142"/>
                    </a:lnTo>
                    <a:lnTo>
                      <a:pt x="67" y="140"/>
                    </a:lnTo>
                    <a:lnTo>
                      <a:pt x="65" y="140"/>
                    </a:lnTo>
                    <a:lnTo>
                      <a:pt x="65" y="142"/>
                    </a:lnTo>
                    <a:lnTo>
                      <a:pt x="63" y="142"/>
                    </a:lnTo>
                    <a:lnTo>
                      <a:pt x="61" y="142"/>
                    </a:lnTo>
                    <a:lnTo>
                      <a:pt x="59" y="144"/>
                    </a:lnTo>
                    <a:lnTo>
                      <a:pt x="61" y="146"/>
                    </a:lnTo>
                    <a:lnTo>
                      <a:pt x="59" y="148"/>
                    </a:lnTo>
                    <a:lnTo>
                      <a:pt x="57" y="148"/>
                    </a:lnTo>
                    <a:lnTo>
                      <a:pt x="55" y="146"/>
                    </a:lnTo>
                    <a:lnTo>
                      <a:pt x="53" y="146"/>
                    </a:lnTo>
                    <a:lnTo>
                      <a:pt x="53" y="148"/>
                    </a:lnTo>
                    <a:lnTo>
                      <a:pt x="51" y="148"/>
                    </a:lnTo>
                    <a:lnTo>
                      <a:pt x="53" y="150"/>
                    </a:lnTo>
                    <a:lnTo>
                      <a:pt x="51" y="150"/>
                    </a:lnTo>
                    <a:lnTo>
                      <a:pt x="51" y="152"/>
                    </a:lnTo>
                    <a:lnTo>
                      <a:pt x="49" y="152"/>
                    </a:lnTo>
                    <a:lnTo>
                      <a:pt x="48" y="152"/>
                    </a:lnTo>
                    <a:lnTo>
                      <a:pt x="46" y="152"/>
                    </a:lnTo>
                    <a:lnTo>
                      <a:pt x="44" y="152"/>
                    </a:lnTo>
                    <a:lnTo>
                      <a:pt x="44" y="154"/>
                    </a:lnTo>
                    <a:lnTo>
                      <a:pt x="42" y="146"/>
                    </a:lnTo>
                    <a:lnTo>
                      <a:pt x="40" y="134"/>
                    </a:lnTo>
                    <a:lnTo>
                      <a:pt x="40" y="131"/>
                    </a:lnTo>
                    <a:lnTo>
                      <a:pt x="38" y="123"/>
                    </a:lnTo>
                    <a:lnTo>
                      <a:pt x="34" y="110"/>
                    </a:lnTo>
                    <a:lnTo>
                      <a:pt x="32" y="104"/>
                    </a:lnTo>
                    <a:lnTo>
                      <a:pt x="32" y="100"/>
                    </a:lnTo>
                    <a:lnTo>
                      <a:pt x="26" y="94"/>
                    </a:lnTo>
                    <a:lnTo>
                      <a:pt x="21" y="88"/>
                    </a:lnTo>
                    <a:lnTo>
                      <a:pt x="19" y="88"/>
                    </a:lnTo>
                    <a:lnTo>
                      <a:pt x="13" y="83"/>
                    </a:lnTo>
                    <a:lnTo>
                      <a:pt x="0" y="69"/>
                    </a:lnTo>
                    <a:lnTo>
                      <a:pt x="1" y="65"/>
                    </a:lnTo>
                    <a:lnTo>
                      <a:pt x="3" y="63"/>
                    </a:lnTo>
                    <a:lnTo>
                      <a:pt x="5" y="63"/>
                    </a:lnTo>
                    <a:lnTo>
                      <a:pt x="5" y="65"/>
                    </a:lnTo>
                    <a:lnTo>
                      <a:pt x="7" y="63"/>
                    </a:lnTo>
                    <a:lnTo>
                      <a:pt x="9" y="63"/>
                    </a:lnTo>
                    <a:lnTo>
                      <a:pt x="11" y="62"/>
                    </a:lnTo>
                    <a:lnTo>
                      <a:pt x="13" y="58"/>
                    </a:lnTo>
                    <a:lnTo>
                      <a:pt x="15" y="58"/>
                    </a:lnTo>
                    <a:lnTo>
                      <a:pt x="17" y="56"/>
                    </a:lnTo>
                    <a:lnTo>
                      <a:pt x="19" y="54"/>
                    </a:lnTo>
                    <a:lnTo>
                      <a:pt x="19" y="52"/>
                    </a:lnTo>
                    <a:lnTo>
                      <a:pt x="19" y="50"/>
                    </a:lnTo>
                    <a:lnTo>
                      <a:pt x="21" y="48"/>
                    </a:lnTo>
                    <a:lnTo>
                      <a:pt x="21" y="44"/>
                    </a:lnTo>
                    <a:lnTo>
                      <a:pt x="23" y="42"/>
                    </a:lnTo>
                    <a:lnTo>
                      <a:pt x="23" y="38"/>
                    </a:lnTo>
                    <a:lnTo>
                      <a:pt x="23" y="37"/>
                    </a:lnTo>
                    <a:lnTo>
                      <a:pt x="21" y="35"/>
                    </a:lnTo>
                    <a:lnTo>
                      <a:pt x="23" y="35"/>
                    </a:lnTo>
                    <a:lnTo>
                      <a:pt x="21" y="33"/>
                    </a:lnTo>
                    <a:lnTo>
                      <a:pt x="21" y="29"/>
                    </a:lnTo>
                    <a:lnTo>
                      <a:pt x="19" y="29"/>
                    </a:lnTo>
                    <a:lnTo>
                      <a:pt x="19" y="27"/>
                    </a:lnTo>
                    <a:lnTo>
                      <a:pt x="17" y="25"/>
                    </a:lnTo>
                    <a:lnTo>
                      <a:pt x="19" y="21"/>
                    </a:lnTo>
                    <a:lnTo>
                      <a:pt x="17" y="21"/>
                    </a:lnTo>
                    <a:lnTo>
                      <a:pt x="17" y="19"/>
                    </a:lnTo>
                    <a:lnTo>
                      <a:pt x="15" y="17"/>
                    </a:lnTo>
                    <a:lnTo>
                      <a:pt x="15" y="15"/>
                    </a:lnTo>
                    <a:lnTo>
                      <a:pt x="13" y="15"/>
                    </a:lnTo>
                    <a:lnTo>
                      <a:pt x="13" y="14"/>
                    </a:lnTo>
                    <a:lnTo>
                      <a:pt x="26" y="0"/>
                    </a:lnTo>
                    <a:close/>
                  </a:path>
                </a:pathLst>
              </a:custGeom>
              <a:solidFill>
                <a:srgbClr val="97B4C7"/>
              </a:solidFill>
              <a:ln w="6350">
                <a:solidFill>
                  <a:srgbClr val="E1E1E1"/>
                </a:solidFill>
                <a:prstDash val="solid"/>
                <a:round/>
                <a:headEnd/>
                <a:tailEnd/>
              </a:ln>
            </p:spPr>
            <p:txBody>
              <a:bodyPr/>
              <a:lstStyle/>
              <a:p>
                <a:endParaRPr lang="en-US"/>
              </a:p>
            </p:txBody>
          </p:sp>
          <p:sp>
            <p:nvSpPr>
              <p:cNvPr id="38162" name="Freeform 19"/>
              <p:cNvSpPr>
                <a:spLocks/>
              </p:cNvSpPr>
              <p:nvPr/>
            </p:nvSpPr>
            <p:spPr bwMode="auto">
              <a:xfrm>
                <a:off x="1650" y="1209"/>
                <a:ext cx="144" cy="118"/>
              </a:xfrm>
              <a:custGeom>
                <a:avLst/>
                <a:gdLst>
                  <a:gd name="T0" fmla="*/ 19 w 144"/>
                  <a:gd name="T1" fmla="*/ 0 h 118"/>
                  <a:gd name="T2" fmla="*/ 29 w 144"/>
                  <a:gd name="T3" fmla="*/ 0 h 118"/>
                  <a:gd name="T4" fmla="*/ 38 w 144"/>
                  <a:gd name="T5" fmla="*/ 2 h 118"/>
                  <a:gd name="T6" fmla="*/ 42 w 144"/>
                  <a:gd name="T7" fmla="*/ 2 h 118"/>
                  <a:gd name="T8" fmla="*/ 48 w 144"/>
                  <a:gd name="T9" fmla="*/ 2 h 118"/>
                  <a:gd name="T10" fmla="*/ 54 w 144"/>
                  <a:gd name="T11" fmla="*/ 2 h 118"/>
                  <a:gd name="T12" fmla="*/ 56 w 144"/>
                  <a:gd name="T13" fmla="*/ 2 h 118"/>
                  <a:gd name="T14" fmla="*/ 61 w 144"/>
                  <a:gd name="T15" fmla="*/ 2 h 118"/>
                  <a:gd name="T16" fmla="*/ 65 w 144"/>
                  <a:gd name="T17" fmla="*/ 2 h 118"/>
                  <a:gd name="T18" fmla="*/ 84 w 144"/>
                  <a:gd name="T19" fmla="*/ 4 h 118"/>
                  <a:gd name="T20" fmla="*/ 106 w 144"/>
                  <a:gd name="T21" fmla="*/ 4 h 118"/>
                  <a:gd name="T22" fmla="*/ 109 w 144"/>
                  <a:gd name="T23" fmla="*/ 4 h 118"/>
                  <a:gd name="T24" fmla="*/ 121 w 144"/>
                  <a:gd name="T25" fmla="*/ 4 h 118"/>
                  <a:gd name="T26" fmla="*/ 127 w 144"/>
                  <a:gd name="T27" fmla="*/ 4 h 118"/>
                  <a:gd name="T28" fmla="*/ 138 w 144"/>
                  <a:gd name="T29" fmla="*/ 4 h 118"/>
                  <a:gd name="T30" fmla="*/ 140 w 144"/>
                  <a:gd name="T31" fmla="*/ 4 h 118"/>
                  <a:gd name="T32" fmla="*/ 142 w 144"/>
                  <a:gd name="T33" fmla="*/ 6 h 118"/>
                  <a:gd name="T34" fmla="*/ 138 w 144"/>
                  <a:gd name="T35" fmla="*/ 14 h 118"/>
                  <a:gd name="T36" fmla="*/ 127 w 144"/>
                  <a:gd name="T37" fmla="*/ 35 h 118"/>
                  <a:gd name="T38" fmla="*/ 121 w 144"/>
                  <a:gd name="T39" fmla="*/ 46 h 118"/>
                  <a:gd name="T40" fmla="*/ 113 w 144"/>
                  <a:gd name="T41" fmla="*/ 58 h 118"/>
                  <a:gd name="T42" fmla="*/ 111 w 144"/>
                  <a:gd name="T43" fmla="*/ 64 h 118"/>
                  <a:gd name="T44" fmla="*/ 102 w 144"/>
                  <a:gd name="T45" fmla="*/ 79 h 118"/>
                  <a:gd name="T46" fmla="*/ 98 w 144"/>
                  <a:gd name="T47" fmla="*/ 87 h 118"/>
                  <a:gd name="T48" fmla="*/ 96 w 144"/>
                  <a:gd name="T49" fmla="*/ 89 h 118"/>
                  <a:gd name="T50" fmla="*/ 92 w 144"/>
                  <a:gd name="T51" fmla="*/ 94 h 118"/>
                  <a:gd name="T52" fmla="*/ 90 w 144"/>
                  <a:gd name="T53" fmla="*/ 98 h 118"/>
                  <a:gd name="T54" fmla="*/ 86 w 144"/>
                  <a:gd name="T55" fmla="*/ 108 h 118"/>
                  <a:gd name="T56" fmla="*/ 82 w 144"/>
                  <a:gd name="T57" fmla="*/ 112 h 118"/>
                  <a:gd name="T58" fmla="*/ 81 w 144"/>
                  <a:gd name="T59" fmla="*/ 116 h 118"/>
                  <a:gd name="T60" fmla="*/ 81 w 144"/>
                  <a:gd name="T61" fmla="*/ 118 h 118"/>
                  <a:gd name="T62" fmla="*/ 71 w 144"/>
                  <a:gd name="T63" fmla="*/ 112 h 118"/>
                  <a:gd name="T64" fmla="*/ 67 w 144"/>
                  <a:gd name="T65" fmla="*/ 110 h 118"/>
                  <a:gd name="T66" fmla="*/ 58 w 144"/>
                  <a:gd name="T67" fmla="*/ 102 h 118"/>
                  <a:gd name="T68" fmla="*/ 52 w 144"/>
                  <a:gd name="T69" fmla="*/ 100 h 118"/>
                  <a:gd name="T70" fmla="*/ 42 w 144"/>
                  <a:gd name="T71" fmla="*/ 93 h 118"/>
                  <a:gd name="T72" fmla="*/ 33 w 144"/>
                  <a:gd name="T73" fmla="*/ 87 h 118"/>
                  <a:gd name="T74" fmla="*/ 31 w 144"/>
                  <a:gd name="T75" fmla="*/ 79 h 118"/>
                  <a:gd name="T76" fmla="*/ 29 w 144"/>
                  <a:gd name="T77" fmla="*/ 71 h 118"/>
                  <a:gd name="T78" fmla="*/ 29 w 144"/>
                  <a:gd name="T79" fmla="*/ 70 h 118"/>
                  <a:gd name="T80" fmla="*/ 27 w 144"/>
                  <a:gd name="T81" fmla="*/ 66 h 118"/>
                  <a:gd name="T82" fmla="*/ 27 w 144"/>
                  <a:gd name="T83" fmla="*/ 62 h 118"/>
                  <a:gd name="T84" fmla="*/ 25 w 144"/>
                  <a:gd name="T85" fmla="*/ 58 h 118"/>
                  <a:gd name="T86" fmla="*/ 23 w 144"/>
                  <a:gd name="T87" fmla="*/ 58 h 118"/>
                  <a:gd name="T88" fmla="*/ 19 w 144"/>
                  <a:gd name="T89" fmla="*/ 54 h 118"/>
                  <a:gd name="T90" fmla="*/ 19 w 144"/>
                  <a:gd name="T91" fmla="*/ 52 h 118"/>
                  <a:gd name="T92" fmla="*/ 17 w 144"/>
                  <a:gd name="T93" fmla="*/ 52 h 118"/>
                  <a:gd name="T94" fmla="*/ 17 w 144"/>
                  <a:gd name="T95" fmla="*/ 50 h 118"/>
                  <a:gd name="T96" fmla="*/ 15 w 144"/>
                  <a:gd name="T97" fmla="*/ 50 h 118"/>
                  <a:gd name="T98" fmla="*/ 13 w 144"/>
                  <a:gd name="T99" fmla="*/ 48 h 118"/>
                  <a:gd name="T100" fmla="*/ 10 w 144"/>
                  <a:gd name="T101" fmla="*/ 45 h 118"/>
                  <a:gd name="T102" fmla="*/ 4 w 144"/>
                  <a:gd name="T103" fmla="*/ 39 h 118"/>
                  <a:gd name="T104" fmla="*/ 8 w 144"/>
                  <a:gd name="T105" fmla="*/ 35 h 118"/>
                  <a:gd name="T106" fmla="*/ 10 w 144"/>
                  <a:gd name="T107" fmla="*/ 35 h 118"/>
                  <a:gd name="T108" fmla="*/ 8 w 144"/>
                  <a:gd name="T109" fmla="*/ 29 h 118"/>
                  <a:gd name="T110" fmla="*/ 6 w 144"/>
                  <a:gd name="T111" fmla="*/ 27 h 118"/>
                  <a:gd name="T112" fmla="*/ 4 w 144"/>
                  <a:gd name="T113" fmla="*/ 18 h 118"/>
                  <a:gd name="T114" fmla="*/ 2 w 144"/>
                  <a:gd name="T115" fmla="*/ 14 h 118"/>
                  <a:gd name="T116" fmla="*/ 0 w 144"/>
                  <a:gd name="T117" fmla="*/ 6 h 118"/>
                  <a:gd name="T118" fmla="*/ 0 w 144"/>
                  <a:gd name="T119" fmla="*/ 0 h 1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4"/>
                  <a:gd name="T181" fmla="*/ 0 h 118"/>
                  <a:gd name="T182" fmla="*/ 144 w 144"/>
                  <a:gd name="T183" fmla="*/ 118 h 1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4" h="118">
                    <a:moveTo>
                      <a:pt x="13" y="0"/>
                    </a:moveTo>
                    <a:lnTo>
                      <a:pt x="17" y="0"/>
                    </a:lnTo>
                    <a:lnTo>
                      <a:pt x="19" y="0"/>
                    </a:lnTo>
                    <a:lnTo>
                      <a:pt x="25" y="0"/>
                    </a:lnTo>
                    <a:lnTo>
                      <a:pt x="27" y="0"/>
                    </a:lnTo>
                    <a:lnTo>
                      <a:pt x="29" y="0"/>
                    </a:lnTo>
                    <a:lnTo>
                      <a:pt x="33" y="2"/>
                    </a:lnTo>
                    <a:lnTo>
                      <a:pt x="36" y="2"/>
                    </a:lnTo>
                    <a:lnTo>
                      <a:pt x="38" y="2"/>
                    </a:lnTo>
                    <a:lnTo>
                      <a:pt x="40" y="2"/>
                    </a:lnTo>
                    <a:lnTo>
                      <a:pt x="42" y="2"/>
                    </a:lnTo>
                    <a:lnTo>
                      <a:pt x="44" y="2"/>
                    </a:lnTo>
                    <a:lnTo>
                      <a:pt x="48" y="2"/>
                    </a:lnTo>
                    <a:lnTo>
                      <a:pt x="52" y="2"/>
                    </a:lnTo>
                    <a:lnTo>
                      <a:pt x="54" y="2"/>
                    </a:lnTo>
                    <a:lnTo>
                      <a:pt x="56" y="2"/>
                    </a:lnTo>
                    <a:lnTo>
                      <a:pt x="58" y="2"/>
                    </a:lnTo>
                    <a:lnTo>
                      <a:pt x="61" y="2"/>
                    </a:lnTo>
                    <a:lnTo>
                      <a:pt x="63" y="2"/>
                    </a:lnTo>
                    <a:lnTo>
                      <a:pt x="65" y="2"/>
                    </a:lnTo>
                    <a:lnTo>
                      <a:pt x="71" y="4"/>
                    </a:lnTo>
                    <a:lnTo>
                      <a:pt x="73" y="4"/>
                    </a:lnTo>
                    <a:lnTo>
                      <a:pt x="84" y="4"/>
                    </a:lnTo>
                    <a:lnTo>
                      <a:pt x="94" y="4"/>
                    </a:lnTo>
                    <a:lnTo>
                      <a:pt x="102" y="4"/>
                    </a:lnTo>
                    <a:lnTo>
                      <a:pt x="106" y="4"/>
                    </a:lnTo>
                    <a:lnTo>
                      <a:pt x="109" y="4"/>
                    </a:lnTo>
                    <a:lnTo>
                      <a:pt x="111" y="4"/>
                    </a:lnTo>
                    <a:lnTo>
                      <a:pt x="119" y="4"/>
                    </a:lnTo>
                    <a:lnTo>
                      <a:pt x="121" y="4"/>
                    </a:lnTo>
                    <a:lnTo>
                      <a:pt x="127" y="4"/>
                    </a:lnTo>
                    <a:lnTo>
                      <a:pt x="136" y="4"/>
                    </a:lnTo>
                    <a:lnTo>
                      <a:pt x="138" y="4"/>
                    </a:lnTo>
                    <a:lnTo>
                      <a:pt x="140" y="4"/>
                    </a:lnTo>
                    <a:lnTo>
                      <a:pt x="144" y="4"/>
                    </a:lnTo>
                    <a:lnTo>
                      <a:pt x="142" y="6"/>
                    </a:lnTo>
                    <a:lnTo>
                      <a:pt x="142" y="8"/>
                    </a:lnTo>
                    <a:lnTo>
                      <a:pt x="140" y="10"/>
                    </a:lnTo>
                    <a:lnTo>
                      <a:pt x="138" y="14"/>
                    </a:lnTo>
                    <a:lnTo>
                      <a:pt x="134" y="20"/>
                    </a:lnTo>
                    <a:lnTo>
                      <a:pt x="127" y="35"/>
                    </a:lnTo>
                    <a:lnTo>
                      <a:pt x="121" y="46"/>
                    </a:lnTo>
                    <a:lnTo>
                      <a:pt x="119" y="50"/>
                    </a:lnTo>
                    <a:lnTo>
                      <a:pt x="115" y="56"/>
                    </a:lnTo>
                    <a:lnTo>
                      <a:pt x="113" y="58"/>
                    </a:lnTo>
                    <a:lnTo>
                      <a:pt x="113" y="60"/>
                    </a:lnTo>
                    <a:lnTo>
                      <a:pt x="111" y="60"/>
                    </a:lnTo>
                    <a:lnTo>
                      <a:pt x="111" y="64"/>
                    </a:lnTo>
                    <a:lnTo>
                      <a:pt x="102" y="79"/>
                    </a:lnTo>
                    <a:lnTo>
                      <a:pt x="98" y="85"/>
                    </a:lnTo>
                    <a:lnTo>
                      <a:pt x="98" y="87"/>
                    </a:lnTo>
                    <a:lnTo>
                      <a:pt x="96" y="89"/>
                    </a:lnTo>
                    <a:lnTo>
                      <a:pt x="94" y="93"/>
                    </a:lnTo>
                    <a:lnTo>
                      <a:pt x="92" y="94"/>
                    </a:lnTo>
                    <a:lnTo>
                      <a:pt x="92" y="96"/>
                    </a:lnTo>
                    <a:lnTo>
                      <a:pt x="92" y="98"/>
                    </a:lnTo>
                    <a:lnTo>
                      <a:pt x="90" y="98"/>
                    </a:lnTo>
                    <a:lnTo>
                      <a:pt x="86" y="106"/>
                    </a:lnTo>
                    <a:lnTo>
                      <a:pt x="86" y="108"/>
                    </a:lnTo>
                    <a:lnTo>
                      <a:pt x="84" y="108"/>
                    </a:lnTo>
                    <a:lnTo>
                      <a:pt x="84" y="110"/>
                    </a:lnTo>
                    <a:lnTo>
                      <a:pt x="82" y="112"/>
                    </a:lnTo>
                    <a:lnTo>
                      <a:pt x="82" y="114"/>
                    </a:lnTo>
                    <a:lnTo>
                      <a:pt x="81" y="114"/>
                    </a:lnTo>
                    <a:lnTo>
                      <a:pt x="81" y="116"/>
                    </a:lnTo>
                    <a:lnTo>
                      <a:pt x="81" y="118"/>
                    </a:lnTo>
                    <a:lnTo>
                      <a:pt x="73" y="114"/>
                    </a:lnTo>
                    <a:lnTo>
                      <a:pt x="71" y="112"/>
                    </a:lnTo>
                    <a:lnTo>
                      <a:pt x="69" y="112"/>
                    </a:lnTo>
                    <a:lnTo>
                      <a:pt x="69" y="110"/>
                    </a:lnTo>
                    <a:lnTo>
                      <a:pt x="67" y="110"/>
                    </a:lnTo>
                    <a:lnTo>
                      <a:pt x="59" y="104"/>
                    </a:lnTo>
                    <a:lnTo>
                      <a:pt x="58" y="102"/>
                    </a:lnTo>
                    <a:lnTo>
                      <a:pt x="56" y="102"/>
                    </a:lnTo>
                    <a:lnTo>
                      <a:pt x="52" y="100"/>
                    </a:lnTo>
                    <a:lnTo>
                      <a:pt x="44" y="94"/>
                    </a:lnTo>
                    <a:lnTo>
                      <a:pt x="42" y="93"/>
                    </a:lnTo>
                    <a:lnTo>
                      <a:pt x="38" y="91"/>
                    </a:lnTo>
                    <a:lnTo>
                      <a:pt x="36" y="91"/>
                    </a:lnTo>
                    <a:lnTo>
                      <a:pt x="33" y="87"/>
                    </a:lnTo>
                    <a:lnTo>
                      <a:pt x="31" y="81"/>
                    </a:lnTo>
                    <a:lnTo>
                      <a:pt x="31" y="79"/>
                    </a:lnTo>
                    <a:lnTo>
                      <a:pt x="31" y="75"/>
                    </a:lnTo>
                    <a:lnTo>
                      <a:pt x="29" y="71"/>
                    </a:lnTo>
                    <a:lnTo>
                      <a:pt x="29" y="70"/>
                    </a:lnTo>
                    <a:lnTo>
                      <a:pt x="27" y="68"/>
                    </a:lnTo>
                    <a:lnTo>
                      <a:pt x="27" y="66"/>
                    </a:lnTo>
                    <a:lnTo>
                      <a:pt x="27" y="62"/>
                    </a:lnTo>
                    <a:lnTo>
                      <a:pt x="25" y="60"/>
                    </a:lnTo>
                    <a:lnTo>
                      <a:pt x="25" y="58"/>
                    </a:lnTo>
                    <a:lnTo>
                      <a:pt x="23" y="58"/>
                    </a:lnTo>
                    <a:lnTo>
                      <a:pt x="21" y="56"/>
                    </a:lnTo>
                    <a:lnTo>
                      <a:pt x="19" y="54"/>
                    </a:lnTo>
                    <a:lnTo>
                      <a:pt x="19" y="52"/>
                    </a:lnTo>
                    <a:lnTo>
                      <a:pt x="17" y="52"/>
                    </a:lnTo>
                    <a:lnTo>
                      <a:pt x="17" y="50"/>
                    </a:lnTo>
                    <a:lnTo>
                      <a:pt x="15" y="50"/>
                    </a:lnTo>
                    <a:lnTo>
                      <a:pt x="13" y="50"/>
                    </a:lnTo>
                    <a:lnTo>
                      <a:pt x="13" y="48"/>
                    </a:lnTo>
                    <a:lnTo>
                      <a:pt x="11" y="46"/>
                    </a:lnTo>
                    <a:lnTo>
                      <a:pt x="10" y="45"/>
                    </a:lnTo>
                    <a:lnTo>
                      <a:pt x="8" y="41"/>
                    </a:lnTo>
                    <a:lnTo>
                      <a:pt x="6" y="39"/>
                    </a:lnTo>
                    <a:lnTo>
                      <a:pt x="4" y="39"/>
                    </a:lnTo>
                    <a:lnTo>
                      <a:pt x="6" y="35"/>
                    </a:lnTo>
                    <a:lnTo>
                      <a:pt x="8" y="35"/>
                    </a:lnTo>
                    <a:lnTo>
                      <a:pt x="10" y="35"/>
                    </a:lnTo>
                    <a:lnTo>
                      <a:pt x="8" y="33"/>
                    </a:lnTo>
                    <a:lnTo>
                      <a:pt x="8" y="31"/>
                    </a:lnTo>
                    <a:lnTo>
                      <a:pt x="8" y="29"/>
                    </a:lnTo>
                    <a:lnTo>
                      <a:pt x="6" y="29"/>
                    </a:lnTo>
                    <a:lnTo>
                      <a:pt x="6" y="27"/>
                    </a:lnTo>
                    <a:lnTo>
                      <a:pt x="6" y="25"/>
                    </a:lnTo>
                    <a:lnTo>
                      <a:pt x="4" y="18"/>
                    </a:lnTo>
                    <a:lnTo>
                      <a:pt x="2" y="16"/>
                    </a:lnTo>
                    <a:lnTo>
                      <a:pt x="2" y="14"/>
                    </a:lnTo>
                    <a:lnTo>
                      <a:pt x="0" y="12"/>
                    </a:lnTo>
                    <a:lnTo>
                      <a:pt x="0" y="8"/>
                    </a:lnTo>
                    <a:lnTo>
                      <a:pt x="0" y="6"/>
                    </a:lnTo>
                    <a:lnTo>
                      <a:pt x="0" y="2"/>
                    </a:lnTo>
                    <a:lnTo>
                      <a:pt x="0" y="0"/>
                    </a:lnTo>
                    <a:lnTo>
                      <a:pt x="4" y="0"/>
                    </a:lnTo>
                    <a:lnTo>
                      <a:pt x="13" y="0"/>
                    </a:lnTo>
                    <a:close/>
                  </a:path>
                </a:pathLst>
              </a:custGeom>
              <a:solidFill>
                <a:srgbClr val="D3E5E8"/>
              </a:solidFill>
              <a:ln w="6350">
                <a:solidFill>
                  <a:srgbClr val="E1E1E1"/>
                </a:solidFill>
                <a:prstDash val="solid"/>
                <a:round/>
                <a:headEnd/>
                <a:tailEnd/>
              </a:ln>
            </p:spPr>
            <p:txBody>
              <a:bodyPr/>
              <a:lstStyle/>
              <a:p>
                <a:endParaRPr lang="en-US"/>
              </a:p>
            </p:txBody>
          </p:sp>
          <p:sp>
            <p:nvSpPr>
              <p:cNvPr id="38163" name="Freeform 20"/>
              <p:cNvSpPr>
                <a:spLocks/>
              </p:cNvSpPr>
              <p:nvPr/>
            </p:nvSpPr>
            <p:spPr bwMode="auto">
              <a:xfrm>
                <a:off x="1354" y="983"/>
                <a:ext cx="140" cy="132"/>
              </a:xfrm>
              <a:custGeom>
                <a:avLst/>
                <a:gdLst>
                  <a:gd name="T0" fmla="*/ 43 w 140"/>
                  <a:gd name="T1" fmla="*/ 0 h 132"/>
                  <a:gd name="T2" fmla="*/ 44 w 140"/>
                  <a:gd name="T3" fmla="*/ 2 h 132"/>
                  <a:gd name="T4" fmla="*/ 54 w 140"/>
                  <a:gd name="T5" fmla="*/ 2 h 132"/>
                  <a:gd name="T6" fmla="*/ 75 w 140"/>
                  <a:gd name="T7" fmla="*/ 2 h 132"/>
                  <a:gd name="T8" fmla="*/ 85 w 140"/>
                  <a:gd name="T9" fmla="*/ 8 h 132"/>
                  <a:gd name="T10" fmla="*/ 91 w 140"/>
                  <a:gd name="T11" fmla="*/ 9 h 132"/>
                  <a:gd name="T12" fmla="*/ 98 w 140"/>
                  <a:gd name="T13" fmla="*/ 11 h 132"/>
                  <a:gd name="T14" fmla="*/ 100 w 140"/>
                  <a:gd name="T15" fmla="*/ 15 h 132"/>
                  <a:gd name="T16" fmla="*/ 104 w 140"/>
                  <a:gd name="T17" fmla="*/ 13 h 132"/>
                  <a:gd name="T18" fmla="*/ 108 w 140"/>
                  <a:gd name="T19" fmla="*/ 19 h 132"/>
                  <a:gd name="T20" fmla="*/ 110 w 140"/>
                  <a:gd name="T21" fmla="*/ 19 h 132"/>
                  <a:gd name="T22" fmla="*/ 115 w 140"/>
                  <a:gd name="T23" fmla="*/ 19 h 132"/>
                  <a:gd name="T24" fmla="*/ 117 w 140"/>
                  <a:gd name="T25" fmla="*/ 21 h 132"/>
                  <a:gd name="T26" fmla="*/ 121 w 140"/>
                  <a:gd name="T27" fmla="*/ 25 h 132"/>
                  <a:gd name="T28" fmla="*/ 123 w 140"/>
                  <a:gd name="T29" fmla="*/ 29 h 132"/>
                  <a:gd name="T30" fmla="*/ 121 w 140"/>
                  <a:gd name="T31" fmla="*/ 31 h 132"/>
                  <a:gd name="T32" fmla="*/ 127 w 140"/>
                  <a:gd name="T33" fmla="*/ 32 h 132"/>
                  <a:gd name="T34" fmla="*/ 129 w 140"/>
                  <a:gd name="T35" fmla="*/ 32 h 132"/>
                  <a:gd name="T36" fmla="*/ 137 w 140"/>
                  <a:gd name="T37" fmla="*/ 38 h 132"/>
                  <a:gd name="T38" fmla="*/ 139 w 140"/>
                  <a:gd name="T39" fmla="*/ 54 h 132"/>
                  <a:gd name="T40" fmla="*/ 139 w 140"/>
                  <a:gd name="T41" fmla="*/ 90 h 132"/>
                  <a:gd name="T42" fmla="*/ 137 w 140"/>
                  <a:gd name="T43" fmla="*/ 98 h 132"/>
                  <a:gd name="T44" fmla="*/ 135 w 140"/>
                  <a:gd name="T45" fmla="*/ 109 h 132"/>
                  <a:gd name="T46" fmla="*/ 137 w 140"/>
                  <a:gd name="T47" fmla="*/ 113 h 132"/>
                  <a:gd name="T48" fmla="*/ 137 w 140"/>
                  <a:gd name="T49" fmla="*/ 117 h 132"/>
                  <a:gd name="T50" fmla="*/ 137 w 140"/>
                  <a:gd name="T51" fmla="*/ 119 h 132"/>
                  <a:gd name="T52" fmla="*/ 133 w 140"/>
                  <a:gd name="T53" fmla="*/ 121 h 132"/>
                  <a:gd name="T54" fmla="*/ 131 w 140"/>
                  <a:gd name="T55" fmla="*/ 125 h 132"/>
                  <a:gd name="T56" fmla="*/ 127 w 140"/>
                  <a:gd name="T57" fmla="*/ 128 h 132"/>
                  <a:gd name="T58" fmla="*/ 125 w 140"/>
                  <a:gd name="T59" fmla="*/ 132 h 132"/>
                  <a:gd name="T60" fmla="*/ 121 w 140"/>
                  <a:gd name="T61" fmla="*/ 132 h 132"/>
                  <a:gd name="T62" fmla="*/ 115 w 140"/>
                  <a:gd name="T63" fmla="*/ 130 h 132"/>
                  <a:gd name="T64" fmla="*/ 110 w 140"/>
                  <a:gd name="T65" fmla="*/ 128 h 132"/>
                  <a:gd name="T66" fmla="*/ 106 w 140"/>
                  <a:gd name="T67" fmla="*/ 127 h 132"/>
                  <a:gd name="T68" fmla="*/ 102 w 140"/>
                  <a:gd name="T69" fmla="*/ 123 h 132"/>
                  <a:gd name="T70" fmla="*/ 91 w 140"/>
                  <a:gd name="T71" fmla="*/ 125 h 132"/>
                  <a:gd name="T72" fmla="*/ 83 w 140"/>
                  <a:gd name="T73" fmla="*/ 123 h 132"/>
                  <a:gd name="T74" fmla="*/ 75 w 140"/>
                  <a:gd name="T75" fmla="*/ 125 h 132"/>
                  <a:gd name="T76" fmla="*/ 60 w 140"/>
                  <a:gd name="T77" fmla="*/ 107 h 132"/>
                  <a:gd name="T78" fmla="*/ 54 w 140"/>
                  <a:gd name="T79" fmla="*/ 107 h 132"/>
                  <a:gd name="T80" fmla="*/ 50 w 140"/>
                  <a:gd name="T81" fmla="*/ 104 h 132"/>
                  <a:gd name="T82" fmla="*/ 48 w 140"/>
                  <a:gd name="T83" fmla="*/ 98 h 132"/>
                  <a:gd name="T84" fmla="*/ 37 w 140"/>
                  <a:gd name="T85" fmla="*/ 92 h 132"/>
                  <a:gd name="T86" fmla="*/ 27 w 140"/>
                  <a:gd name="T87" fmla="*/ 86 h 132"/>
                  <a:gd name="T88" fmla="*/ 21 w 140"/>
                  <a:gd name="T89" fmla="*/ 80 h 132"/>
                  <a:gd name="T90" fmla="*/ 18 w 140"/>
                  <a:gd name="T91" fmla="*/ 77 h 132"/>
                  <a:gd name="T92" fmla="*/ 14 w 140"/>
                  <a:gd name="T93" fmla="*/ 69 h 132"/>
                  <a:gd name="T94" fmla="*/ 12 w 140"/>
                  <a:gd name="T95" fmla="*/ 69 h 132"/>
                  <a:gd name="T96" fmla="*/ 10 w 140"/>
                  <a:gd name="T97" fmla="*/ 69 h 132"/>
                  <a:gd name="T98" fmla="*/ 8 w 140"/>
                  <a:gd name="T99" fmla="*/ 63 h 132"/>
                  <a:gd name="T100" fmla="*/ 6 w 140"/>
                  <a:gd name="T101" fmla="*/ 61 h 132"/>
                  <a:gd name="T102" fmla="*/ 2 w 140"/>
                  <a:gd name="T103" fmla="*/ 61 h 132"/>
                  <a:gd name="T104" fmla="*/ 0 w 140"/>
                  <a:gd name="T105" fmla="*/ 57 h 132"/>
                  <a:gd name="T106" fmla="*/ 18 w 140"/>
                  <a:gd name="T107" fmla="*/ 27 h 132"/>
                  <a:gd name="T108" fmla="*/ 21 w 140"/>
                  <a:gd name="T109" fmla="*/ 17 h 132"/>
                  <a:gd name="T110" fmla="*/ 16 w 140"/>
                  <a:gd name="T111" fmla="*/ 15 h 132"/>
                  <a:gd name="T112" fmla="*/ 14 w 140"/>
                  <a:gd name="T113" fmla="*/ 9 h 132"/>
                  <a:gd name="T114" fmla="*/ 10 w 140"/>
                  <a:gd name="T115" fmla="*/ 6 h 132"/>
                  <a:gd name="T116" fmla="*/ 2 w 140"/>
                  <a:gd name="T117" fmla="*/ 4 h 132"/>
                  <a:gd name="T118" fmla="*/ 23 w 140"/>
                  <a:gd name="T119" fmla="*/ 2 h 132"/>
                  <a:gd name="T120" fmla="*/ 27 w 140"/>
                  <a:gd name="T121" fmla="*/ 0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0"/>
                  <a:gd name="T184" fmla="*/ 0 h 132"/>
                  <a:gd name="T185" fmla="*/ 140 w 140"/>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0" h="132">
                    <a:moveTo>
                      <a:pt x="39" y="0"/>
                    </a:moveTo>
                    <a:lnTo>
                      <a:pt x="39" y="0"/>
                    </a:lnTo>
                    <a:lnTo>
                      <a:pt x="41" y="0"/>
                    </a:lnTo>
                    <a:lnTo>
                      <a:pt x="43" y="0"/>
                    </a:lnTo>
                    <a:lnTo>
                      <a:pt x="44" y="2"/>
                    </a:lnTo>
                    <a:lnTo>
                      <a:pt x="46" y="2"/>
                    </a:lnTo>
                    <a:lnTo>
                      <a:pt x="52" y="2"/>
                    </a:lnTo>
                    <a:lnTo>
                      <a:pt x="54" y="2"/>
                    </a:lnTo>
                    <a:lnTo>
                      <a:pt x="60" y="2"/>
                    </a:lnTo>
                    <a:lnTo>
                      <a:pt x="62" y="2"/>
                    </a:lnTo>
                    <a:lnTo>
                      <a:pt x="73" y="2"/>
                    </a:lnTo>
                    <a:lnTo>
                      <a:pt x="75" y="2"/>
                    </a:lnTo>
                    <a:lnTo>
                      <a:pt x="77" y="2"/>
                    </a:lnTo>
                    <a:lnTo>
                      <a:pt x="85" y="8"/>
                    </a:lnTo>
                    <a:lnTo>
                      <a:pt x="87" y="9"/>
                    </a:lnTo>
                    <a:lnTo>
                      <a:pt x="89" y="9"/>
                    </a:lnTo>
                    <a:lnTo>
                      <a:pt x="91" y="9"/>
                    </a:lnTo>
                    <a:lnTo>
                      <a:pt x="92" y="9"/>
                    </a:lnTo>
                    <a:lnTo>
                      <a:pt x="96" y="11"/>
                    </a:lnTo>
                    <a:lnTo>
                      <a:pt x="98" y="11"/>
                    </a:lnTo>
                    <a:lnTo>
                      <a:pt x="98" y="13"/>
                    </a:lnTo>
                    <a:lnTo>
                      <a:pt x="100" y="15"/>
                    </a:lnTo>
                    <a:lnTo>
                      <a:pt x="102" y="13"/>
                    </a:lnTo>
                    <a:lnTo>
                      <a:pt x="104" y="13"/>
                    </a:lnTo>
                    <a:lnTo>
                      <a:pt x="106" y="15"/>
                    </a:lnTo>
                    <a:lnTo>
                      <a:pt x="106" y="17"/>
                    </a:lnTo>
                    <a:lnTo>
                      <a:pt x="108" y="19"/>
                    </a:lnTo>
                    <a:lnTo>
                      <a:pt x="110" y="19"/>
                    </a:lnTo>
                    <a:lnTo>
                      <a:pt x="114" y="17"/>
                    </a:lnTo>
                    <a:lnTo>
                      <a:pt x="114" y="19"/>
                    </a:lnTo>
                    <a:lnTo>
                      <a:pt x="115" y="19"/>
                    </a:lnTo>
                    <a:lnTo>
                      <a:pt x="117" y="19"/>
                    </a:lnTo>
                    <a:lnTo>
                      <a:pt x="117" y="21"/>
                    </a:lnTo>
                    <a:lnTo>
                      <a:pt x="119" y="23"/>
                    </a:lnTo>
                    <a:lnTo>
                      <a:pt x="121" y="25"/>
                    </a:lnTo>
                    <a:lnTo>
                      <a:pt x="121" y="27"/>
                    </a:lnTo>
                    <a:lnTo>
                      <a:pt x="123" y="27"/>
                    </a:lnTo>
                    <a:lnTo>
                      <a:pt x="123" y="29"/>
                    </a:lnTo>
                    <a:lnTo>
                      <a:pt x="121" y="29"/>
                    </a:lnTo>
                    <a:lnTo>
                      <a:pt x="121" y="31"/>
                    </a:lnTo>
                    <a:lnTo>
                      <a:pt x="125" y="31"/>
                    </a:lnTo>
                    <a:lnTo>
                      <a:pt x="127" y="32"/>
                    </a:lnTo>
                    <a:lnTo>
                      <a:pt x="129" y="32"/>
                    </a:lnTo>
                    <a:lnTo>
                      <a:pt x="129" y="34"/>
                    </a:lnTo>
                    <a:lnTo>
                      <a:pt x="135" y="38"/>
                    </a:lnTo>
                    <a:lnTo>
                      <a:pt x="137" y="38"/>
                    </a:lnTo>
                    <a:lnTo>
                      <a:pt x="140" y="48"/>
                    </a:lnTo>
                    <a:lnTo>
                      <a:pt x="140" y="50"/>
                    </a:lnTo>
                    <a:lnTo>
                      <a:pt x="139" y="54"/>
                    </a:lnTo>
                    <a:lnTo>
                      <a:pt x="135" y="73"/>
                    </a:lnTo>
                    <a:lnTo>
                      <a:pt x="137" y="79"/>
                    </a:lnTo>
                    <a:lnTo>
                      <a:pt x="139" y="90"/>
                    </a:lnTo>
                    <a:lnTo>
                      <a:pt x="137" y="90"/>
                    </a:lnTo>
                    <a:lnTo>
                      <a:pt x="137" y="92"/>
                    </a:lnTo>
                    <a:lnTo>
                      <a:pt x="137" y="98"/>
                    </a:lnTo>
                    <a:lnTo>
                      <a:pt x="135" y="109"/>
                    </a:lnTo>
                    <a:lnTo>
                      <a:pt x="137" y="113"/>
                    </a:lnTo>
                    <a:lnTo>
                      <a:pt x="137" y="115"/>
                    </a:lnTo>
                    <a:lnTo>
                      <a:pt x="137" y="117"/>
                    </a:lnTo>
                    <a:lnTo>
                      <a:pt x="137" y="119"/>
                    </a:lnTo>
                    <a:lnTo>
                      <a:pt x="135" y="119"/>
                    </a:lnTo>
                    <a:lnTo>
                      <a:pt x="133" y="121"/>
                    </a:lnTo>
                    <a:lnTo>
                      <a:pt x="133" y="123"/>
                    </a:lnTo>
                    <a:lnTo>
                      <a:pt x="131" y="125"/>
                    </a:lnTo>
                    <a:lnTo>
                      <a:pt x="131" y="127"/>
                    </a:lnTo>
                    <a:lnTo>
                      <a:pt x="131" y="128"/>
                    </a:lnTo>
                    <a:lnTo>
                      <a:pt x="129" y="130"/>
                    </a:lnTo>
                    <a:lnTo>
                      <a:pt x="127" y="128"/>
                    </a:lnTo>
                    <a:lnTo>
                      <a:pt x="125" y="130"/>
                    </a:lnTo>
                    <a:lnTo>
                      <a:pt x="125" y="132"/>
                    </a:lnTo>
                    <a:lnTo>
                      <a:pt x="123" y="132"/>
                    </a:lnTo>
                    <a:lnTo>
                      <a:pt x="121" y="132"/>
                    </a:lnTo>
                    <a:lnTo>
                      <a:pt x="119" y="132"/>
                    </a:lnTo>
                    <a:lnTo>
                      <a:pt x="117" y="132"/>
                    </a:lnTo>
                    <a:lnTo>
                      <a:pt x="115" y="132"/>
                    </a:lnTo>
                    <a:lnTo>
                      <a:pt x="115" y="130"/>
                    </a:lnTo>
                    <a:lnTo>
                      <a:pt x="114" y="130"/>
                    </a:lnTo>
                    <a:lnTo>
                      <a:pt x="112" y="128"/>
                    </a:lnTo>
                    <a:lnTo>
                      <a:pt x="110" y="128"/>
                    </a:lnTo>
                    <a:lnTo>
                      <a:pt x="108" y="127"/>
                    </a:lnTo>
                    <a:lnTo>
                      <a:pt x="106" y="127"/>
                    </a:lnTo>
                    <a:lnTo>
                      <a:pt x="104" y="127"/>
                    </a:lnTo>
                    <a:lnTo>
                      <a:pt x="104" y="123"/>
                    </a:lnTo>
                    <a:lnTo>
                      <a:pt x="102" y="123"/>
                    </a:lnTo>
                    <a:lnTo>
                      <a:pt x="96" y="123"/>
                    </a:lnTo>
                    <a:lnTo>
                      <a:pt x="92" y="123"/>
                    </a:lnTo>
                    <a:lnTo>
                      <a:pt x="91" y="125"/>
                    </a:lnTo>
                    <a:lnTo>
                      <a:pt x="87" y="125"/>
                    </a:lnTo>
                    <a:lnTo>
                      <a:pt x="83" y="123"/>
                    </a:lnTo>
                    <a:lnTo>
                      <a:pt x="81" y="125"/>
                    </a:lnTo>
                    <a:lnTo>
                      <a:pt x="79" y="125"/>
                    </a:lnTo>
                    <a:lnTo>
                      <a:pt x="75" y="125"/>
                    </a:lnTo>
                    <a:lnTo>
                      <a:pt x="71" y="125"/>
                    </a:lnTo>
                    <a:lnTo>
                      <a:pt x="64" y="115"/>
                    </a:lnTo>
                    <a:lnTo>
                      <a:pt x="62" y="111"/>
                    </a:lnTo>
                    <a:lnTo>
                      <a:pt x="60" y="107"/>
                    </a:lnTo>
                    <a:lnTo>
                      <a:pt x="56" y="109"/>
                    </a:lnTo>
                    <a:lnTo>
                      <a:pt x="54" y="107"/>
                    </a:lnTo>
                    <a:lnTo>
                      <a:pt x="50" y="105"/>
                    </a:lnTo>
                    <a:lnTo>
                      <a:pt x="52" y="104"/>
                    </a:lnTo>
                    <a:lnTo>
                      <a:pt x="50" y="104"/>
                    </a:lnTo>
                    <a:lnTo>
                      <a:pt x="48" y="100"/>
                    </a:lnTo>
                    <a:lnTo>
                      <a:pt x="48" y="98"/>
                    </a:lnTo>
                    <a:lnTo>
                      <a:pt x="46" y="98"/>
                    </a:lnTo>
                    <a:lnTo>
                      <a:pt x="43" y="96"/>
                    </a:lnTo>
                    <a:lnTo>
                      <a:pt x="41" y="94"/>
                    </a:lnTo>
                    <a:lnTo>
                      <a:pt x="37" y="92"/>
                    </a:lnTo>
                    <a:lnTo>
                      <a:pt x="31" y="90"/>
                    </a:lnTo>
                    <a:lnTo>
                      <a:pt x="27" y="88"/>
                    </a:lnTo>
                    <a:lnTo>
                      <a:pt x="27" y="86"/>
                    </a:lnTo>
                    <a:lnTo>
                      <a:pt x="25" y="86"/>
                    </a:lnTo>
                    <a:lnTo>
                      <a:pt x="21" y="82"/>
                    </a:lnTo>
                    <a:lnTo>
                      <a:pt x="21" y="80"/>
                    </a:lnTo>
                    <a:lnTo>
                      <a:pt x="19" y="79"/>
                    </a:lnTo>
                    <a:lnTo>
                      <a:pt x="19" y="77"/>
                    </a:lnTo>
                    <a:lnTo>
                      <a:pt x="18" y="77"/>
                    </a:lnTo>
                    <a:lnTo>
                      <a:pt x="18" y="75"/>
                    </a:lnTo>
                    <a:lnTo>
                      <a:pt x="18" y="73"/>
                    </a:lnTo>
                    <a:lnTo>
                      <a:pt x="16" y="71"/>
                    </a:lnTo>
                    <a:lnTo>
                      <a:pt x="14" y="69"/>
                    </a:lnTo>
                    <a:lnTo>
                      <a:pt x="12" y="69"/>
                    </a:lnTo>
                    <a:lnTo>
                      <a:pt x="10" y="69"/>
                    </a:lnTo>
                    <a:lnTo>
                      <a:pt x="8" y="69"/>
                    </a:lnTo>
                    <a:lnTo>
                      <a:pt x="8" y="65"/>
                    </a:lnTo>
                    <a:lnTo>
                      <a:pt x="8" y="63"/>
                    </a:lnTo>
                    <a:lnTo>
                      <a:pt x="8" y="61"/>
                    </a:lnTo>
                    <a:lnTo>
                      <a:pt x="6" y="61"/>
                    </a:lnTo>
                    <a:lnTo>
                      <a:pt x="4" y="61"/>
                    </a:lnTo>
                    <a:lnTo>
                      <a:pt x="2" y="61"/>
                    </a:lnTo>
                    <a:lnTo>
                      <a:pt x="2" y="59"/>
                    </a:lnTo>
                    <a:lnTo>
                      <a:pt x="0" y="59"/>
                    </a:lnTo>
                    <a:lnTo>
                      <a:pt x="0" y="57"/>
                    </a:lnTo>
                    <a:lnTo>
                      <a:pt x="0" y="56"/>
                    </a:lnTo>
                    <a:lnTo>
                      <a:pt x="8" y="44"/>
                    </a:lnTo>
                    <a:lnTo>
                      <a:pt x="18" y="27"/>
                    </a:lnTo>
                    <a:lnTo>
                      <a:pt x="18" y="25"/>
                    </a:lnTo>
                    <a:lnTo>
                      <a:pt x="21" y="19"/>
                    </a:lnTo>
                    <a:lnTo>
                      <a:pt x="21" y="17"/>
                    </a:lnTo>
                    <a:lnTo>
                      <a:pt x="19" y="17"/>
                    </a:lnTo>
                    <a:lnTo>
                      <a:pt x="18" y="17"/>
                    </a:lnTo>
                    <a:lnTo>
                      <a:pt x="16" y="15"/>
                    </a:lnTo>
                    <a:lnTo>
                      <a:pt x="16" y="11"/>
                    </a:lnTo>
                    <a:lnTo>
                      <a:pt x="14" y="9"/>
                    </a:lnTo>
                    <a:lnTo>
                      <a:pt x="12" y="9"/>
                    </a:lnTo>
                    <a:lnTo>
                      <a:pt x="12" y="8"/>
                    </a:lnTo>
                    <a:lnTo>
                      <a:pt x="10" y="6"/>
                    </a:lnTo>
                    <a:lnTo>
                      <a:pt x="8" y="8"/>
                    </a:lnTo>
                    <a:lnTo>
                      <a:pt x="6" y="6"/>
                    </a:lnTo>
                    <a:lnTo>
                      <a:pt x="4" y="4"/>
                    </a:lnTo>
                    <a:lnTo>
                      <a:pt x="2" y="4"/>
                    </a:lnTo>
                    <a:lnTo>
                      <a:pt x="0" y="2"/>
                    </a:lnTo>
                    <a:lnTo>
                      <a:pt x="10" y="2"/>
                    </a:lnTo>
                    <a:lnTo>
                      <a:pt x="23" y="2"/>
                    </a:lnTo>
                    <a:lnTo>
                      <a:pt x="25" y="0"/>
                    </a:lnTo>
                    <a:lnTo>
                      <a:pt x="27" y="0"/>
                    </a:lnTo>
                    <a:lnTo>
                      <a:pt x="39" y="0"/>
                    </a:lnTo>
                    <a:close/>
                  </a:path>
                </a:pathLst>
              </a:custGeom>
              <a:solidFill>
                <a:srgbClr val="97B4C7"/>
              </a:solidFill>
              <a:ln w="6350">
                <a:solidFill>
                  <a:srgbClr val="E1E1E1"/>
                </a:solidFill>
                <a:prstDash val="solid"/>
                <a:round/>
                <a:headEnd/>
                <a:tailEnd/>
              </a:ln>
            </p:spPr>
            <p:txBody>
              <a:bodyPr/>
              <a:lstStyle/>
              <a:p>
                <a:endParaRPr lang="en-US"/>
              </a:p>
            </p:txBody>
          </p:sp>
          <p:sp>
            <p:nvSpPr>
              <p:cNvPr id="38164" name="Freeform 21"/>
              <p:cNvSpPr>
                <a:spLocks/>
              </p:cNvSpPr>
              <p:nvPr/>
            </p:nvSpPr>
            <p:spPr bwMode="auto">
              <a:xfrm>
                <a:off x="2886" y="829"/>
                <a:ext cx="194" cy="137"/>
              </a:xfrm>
              <a:custGeom>
                <a:avLst/>
                <a:gdLst>
                  <a:gd name="T0" fmla="*/ 87 w 194"/>
                  <a:gd name="T1" fmla="*/ 18 h 137"/>
                  <a:gd name="T2" fmla="*/ 117 w 194"/>
                  <a:gd name="T3" fmla="*/ 54 h 137"/>
                  <a:gd name="T4" fmla="*/ 123 w 194"/>
                  <a:gd name="T5" fmla="*/ 62 h 137"/>
                  <a:gd name="T6" fmla="*/ 131 w 194"/>
                  <a:gd name="T7" fmla="*/ 69 h 137"/>
                  <a:gd name="T8" fmla="*/ 139 w 194"/>
                  <a:gd name="T9" fmla="*/ 69 h 137"/>
                  <a:gd name="T10" fmla="*/ 142 w 194"/>
                  <a:gd name="T11" fmla="*/ 71 h 137"/>
                  <a:gd name="T12" fmla="*/ 144 w 194"/>
                  <a:gd name="T13" fmla="*/ 66 h 137"/>
                  <a:gd name="T14" fmla="*/ 146 w 194"/>
                  <a:gd name="T15" fmla="*/ 67 h 137"/>
                  <a:gd name="T16" fmla="*/ 152 w 194"/>
                  <a:gd name="T17" fmla="*/ 69 h 137"/>
                  <a:gd name="T18" fmla="*/ 150 w 194"/>
                  <a:gd name="T19" fmla="*/ 73 h 137"/>
                  <a:gd name="T20" fmla="*/ 154 w 194"/>
                  <a:gd name="T21" fmla="*/ 73 h 137"/>
                  <a:gd name="T22" fmla="*/ 156 w 194"/>
                  <a:gd name="T23" fmla="*/ 73 h 137"/>
                  <a:gd name="T24" fmla="*/ 158 w 194"/>
                  <a:gd name="T25" fmla="*/ 77 h 137"/>
                  <a:gd name="T26" fmla="*/ 160 w 194"/>
                  <a:gd name="T27" fmla="*/ 83 h 137"/>
                  <a:gd name="T28" fmla="*/ 167 w 194"/>
                  <a:gd name="T29" fmla="*/ 83 h 137"/>
                  <a:gd name="T30" fmla="*/ 169 w 194"/>
                  <a:gd name="T31" fmla="*/ 89 h 137"/>
                  <a:gd name="T32" fmla="*/ 175 w 194"/>
                  <a:gd name="T33" fmla="*/ 90 h 137"/>
                  <a:gd name="T34" fmla="*/ 175 w 194"/>
                  <a:gd name="T35" fmla="*/ 94 h 137"/>
                  <a:gd name="T36" fmla="*/ 171 w 194"/>
                  <a:gd name="T37" fmla="*/ 98 h 137"/>
                  <a:gd name="T38" fmla="*/ 175 w 194"/>
                  <a:gd name="T39" fmla="*/ 104 h 137"/>
                  <a:gd name="T40" fmla="*/ 181 w 194"/>
                  <a:gd name="T41" fmla="*/ 112 h 137"/>
                  <a:gd name="T42" fmla="*/ 183 w 194"/>
                  <a:gd name="T43" fmla="*/ 123 h 137"/>
                  <a:gd name="T44" fmla="*/ 192 w 194"/>
                  <a:gd name="T45" fmla="*/ 131 h 137"/>
                  <a:gd name="T46" fmla="*/ 185 w 194"/>
                  <a:gd name="T47" fmla="*/ 135 h 137"/>
                  <a:gd name="T48" fmla="*/ 156 w 194"/>
                  <a:gd name="T49" fmla="*/ 127 h 137"/>
                  <a:gd name="T50" fmla="*/ 142 w 194"/>
                  <a:gd name="T51" fmla="*/ 117 h 137"/>
                  <a:gd name="T52" fmla="*/ 133 w 194"/>
                  <a:gd name="T53" fmla="*/ 114 h 137"/>
                  <a:gd name="T54" fmla="*/ 125 w 194"/>
                  <a:gd name="T55" fmla="*/ 102 h 137"/>
                  <a:gd name="T56" fmla="*/ 114 w 194"/>
                  <a:gd name="T57" fmla="*/ 96 h 137"/>
                  <a:gd name="T58" fmla="*/ 110 w 194"/>
                  <a:gd name="T59" fmla="*/ 92 h 137"/>
                  <a:gd name="T60" fmla="*/ 102 w 194"/>
                  <a:gd name="T61" fmla="*/ 92 h 137"/>
                  <a:gd name="T62" fmla="*/ 98 w 194"/>
                  <a:gd name="T63" fmla="*/ 89 h 137"/>
                  <a:gd name="T64" fmla="*/ 102 w 194"/>
                  <a:gd name="T65" fmla="*/ 87 h 137"/>
                  <a:gd name="T66" fmla="*/ 102 w 194"/>
                  <a:gd name="T67" fmla="*/ 83 h 137"/>
                  <a:gd name="T68" fmla="*/ 106 w 194"/>
                  <a:gd name="T69" fmla="*/ 83 h 137"/>
                  <a:gd name="T70" fmla="*/ 108 w 194"/>
                  <a:gd name="T71" fmla="*/ 81 h 137"/>
                  <a:gd name="T72" fmla="*/ 96 w 194"/>
                  <a:gd name="T73" fmla="*/ 79 h 137"/>
                  <a:gd name="T74" fmla="*/ 96 w 194"/>
                  <a:gd name="T75" fmla="*/ 73 h 137"/>
                  <a:gd name="T76" fmla="*/ 94 w 194"/>
                  <a:gd name="T77" fmla="*/ 69 h 137"/>
                  <a:gd name="T78" fmla="*/ 92 w 194"/>
                  <a:gd name="T79" fmla="*/ 64 h 137"/>
                  <a:gd name="T80" fmla="*/ 89 w 194"/>
                  <a:gd name="T81" fmla="*/ 66 h 137"/>
                  <a:gd name="T82" fmla="*/ 85 w 194"/>
                  <a:gd name="T83" fmla="*/ 66 h 137"/>
                  <a:gd name="T84" fmla="*/ 85 w 194"/>
                  <a:gd name="T85" fmla="*/ 60 h 137"/>
                  <a:gd name="T86" fmla="*/ 77 w 194"/>
                  <a:gd name="T87" fmla="*/ 58 h 137"/>
                  <a:gd name="T88" fmla="*/ 73 w 194"/>
                  <a:gd name="T89" fmla="*/ 56 h 137"/>
                  <a:gd name="T90" fmla="*/ 69 w 194"/>
                  <a:gd name="T91" fmla="*/ 54 h 137"/>
                  <a:gd name="T92" fmla="*/ 66 w 194"/>
                  <a:gd name="T93" fmla="*/ 46 h 137"/>
                  <a:gd name="T94" fmla="*/ 62 w 194"/>
                  <a:gd name="T95" fmla="*/ 44 h 137"/>
                  <a:gd name="T96" fmla="*/ 60 w 194"/>
                  <a:gd name="T97" fmla="*/ 46 h 137"/>
                  <a:gd name="T98" fmla="*/ 58 w 194"/>
                  <a:gd name="T99" fmla="*/ 44 h 137"/>
                  <a:gd name="T100" fmla="*/ 52 w 194"/>
                  <a:gd name="T101" fmla="*/ 41 h 137"/>
                  <a:gd name="T102" fmla="*/ 50 w 194"/>
                  <a:gd name="T103" fmla="*/ 39 h 137"/>
                  <a:gd name="T104" fmla="*/ 44 w 194"/>
                  <a:gd name="T105" fmla="*/ 35 h 137"/>
                  <a:gd name="T106" fmla="*/ 39 w 194"/>
                  <a:gd name="T107" fmla="*/ 33 h 137"/>
                  <a:gd name="T108" fmla="*/ 2 w 194"/>
                  <a:gd name="T109" fmla="*/ 2 h 1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37"/>
                  <a:gd name="T167" fmla="*/ 194 w 194"/>
                  <a:gd name="T168" fmla="*/ 137 h 1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37">
                    <a:moveTo>
                      <a:pt x="0" y="2"/>
                    </a:moveTo>
                    <a:lnTo>
                      <a:pt x="23" y="0"/>
                    </a:lnTo>
                    <a:lnTo>
                      <a:pt x="68" y="0"/>
                    </a:lnTo>
                    <a:lnTo>
                      <a:pt x="87" y="18"/>
                    </a:lnTo>
                    <a:lnTo>
                      <a:pt x="104" y="35"/>
                    </a:lnTo>
                    <a:lnTo>
                      <a:pt x="112" y="42"/>
                    </a:lnTo>
                    <a:lnTo>
                      <a:pt x="114" y="42"/>
                    </a:lnTo>
                    <a:lnTo>
                      <a:pt x="114" y="54"/>
                    </a:lnTo>
                    <a:lnTo>
                      <a:pt x="117" y="54"/>
                    </a:lnTo>
                    <a:lnTo>
                      <a:pt x="119" y="58"/>
                    </a:lnTo>
                    <a:lnTo>
                      <a:pt x="123" y="62"/>
                    </a:lnTo>
                    <a:lnTo>
                      <a:pt x="125" y="64"/>
                    </a:lnTo>
                    <a:lnTo>
                      <a:pt x="127" y="67"/>
                    </a:lnTo>
                    <a:lnTo>
                      <a:pt x="129" y="69"/>
                    </a:lnTo>
                    <a:lnTo>
                      <a:pt x="131" y="69"/>
                    </a:lnTo>
                    <a:lnTo>
                      <a:pt x="133" y="69"/>
                    </a:lnTo>
                    <a:lnTo>
                      <a:pt x="135" y="69"/>
                    </a:lnTo>
                    <a:lnTo>
                      <a:pt x="139" y="71"/>
                    </a:lnTo>
                    <a:lnTo>
                      <a:pt x="139" y="69"/>
                    </a:lnTo>
                    <a:lnTo>
                      <a:pt x="140" y="69"/>
                    </a:lnTo>
                    <a:lnTo>
                      <a:pt x="140" y="71"/>
                    </a:lnTo>
                    <a:lnTo>
                      <a:pt x="142" y="71"/>
                    </a:lnTo>
                    <a:lnTo>
                      <a:pt x="144" y="67"/>
                    </a:lnTo>
                    <a:lnTo>
                      <a:pt x="144" y="66"/>
                    </a:lnTo>
                    <a:lnTo>
                      <a:pt x="146" y="66"/>
                    </a:lnTo>
                    <a:lnTo>
                      <a:pt x="146" y="67"/>
                    </a:lnTo>
                    <a:lnTo>
                      <a:pt x="148" y="67"/>
                    </a:lnTo>
                    <a:lnTo>
                      <a:pt x="150" y="67"/>
                    </a:lnTo>
                    <a:lnTo>
                      <a:pt x="152" y="69"/>
                    </a:lnTo>
                    <a:lnTo>
                      <a:pt x="152" y="71"/>
                    </a:lnTo>
                    <a:lnTo>
                      <a:pt x="150" y="73"/>
                    </a:lnTo>
                    <a:lnTo>
                      <a:pt x="152" y="73"/>
                    </a:lnTo>
                    <a:lnTo>
                      <a:pt x="154" y="73"/>
                    </a:lnTo>
                    <a:lnTo>
                      <a:pt x="154" y="71"/>
                    </a:lnTo>
                    <a:lnTo>
                      <a:pt x="156" y="71"/>
                    </a:lnTo>
                    <a:lnTo>
                      <a:pt x="156" y="73"/>
                    </a:lnTo>
                    <a:lnTo>
                      <a:pt x="154" y="75"/>
                    </a:lnTo>
                    <a:lnTo>
                      <a:pt x="156" y="77"/>
                    </a:lnTo>
                    <a:lnTo>
                      <a:pt x="158" y="77"/>
                    </a:lnTo>
                    <a:lnTo>
                      <a:pt x="160" y="79"/>
                    </a:lnTo>
                    <a:lnTo>
                      <a:pt x="160" y="81"/>
                    </a:lnTo>
                    <a:lnTo>
                      <a:pt x="160" y="83"/>
                    </a:lnTo>
                    <a:lnTo>
                      <a:pt x="162" y="83"/>
                    </a:lnTo>
                    <a:lnTo>
                      <a:pt x="162" y="85"/>
                    </a:lnTo>
                    <a:lnTo>
                      <a:pt x="164" y="85"/>
                    </a:lnTo>
                    <a:lnTo>
                      <a:pt x="165" y="85"/>
                    </a:lnTo>
                    <a:lnTo>
                      <a:pt x="167" y="83"/>
                    </a:lnTo>
                    <a:lnTo>
                      <a:pt x="169" y="83"/>
                    </a:lnTo>
                    <a:lnTo>
                      <a:pt x="169" y="85"/>
                    </a:lnTo>
                    <a:lnTo>
                      <a:pt x="169" y="89"/>
                    </a:lnTo>
                    <a:lnTo>
                      <a:pt x="171" y="90"/>
                    </a:lnTo>
                    <a:lnTo>
                      <a:pt x="173" y="90"/>
                    </a:lnTo>
                    <a:lnTo>
                      <a:pt x="175" y="90"/>
                    </a:lnTo>
                    <a:lnTo>
                      <a:pt x="175" y="92"/>
                    </a:lnTo>
                    <a:lnTo>
                      <a:pt x="175" y="94"/>
                    </a:lnTo>
                    <a:lnTo>
                      <a:pt x="175" y="96"/>
                    </a:lnTo>
                    <a:lnTo>
                      <a:pt x="173" y="98"/>
                    </a:lnTo>
                    <a:lnTo>
                      <a:pt x="171" y="98"/>
                    </a:lnTo>
                    <a:lnTo>
                      <a:pt x="171" y="100"/>
                    </a:lnTo>
                    <a:lnTo>
                      <a:pt x="171" y="102"/>
                    </a:lnTo>
                    <a:lnTo>
                      <a:pt x="173" y="102"/>
                    </a:lnTo>
                    <a:lnTo>
                      <a:pt x="175" y="104"/>
                    </a:lnTo>
                    <a:lnTo>
                      <a:pt x="177" y="106"/>
                    </a:lnTo>
                    <a:lnTo>
                      <a:pt x="179" y="108"/>
                    </a:lnTo>
                    <a:lnTo>
                      <a:pt x="181" y="108"/>
                    </a:lnTo>
                    <a:lnTo>
                      <a:pt x="181" y="110"/>
                    </a:lnTo>
                    <a:lnTo>
                      <a:pt x="181" y="112"/>
                    </a:lnTo>
                    <a:lnTo>
                      <a:pt x="183" y="115"/>
                    </a:lnTo>
                    <a:lnTo>
                      <a:pt x="183" y="119"/>
                    </a:lnTo>
                    <a:lnTo>
                      <a:pt x="183" y="121"/>
                    </a:lnTo>
                    <a:lnTo>
                      <a:pt x="183" y="123"/>
                    </a:lnTo>
                    <a:lnTo>
                      <a:pt x="185" y="125"/>
                    </a:lnTo>
                    <a:lnTo>
                      <a:pt x="190" y="129"/>
                    </a:lnTo>
                    <a:lnTo>
                      <a:pt x="192" y="129"/>
                    </a:lnTo>
                    <a:lnTo>
                      <a:pt x="192" y="131"/>
                    </a:lnTo>
                    <a:lnTo>
                      <a:pt x="194" y="133"/>
                    </a:lnTo>
                    <a:lnTo>
                      <a:pt x="194" y="135"/>
                    </a:lnTo>
                    <a:lnTo>
                      <a:pt x="194" y="137"/>
                    </a:lnTo>
                    <a:lnTo>
                      <a:pt x="190" y="135"/>
                    </a:lnTo>
                    <a:lnTo>
                      <a:pt x="185" y="135"/>
                    </a:lnTo>
                    <a:lnTo>
                      <a:pt x="181" y="135"/>
                    </a:lnTo>
                    <a:lnTo>
                      <a:pt x="164" y="131"/>
                    </a:lnTo>
                    <a:lnTo>
                      <a:pt x="158" y="129"/>
                    </a:lnTo>
                    <a:lnTo>
                      <a:pt x="156" y="127"/>
                    </a:lnTo>
                    <a:lnTo>
                      <a:pt x="152" y="127"/>
                    </a:lnTo>
                    <a:lnTo>
                      <a:pt x="148" y="129"/>
                    </a:lnTo>
                    <a:lnTo>
                      <a:pt x="144" y="123"/>
                    </a:lnTo>
                    <a:lnTo>
                      <a:pt x="144" y="121"/>
                    </a:lnTo>
                    <a:lnTo>
                      <a:pt x="142" y="117"/>
                    </a:lnTo>
                    <a:lnTo>
                      <a:pt x="140" y="117"/>
                    </a:lnTo>
                    <a:lnTo>
                      <a:pt x="137" y="115"/>
                    </a:lnTo>
                    <a:lnTo>
                      <a:pt x="135" y="115"/>
                    </a:lnTo>
                    <a:lnTo>
                      <a:pt x="133" y="114"/>
                    </a:lnTo>
                    <a:lnTo>
                      <a:pt x="131" y="110"/>
                    </a:lnTo>
                    <a:lnTo>
                      <a:pt x="125" y="102"/>
                    </a:lnTo>
                    <a:lnTo>
                      <a:pt x="121" y="98"/>
                    </a:lnTo>
                    <a:lnTo>
                      <a:pt x="119" y="96"/>
                    </a:lnTo>
                    <a:lnTo>
                      <a:pt x="117" y="96"/>
                    </a:lnTo>
                    <a:lnTo>
                      <a:pt x="114" y="96"/>
                    </a:lnTo>
                    <a:lnTo>
                      <a:pt x="112" y="96"/>
                    </a:lnTo>
                    <a:lnTo>
                      <a:pt x="112" y="94"/>
                    </a:lnTo>
                    <a:lnTo>
                      <a:pt x="110" y="94"/>
                    </a:lnTo>
                    <a:lnTo>
                      <a:pt x="110" y="92"/>
                    </a:lnTo>
                    <a:lnTo>
                      <a:pt x="108" y="90"/>
                    </a:lnTo>
                    <a:lnTo>
                      <a:pt x="104" y="92"/>
                    </a:lnTo>
                    <a:lnTo>
                      <a:pt x="102" y="92"/>
                    </a:lnTo>
                    <a:lnTo>
                      <a:pt x="102" y="90"/>
                    </a:lnTo>
                    <a:lnTo>
                      <a:pt x="100" y="90"/>
                    </a:lnTo>
                    <a:lnTo>
                      <a:pt x="98" y="90"/>
                    </a:lnTo>
                    <a:lnTo>
                      <a:pt x="98" y="89"/>
                    </a:lnTo>
                    <a:lnTo>
                      <a:pt x="98" y="87"/>
                    </a:lnTo>
                    <a:lnTo>
                      <a:pt x="100" y="87"/>
                    </a:lnTo>
                    <a:lnTo>
                      <a:pt x="102" y="87"/>
                    </a:lnTo>
                    <a:lnTo>
                      <a:pt x="102" y="85"/>
                    </a:lnTo>
                    <a:lnTo>
                      <a:pt x="102" y="83"/>
                    </a:lnTo>
                    <a:lnTo>
                      <a:pt x="104" y="83"/>
                    </a:lnTo>
                    <a:lnTo>
                      <a:pt x="106" y="83"/>
                    </a:lnTo>
                    <a:lnTo>
                      <a:pt x="108" y="83"/>
                    </a:lnTo>
                    <a:lnTo>
                      <a:pt x="108" y="81"/>
                    </a:lnTo>
                    <a:lnTo>
                      <a:pt x="104" y="79"/>
                    </a:lnTo>
                    <a:lnTo>
                      <a:pt x="102" y="79"/>
                    </a:lnTo>
                    <a:lnTo>
                      <a:pt x="98" y="79"/>
                    </a:lnTo>
                    <a:lnTo>
                      <a:pt x="96" y="79"/>
                    </a:lnTo>
                    <a:lnTo>
                      <a:pt x="96" y="77"/>
                    </a:lnTo>
                    <a:lnTo>
                      <a:pt x="98" y="75"/>
                    </a:lnTo>
                    <a:lnTo>
                      <a:pt x="98" y="73"/>
                    </a:lnTo>
                    <a:lnTo>
                      <a:pt x="96" y="73"/>
                    </a:lnTo>
                    <a:lnTo>
                      <a:pt x="94" y="73"/>
                    </a:lnTo>
                    <a:lnTo>
                      <a:pt x="94" y="71"/>
                    </a:lnTo>
                    <a:lnTo>
                      <a:pt x="94" y="69"/>
                    </a:lnTo>
                    <a:lnTo>
                      <a:pt x="94" y="67"/>
                    </a:lnTo>
                    <a:lnTo>
                      <a:pt x="92" y="67"/>
                    </a:lnTo>
                    <a:lnTo>
                      <a:pt x="92" y="64"/>
                    </a:lnTo>
                    <a:lnTo>
                      <a:pt x="91" y="64"/>
                    </a:lnTo>
                    <a:lnTo>
                      <a:pt x="89" y="66"/>
                    </a:lnTo>
                    <a:lnTo>
                      <a:pt x="87" y="66"/>
                    </a:lnTo>
                    <a:lnTo>
                      <a:pt x="87" y="67"/>
                    </a:lnTo>
                    <a:lnTo>
                      <a:pt x="85" y="67"/>
                    </a:lnTo>
                    <a:lnTo>
                      <a:pt x="85" y="66"/>
                    </a:lnTo>
                    <a:lnTo>
                      <a:pt x="85" y="64"/>
                    </a:lnTo>
                    <a:lnTo>
                      <a:pt x="85" y="60"/>
                    </a:lnTo>
                    <a:lnTo>
                      <a:pt x="83" y="58"/>
                    </a:lnTo>
                    <a:lnTo>
                      <a:pt x="81" y="58"/>
                    </a:lnTo>
                    <a:lnTo>
                      <a:pt x="77" y="58"/>
                    </a:lnTo>
                    <a:lnTo>
                      <a:pt x="77" y="60"/>
                    </a:lnTo>
                    <a:lnTo>
                      <a:pt x="75" y="60"/>
                    </a:lnTo>
                    <a:lnTo>
                      <a:pt x="75" y="58"/>
                    </a:lnTo>
                    <a:lnTo>
                      <a:pt x="73" y="56"/>
                    </a:lnTo>
                    <a:lnTo>
                      <a:pt x="71" y="54"/>
                    </a:lnTo>
                    <a:lnTo>
                      <a:pt x="69" y="54"/>
                    </a:lnTo>
                    <a:lnTo>
                      <a:pt x="69" y="52"/>
                    </a:lnTo>
                    <a:lnTo>
                      <a:pt x="68" y="50"/>
                    </a:lnTo>
                    <a:lnTo>
                      <a:pt x="66" y="48"/>
                    </a:lnTo>
                    <a:lnTo>
                      <a:pt x="66" y="46"/>
                    </a:lnTo>
                    <a:lnTo>
                      <a:pt x="66" y="44"/>
                    </a:lnTo>
                    <a:lnTo>
                      <a:pt x="64" y="44"/>
                    </a:lnTo>
                    <a:lnTo>
                      <a:pt x="62" y="44"/>
                    </a:lnTo>
                    <a:lnTo>
                      <a:pt x="60" y="46"/>
                    </a:lnTo>
                    <a:lnTo>
                      <a:pt x="58" y="46"/>
                    </a:lnTo>
                    <a:lnTo>
                      <a:pt x="58" y="44"/>
                    </a:lnTo>
                    <a:lnTo>
                      <a:pt x="56" y="44"/>
                    </a:lnTo>
                    <a:lnTo>
                      <a:pt x="54" y="44"/>
                    </a:lnTo>
                    <a:lnTo>
                      <a:pt x="52" y="42"/>
                    </a:lnTo>
                    <a:lnTo>
                      <a:pt x="52" y="41"/>
                    </a:lnTo>
                    <a:lnTo>
                      <a:pt x="50" y="39"/>
                    </a:lnTo>
                    <a:lnTo>
                      <a:pt x="48" y="37"/>
                    </a:lnTo>
                    <a:lnTo>
                      <a:pt x="46" y="37"/>
                    </a:lnTo>
                    <a:lnTo>
                      <a:pt x="44" y="35"/>
                    </a:lnTo>
                    <a:lnTo>
                      <a:pt x="43" y="35"/>
                    </a:lnTo>
                    <a:lnTo>
                      <a:pt x="41" y="35"/>
                    </a:lnTo>
                    <a:lnTo>
                      <a:pt x="39" y="35"/>
                    </a:lnTo>
                    <a:lnTo>
                      <a:pt x="39" y="33"/>
                    </a:lnTo>
                    <a:lnTo>
                      <a:pt x="37" y="31"/>
                    </a:lnTo>
                    <a:lnTo>
                      <a:pt x="35" y="31"/>
                    </a:lnTo>
                    <a:lnTo>
                      <a:pt x="33" y="31"/>
                    </a:lnTo>
                    <a:lnTo>
                      <a:pt x="16" y="16"/>
                    </a:lnTo>
                    <a:lnTo>
                      <a:pt x="2" y="2"/>
                    </a:lnTo>
                    <a:lnTo>
                      <a:pt x="0" y="2"/>
                    </a:lnTo>
                    <a:close/>
                  </a:path>
                </a:pathLst>
              </a:custGeom>
              <a:solidFill>
                <a:srgbClr val="D3E5E8"/>
              </a:solidFill>
              <a:ln w="6350">
                <a:solidFill>
                  <a:srgbClr val="E1E1E1"/>
                </a:solidFill>
                <a:prstDash val="solid"/>
                <a:round/>
                <a:headEnd/>
                <a:tailEnd/>
              </a:ln>
            </p:spPr>
            <p:txBody>
              <a:bodyPr/>
              <a:lstStyle/>
              <a:p>
                <a:endParaRPr lang="en-US"/>
              </a:p>
            </p:txBody>
          </p:sp>
          <p:sp>
            <p:nvSpPr>
              <p:cNvPr id="38165" name="Freeform 22"/>
              <p:cNvSpPr>
                <a:spLocks/>
              </p:cNvSpPr>
              <p:nvPr/>
            </p:nvSpPr>
            <p:spPr bwMode="auto">
              <a:xfrm>
                <a:off x="2717" y="1355"/>
                <a:ext cx="333" cy="181"/>
              </a:xfrm>
              <a:custGeom>
                <a:avLst/>
                <a:gdLst>
                  <a:gd name="T0" fmla="*/ 169 w 333"/>
                  <a:gd name="T1" fmla="*/ 37 h 181"/>
                  <a:gd name="T2" fmla="*/ 198 w 333"/>
                  <a:gd name="T3" fmla="*/ 27 h 181"/>
                  <a:gd name="T4" fmla="*/ 204 w 333"/>
                  <a:gd name="T5" fmla="*/ 4 h 181"/>
                  <a:gd name="T6" fmla="*/ 217 w 333"/>
                  <a:gd name="T7" fmla="*/ 31 h 181"/>
                  <a:gd name="T8" fmla="*/ 223 w 333"/>
                  <a:gd name="T9" fmla="*/ 37 h 181"/>
                  <a:gd name="T10" fmla="*/ 246 w 333"/>
                  <a:gd name="T11" fmla="*/ 35 h 181"/>
                  <a:gd name="T12" fmla="*/ 240 w 333"/>
                  <a:gd name="T13" fmla="*/ 20 h 181"/>
                  <a:gd name="T14" fmla="*/ 258 w 333"/>
                  <a:gd name="T15" fmla="*/ 33 h 181"/>
                  <a:gd name="T16" fmla="*/ 263 w 333"/>
                  <a:gd name="T17" fmla="*/ 44 h 181"/>
                  <a:gd name="T18" fmla="*/ 252 w 333"/>
                  <a:gd name="T19" fmla="*/ 64 h 181"/>
                  <a:gd name="T20" fmla="*/ 237 w 333"/>
                  <a:gd name="T21" fmla="*/ 77 h 181"/>
                  <a:gd name="T22" fmla="*/ 227 w 333"/>
                  <a:gd name="T23" fmla="*/ 85 h 181"/>
                  <a:gd name="T24" fmla="*/ 227 w 333"/>
                  <a:gd name="T25" fmla="*/ 100 h 181"/>
                  <a:gd name="T26" fmla="*/ 238 w 333"/>
                  <a:gd name="T27" fmla="*/ 94 h 181"/>
                  <a:gd name="T28" fmla="*/ 261 w 333"/>
                  <a:gd name="T29" fmla="*/ 71 h 181"/>
                  <a:gd name="T30" fmla="*/ 311 w 333"/>
                  <a:gd name="T31" fmla="*/ 18 h 181"/>
                  <a:gd name="T32" fmla="*/ 333 w 333"/>
                  <a:gd name="T33" fmla="*/ 4 h 181"/>
                  <a:gd name="T34" fmla="*/ 263 w 333"/>
                  <a:gd name="T35" fmla="*/ 75 h 181"/>
                  <a:gd name="T36" fmla="*/ 233 w 333"/>
                  <a:gd name="T37" fmla="*/ 108 h 181"/>
                  <a:gd name="T38" fmla="*/ 213 w 333"/>
                  <a:gd name="T39" fmla="*/ 135 h 181"/>
                  <a:gd name="T40" fmla="*/ 192 w 333"/>
                  <a:gd name="T41" fmla="*/ 171 h 181"/>
                  <a:gd name="T42" fmla="*/ 189 w 333"/>
                  <a:gd name="T43" fmla="*/ 181 h 181"/>
                  <a:gd name="T44" fmla="*/ 183 w 333"/>
                  <a:gd name="T45" fmla="*/ 165 h 181"/>
                  <a:gd name="T46" fmla="*/ 183 w 333"/>
                  <a:gd name="T47" fmla="*/ 160 h 181"/>
                  <a:gd name="T48" fmla="*/ 164 w 333"/>
                  <a:gd name="T49" fmla="*/ 150 h 181"/>
                  <a:gd name="T50" fmla="*/ 146 w 333"/>
                  <a:gd name="T51" fmla="*/ 144 h 181"/>
                  <a:gd name="T52" fmla="*/ 131 w 333"/>
                  <a:gd name="T53" fmla="*/ 142 h 181"/>
                  <a:gd name="T54" fmla="*/ 117 w 333"/>
                  <a:gd name="T55" fmla="*/ 142 h 181"/>
                  <a:gd name="T56" fmla="*/ 91 w 333"/>
                  <a:gd name="T57" fmla="*/ 146 h 181"/>
                  <a:gd name="T58" fmla="*/ 83 w 333"/>
                  <a:gd name="T59" fmla="*/ 148 h 181"/>
                  <a:gd name="T60" fmla="*/ 69 w 333"/>
                  <a:gd name="T61" fmla="*/ 150 h 181"/>
                  <a:gd name="T62" fmla="*/ 41 w 333"/>
                  <a:gd name="T63" fmla="*/ 158 h 181"/>
                  <a:gd name="T64" fmla="*/ 18 w 333"/>
                  <a:gd name="T65" fmla="*/ 165 h 181"/>
                  <a:gd name="T66" fmla="*/ 20 w 333"/>
                  <a:gd name="T67" fmla="*/ 160 h 181"/>
                  <a:gd name="T68" fmla="*/ 21 w 333"/>
                  <a:gd name="T69" fmla="*/ 156 h 181"/>
                  <a:gd name="T70" fmla="*/ 16 w 333"/>
                  <a:gd name="T71" fmla="*/ 154 h 181"/>
                  <a:gd name="T72" fmla="*/ 18 w 333"/>
                  <a:gd name="T73" fmla="*/ 150 h 181"/>
                  <a:gd name="T74" fmla="*/ 20 w 333"/>
                  <a:gd name="T75" fmla="*/ 142 h 181"/>
                  <a:gd name="T76" fmla="*/ 16 w 333"/>
                  <a:gd name="T77" fmla="*/ 135 h 181"/>
                  <a:gd name="T78" fmla="*/ 12 w 333"/>
                  <a:gd name="T79" fmla="*/ 127 h 181"/>
                  <a:gd name="T80" fmla="*/ 12 w 333"/>
                  <a:gd name="T81" fmla="*/ 123 h 181"/>
                  <a:gd name="T82" fmla="*/ 8 w 333"/>
                  <a:gd name="T83" fmla="*/ 123 h 181"/>
                  <a:gd name="T84" fmla="*/ 6 w 333"/>
                  <a:gd name="T85" fmla="*/ 119 h 181"/>
                  <a:gd name="T86" fmla="*/ 2 w 333"/>
                  <a:gd name="T87" fmla="*/ 119 h 181"/>
                  <a:gd name="T88" fmla="*/ 4 w 333"/>
                  <a:gd name="T89" fmla="*/ 117 h 181"/>
                  <a:gd name="T90" fmla="*/ 2 w 333"/>
                  <a:gd name="T91" fmla="*/ 117 h 181"/>
                  <a:gd name="T92" fmla="*/ 2 w 333"/>
                  <a:gd name="T93" fmla="*/ 116 h 181"/>
                  <a:gd name="T94" fmla="*/ 0 w 333"/>
                  <a:gd name="T95" fmla="*/ 114 h 181"/>
                  <a:gd name="T96" fmla="*/ 0 w 333"/>
                  <a:gd name="T97" fmla="*/ 112 h 181"/>
                  <a:gd name="T98" fmla="*/ 8 w 333"/>
                  <a:gd name="T99" fmla="*/ 110 h 181"/>
                  <a:gd name="T100" fmla="*/ 14 w 333"/>
                  <a:gd name="T101" fmla="*/ 112 h 181"/>
                  <a:gd name="T102" fmla="*/ 20 w 333"/>
                  <a:gd name="T103" fmla="*/ 108 h 181"/>
                  <a:gd name="T104" fmla="*/ 23 w 333"/>
                  <a:gd name="T105" fmla="*/ 108 h 181"/>
                  <a:gd name="T106" fmla="*/ 62 w 333"/>
                  <a:gd name="T107" fmla="*/ 98 h 181"/>
                  <a:gd name="T108" fmla="*/ 85 w 333"/>
                  <a:gd name="T109" fmla="*/ 92 h 181"/>
                  <a:gd name="T110" fmla="*/ 117 w 333"/>
                  <a:gd name="T111" fmla="*/ 89 h 181"/>
                  <a:gd name="T112" fmla="*/ 137 w 333"/>
                  <a:gd name="T113" fmla="*/ 83 h 181"/>
                  <a:gd name="T114" fmla="*/ 141 w 333"/>
                  <a:gd name="T115" fmla="*/ 75 h 181"/>
                  <a:gd name="T116" fmla="*/ 144 w 333"/>
                  <a:gd name="T117" fmla="*/ 69 h 181"/>
                  <a:gd name="T118" fmla="*/ 148 w 333"/>
                  <a:gd name="T119" fmla="*/ 64 h 181"/>
                  <a:gd name="T120" fmla="*/ 141 w 333"/>
                  <a:gd name="T121" fmla="*/ 37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3"/>
                  <a:gd name="T184" fmla="*/ 0 h 181"/>
                  <a:gd name="T185" fmla="*/ 333 w 333"/>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3" h="181">
                    <a:moveTo>
                      <a:pt x="154" y="25"/>
                    </a:moveTo>
                    <a:lnTo>
                      <a:pt x="154" y="29"/>
                    </a:lnTo>
                    <a:lnTo>
                      <a:pt x="158" y="35"/>
                    </a:lnTo>
                    <a:lnTo>
                      <a:pt x="169" y="37"/>
                    </a:lnTo>
                    <a:lnTo>
                      <a:pt x="177" y="33"/>
                    </a:lnTo>
                    <a:lnTo>
                      <a:pt x="185" y="33"/>
                    </a:lnTo>
                    <a:lnTo>
                      <a:pt x="196" y="29"/>
                    </a:lnTo>
                    <a:lnTo>
                      <a:pt x="198" y="27"/>
                    </a:lnTo>
                    <a:lnTo>
                      <a:pt x="198" y="25"/>
                    </a:lnTo>
                    <a:lnTo>
                      <a:pt x="198" y="20"/>
                    </a:lnTo>
                    <a:lnTo>
                      <a:pt x="202" y="14"/>
                    </a:lnTo>
                    <a:lnTo>
                      <a:pt x="204" y="6"/>
                    </a:lnTo>
                    <a:lnTo>
                      <a:pt x="204" y="4"/>
                    </a:lnTo>
                    <a:lnTo>
                      <a:pt x="206" y="4"/>
                    </a:lnTo>
                    <a:lnTo>
                      <a:pt x="215" y="12"/>
                    </a:lnTo>
                    <a:lnTo>
                      <a:pt x="215" y="14"/>
                    </a:lnTo>
                    <a:lnTo>
                      <a:pt x="215" y="21"/>
                    </a:lnTo>
                    <a:lnTo>
                      <a:pt x="217" y="31"/>
                    </a:lnTo>
                    <a:lnTo>
                      <a:pt x="221" y="33"/>
                    </a:lnTo>
                    <a:lnTo>
                      <a:pt x="221" y="35"/>
                    </a:lnTo>
                    <a:lnTo>
                      <a:pt x="223" y="37"/>
                    </a:lnTo>
                    <a:lnTo>
                      <a:pt x="227" y="41"/>
                    </a:lnTo>
                    <a:lnTo>
                      <a:pt x="246" y="41"/>
                    </a:lnTo>
                    <a:lnTo>
                      <a:pt x="248" y="39"/>
                    </a:lnTo>
                    <a:lnTo>
                      <a:pt x="246" y="35"/>
                    </a:lnTo>
                    <a:lnTo>
                      <a:pt x="240" y="25"/>
                    </a:lnTo>
                    <a:lnTo>
                      <a:pt x="237" y="21"/>
                    </a:lnTo>
                    <a:lnTo>
                      <a:pt x="237" y="20"/>
                    </a:lnTo>
                    <a:lnTo>
                      <a:pt x="240" y="20"/>
                    </a:lnTo>
                    <a:lnTo>
                      <a:pt x="250" y="23"/>
                    </a:lnTo>
                    <a:lnTo>
                      <a:pt x="258" y="27"/>
                    </a:lnTo>
                    <a:lnTo>
                      <a:pt x="258" y="29"/>
                    </a:lnTo>
                    <a:lnTo>
                      <a:pt x="258" y="31"/>
                    </a:lnTo>
                    <a:lnTo>
                      <a:pt x="258" y="33"/>
                    </a:lnTo>
                    <a:lnTo>
                      <a:pt x="256" y="35"/>
                    </a:lnTo>
                    <a:lnTo>
                      <a:pt x="256" y="39"/>
                    </a:lnTo>
                    <a:lnTo>
                      <a:pt x="258" y="43"/>
                    </a:lnTo>
                    <a:lnTo>
                      <a:pt x="263" y="44"/>
                    </a:lnTo>
                    <a:lnTo>
                      <a:pt x="263" y="46"/>
                    </a:lnTo>
                    <a:lnTo>
                      <a:pt x="261" y="52"/>
                    </a:lnTo>
                    <a:lnTo>
                      <a:pt x="261" y="54"/>
                    </a:lnTo>
                    <a:lnTo>
                      <a:pt x="254" y="62"/>
                    </a:lnTo>
                    <a:lnTo>
                      <a:pt x="252" y="64"/>
                    </a:lnTo>
                    <a:lnTo>
                      <a:pt x="250" y="68"/>
                    </a:lnTo>
                    <a:lnTo>
                      <a:pt x="246" y="73"/>
                    </a:lnTo>
                    <a:lnTo>
                      <a:pt x="242" y="77"/>
                    </a:lnTo>
                    <a:lnTo>
                      <a:pt x="237" y="77"/>
                    </a:lnTo>
                    <a:lnTo>
                      <a:pt x="235" y="79"/>
                    </a:lnTo>
                    <a:lnTo>
                      <a:pt x="233" y="81"/>
                    </a:lnTo>
                    <a:lnTo>
                      <a:pt x="229" y="83"/>
                    </a:lnTo>
                    <a:lnTo>
                      <a:pt x="227" y="83"/>
                    </a:lnTo>
                    <a:lnTo>
                      <a:pt x="227" y="85"/>
                    </a:lnTo>
                    <a:lnTo>
                      <a:pt x="223" y="89"/>
                    </a:lnTo>
                    <a:lnTo>
                      <a:pt x="223" y="94"/>
                    </a:lnTo>
                    <a:lnTo>
                      <a:pt x="223" y="98"/>
                    </a:lnTo>
                    <a:lnTo>
                      <a:pt x="225" y="100"/>
                    </a:lnTo>
                    <a:lnTo>
                      <a:pt x="227" y="100"/>
                    </a:lnTo>
                    <a:lnTo>
                      <a:pt x="231" y="102"/>
                    </a:lnTo>
                    <a:lnTo>
                      <a:pt x="233" y="100"/>
                    </a:lnTo>
                    <a:lnTo>
                      <a:pt x="235" y="96"/>
                    </a:lnTo>
                    <a:lnTo>
                      <a:pt x="237" y="96"/>
                    </a:lnTo>
                    <a:lnTo>
                      <a:pt x="238" y="94"/>
                    </a:lnTo>
                    <a:lnTo>
                      <a:pt x="244" y="87"/>
                    </a:lnTo>
                    <a:lnTo>
                      <a:pt x="246" y="87"/>
                    </a:lnTo>
                    <a:lnTo>
                      <a:pt x="250" y="81"/>
                    </a:lnTo>
                    <a:lnTo>
                      <a:pt x="261" y="71"/>
                    </a:lnTo>
                    <a:lnTo>
                      <a:pt x="263" y="68"/>
                    </a:lnTo>
                    <a:lnTo>
                      <a:pt x="275" y="56"/>
                    </a:lnTo>
                    <a:lnTo>
                      <a:pt x="286" y="43"/>
                    </a:lnTo>
                    <a:lnTo>
                      <a:pt x="296" y="33"/>
                    </a:lnTo>
                    <a:lnTo>
                      <a:pt x="311" y="18"/>
                    </a:lnTo>
                    <a:lnTo>
                      <a:pt x="315" y="12"/>
                    </a:lnTo>
                    <a:lnTo>
                      <a:pt x="323" y="2"/>
                    </a:lnTo>
                    <a:lnTo>
                      <a:pt x="323" y="0"/>
                    </a:lnTo>
                    <a:lnTo>
                      <a:pt x="331" y="4"/>
                    </a:lnTo>
                    <a:lnTo>
                      <a:pt x="333" y="4"/>
                    </a:lnTo>
                    <a:lnTo>
                      <a:pt x="333" y="8"/>
                    </a:lnTo>
                    <a:lnTo>
                      <a:pt x="323" y="18"/>
                    </a:lnTo>
                    <a:lnTo>
                      <a:pt x="304" y="33"/>
                    </a:lnTo>
                    <a:lnTo>
                      <a:pt x="277" y="64"/>
                    </a:lnTo>
                    <a:lnTo>
                      <a:pt x="263" y="75"/>
                    </a:lnTo>
                    <a:lnTo>
                      <a:pt x="254" y="83"/>
                    </a:lnTo>
                    <a:lnTo>
                      <a:pt x="254" y="85"/>
                    </a:lnTo>
                    <a:lnTo>
                      <a:pt x="250" y="89"/>
                    </a:lnTo>
                    <a:lnTo>
                      <a:pt x="240" y="100"/>
                    </a:lnTo>
                    <a:lnTo>
                      <a:pt x="233" y="108"/>
                    </a:lnTo>
                    <a:lnTo>
                      <a:pt x="231" y="108"/>
                    </a:lnTo>
                    <a:lnTo>
                      <a:pt x="231" y="110"/>
                    </a:lnTo>
                    <a:lnTo>
                      <a:pt x="223" y="121"/>
                    </a:lnTo>
                    <a:lnTo>
                      <a:pt x="221" y="121"/>
                    </a:lnTo>
                    <a:lnTo>
                      <a:pt x="213" y="135"/>
                    </a:lnTo>
                    <a:lnTo>
                      <a:pt x="202" y="152"/>
                    </a:lnTo>
                    <a:lnTo>
                      <a:pt x="200" y="154"/>
                    </a:lnTo>
                    <a:lnTo>
                      <a:pt x="196" y="162"/>
                    </a:lnTo>
                    <a:lnTo>
                      <a:pt x="192" y="169"/>
                    </a:lnTo>
                    <a:lnTo>
                      <a:pt x="192" y="171"/>
                    </a:lnTo>
                    <a:lnTo>
                      <a:pt x="190" y="175"/>
                    </a:lnTo>
                    <a:lnTo>
                      <a:pt x="189" y="181"/>
                    </a:lnTo>
                    <a:lnTo>
                      <a:pt x="187" y="175"/>
                    </a:lnTo>
                    <a:lnTo>
                      <a:pt x="183" y="171"/>
                    </a:lnTo>
                    <a:lnTo>
                      <a:pt x="183" y="165"/>
                    </a:lnTo>
                    <a:lnTo>
                      <a:pt x="185" y="165"/>
                    </a:lnTo>
                    <a:lnTo>
                      <a:pt x="185" y="160"/>
                    </a:lnTo>
                    <a:lnTo>
                      <a:pt x="183" y="160"/>
                    </a:lnTo>
                    <a:lnTo>
                      <a:pt x="177" y="156"/>
                    </a:lnTo>
                    <a:lnTo>
                      <a:pt x="175" y="154"/>
                    </a:lnTo>
                    <a:lnTo>
                      <a:pt x="171" y="154"/>
                    </a:lnTo>
                    <a:lnTo>
                      <a:pt x="167" y="152"/>
                    </a:lnTo>
                    <a:lnTo>
                      <a:pt x="164" y="150"/>
                    </a:lnTo>
                    <a:lnTo>
                      <a:pt x="156" y="148"/>
                    </a:lnTo>
                    <a:lnTo>
                      <a:pt x="150" y="146"/>
                    </a:lnTo>
                    <a:lnTo>
                      <a:pt x="148" y="144"/>
                    </a:lnTo>
                    <a:lnTo>
                      <a:pt x="146" y="144"/>
                    </a:lnTo>
                    <a:lnTo>
                      <a:pt x="142" y="144"/>
                    </a:lnTo>
                    <a:lnTo>
                      <a:pt x="141" y="144"/>
                    </a:lnTo>
                    <a:lnTo>
                      <a:pt x="139" y="144"/>
                    </a:lnTo>
                    <a:lnTo>
                      <a:pt x="133" y="142"/>
                    </a:lnTo>
                    <a:lnTo>
                      <a:pt x="131" y="142"/>
                    </a:lnTo>
                    <a:lnTo>
                      <a:pt x="119" y="142"/>
                    </a:lnTo>
                    <a:lnTo>
                      <a:pt x="117" y="142"/>
                    </a:lnTo>
                    <a:lnTo>
                      <a:pt x="116" y="144"/>
                    </a:lnTo>
                    <a:lnTo>
                      <a:pt x="112" y="144"/>
                    </a:lnTo>
                    <a:lnTo>
                      <a:pt x="104" y="144"/>
                    </a:lnTo>
                    <a:lnTo>
                      <a:pt x="91" y="146"/>
                    </a:lnTo>
                    <a:lnTo>
                      <a:pt x="87" y="148"/>
                    </a:lnTo>
                    <a:lnTo>
                      <a:pt x="83" y="148"/>
                    </a:lnTo>
                    <a:lnTo>
                      <a:pt x="81" y="148"/>
                    </a:lnTo>
                    <a:lnTo>
                      <a:pt x="79" y="148"/>
                    </a:lnTo>
                    <a:lnTo>
                      <a:pt x="77" y="150"/>
                    </a:lnTo>
                    <a:lnTo>
                      <a:pt x="69" y="150"/>
                    </a:lnTo>
                    <a:lnTo>
                      <a:pt x="56" y="154"/>
                    </a:lnTo>
                    <a:lnTo>
                      <a:pt x="54" y="154"/>
                    </a:lnTo>
                    <a:lnTo>
                      <a:pt x="52" y="154"/>
                    </a:lnTo>
                    <a:lnTo>
                      <a:pt x="50" y="156"/>
                    </a:lnTo>
                    <a:lnTo>
                      <a:pt x="41" y="158"/>
                    </a:lnTo>
                    <a:lnTo>
                      <a:pt x="39" y="158"/>
                    </a:lnTo>
                    <a:lnTo>
                      <a:pt x="23" y="164"/>
                    </a:lnTo>
                    <a:lnTo>
                      <a:pt x="21" y="164"/>
                    </a:lnTo>
                    <a:lnTo>
                      <a:pt x="18" y="165"/>
                    </a:lnTo>
                    <a:lnTo>
                      <a:pt x="18" y="164"/>
                    </a:lnTo>
                    <a:lnTo>
                      <a:pt x="20" y="164"/>
                    </a:lnTo>
                    <a:lnTo>
                      <a:pt x="20" y="160"/>
                    </a:lnTo>
                    <a:lnTo>
                      <a:pt x="21" y="158"/>
                    </a:lnTo>
                    <a:lnTo>
                      <a:pt x="21" y="156"/>
                    </a:lnTo>
                    <a:lnTo>
                      <a:pt x="21" y="154"/>
                    </a:lnTo>
                    <a:lnTo>
                      <a:pt x="20" y="154"/>
                    </a:lnTo>
                    <a:lnTo>
                      <a:pt x="18" y="154"/>
                    </a:lnTo>
                    <a:lnTo>
                      <a:pt x="16" y="154"/>
                    </a:lnTo>
                    <a:lnTo>
                      <a:pt x="16" y="152"/>
                    </a:lnTo>
                    <a:lnTo>
                      <a:pt x="16" y="150"/>
                    </a:lnTo>
                    <a:lnTo>
                      <a:pt x="18" y="150"/>
                    </a:lnTo>
                    <a:lnTo>
                      <a:pt x="20" y="148"/>
                    </a:lnTo>
                    <a:lnTo>
                      <a:pt x="20" y="146"/>
                    </a:lnTo>
                    <a:lnTo>
                      <a:pt x="20" y="144"/>
                    </a:lnTo>
                    <a:lnTo>
                      <a:pt x="20" y="142"/>
                    </a:lnTo>
                    <a:lnTo>
                      <a:pt x="20" y="140"/>
                    </a:lnTo>
                    <a:lnTo>
                      <a:pt x="20" y="139"/>
                    </a:lnTo>
                    <a:lnTo>
                      <a:pt x="18" y="139"/>
                    </a:lnTo>
                    <a:lnTo>
                      <a:pt x="18" y="137"/>
                    </a:lnTo>
                    <a:lnTo>
                      <a:pt x="16" y="135"/>
                    </a:lnTo>
                    <a:lnTo>
                      <a:pt x="14" y="133"/>
                    </a:lnTo>
                    <a:lnTo>
                      <a:pt x="14" y="131"/>
                    </a:lnTo>
                    <a:lnTo>
                      <a:pt x="12" y="127"/>
                    </a:lnTo>
                    <a:lnTo>
                      <a:pt x="14" y="125"/>
                    </a:lnTo>
                    <a:lnTo>
                      <a:pt x="12" y="123"/>
                    </a:lnTo>
                    <a:lnTo>
                      <a:pt x="10" y="121"/>
                    </a:lnTo>
                    <a:lnTo>
                      <a:pt x="8" y="123"/>
                    </a:lnTo>
                    <a:lnTo>
                      <a:pt x="8" y="121"/>
                    </a:lnTo>
                    <a:lnTo>
                      <a:pt x="6" y="119"/>
                    </a:lnTo>
                    <a:lnTo>
                      <a:pt x="4" y="121"/>
                    </a:lnTo>
                    <a:lnTo>
                      <a:pt x="2" y="121"/>
                    </a:lnTo>
                    <a:lnTo>
                      <a:pt x="2" y="119"/>
                    </a:lnTo>
                    <a:lnTo>
                      <a:pt x="4" y="119"/>
                    </a:lnTo>
                    <a:lnTo>
                      <a:pt x="6" y="119"/>
                    </a:lnTo>
                    <a:lnTo>
                      <a:pt x="4" y="117"/>
                    </a:lnTo>
                    <a:lnTo>
                      <a:pt x="2" y="117"/>
                    </a:lnTo>
                    <a:lnTo>
                      <a:pt x="4" y="116"/>
                    </a:lnTo>
                    <a:lnTo>
                      <a:pt x="2" y="116"/>
                    </a:lnTo>
                    <a:lnTo>
                      <a:pt x="0" y="116"/>
                    </a:lnTo>
                    <a:lnTo>
                      <a:pt x="0" y="114"/>
                    </a:lnTo>
                    <a:lnTo>
                      <a:pt x="2" y="114"/>
                    </a:lnTo>
                    <a:lnTo>
                      <a:pt x="0" y="112"/>
                    </a:lnTo>
                    <a:lnTo>
                      <a:pt x="2" y="112"/>
                    </a:lnTo>
                    <a:lnTo>
                      <a:pt x="2" y="110"/>
                    </a:lnTo>
                    <a:lnTo>
                      <a:pt x="6" y="112"/>
                    </a:lnTo>
                    <a:lnTo>
                      <a:pt x="8" y="110"/>
                    </a:lnTo>
                    <a:lnTo>
                      <a:pt x="12" y="110"/>
                    </a:lnTo>
                    <a:lnTo>
                      <a:pt x="14" y="112"/>
                    </a:lnTo>
                    <a:lnTo>
                      <a:pt x="16" y="110"/>
                    </a:lnTo>
                    <a:lnTo>
                      <a:pt x="18" y="108"/>
                    </a:lnTo>
                    <a:lnTo>
                      <a:pt x="20" y="108"/>
                    </a:lnTo>
                    <a:lnTo>
                      <a:pt x="21" y="108"/>
                    </a:lnTo>
                    <a:lnTo>
                      <a:pt x="23" y="108"/>
                    </a:lnTo>
                    <a:lnTo>
                      <a:pt x="29" y="106"/>
                    </a:lnTo>
                    <a:lnTo>
                      <a:pt x="54" y="104"/>
                    </a:lnTo>
                    <a:lnTo>
                      <a:pt x="62" y="104"/>
                    </a:lnTo>
                    <a:lnTo>
                      <a:pt x="62" y="98"/>
                    </a:lnTo>
                    <a:lnTo>
                      <a:pt x="68" y="96"/>
                    </a:lnTo>
                    <a:lnTo>
                      <a:pt x="81" y="94"/>
                    </a:lnTo>
                    <a:lnTo>
                      <a:pt x="85" y="94"/>
                    </a:lnTo>
                    <a:lnTo>
                      <a:pt x="85" y="92"/>
                    </a:lnTo>
                    <a:lnTo>
                      <a:pt x="85" y="91"/>
                    </a:lnTo>
                    <a:lnTo>
                      <a:pt x="96" y="91"/>
                    </a:lnTo>
                    <a:lnTo>
                      <a:pt x="112" y="89"/>
                    </a:lnTo>
                    <a:lnTo>
                      <a:pt x="114" y="89"/>
                    </a:lnTo>
                    <a:lnTo>
                      <a:pt x="117" y="89"/>
                    </a:lnTo>
                    <a:lnTo>
                      <a:pt x="119" y="89"/>
                    </a:lnTo>
                    <a:lnTo>
                      <a:pt x="121" y="89"/>
                    </a:lnTo>
                    <a:lnTo>
                      <a:pt x="137" y="83"/>
                    </a:lnTo>
                    <a:lnTo>
                      <a:pt x="141" y="81"/>
                    </a:lnTo>
                    <a:lnTo>
                      <a:pt x="141" y="79"/>
                    </a:lnTo>
                    <a:lnTo>
                      <a:pt x="141" y="75"/>
                    </a:lnTo>
                    <a:lnTo>
                      <a:pt x="142" y="73"/>
                    </a:lnTo>
                    <a:lnTo>
                      <a:pt x="142" y="71"/>
                    </a:lnTo>
                    <a:lnTo>
                      <a:pt x="142" y="69"/>
                    </a:lnTo>
                    <a:lnTo>
                      <a:pt x="144" y="69"/>
                    </a:lnTo>
                    <a:lnTo>
                      <a:pt x="146" y="68"/>
                    </a:lnTo>
                    <a:lnTo>
                      <a:pt x="148" y="66"/>
                    </a:lnTo>
                    <a:lnTo>
                      <a:pt x="148" y="64"/>
                    </a:lnTo>
                    <a:lnTo>
                      <a:pt x="152" y="58"/>
                    </a:lnTo>
                    <a:lnTo>
                      <a:pt x="152" y="56"/>
                    </a:lnTo>
                    <a:lnTo>
                      <a:pt x="150" y="56"/>
                    </a:lnTo>
                    <a:lnTo>
                      <a:pt x="133" y="41"/>
                    </a:lnTo>
                    <a:lnTo>
                      <a:pt x="141" y="37"/>
                    </a:lnTo>
                    <a:lnTo>
                      <a:pt x="142" y="33"/>
                    </a:lnTo>
                    <a:lnTo>
                      <a:pt x="144" y="33"/>
                    </a:lnTo>
                    <a:lnTo>
                      <a:pt x="154" y="25"/>
                    </a:lnTo>
                    <a:close/>
                  </a:path>
                </a:pathLst>
              </a:custGeom>
              <a:solidFill>
                <a:srgbClr val="D3E5E8"/>
              </a:solidFill>
              <a:ln w="6350">
                <a:solidFill>
                  <a:srgbClr val="E1E1E1"/>
                </a:solidFill>
                <a:prstDash val="solid"/>
                <a:round/>
                <a:headEnd/>
                <a:tailEnd/>
              </a:ln>
            </p:spPr>
            <p:txBody>
              <a:bodyPr/>
              <a:lstStyle/>
              <a:p>
                <a:endParaRPr lang="en-US"/>
              </a:p>
            </p:txBody>
          </p:sp>
          <p:sp>
            <p:nvSpPr>
              <p:cNvPr id="38166" name="Freeform 23"/>
              <p:cNvSpPr>
                <a:spLocks/>
              </p:cNvSpPr>
              <p:nvPr/>
            </p:nvSpPr>
            <p:spPr bwMode="auto">
              <a:xfrm>
                <a:off x="2019" y="843"/>
                <a:ext cx="115" cy="107"/>
              </a:xfrm>
              <a:custGeom>
                <a:avLst/>
                <a:gdLst>
                  <a:gd name="T0" fmla="*/ 115 w 115"/>
                  <a:gd name="T1" fmla="*/ 25 h 107"/>
                  <a:gd name="T2" fmla="*/ 113 w 115"/>
                  <a:gd name="T3" fmla="*/ 34 h 107"/>
                  <a:gd name="T4" fmla="*/ 113 w 115"/>
                  <a:gd name="T5" fmla="*/ 52 h 107"/>
                  <a:gd name="T6" fmla="*/ 113 w 115"/>
                  <a:gd name="T7" fmla="*/ 69 h 107"/>
                  <a:gd name="T8" fmla="*/ 111 w 115"/>
                  <a:gd name="T9" fmla="*/ 71 h 107"/>
                  <a:gd name="T10" fmla="*/ 111 w 115"/>
                  <a:gd name="T11" fmla="*/ 107 h 107"/>
                  <a:gd name="T12" fmla="*/ 109 w 115"/>
                  <a:gd name="T13" fmla="*/ 107 h 107"/>
                  <a:gd name="T14" fmla="*/ 101 w 115"/>
                  <a:gd name="T15" fmla="*/ 107 h 107"/>
                  <a:gd name="T16" fmla="*/ 92 w 115"/>
                  <a:gd name="T17" fmla="*/ 107 h 107"/>
                  <a:gd name="T18" fmla="*/ 84 w 115"/>
                  <a:gd name="T19" fmla="*/ 107 h 107"/>
                  <a:gd name="T20" fmla="*/ 80 w 115"/>
                  <a:gd name="T21" fmla="*/ 107 h 107"/>
                  <a:gd name="T22" fmla="*/ 63 w 115"/>
                  <a:gd name="T23" fmla="*/ 105 h 107"/>
                  <a:gd name="T24" fmla="*/ 63 w 115"/>
                  <a:gd name="T25" fmla="*/ 105 h 107"/>
                  <a:gd name="T26" fmla="*/ 63 w 115"/>
                  <a:gd name="T27" fmla="*/ 105 h 107"/>
                  <a:gd name="T28" fmla="*/ 61 w 115"/>
                  <a:gd name="T29" fmla="*/ 105 h 107"/>
                  <a:gd name="T30" fmla="*/ 53 w 115"/>
                  <a:gd name="T31" fmla="*/ 105 h 107"/>
                  <a:gd name="T32" fmla="*/ 53 w 115"/>
                  <a:gd name="T33" fmla="*/ 105 h 107"/>
                  <a:gd name="T34" fmla="*/ 49 w 115"/>
                  <a:gd name="T35" fmla="*/ 105 h 107"/>
                  <a:gd name="T36" fmla="*/ 49 w 115"/>
                  <a:gd name="T37" fmla="*/ 105 h 107"/>
                  <a:gd name="T38" fmla="*/ 48 w 115"/>
                  <a:gd name="T39" fmla="*/ 105 h 107"/>
                  <a:gd name="T40" fmla="*/ 42 w 115"/>
                  <a:gd name="T41" fmla="*/ 105 h 107"/>
                  <a:gd name="T42" fmla="*/ 40 w 115"/>
                  <a:gd name="T43" fmla="*/ 105 h 107"/>
                  <a:gd name="T44" fmla="*/ 36 w 115"/>
                  <a:gd name="T45" fmla="*/ 105 h 107"/>
                  <a:gd name="T46" fmla="*/ 30 w 115"/>
                  <a:gd name="T47" fmla="*/ 105 h 107"/>
                  <a:gd name="T48" fmla="*/ 28 w 115"/>
                  <a:gd name="T49" fmla="*/ 105 h 107"/>
                  <a:gd name="T50" fmla="*/ 21 w 115"/>
                  <a:gd name="T51" fmla="*/ 105 h 107"/>
                  <a:gd name="T52" fmla="*/ 21 w 115"/>
                  <a:gd name="T53" fmla="*/ 105 h 107"/>
                  <a:gd name="T54" fmla="*/ 17 w 115"/>
                  <a:gd name="T55" fmla="*/ 105 h 107"/>
                  <a:gd name="T56" fmla="*/ 7 w 115"/>
                  <a:gd name="T57" fmla="*/ 103 h 107"/>
                  <a:gd name="T58" fmla="*/ 1 w 115"/>
                  <a:gd name="T59" fmla="*/ 76 h 107"/>
                  <a:gd name="T60" fmla="*/ 1 w 115"/>
                  <a:gd name="T61" fmla="*/ 67 h 107"/>
                  <a:gd name="T62" fmla="*/ 3 w 115"/>
                  <a:gd name="T63" fmla="*/ 50 h 107"/>
                  <a:gd name="T64" fmla="*/ 3 w 115"/>
                  <a:gd name="T65" fmla="*/ 34 h 107"/>
                  <a:gd name="T66" fmla="*/ 3 w 115"/>
                  <a:gd name="T67" fmla="*/ 25 h 107"/>
                  <a:gd name="T68" fmla="*/ 5 w 115"/>
                  <a:gd name="T69" fmla="*/ 9 h 107"/>
                  <a:gd name="T70" fmla="*/ 7 w 115"/>
                  <a:gd name="T71" fmla="*/ 0 h 107"/>
                  <a:gd name="T72" fmla="*/ 26 w 115"/>
                  <a:gd name="T73" fmla="*/ 0 h 107"/>
                  <a:gd name="T74" fmla="*/ 42 w 115"/>
                  <a:gd name="T75" fmla="*/ 0 h 107"/>
                  <a:gd name="T76" fmla="*/ 55 w 115"/>
                  <a:gd name="T77" fmla="*/ 0 h 107"/>
                  <a:gd name="T78" fmla="*/ 78 w 115"/>
                  <a:gd name="T79" fmla="*/ 0 h 107"/>
                  <a:gd name="T80" fmla="*/ 94 w 115"/>
                  <a:gd name="T81" fmla="*/ 0 h 107"/>
                  <a:gd name="T82" fmla="*/ 94 w 115"/>
                  <a:gd name="T83" fmla="*/ 0 h 107"/>
                  <a:gd name="T84" fmla="*/ 101 w 115"/>
                  <a:gd name="T85" fmla="*/ 0 h 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
                  <a:gd name="T130" fmla="*/ 0 h 107"/>
                  <a:gd name="T131" fmla="*/ 115 w 115"/>
                  <a:gd name="T132" fmla="*/ 107 h 1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 h="107">
                    <a:moveTo>
                      <a:pt x="115" y="0"/>
                    </a:moveTo>
                    <a:lnTo>
                      <a:pt x="115" y="25"/>
                    </a:lnTo>
                    <a:lnTo>
                      <a:pt x="113" y="32"/>
                    </a:lnTo>
                    <a:lnTo>
                      <a:pt x="113" y="34"/>
                    </a:lnTo>
                    <a:lnTo>
                      <a:pt x="113" y="52"/>
                    </a:lnTo>
                    <a:lnTo>
                      <a:pt x="113" y="67"/>
                    </a:lnTo>
                    <a:lnTo>
                      <a:pt x="113" y="69"/>
                    </a:lnTo>
                    <a:lnTo>
                      <a:pt x="111" y="71"/>
                    </a:lnTo>
                    <a:lnTo>
                      <a:pt x="111" y="100"/>
                    </a:lnTo>
                    <a:lnTo>
                      <a:pt x="111" y="107"/>
                    </a:lnTo>
                    <a:lnTo>
                      <a:pt x="109" y="107"/>
                    </a:lnTo>
                    <a:lnTo>
                      <a:pt x="105" y="107"/>
                    </a:lnTo>
                    <a:lnTo>
                      <a:pt x="101" y="107"/>
                    </a:lnTo>
                    <a:lnTo>
                      <a:pt x="99" y="107"/>
                    </a:lnTo>
                    <a:lnTo>
                      <a:pt x="92" y="107"/>
                    </a:lnTo>
                    <a:lnTo>
                      <a:pt x="84" y="107"/>
                    </a:lnTo>
                    <a:lnTo>
                      <a:pt x="82" y="107"/>
                    </a:lnTo>
                    <a:lnTo>
                      <a:pt x="80" y="107"/>
                    </a:lnTo>
                    <a:lnTo>
                      <a:pt x="74" y="105"/>
                    </a:lnTo>
                    <a:lnTo>
                      <a:pt x="63" y="105"/>
                    </a:lnTo>
                    <a:lnTo>
                      <a:pt x="61" y="105"/>
                    </a:lnTo>
                    <a:lnTo>
                      <a:pt x="57" y="105"/>
                    </a:lnTo>
                    <a:lnTo>
                      <a:pt x="53" y="105"/>
                    </a:lnTo>
                    <a:lnTo>
                      <a:pt x="51" y="105"/>
                    </a:lnTo>
                    <a:lnTo>
                      <a:pt x="49" y="105"/>
                    </a:lnTo>
                    <a:lnTo>
                      <a:pt x="48" y="105"/>
                    </a:lnTo>
                    <a:lnTo>
                      <a:pt x="46" y="105"/>
                    </a:lnTo>
                    <a:lnTo>
                      <a:pt x="42" y="105"/>
                    </a:lnTo>
                    <a:lnTo>
                      <a:pt x="40" y="105"/>
                    </a:lnTo>
                    <a:lnTo>
                      <a:pt x="38" y="105"/>
                    </a:lnTo>
                    <a:lnTo>
                      <a:pt x="36" y="105"/>
                    </a:lnTo>
                    <a:lnTo>
                      <a:pt x="34" y="105"/>
                    </a:lnTo>
                    <a:lnTo>
                      <a:pt x="30" y="105"/>
                    </a:lnTo>
                    <a:lnTo>
                      <a:pt x="28" y="105"/>
                    </a:lnTo>
                    <a:lnTo>
                      <a:pt x="26" y="105"/>
                    </a:lnTo>
                    <a:lnTo>
                      <a:pt x="21" y="105"/>
                    </a:lnTo>
                    <a:lnTo>
                      <a:pt x="17" y="105"/>
                    </a:lnTo>
                    <a:lnTo>
                      <a:pt x="7" y="103"/>
                    </a:lnTo>
                    <a:lnTo>
                      <a:pt x="0" y="103"/>
                    </a:lnTo>
                    <a:lnTo>
                      <a:pt x="1" y="76"/>
                    </a:lnTo>
                    <a:lnTo>
                      <a:pt x="1" y="73"/>
                    </a:lnTo>
                    <a:lnTo>
                      <a:pt x="1" y="67"/>
                    </a:lnTo>
                    <a:lnTo>
                      <a:pt x="3" y="53"/>
                    </a:lnTo>
                    <a:lnTo>
                      <a:pt x="3" y="50"/>
                    </a:lnTo>
                    <a:lnTo>
                      <a:pt x="3" y="34"/>
                    </a:lnTo>
                    <a:lnTo>
                      <a:pt x="3" y="30"/>
                    </a:lnTo>
                    <a:lnTo>
                      <a:pt x="3" y="25"/>
                    </a:lnTo>
                    <a:lnTo>
                      <a:pt x="5" y="25"/>
                    </a:lnTo>
                    <a:lnTo>
                      <a:pt x="5" y="9"/>
                    </a:lnTo>
                    <a:lnTo>
                      <a:pt x="7" y="4"/>
                    </a:lnTo>
                    <a:lnTo>
                      <a:pt x="7" y="0"/>
                    </a:lnTo>
                    <a:lnTo>
                      <a:pt x="21" y="0"/>
                    </a:lnTo>
                    <a:lnTo>
                      <a:pt x="26" y="0"/>
                    </a:lnTo>
                    <a:lnTo>
                      <a:pt x="42" y="0"/>
                    </a:lnTo>
                    <a:lnTo>
                      <a:pt x="49" y="0"/>
                    </a:lnTo>
                    <a:lnTo>
                      <a:pt x="55" y="0"/>
                    </a:lnTo>
                    <a:lnTo>
                      <a:pt x="78" y="0"/>
                    </a:lnTo>
                    <a:lnTo>
                      <a:pt x="82" y="0"/>
                    </a:lnTo>
                    <a:lnTo>
                      <a:pt x="94" y="0"/>
                    </a:lnTo>
                    <a:lnTo>
                      <a:pt x="96" y="0"/>
                    </a:lnTo>
                    <a:lnTo>
                      <a:pt x="101" y="0"/>
                    </a:lnTo>
                    <a:lnTo>
                      <a:pt x="115" y="0"/>
                    </a:lnTo>
                    <a:close/>
                  </a:path>
                </a:pathLst>
              </a:custGeom>
              <a:solidFill>
                <a:srgbClr val="628AA8"/>
              </a:solidFill>
              <a:ln w="6350">
                <a:solidFill>
                  <a:srgbClr val="E1E1E1"/>
                </a:solidFill>
                <a:prstDash val="solid"/>
                <a:round/>
                <a:headEnd/>
                <a:tailEnd/>
              </a:ln>
            </p:spPr>
            <p:txBody>
              <a:bodyPr/>
              <a:lstStyle/>
              <a:p>
                <a:endParaRPr lang="en-US"/>
              </a:p>
            </p:txBody>
          </p:sp>
          <p:sp>
            <p:nvSpPr>
              <p:cNvPr id="38167" name="Freeform 24"/>
              <p:cNvSpPr>
                <a:spLocks/>
              </p:cNvSpPr>
              <p:nvPr/>
            </p:nvSpPr>
            <p:spPr bwMode="auto">
              <a:xfrm>
                <a:off x="1429" y="1092"/>
                <a:ext cx="181" cy="102"/>
              </a:xfrm>
              <a:custGeom>
                <a:avLst/>
                <a:gdLst>
                  <a:gd name="T0" fmla="*/ 112 w 181"/>
                  <a:gd name="T1" fmla="*/ 0 h 102"/>
                  <a:gd name="T2" fmla="*/ 115 w 181"/>
                  <a:gd name="T3" fmla="*/ 0 h 102"/>
                  <a:gd name="T4" fmla="*/ 117 w 181"/>
                  <a:gd name="T5" fmla="*/ 2 h 102"/>
                  <a:gd name="T6" fmla="*/ 121 w 181"/>
                  <a:gd name="T7" fmla="*/ 8 h 102"/>
                  <a:gd name="T8" fmla="*/ 123 w 181"/>
                  <a:gd name="T9" fmla="*/ 16 h 102"/>
                  <a:gd name="T10" fmla="*/ 129 w 181"/>
                  <a:gd name="T11" fmla="*/ 21 h 102"/>
                  <a:gd name="T12" fmla="*/ 133 w 181"/>
                  <a:gd name="T13" fmla="*/ 23 h 102"/>
                  <a:gd name="T14" fmla="*/ 135 w 181"/>
                  <a:gd name="T15" fmla="*/ 27 h 102"/>
                  <a:gd name="T16" fmla="*/ 138 w 181"/>
                  <a:gd name="T17" fmla="*/ 33 h 102"/>
                  <a:gd name="T18" fmla="*/ 140 w 181"/>
                  <a:gd name="T19" fmla="*/ 41 h 102"/>
                  <a:gd name="T20" fmla="*/ 148 w 181"/>
                  <a:gd name="T21" fmla="*/ 44 h 102"/>
                  <a:gd name="T22" fmla="*/ 154 w 181"/>
                  <a:gd name="T23" fmla="*/ 43 h 102"/>
                  <a:gd name="T24" fmla="*/ 159 w 181"/>
                  <a:gd name="T25" fmla="*/ 44 h 102"/>
                  <a:gd name="T26" fmla="*/ 163 w 181"/>
                  <a:gd name="T27" fmla="*/ 50 h 102"/>
                  <a:gd name="T28" fmla="*/ 167 w 181"/>
                  <a:gd name="T29" fmla="*/ 56 h 102"/>
                  <a:gd name="T30" fmla="*/ 169 w 181"/>
                  <a:gd name="T31" fmla="*/ 62 h 102"/>
                  <a:gd name="T32" fmla="*/ 173 w 181"/>
                  <a:gd name="T33" fmla="*/ 67 h 102"/>
                  <a:gd name="T34" fmla="*/ 179 w 181"/>
                  <a:gd name="T35" fmla="*/ 73 h 102"/>
                  <a:gd name="T36" fmla="*/ 181 w 181"/>
                  <a:gd name="T37" fmla="*/ 75 h 102"/>
                  <a:gd name="T38" fmla="*/ 179 w 181"/>
                  <a:gd name="T39" fmla="*/ 77 h 102"/>
                  <a:gd name="T40" fmla="*/ 175 w 181"/>
                  <a:gd name="T41" fmla="*/ 81 h 102"/>
                  <a:gd name="T42" fmla="*/ 177 w 181"/>
                  <a:gd name="T43" fmla="*/ 85 h 102"/>
                  <a:gd name="T44" fmla="*/ 177 w 181"/>
                  <a:gd name="T45" fmla="*/ 89 h 102"/>
                  <a:gd name="T46" fmla="*/ 171 w 181"/>
                  <a:gd name="T47" fmla="*/ 94 h 102"/>
                  <a:gd name="T48" fmla="*/ 171 w 181"/>
                  <a:gd name="T49" fmla="*/ 100 h 102"/>
                  <a:gd name="T50" fmla="*/ 158 w 181"/>
                  <a:gd name="T51" fmla="*/ 102 h 102"/>
                  <a:gd name="T52" fmla="*/ 152 w 181"/>
                  <a:gd name="T53" fmla="*/ 100 h 102"/>
                  <a:gd name="T54" fmla="*/ 146 w 181"/>
                  <a:gd name="T55" fmla="*/ 100 h 102"/>
                  <a:gd name="T56" fmla="*/ 136 w 181"/>
                  <a:gd name="T57" fmla="*/ 100 h 102"/>
                  <a:gd name="T58" fmla="*/ 133 w 181"/>
                  <a:gd name="T59" fmla="*/ 100 h 102"/>
                  <a:gd name="T60" fmla="*/ 110 w 181"/>
                  <a:gd name="T61" fmla="*/ 98 h 102"/>
                  <a:gd name="T62" fmla="*/ 102 w 181"/>
                  <a:gd name="T63" fmla="*/ 98 h 102"/>
                  <a:gd name="T64" fmla="*/ 100 w 181"/>
                  <a:gd name="T65" fmla="*/ 96 h 102"/>
                  <a:gd name="T66" fmla="*/ 94 w 181"/>
                  <a:gd name="T67" fmla="*/ 96 h 102"/>
                  <a:gd name="T68" fmla="*/ 85 w 181"/>
                  <a:gd name="T69" fmla="*/ 96 h 102"/>
                  <a:gd name="T70" fmla="*/ 81 w 181"/>
                  <a:gd name="T71" fmla="*/ 96 h 102"/>
                  <a:gd name="T72" fmla="*/ 60 w 181"/>
                  <a:gd name="T73" fmla="*/ 94 h 102"/>
                  <a:gd name="T74" fmla="*/ 33 w 181"/>
                  <a:gd name="T75" fmla="*/ 92 h 102"/>
                  <a:gd name="T76" fmla="*/ 19 w 181"/>
                  <a:gd name="T77" fmla="*/ 92 h 102"/>
                  <a:gd name="T78" fmla="*/ 12 w 181"/>
                  <a:gd name="T79" fmla="*/ 91 h 102"/>
                  <a:gd name="T80" fmla="*/ 12 w 181"/>
                  <a:gd name="T81" fmla="*/ 75 h 102"/>
                  <a:gd name="T82" fmla="*/ 21 w 181"/>
                  <a:gd name="T83" fmla="*/ 64 h 102"/>
                  <a:gd name="T84" fmla="*/ 33 w 181"/>
                  <a:gd name="T85" fmla="*/ 50 h 102"/>
                  <a:gd name="T86" fmla="*/ 39 w 181"/>
                  <a:gd name="T87" fmla="*/ 41 h 102"/>
                  <a:gd name="T88" fmla="*/ 42 w 181"/>
                  <a:gd name="T89" fmla="*/ 39 h 102"/>
                  <a:gd name="T90" fmla="*/ 42 w 181"/>
                  <a:gd name="T91" fmla="*/ 37 h 102"/>
                  <a:gd name="T92" fmla="*/ 46 w 181"/>
                  <a:gd name="T93" fmla="*/ 31 h 102"/>
                  <a:gd name="T94" fmla="*/ 46 w 181"/>
                  <a:gd name="T95" fmla="*/ 29 h 102"/>
                  <a:gd name="T96" fmla="*/ 48 w 181"/>
                  <a:gd name="T97" fmla="*/ 27 h 102"/>
                  <a:gd name="T98" fmla="*/ 50 w 181"/>
                  <a:gd name="T99" fmla="*/ 25 h 102"/>
                  <a:gd name="T100" fmla="*/ 52 w 181"/>
                  <a:gd name="T101" fmla="*/ 21 h 102"/>
                  <a:gd name="T102" fmla="*/ 52 w 181"/>
                  <a:gd name="T103" fmla="*/ 21 h 102"/>
                  <a:gd name="T104" fmla="*/ 56 w 181"/>
                  <a:gd name="T105" fmla="*/ 18 h 102"/>
                  <a:gd name="T106" fmla="*/ 58 w 181"/>
                  <a:gd name="T107" fmla="*/ 14 h 102"/>
                  <a:gd name="T108" fmla="*/ 62 w 181"/>
                  <a:gd name="T109" fmla="*/ 10 h 102"/>
                  <a:gd name="T110" fmla="*/ 69 w 181"/>
                  <a:gd name="T111" fmla="*/ 8 h 102"/>
                  <a:gd name="T112" fmla="*/ 73 w 181"/>
                  <a:gd name="T113" fmla="*/ 10 h 102"/>
                  <a:gd name="T114" fmla="*/ 77 w 181"/>
                  <a:gd name="T115" fmla="*/ 8 h 102"/>
                  <a:gd name="T116" fmla="*/ 83 w 181"/>
                  <a:gd name="T117" fmla="*/ 8 h 102"/>
                  <a:gd name="T118" fmla="*/ 87 w 181"/>
                  <a:gd name="T119" fmla="*/ 4 h 102"/>
                  <a:gd name="T120" fmla="*/ 92 w 181"/>
                  <a:gd name="T121" fmla="*/ 6 h 102"/>
                  <a:gd name="T122" fmla="*/ 96 w 181"/>
                  <a:gd name="T123" fmla="*/ 4 h 102"/>
                  <a:gd name="T124" fmla="*/ 104 w 181"/>
                  <a:gd name="T125" fmla="*/ 2 h 1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1"/>
                  <a:gd name="T190" fmla="*/ 0 h 102"/>
                  <a:gd name="T191" fmla="*/ 181 w 181"/>
                  <a:gd name="T192" fmla="*/ 102 h 1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1" h="102">
                    <a:moveTo>
                      <a:pt x="104" y="2"/>
                    </a:moveTo>
                    <a:lnTo>
                      <a:pt x="108" y="2"/>
                    </a:lnTo>
                    <a:lnTo>
                      <a:pt x="110" y="0"/>
                    </a:lnTo>
                    <a:lnTo>
                      <a:pt x="112" y="0"/>
                    </a:lnTo>
                    <a:lnTo>
                      <a:pt x="113" y="0"/>
                    </a:lnTo>
                    <a:lnTo>
                      <a:pt x="115" y="0"/>
                    </a:lnTo>
                    <a:lnTo>
                      <a:pt x="117" y="0"/>
                    </a:lnTo>
                    <a:lnTo>
                      <a:pt x="119" y="0"/>
                    </a:lnTo>
                    <a:lnTo>
                      <a:pt x="117" y="2"/>
                    </a:lnTo>
                    <a:lnTo>
                      <a:pt x="119" y="6"/>
                    </a:lnTo>
                    <a:lnTo>
                      <a:pt x="119" y="8"/>
                    </a:lnTo>
                    <a:lnTo>
                      <a:pt x="121" y="8"/>
                    </a:lnTo>
                    <a:lnTo>
                      <a:pt x="121" y="10"/>
                    </a:lnTo>
                    <a:lnTo>
                      <a:pt x="121" y="14"/>
                    </a:lnTo>
                    <a:lnTo>
                      <a:pt x="123" y="16"/>
                    </a:lnTo>
                    <a:lnTo>
                      <a:pt x="125" y="16"/>
                    </a:lnTo>
                    <a:lnTo>
                      <a:pt x="127" y="18"/>
                    </a:lnTo>
                    <a:lnTo>
                      <a:pt x="129" y="19"/>
                    </a:lnTo>
                    <a:lnTo>
                      <a:pt x="129" y="21"/>
                    </a:lnTo>
                    <a:lnTo>
                      <a:pt x="133" y="21"/>
                    </a:lnTo>
                    <a:lnTo>
                      <a:pt x="133" y="23"/>
                    </a:lnTo>
                    <a:lnTo>
                      <a:pt x="133" y="25"/>
                    </a:lnTo>
                    <a:lnTo>
                      <a:pt x="135" y="27"/>
                    </a:lnTo>
                    <a:lnTo>
                      <a:pt x="135" y="29"/>
                    </a:lnTo>
                    <a:lnTo>
                      <a:pt x="136" y="31"/>
                    </a:lnTo>
                    <a:lnTo>
                      <a:pt x="138" y="33"/>
                    </a:lnTo>
                    <a:lnTo>
                      <a:pt x="140" y="33"/>
                    </a:lnTo>
                    <a:lnTo>
                      <a:pt x="140" y="37"/>
                    </a:lnTo>
                    <a:lnTo>
                      <a:pt x="140" y="39"/>
                    </a:lnTo>
                    <a:lnTo>
                      <a:pt x="140" y="41"/>
                    </a:lnTo>
                    <a:lnTo>
                      <a:pt x="140" y="43"/>
                    </a:lnTo>
                    <a:lnTo>
                      <a:pt x="146" y="44"/>
                    </a:lnTo>
                    <a:lnTo>
                      <a:pt x="148" y="44"/>
                    </a:lnTo>
                    <a:lnTo>
                      <a:pt x="150" y="43"/>
                    </a:lnTo>
                    <a:lnTo>
                      <a:pt x="154" y="43"/>
                    </a:lnTo>
                    <a:lnTo>
                      <a:pt x="156" y="43"/>
                    </a:lnTo>
                    <a:lnTo>
                      <a:pt x="158" y="43"/>
                    </a:lnTo>
                    <a:lnTo>
                      <a:pt x="159" y="44"/>
                    </a:lnTo>
                    <a:lnTo>
                      <a:pt x="159" y="46"/>
                    </a:lnTo>
                    <a:lnTo>
                      <a:pt x="161" y="48"/>
                    </a:lnTo>
                    <a:lnTo>
                      <a:pt x="161" y="50"/>
                    </a:lnTo>
                    <a:lnTo>
                      <a:pt x="163" y="50"/>
                    </a:lnTo>
                    <a:lnTo>
                      <a:pt x="165" y="54"/>
                    </a:lnTo>
                    <a:lnTo>
                      <a:pt x="165" y="56"/>
                    </a:lnTo>
                    <a:lnTo>
                      <a:pt x="167" y="56"/>
                    </a:lnTo>
                    <a:lnTo>
                      <a:pt x="169" y="58"/>
                    </a:lnTo>
                    <a:lnTo>
                      <a:pt x="169" y="60"/>
                    </a:lnTo>
                    <a:lnTo>
                      <a:pt x="169" y="62"/>
                    </a:lnTo>
                    <a:lnTo>
                      <a:pt x="171" y="62"/>
                    </a:lnTo>
                    <a:lnTo>
                      <a:pt x="171" y="64"/>
                    </a:lnTo>
                    <a:lnTo>
                      <a:pt x="171" y="66"/>
                    </a:lnTo>
                    <a:lnTo>
                      <a:pt x="173" y="67"/>
                    </a:lnTo>
                    <a:lnTo>
                      <a:pt x="175" y="69"/>
                    </a:lnTo>
                    <a:lnTo>
                      <a:pt x="177" y="73"/>
                    </a:lnTo>
                    <a:lnTo>
                      <a:pt x="179" y="73"/>
                    </a:lnTo>
                    <a:lnTo>
                      <a:pt x="179" y="75"/>
                    </a:lnTo>
                    <a:lnTo>
                      <a:pt x="181" y="75"/>
                    </a:lnTo>
                    <a:lnTo>
                      <a:pt x="181" y="77"/>
                    </a:lnTo>
                    <a:lnTo>
                      <a:pt x="179" y="77"/>
                    </a:lnTo>
                    <a:lnTo>
                      <a:pt x="177" y="79"/>
                    </a:lnTo>
                    <a:lnTo>
                      <a:pt x="175" y="79"/>
                    </a:lnTo>
                    <a:lnTo>
                      <a:pt x="175" y="81"/>
                    </a:lnTo>
                    <a:lnTo>
                      <a:pt x="175" y="83"/>
                    </a:lnTo>
                    <a:lnTo>
                      <a:pt x="177" y="85"/>
                    </a:lnTo>
                    <a:lnTo>
                      <a:pt x="179" y="87"/>
                    </a:lnTo>
                    <a:lnTo>
                      <a:pt x="177" y="87"/>
                    </a:lnTo>
                    <a:lnTo>
                      <a:pt x="177" y="89"/>
                    </a:lnTo>
                    <a:lnTo>
                      <a:pt x="175" y="89"/>
                    </a:lnTo>
                    <a:lnTo>
                      <a:pt x="173" y="91"/>
                    </a:lnTo>
                    <a:lnTo>
                      <a:pt x="171" y="92"/>
                    </a:lnTo>
                    <a:lnTo>
                      <a:pt x="171" y="94"/>
                    </a:lnTo>
                    <a:lnTo>
                      <a:pt x="171" y="100"/>
                    </a:lnTo>
                    <a:lnTo>
                      <a:pt x="169" y="102"/>
                    </a:lnTo>
                    <a:lnTo>
                      <a:pt x="158" y="102"/>
                    </a:lnTo>
                    <a:lnTo>
                      <a:pt x="154" y="100"/>
                    </a:lnTo>
                    <a:lnTo>
                      <a:pt x="152" y="100"/>
                    </a:lnTo>
                    <a:lnTo>
                      <a:pt x="148" y="100"/>
                    </a:lnTo>
                    <a:lnTo>
                      <a:pt x="146" y="100"/>
                    </a:lnTo>
                    <a:lnTo>
                      <a:pt x="144" y="100"/>
                    </a:lnTo>
                    <a:lnTo>
                      <a:pt x="140" y="100"/>
                    </a:lnTo>
                    <a:lnTo>
                      <a:pt x="136" y="100"/>
                    </a:lnTo>
                    <a:lnTo>
                      <a:pt x="135" y="100"/>
                    </a:lnTo>
                    <a:lnTo>
                      <a:pt x="133" y="100"/>
                    </a:lnTo>
                    <a:lnTo>
                      <a:pt x="129" y="100"/>
                    </a:lnTo>
                    <a:lnTo>
                      <a:pt x="125" y="98"/>
                    </a:lnTo>
                    <a:lnTo>
                      <a:pt x="112" y="98"/>
                    </a:lnTo>
                    <a:lnTo>
                      <a:pt x="110" y="98"/>
                    </a:lnTo>
                    <a:lnTo>
                      <a:pt x="104" y="98"/>
                    </a:lnTo>
                    <a:lnTo>
                      <a:pt x="102" y="98"/>
                    </a:lnTo>
                    <a:lnTo>
                      <a:pt x="100" y="98"/>
                    </a:lnTo>
                    <a:lnTo>
                      <a:pt x="100" y="96"/>
                    </a:lnTo>
                    <a:lnTo>
                      <a:pt x="100" y="98"/>
                    </a:lnTo>
                    <a:lnTo>
                      <a:pt x="96" y="96"/>
                    </a:lnTo>
                    <a:lnTo>
                      <a:pt x="94" y="96"/>
                    </a:lnTo>
                    <a:lnTo>
                      <a:pt x="92" y="96"/>
                    </a:lnTo>
                    <a:lnTo>
                      <a:pt x="87" y="96"/>
                    </a:lnTo>
                    <a:lnTo>
                      <a:pt x="85" y="96"/>
                    </a:lnTo>
                    <a:lnTo>
                      <a:pt x="81" y="96"/>
                    </a:lnTo>
                    <a:lnTo>
                      <a:pt x="79" y="96"/>
                    </a:lnTo>
                    <a:lnTo>
                      <a:pt x="73" y="96"/>
                    </a:lnTo>
                    <a:lnTo>
                      <a:pt x="60" y="94"/>
                    </a:lnTo>
                    <a:lnTo>
                      <a:pt x="58" y="94"/>
                    </a:lnTo>
                    <a:lnTo>
                      <a:pt x="48" y="94"/>
                    </a:lnTo>
                    <a:lnTo>
                      <a:pt x="42" y="92"/>
                    </a:lnTo>
                    <a:lnTo>
                      <a:pt x="33" y="92"/>
                    </a:lnTo>
                    <a:lnTo>
                      <a:pt x="29" y="92"/>
                    </a:lnTo>
                    <a:lnTo>
                      <a:pt x="25" y="92"/>
                    </a:lnTo>
                    <a:lnTo>
                      <a:pt x="23" y="92"/>
                    </a:lnTo>
                    <a:lnTo>
                      <a:pt x="19" y="92"/>
                    </a:lnTo>
                    <a:lnTo>
                      <a:pt x="17" y="91"/>
                    </a:lnTo>
                    <a:lnTo>
                      <a:pt x="16" y="91"/>
                    </a:lnTo>
                    <a:lnTo>
                      <a:pt x="12" y="91"/>
                    </a:lnTo>
                    <a:lnTo>
                      <a:pt x="0" y="91"/>
                    </a:lnTo>
                    <a:lnTo>
                      <a:pt x="10" y="77"/>
                    </a:lnTo>
                    <a:lnTo>
                      <a:pt x="12" y="75"/>
                    </a:lnTo>
                    <a:lnTo>
                      <a:pt x="19" y="67"/>
                    </a:lnTo>
                    <a:lnTo>
                      <a:pt x="19" y="66"/>
                    </a:lnTo>
                    <a:lnTo>
                      <a:pt x="21" y="64"/>
                    </a:lnTo>
                    <a:lnTo>
                      <a:pt x="27" y="56"/>
                    </a:lnTo>
                    <a:lnTo>
                      <a:pt x="33" y="50"/>
                    </a:lnTo>
                    <a:lnTo>
                      <a:pt x="37" y="46"/>
                    </a:lnTo>
                    <a:lnTo>
                      <a:pt x="39" y="43"/>
                    </a:lnTo>
                    <a:lnTo>
                      <a:pt x="39" y="41"/>
                    </a:lnTo>
                    <a:lnTo>
                      <a:pt x="40" y="39"/>
                    </a:lnTo>
                    <a:lnTo>
                      <a:pt x="42" y="39"/>
                    </a:lnTo>
                    <a:lnTo>
                      <a:pt x="42" y="37"/>
                    </a:lnTo>
                    <a:lnTo>
                      <a:pt x="44" y="35"/>
                    </a:lnTo>
                    <a:lnTo>
                      <a:pt x="46" y="31"/>
                    </a:lnTo>
                    <a:lnTo>
                      <a:pt x="46" y="29"/>
                    </a:lnTo>
                    <a:lnTo>
                      <a:pt x="48" y="27"/>
                    </a:lnTo>
                    <a:lnTo>
                      <a:pt x="50" y="25"/>
                    </a:lnTo>
                    <a:lnTo>
                      <a:pt x="52" y="21"/>
                    </a:lnTo>
                    <a:lnTo>
                      <a:pt x="52" y="19"/>
                    </a:lnTo>
                    <a:lnTo>
                      <a:pt x="54" y="21"/>
                    </a:lnTo>
                    <a:lnTo>
                      <a:pt x="56" y="19"/>
                    </a:lnTo>
                    <a:lnTo>
                      <a:pt x="56" y="18"/>
                    </a:lnTo>
                    <a:lnTo>
                      <a:pt x="56" y="16"/>
                    </a:lnTo>
                    <a:lnTo>
                      <a:pt x="58" y="14"/>
                    </a:lnTo>
                    <a:lnTo>
                      <a:pt x="58" y="12"/>
                    </a:lnTo>
                    <a:lnTo>
                      <a:pt x="60" y="10"/>
                    </a:lnTo>
                    <a:lnTo>
                      <a:pt x="62" y="10"/>
                    </a:lnTo>
                    <a:lnTo>
                      <a:pt x="67" y="10"/>
                    </a:lnTo>
                    <a:lnTo>
                      <a:pt x="69" y="8"/>
                    </a:lnTo>
                    <a:lnTo>
                      <a:pt x="71" y="8"/>
                    </a:lnTo>
                    <a:lnTo>
                      <a:pt x="71" y="10"/>
                    </a:lnTo>
                    <a:lnTo>
                      <a:pt x="73" y="10"/>
                    </a:lnTo>
                    <a:lnTo>
                      <a:pt x="75" y="10"/>
                    </a:lnTo>
                    <a:lnTo>
                      <a:pt x="75" y="8"/>
                    </a:lnTo>
                    <a:lnTo>
                      <a:pt x="77" y="8"/>
                    </a:lnTo>
                    <a:lnTo>
                      <a:pt x="79" y="8"/>
                    </a:lnTo>
                    <a:lnTo>
                      <a:pt x="81" y="8"/>
                    </a:lnTo>
                    <a:lnTo>
                      <a:pt x="83" y="8"/>
                    </a:lnTo>
                    <a:lnTo>
                      <a:pt x="85" y="6"/>
                    </a:lnTo>
                    <a:lnTo>
                      <a:pt x="87" y="6"/>
                    </a:lnTo>
                    <a:lnTo>
                      <a:pt x="87" y="4"/>
                    </a:lnTo>
                    <a:lnTo>
                      <a:pt x="88" y="4"/>
                    </a:lnTo>
                    <a:lnTo>
                      <a:pt x="92" y="6"/>
                    </a:lnTo>
                    <a:lnTo>
                      <a:pt x="94" y="6"/>
                    </a:lnTo>
                    <a:lnTo>
                      <a:pt x="96" y="4"/>
                    </a:lnTo>
                    <a:lnTo>
                      <a:pt x="100" y="2"/>
                    </a:lnTo>
                    <a:lnTo>
                      <a:pt x="102" y="2"/>
                    </a:lnTo>
                    <a:lnTo>
                      <a:pt x="104" y="2"/>
                    </a:lnTo>
                    <a:close/>
                  </a:path>
                </a:pathLst>
              </a:custGeom>
              <a:solidFill>
                <a:srgbClr val="D3E5E8"/>
              </a:solidFill>
              <a:ln w="6350">
                <a:solidFill>
                  <a:srgbClr val="E1E1E1"/>
                </a:solidFill>
                <a:prstDash val="solid"/>
                <a:round/>
                <a:headEnd/>
                <a:tailEnd/>
              </a:ln>
            </p:spPr>
            <p:txBody>
              <a:bodyPr/>
              <a:lstStyle/>
              <a:p>
                <a:endParaRPr lang="en-US"/>
              </a:p>
            </p:txBody>
          </p:sp>
          <p:sp>
            <p:nvSpPr>
              <p:cNvPr id="38168" name="Freeform 25"/>
              <p:cNvSpPr>
                <a:spLocks/>
              </p:cNvSpPr>
              <p:nvPr/>
            </p:nvSpPr>
            <p:spPr bwMode="auto">
              <a:xfrm>
                <a:off x="2011" y="1081"/>
                <a:ext cx="190" cy="130"/>
              </a:xfrm>
              <a:custGeom>
                <a:avLst/>
                <a:gdLst>
                  <a:gd name="T0" fmla="*/ 111 w 190"/>
                  <a:gd name="T1" fmla="*/ 4 h 130"/>
                  <a:gd name="T2" fmla="*/ 123 w 190"/>
                  <a:gd name="T3" fmla="*/ 4 h 130"/>
                  <a:gd name="T4" fmla="*/ 128 w 190"/>
                  <a:gd name="T5" fmla="*/ 6 h 130"/>
                  <a:gd name="T6" fmla="*/ 140 w 190"/>
                  <a:gd name="T7" fmla="*/ 6 h 130"/>
                  <a:gd name="T8" fmla="*/ 153 w 190"/>
                  <a:gd name="T9" fmla="*/ 6 h 130"/>
                  <a:gd name="T10" fmla="*/ 163 w 190"/>
                  <a:gd name="T11" fmla="*/ 6 h 130"/>
                  <a:gd name="T12" fmla="*/ 180 w 190"/>
                  <a:gd name="T13" fmla="*/ 4 h 130"/>
                  <a:gd name="T14" fmla="*/ 190 w 190"/>
                  <a:gd name="T15" fmla="*/ 4 h 130"/>
                  <a:gd name="T16" fmla="*/ 190 w 190"/>
                  <a:gd name="T17" fmla="*/ 13 h 130"/>
                  <a:gd name="T18" fmla="*/ 186 w 190"/>
                  <a:gd name="T19" fmla="*/ 21 h 130"/>
                  <a:gd name="T20" fmla="*/ 182 w 190"/>
                  <a:gd name="T21" fmla="*/ 38 h 130"/>
                  <a:gd name="T22" fmla="*/ 175 w 190"/>
                  <a:gd name="T23" fmla="*/ 63 h 130"/>
                  <a:gd name="T24" fmla="*/ 173 w 190"/>
                  <a:gd name="T25" fmla="*/ 73 h 130"/>
                  <a:gd name="T26" fmla="*/ 169 w 190"/>
                  <a:gd name="T27" fmla="*/ 78 h 130"/>
                  <a:gd name="T28" fmla="*/ 188 w 190"/>
                  <a:gd name="T29" fmla="*/ 105 h 130"/>
                  <a:gd name="T30" fmla="*/ 167 w 190"/>
                  <a:gd name="T31" fmla="*/ 123 h 130"/>
                  <a:gd name="T32" fmla="*/ 159 w 190"/>
                  <a:gd name="T33" fmla="*/ 121 h 130"/>
                  <a:gd name="T34" fmla="*/ 155 w 190"/>
                  <a:gd name="T35" fmla="*/ 117 h 130"/>
                  <a:gd name="T36" fmla="*/ 150 w 190"/>
                  <a:gd name="T37" fmla="*/ 111 h 130"/>
                  <a:gd name="T38" fmla="*/ 148 w 190"/>
                  <a:gd name="T39" fmla="*/ 105 h 130"/>
                  <a:gd name="T40" fmla="*/ 146 w 190"/>
                  <a:gd name="T41" fmla="*/ 100 h 130"/>
                  <a:gd name="T42" fmla="*/ 136 w 190"/>
                  <a:gd name="T43" fmla="*/ 94 h 130"/>
                  <a:gd name="T44" fmla="*/ 130 w 190"/>
                  <a:gd name="T45" fmla="*/ 92 h 130"/>
                  <a:gd name="T46" fmla="*/ 128 w 190"/>
                  <a:gd name="T47" fmla="*/ 90 h 130"/>
                  <a:gd name="T48" fmla="*/ 127 w 190"/>
                  <a:gd name="T49" fmla="*/ 92 h 130"/>
                  <a:gd name="T50" fmla="*/ 121 w 190"/>
                  <a:gd name="T51" fmla="*/ 92 h 130"/>
                  <a:gd name="T52" fmla="*/ 117 w 190"/>
                  <a:gd name="T53" fmla="*/ 98 h 130"/>
                  <a:gd name="T54" fmla="*/ 113 w 190"/>
                  <a:gd name="T55" fmla="*/ 102 h 130"/>
                  <a:gd name="T56" fmla="*/ 104 w 190"/>
                  <a:gd name="T57" fmla="*/ 107 h 130"/>
                  <a:gd name="T58" fmla="*/ 104 w 190"/>
                  <a:gd name="T59" fmla="*/ 115 h 130"/>
                  <a:gd name="T60" fmla="*/ 98 w 190"/>
                  <a:gd name="T61" fmla="*/ 117 h 130"/>
                  <a:gd name="T62" fmla="*/ 96 w 190"/>
                  <a:gd name="T63" fmla="*/ 117 h 130"/>
                  <a:gd name="T64" fmla="*/ 98 w 190"/>
                  <a:gd name="T65" fmla="*/ 111 h 130"/>
                  <a:gd name="T66" fmla="*/ 92 w 190"/>
                  <a:gd name="T67" fmla="*/ 111 h 130"/>
                  <a:gd name="T68" fmla="*/ 92 w 190"/>
                  <a:gd name="T69" fmla="*/ 115 h 130"/>
                  <a:gd name="T70" fmla="*/ 86 w 190"/>
                  <a:gd name="T71" fmla="*/ 123 h 130"/>
                  <a:gd name="T72" fmla="*/ 80 w 190"/>
                  <a:gd name="T73" fmla="*/ 123 h 130"/>
                  <a:gd name="T74" fmla="*/ 77 w 190"/>
                  <a:gd name="T75" fmla="*/ 121 h 130"/>
                  <a:gd name="T76" fmla="*/ 80 w 190"/>
                  <a:gd name="T77" fmla="*/ 117 h 130"/>
                  <a:gd name="T78" fmla="*/ 77 w 190"/>
                  <a:gd name="T79" fmla="*/ 117 h 130"/>
                  <a:gd name="T80" fmla="*/ 75 w 190"/>
                  <a:gd name="T81" fmla="*/ 117 h 130"/>
                  <a:gd name="T82" fmla="*/ 69 w 190"/>
                  <a:gd name="T83" fmla="*/ 119 h 130"/>
                  <a:gd name="T84" fmla="*/ 71 w 190"/>
                  <a:gd name="T85" fmla="*/ 125 h 130"/>
                  <a:gd name="T86" fmla="*/ 67 w 190"/>
                  <a:gd name="T87" fmla="*/ 126 h 130"/>
                  <a:gd name="T88" fmla="*/ 63 w 190"/>
                  <a:gd name="T89" fmla="*/ 128 h 130"/>
                  <a:gd name="T90" fmla="*/ 59 w 190"/>
                  <a:gd name="T91" fmla="*/ 128 h 130"/>
                  <a:gd name="T92" fmla="*/ 48 w 190"/>
                  <a:gd name="T93" fmla="*/ 128 h 130"/>
                  <a:gd name="T94" fmla="*/ 36 w 190"/>
                  <a:gd name="T95" fmla="*/ 130 h 130"/>
                  <a:gd name="T96" fmla="*/ 19 w 190"/>
                  <a:gd name="T97" fmla="*/ 130 h 130"/>
                  <a:gd name="T98" fmla="*/ 0 w 190"/>
                  <a:gd name="T99" fmla="*/ 130 h 130"/>
                  <a:gd name="T100" fmla="*/ 0 w 190"/>
                  <a:gd name="T101" fmla="*/ 100 h 130"/>
                  <a:gd name="T102" fmla="*/ 2 w 190"/>
                  <a:gd name="T103" fmla="*/ 71 h 130"/>
                  <a:gd name="T104" fmla="*/ 4 w 190"/>
                  <a:gd name="T105" fmla="*/ 46 h 130"/>
                  <a:gd name="T106" fmla="*/ 4 w 190"/>
                  <a:gd name="T107" fmla="*/ 30 h 130"/>
                  <a:gd name="T108" fmla="*/ 4 w 190"/>
                  <a:gd name="T109" fmla="*/ 27 h 130"/>
                  <a:gd name="T110" fmla="*/ 4 w 190"/>
                  <a:gd name="T111" fmla="*/ 15 h 130"/>
                  <a:gd name="T112" fmla="*/ 15 w 190"/>
                  <a:gd name="T113" fmla="*/ 11 h 130"/>
                  <a:gd name="T114" fmla="*/ 38 w 190"/>
                  <a:gd name="T115" fmla="*/ 11 h 130"/>
                  <a:gd name="T116" fmla="*/ 73 w 190"/>
                  <a:gd name="T117" fmla="*/ 11 h 130"/>
                  <a:gd name="T118" fmla="*/ 94 w 190"/>
                  <a:gd name="T119" fmla="*/ 9 h 130"/>
                  <a:gd name="T120" fmla="*/ 90 w 190"/>
                  <a:gd name="T121" fmla="*/ 7 h 130"/>
                  <a:gd name="T122" fmla="*/ 98 w 190"/>
                  <a:gd name="T123" fmla="*/ 0 h 1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0"/>
                  <a:gd name="T187" fmla="*/ 0 h 130"/>
                  <a:gd name="T188" fmla="*/ 190 w 190"/>
                  <a:gd name="T189" fmla="*/ 130 h 1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0" h="130">
                    <a:moveTo>
                      <a:pt x="100" y="0"/>
                    </a:moveTo>
                    <a:lnTo>
                      <a:pt x="100" y="2"/>
                    </a:lnTo>
                    <a:lnTo>
                      <a:pt x="107" y="2"/>
                    </a:lnTo>
                    <a:lnTo>
                      <a:pt x="111" y="4"/>
                    </a:lnTo>
                    <a:lnTo>
                      <a:pt x="117" y="4"/>
                    </a:lnTo>
                    <a:lnTo>
                      <a:pt x="119" y="4"/>
                    </a:lnTo>
                    <a:lnTo>
                      <a:pt x="121" y="4"/>
                    </a:lnTo>
                    <a:lnTo>
                      <a:pt x="123" y="4"/>
                    </a:lnTo>
                    <a:lnTo>
                      <a:pt x="128" y="6"/>
                    </a:lnTo>
                    <a:lnTo>
                      <a:pt x="130" y="6"/>
                    </a:lnTo>
                    <a:lnTo>
                      <a:pt x="136" y="6"/>
                    </a:lnTo>
                    <a:lnTo>
                      <a:pt x="138" y="6"/>
                    </a:lnTo>
                    <a:lnTo>
                      <a:pt x="140" y="6"/>
                    </a:lnTo>
                    <a:lnTo>
                      <a:pt x="148" y="6"/>
                    </a:lnTo>
                    <a:lnTo>
                      <a:pt x="153" y="6"/>
                    </a:lnTo>
                    <a:lnTo>
                      <a:pt x="155" y="6"/>
                    </a:lnTo>
                    <a:lnTo>
                      <a:pt x="159" y="6"/>
                    </a:lnTo>
                    <a:lnTo>
                      <a:pt x="163" y="6"/>
                    </a:lnTo>
                    <a:lnTo>
                      <a:pt x="169" y="6"/>
                    </a:lnTo>
                    <a:lnTo>
                      <a:pt x="171" y="6"/>
                    </a:lnTo>
                    <a:lnTo>
                      <a:pt x="178" y="4"/>
                    </a:lnTo>
                    <a:lnTo>
                      <a:pt x="180" y="4"/>
                    </a:lnTo>
                    <a:lnTo>
                      <a:pt x="182" y="4"/>
                    </a:lnTo>
                    <a:lnTo>
                      <a:pt x="186" y="4"/>
                    </a:lnTo>
                    <a:lnTo>
                      <a:pt x="188" y="4"/>
                    </a:lnTo>
                    <a:lnTo>
                      <a:pt x="190" y="4"/>
                    </a:lnTo>
                    <a:lnTo>
                      <a:pt x="190" y="11"/>
                    </a:lnTo>
                    <a:lnTo>
                      <a:pt x="190" y="13"/>
                    </a:lnTo>
                    <a:lnTo>
                      <a:pt x="188" y="19"/>
                    </a:lnTo>
                    <a:lnTo>
                      <a:pt x="188" y="21"/>
                    </a:lnTo>
                    <a:lnTo>
                      <a:pt x="186" y="21"/>
                    </a:lnTo>
                    <a:lnTo>
                      <a:pt x="186" y="23"/>
                    </a:lnTo>
                    <a:lnTo>
                      <a:pt x="184" y="30"/>
                    </a:lnTo>
                    <a:lnTo>
                      <a:pt x="182" y="30"/>
                    </a:lnTo>
                    <a:lnTo>
                      <a:pt x="182" y="38"/>
                    </a:lnTo>
                    <a:lnTo>
                      <a:pt x="180" y="42"/>
                    </a:lnTo>
                    <a:lnTo>
                      <a:pt x="178" y="50"/>
                    </a:lnTo>
                    <a:lnTo>
                      <a:pt x="176" y="57"/>
                    </a:lnTo>
                    <a:lnTo>
                      <a:pt x="175" y="63"/>
                    </a:lnTo>
                    <a:lnTo>
                      <a:pt x="175" y="65"/>
                    </a:lnTo>
                    <a:lnTo>
                      <a:pt x="173" y="71"/>
                    </a:lnTo>
                    <a:lnTo>
                      <a:pt x="173" y="73"/>
                    </a:lnTo>
                    <a:lnTo>
                      <a:pt x="171" y="73"/>
                    </a:lnTo>
                    <a:lnTo>
                      <a:pt x="171" y="75"/>
                    </a:lnTo>
                    <a:lnTo>
                      <a:pt x="169" y="78"/>
                    </a:lnTo>
                    <a:lnTo>
                      <a:pt x="169" y="84"/>
                    </a:lnTo>
                    <a:lnTo>
                      <a:pt x="165" y="96"/>
                    </a:lnTo>
                    <a:lnTo>
                      <a:pt x="180" y="103"/>
                    </a:lnTo>
                    <a:lnTo>
                      <a:pt x="188" y="105"/>
                    </a:lnTo>
                    <a:lnTo>
                      <a:pt x="171" y="128"/>
                    </a:lnTo>
                    <a:lnTo>
                      <a:pt x="171" y="126"/>
                    </a:lnTo>
                    <a:lnTo>
                      <a:pt x="169" y="125"/>
                    </a:lnTo>
                    <a:lnTo>
                      <a:pt x="167" y="123"/>
                    </a:lnTo>
                    <a:lnTo>
                      <a:pt x="165" y="121"/>
                    </a:lnTo>
                    <a:lnTo>
                      <a:pt x="163" y="121"/>
                    </a:lnTo>
                    <a:lnTo>
                      <a:pt x="159" y="121"/>
                    </a:lnTo>
                    <a:lnTo>
                      <a:pt x="157" y="121"/>
                    </a:lnTo>
                    <a:lnTo>
                      <a:pt x="155" y="119"/>
                    </a:lnTo>
                    <a:lnTo>
                      <a:pt x="155" y="117"/>
                    </a:lnTo>
                    <a:lnTo>
                      <a:pt x="153" y="117"/>
                    </a:lnTo>
                    <a:lnTo>
                      <a:pt x="153" y="115"/>
                    </a:lnTo>
                    <a:lnTo>
                      <a:pt x="152" y="113"/>
                    </a:lnTo>
                    <a:lnTo>
                      <a:pt x="150" y="111"/>
                    </a:lnTo>
                    <a:lnTo>
                      <a:pt x="150" y="107"/>
                    </a:lnTo>
                    <a:lnTo>
                      <a:pt x="148" y="105"/>
                    </a:lnTo>
                    <a:lnTo>
                      <a:pt x="148" y="102"/>
                    </a:lnTo>
                    <a:lnTo>
                      <a:pt x="146" y="100"/>
                    </a:lnTo>
                    <a:lnTo>
                      <a:pt x="142" y="98"/>
                    </a:lnTo>
                    <a:lnTo>
                      <a:pt x="142" y="96"/>
                    </a:lnTo>
                    <a:lnTo>
                      <a:pt x="140" y="94"/>
                    </a:lnTo>
                    <a:lnTo>
                      <a:pt x="136" y="94"/>
                    </a:lnTo>
                    <a:lnTo>
                      <a:pt x="134" y="92"/>
                    </a:lnTo>
                    <a:lnTo>
                      <a:pt x="130" y="92"/>
                    </a:lnTo>
                    <a:lnTo>
                      <a:pt x="128" y="90"/>
                    </a:lnTo>
                    <a:lnTo>
                      <a:pt x="127" y="90"/>
                    </a:lnTo>
                    <a:lnTo>
                      <a:pt x="127" y="92"/>
                    </a:lnTo>
                    <a:lnTo>
                      <a:pt x="125" y="92"/>
                    </a:lnTo>
                    <a:lnTo>
                      <a:pt x="123" y="92"/>
                    </a:lnTo>
                    <a:lnTo>
                      <a:pt x="121" y="92"/>
                    </a:lnTo>
                    <a:lnTo>
                      <a:pt x="119" y="94"/>
                    </a:lnTo>
                    <a:lnTo>
                      <a:pt x="117" y="96"/>
                    </a:lnTo>
                    <a:lnTo>
                      <a:pt x="117" y="98"/>
                    </a:lnTo>
                    <a:lnTo>
                      <a:pt x="117" y="100"/>
                    </a:lnTo>
                    <a:lnTo>
                      <a:pt x="115" y="100"/>
                    </a:lnTo>
                    <a:lnTo>
                      <a:pt x="115" y="102"/>
                    </a:lnTo>
                    <a:lnTo>
                      <a:pt x="113" y="102"/>
                    </a:lnTo>
                    <a:lnTo>
                      <a:pt x="109" y="105"/>
                    </a:lnTo>
                    <a:lnTo>
                      <a:pt x="107" y="107"/>
                    </a:lnTo>
                    <a:lnTo>
                      <a:pt x="105" y="107"/>
                    </a:lnTo>
                    <a:lnTo>
                      <a:pt x="104" y="107"/>
                    </a:lnTo>
                    <a:lnTo>
                      <a:pt x="104" y="109"/>
                    </a:lnTo>
                    <a:lnTo>
                      <a:pt x="105" y="113"/>
                    </a:lnTo>
                    <a:lnTo>
                      <a:pt x="104" y="115"/>
                    </a:lnTo>
                    <a:lnTo>
                      <a:pt x="102" y="115"/>
                    </a:lnTo>
                    <a:lnTo>
                      <a:pt x="100" y="115"/>
                    </a:lnTo>
                    <a:lnTo>
                      <a:pt x="98" y="117"/>
                    </a:lnTo>
                    <a:lnTo>
                      <a:pt x="96" y="117"/>
                    </a:lnTo>
                    <a:lnTo>
                      <a:pt x="98" y="115"/>
                    </a:lnTo>
                    <a:lnTo>
                      <a:pt x="98" y="113"/>
                    </a:lnTo>
                    <a:lnTo>
                      <a:pt x="100" y="111"/>
                    </a:lnTo>
                    <a:lnTo>
                      <a:pt x="98" y="111"/>
                    </a:lnTo>
                    <a:lnTo>
                      <a:pt x="96" y="111"/>
                    </a:lnTo>
                    <a:lnTo>
                      <a:pt x="94" y="111"/>
                    </a:lnTo>
                    <a:lnTo>
                      <a:pt x="92" y="111"/>
                    </a:lnTo>
                    <a:lnTo>
                      <a:pt x="92" y="113"/>
                    </a:lnTo>
                    <a:lnTo>
                      <a:pt x="92" y="115"/>
                    </a:lnTo>
                    <a:lnTo>
                      <a:pt x="90" y="117"/>
                    </a:lnTo>
                    <a:lnTo>
                      <a:pt x="90" y="119"/>
                    </a:lnTo>
                    <a:lnTo>
                      <a:pt x="88" y="119"/>
                    </a:lnTo>
                    <a:lnTo>
                      <a:pt x="86" y="123"/>
                    </a:lnTo>
                    <a:lnTo>
                      <a:pt x="84" y="125"/>
                    </a:lnTo>
                    <a:lnTo>
                      <a:pt x="82" y="125"/>
                    </a:lnTo>
                    <a:lnTo>
                      <a:pt x="80" y="123"/>
                    </a:lnTo>
                    <a:lnTo>
                      <a:pt x="79" y="123"/>
                    </a:lnTo>
                    <a:lnTo>
                      <a:pt x="79" y="121"/>
                    </a:lnTo>
                    <a:lnTo>
                      <a:pt x="77" y="121"/>
                    </a:lnTo>
                    <a:lnTo>
                      <a:pt x="79" y="119"/>
                    </a:lnTo>
                    <a:lnTo>
                      <a:pt x="80" y="117"/>
                    </a:lnTo>
                    <a:lnTo>
                      <a:pt x="79" y="117"/>
                    </a:lnTo>
                    <a:lnTo>
                      <a:pt x="77" y="117"/>
                    </a:lnTo>
                    <a:lnTo>
                      <a:pt x="75" y="117"/>
                    </a:lnTo>
                    <a:lnTo>
                      <a:pt x="73" y="117"/>
                    </a:lnTo>
                    <a:lnTo>
                      <a:pt x="75" y="117"/>
                    </a:lnTo>
                    <a:lnTo>
                      <a:pt x="75" y="119"/>
                    </a:lnTo>
                    <a:lnTo>
                      <a:pt x="71" y="121"/>
                    </a:lnTo>
                    <a:lnTo>
                      <a:pt x="69" y="121"/>
                    </a:lnTo>
                    <a:lnTo>
                      <a:pt x="69" y="119"/>
                    </a:lnTo>
                    <a:lnTo>
                      <a:pt x="67" y="121"/>
                    </a:lnTo>
                    <a:lnTo>
                      <a:pt x="71" y="123"/>
                    </a:lnTo>
                    <a:lnTo>
                      <a:pt x="71" y="125"/>
                    </a:lnTo>
                    <a:lnTo>
                      <a:pt x="67" y="126"/>
                    </a:lnTo>
                    <a:lnTo>
                      <a:pt x="65" y="126"/>
                    </a:lnTo>
                    <a:lnTo>
                      <a:pt x="63" y="126"/>
                    </a:lnTo>
                    <a:lnTo>
                      <a:pt x="63" y="128"/>
                    </a:lnTo>
                    <a:lnTo>
                      <a:pt x="61" y="128"/>
                    </a:lnTo>
                    <a:lnTo>
                      <a:pt x="59" y="128"/>
                    </a:lnTo>
                    <a:lnTo>
                      <a:pt x="54" y="130"/>
                    </a:lnTo>
                    <a:lnTo>
                      <a:pt x="52" y="128"/>
                    </a:lnTo>
                    <a:lnTo>
                      <a:pt x="48" y="128"/>
                    </a:lnTo>
                    <a:lnTo>
                      <a:pt x="46" y="130"/>
                    </a:lnTo>
                    <a:lnTo>
                      <a:pt x="38" y="130"/>
                    </a:lnTo>
                    <a:lnTo>
                      <a:pt x="36" y="130"/>
                    </a:lnTo>
                    <a:lnTo>
                      <a:pt x="34" y="130"/>
                    </a:lnTo>
                    <a:lnTo>
                      <a:pt x="23" y="130"/>
                    </a:lnTo>
                    <a:lnTo>
                      <a:pt x="19" y="130"/>
                    </a:lnTo>
                    <a:lnTo>
                      <a:pt x="17" y="130"/>
                    </a:lnTo>
                    <a:lnTo>
                      <a:pt x="11" y="130"/>
                    </a:lnTo>
                    <a:lnTo>
                      <a:pt x="8" y="130"/>
                    </a:lnTo>
                    <a:lnTo>
                      <a:pt x="0" y="130"/>
                    </a:lnTo>
                    <a:lnTo>
                      <a:pt x="0" y="109"/>
                    </a:lnTo>
                    <a:lnTo>
                      <a:pt x="0" y="107"/>
                    </a:lnTo>
                    <a:lnTo>
                      <a:pt x="0" y="102"/>
                    </a:lnTo>
                    <a:lnTo>
                      <a:pt x="0" y="100"/>
                    </a:lnTo>
                    <a:lnTo>
                      <a:pt x="2" y="88"/>
                    </a:lnTo>
                    <a:lnTo>
                      <a:pt x="2" y="78"/>
                    </a:lnTo>
                    <a:lnTo>
                      <a:pt x="2" y="71"/>
                    </a:lnTo>
                    <a:lnTo>
                      <a:pt x="4" y="61"/>
                    </a:lnTo>
                    <a:lnTo>
                      <a:pt x="4" y="59"/>
                    </a:lnTo>
                    <a:lnTo>
                      <a:pt x="4" y="48"/>
                    </a:lnTo>
                    <a:lnTo>
                      <a:pt x="4" y="46"/>
                    </a:lnTo>
                    <a:lnTo>
                      <a:pt x="4" y="38"/>
                    </a:lnTo>
                    <a:lnTo>
                      <a:pt x="4" y="34"/>
                    </a:lnTo>
                    <a:lnTo>
                      <a:pt x="4" y="30"/>
                    </a:lnTo>
                    <a:lnTo>
                      <a:pt x="4" y="29"/>
                    </a:lnTo>
                    <a:lnTo>
                      <a:pt x="4" y="27"/>
                    </a:lnTo>
                    <a:lnTo>
                      <a:pt x="4" y="21"/>
                    </a:lnTo>
                    <a:lnTo>
                      <a:pt x="4" y="19"/>
                    </a:lnTo>
                    <a:lnTo>
                      <a:pt x="4" y="15"/>
                    </a:lnTo>
                    <a:lnTo>
                      <a:pt x="4" y="11"/>
                    </a:lnTo>
                    <a:lnTo>
                      <a:pt x="15" y="11"/>
                    </a:lnTo>
                    <a:lnTo>
                      <a:pt x="21" y="11"/>
                    </a:lnTo>
                    <a:lnTo>
                      <a:pt x="36" y="11"/>
                    </a:lnTo>
                    <a:lnTo>
                      <a:pt x="38" y="11"/>
                    </a:lnTo>
                    <a:lnTo>
                      <a:pt x="48" y="11"/>
                    </a:lnTo>
                    <a:lnTo>
                      <a:pt x="61" y="11"/>
                    </a:lnTo>
                    <a:lnTo>
                      <a:pt x="73" y="11"/>
                    </a:lnTo>
                    <a:lnTo>
                      <a:pt x="94" y="11"/>
                    </a:lnTo>
                    <a:lnTo>
                      <a:pt x="94" y="9"/>
                    </a:lnTo>
                    <a:lnTo>
                      <a:pt x="92" y="9"/>
                    </a:lnTo>
                    <a:lnTo>
                      <a:pt x="90" y="7"/>
                    </a:lnTo>
                    <a:lnTo>
                      <a:pt x="90" y="0"/>
                    </a:lnTo>
                    <a:lnTo>
                      <a:pt x="98" y="2"/>
                    </a:lnTo>
                    <a:lnTo>
                      <a:pt x="98" y="0"/>
                    </a:lnTo>
                    <a:lnTo>
                      <a:pt x="100" y="0"/>
                    </a:lnTo>
                    <a:close/>
                  </a:path>
                </a:pathLst>
              </a:custGeom>
              <a:solidFill>
                <a:srgbClr val="D3E5E8"/>
              </a:solidFill>
              <a:ln w="6350">
                <a:solidFill>
                  <a:srgbClr val="E1E1E1"/>
                </a:solidFill>
                <a:prstDash val="solid"/>
                <a:round/>
                <a:headEnd/>
                <a:tailEnd/>
              </a:ln>
            </p:spPr>
            <p:txBody>
              <a:bodyPr/>
              <a:lstStyle/>
              <a:p>
                <a:endParaRPr lang="en-US"/>
              </a:p>
            </p:txBody>
          </p:sp>
          <p:sp>
            <p:nvSpPr>
              <p:cNvPr id="38169" name="Freeform 26"/>
              <p:cNvSpPr>
                <a:spLocks/>
              </p:cNvSpPr>
              <p:nvPr/>
            </p:nvSpPr>
            <p:spPr bwMode="auto">
              <a:xfrm>
                <a:off x="602" y="1254"/>
                <a:ext cx="190" cy="109"/>
              </a:xfrm>
              <a:custGeom>
                <a:avLst/>
                <a:gdLst>
                  <a:gd name="T0" fmla="*/ 94 w 190"/>
                  <a:gd name="T1" fmla="*/ 1 h 109"/>
                  <a:gd name="T2" fmla="*/ 96 w 190"/>
                  <a:gd name="T3" fmla="*/ 11 h 109"/>
                  <a:gd name="T4" fmla="*/ 100 w 190"/>
                  <a:gd name="T5" fmla="*/ 15 h 109"/>
                  <a:gd name="T6" fmla="*/ 98 w 190"/>
                  <a:gd name="T7" fmla="*/ 21 h 109"/>
                  <a:gd name="T8" fmla="*/ 105 w 190"/>
                  <a:gd name="T9" fmla="*/ 25 h 109"/>
                  <a:gd name="T10" fmla="*/ 111 w 190"/>
                  <a:gd name="T11" fmla="*/ 28 h 109"/>
                  <a:gd name="T12" fmla="*/ 115 w 190"/>
                  <a:gd name="T13" fmla="*/ 26 h 109"/>
                  <a:gd name="T14" fmla="*/ 124 w 190"/>
                  <a:gd name="T15" fmla="*/ 23 h 109"/>
                  <a:gd name="T16" fmla="*/ 128 w 190"/>
                  <a:gd name="T17" fmla="*/ 21 h 109"/>
                  <a:gd name="T18" fmla="*/ 134 w 190"/>
                  <a:gd name="T19" fmla="*/ 21 h 109"/>
                  <a:gd name="T20" fmla="*/ 140 w 190"/>
                  <a:gd name="T21" fmla="*/ 19 h 109"/>
                  <a:gd name="T22" fmla="*/ 149 w 190"/>
                  <a:gd name="T23" fmla="*/ 17 h 109"/>
                  <a:gd name="T24" fmla="*/ 153 w 190"/>
                  <a:gd name="T25" fmla="*/ 17 h 109"/>
                  <a:gd name="T26" fmla="*/ 157 w 190"/>
                  <a:gd name="T27" fmla="*/ 17 h 109"/>
                  <a:gd name="T28" fmla="*/ 165 w 190"/>
                  <a:gd name="T29" fmla="*/ 21 h 109"/>
                  <a:gd name="T30" fmla="*/ 171 w 190"/>
                  <a:gd name="T31" fmla="*/ 21 h 109"/>
                  <a:gd name="T32" fmla="*/ 178 w 190"/>
                  <a:gd name="T33" fmla="*/ 21 h 109"/>
                  <a:gd name="T34" fmla="*/ 184 w 190"/>
                  <a:gd name="T35" fmla="*/ 17 h 109"/>
                  <a:gd name="T36" fmla="*/ 186 w 190"/>
                  <a:gd name="T37" fmla="*/ 21 h 109"/>
                  <a:gd name="T38" fmla="*/ 188 w 190"/>
                  <a:gd name="T39" fmla="*/ 28 h 109"/>
                  <a:gd name="T40" fmla="*/ 182 w 190"/>
                  <a:gd name="T41" fmla="*/ 32 h 109"/>
                  <a:gd name="T42" fmla="*/ 180 w 190"/>
                  <a:gd name="T43" fmla="*/ 38 h 109"/>
                  <a:gd name="T44" fmla="*/ 182 w 190"/>
                  <a:gd name="T45" fmla="*/ 40 h 109"/>
                  <a:gd name="T46" fmla="*/ 176 w 190"/>
                  <a:gd name="T47" fmla="*/ 46 h 109"/>
                  <a:gd name="T48" fmla="*/ 176 w 190"/>
                  <a:gd name="T49" fmla="*/ 49 h 109"/>
                  <a:gd name="T50" fmla="*/ 172 w 190"/>
                  <a:gd name="T51" fmla="*/ 51 h 109"/>
                  <a:gd name="T52" fmla="*/ 165 w 190"/>
                  <a:gd name="T53" fmla="*/ 51 h 109"/>
                  <a:gd name="T54" fmla="*/ 159 w 190"/>
                  <a:gd name="T55" fmla="*/ 55 h 109"/>
                  <a:gd name="T56" fmla="*/ 149 w 190"/>
                  <a:gd name="T57" fmla="*/ 57 h 109"/>
                  <a:gd name="T58" fmla="*/ 140 w 190"/>
                  <a:gd name="T59" fmla="*/ 57 h 109"/>
                  <a:gd name="T60" fmla="*/ 136 w 190"/>
                  <a:gd name="T61" fmla="*/ 65 h 109"/>
                  <a:gd name="T62" fmla="*/ 130 w 190"/>
                  <a:gd name="T63" fmla="*/ 69 h 109"/>
                  <a:gd name="T64" fmla="*/ 124 w 190"/>
                  <a:gd name="T65" fmla="*/ 76 h 109"/>
                  <a:gd name="T66" fmla="*/ 117 w 190"/>
                  <a:gd name="T67" fmla="*/ 82 h 109"/>
                  <a:gd name="T68" fmla="*/ 115 w 190"/>
                  <a:gd name="T69" fmla="*/ 82 h 109"/>
                  <a:gd name="T70" fmla="*/ 109 w 190"/>
                  <a:gd name="T71" fmla="*/ 86 h 109"/>
                  <a:gd name="T72" fmla="*/ 105 w 190"/>
                  <a:gd name="T73" fmla="*/ 90 h 109"/>
                  <a:gd name="T74" fmla="*/ 107 w 190"/>
                  <a:gd name="T75" fmla="*/ 94 h 109"/>
                  <a:gd name="T76" fmla="*/ 107 w 190"/>
                  <a:gd name="T77" fmla="*/ 97 h 109"/>
                  <a:gd name="T78" fmla="*/ 105 w 190"/>
                  <a:gd name="T79" fmla="*/ 99 h 109"/>
                  <a:gd name="T80" fmla="*/ 101 w 190"/>
                  <a:gd name="T81" fmla="*/ 103 h 109"/>
                  <a:gd name="T82" fmla="*/ 94 w 190"/>
                  <a:gd name="T83" fmla="*/ 107 h 109"/>
                  <a:gd name="T84" fmla="*/ 92 w 190"/>
                  <a:gd name="T85" fmla="*/ 109 h 109"/>
                  <a:gd name="T86" fmla="*/ 52 w 190"/>
                  <a:gd name="T87" fmla="*/ 107 h 109"/>
                  <a:gd name="T88" fmla="*/ 4 w 190"/>
                  <a:gd name="T89" fmla="*/ 74 h 109"/>
                  <a:gd name="T90" fmla="*/ 7 w 190"/>
                  <a:gd name="T91" fmla="*/ 57 h 109"/>
                  <a:gd name="T92" fmla="*/ 11 w 190"/>
                  <a:gd name="T93" fmla="*/ 26 h 109"/>
                  <a:gd name="T94" fmla="*/ 15 w 190"/>
                  <a:gd name="T95" fmla="*/ 19 h 109"/>
                  <a:gd name="T96" fmla="*/ 27 w 190"/>
                  <a:gd name="T97" fmla="*/ 11 h 109"/>
                  <a:gd name="T98" fmla="*/ 36 w 190"/>
                  <a:gd name="T99" fmla="*/ 5 h 109"/>
                  <a:gd name="T100" fmla="*/ 40 w 190"/>
                  <a:gd name="T101" fmla="*/ 13 h 109"/>
                  <a:gd name="T102" fmla="*/ 46 w 190"/>
                  <a:gd name="T103" fmla="*/ 17 h 109"/>
                  <a:gd name="T104" fmla="*/ 52 w 190"/>
                  <a:gd name="T105" fmla="*/ 15 h 109"/>
                  <a:gd name="T106" fmla="*/ 59 w 190"/>
                  <a:gd name="T107" fmla="*/ 15 h 109"/>
                  <a:gd name="T108" fmla="*/ 61 w 190"/>
                  <a:gd name="T109" fmla="*/ 15 h 109"/>
                  <a:gd name="T110" fmla="*/ 65 w 190"/>
                  <a:gd name="T111" fmla="*/ 13 h 109"/>
                  <a:gd name="T112" fmla="*/ 69 w 190"/>
                  <a:gd name="T113" fmla="*/ 15 h 109"/>
                  <a:gd name="T114" fmla="*/ 75 w 190"/>
                  <a:gd name="T115" fmla="*/ 11 h 109"/>
                  <a:gd name="T116" fmla="*/ 75 w 190"/>
                  <a:gd name="T117" fmla="*/ 11 h 109"/>
                  <a:gd name="T118" fmla="*/ 80 w 190"/>
                  <a:gd name="T119" fmla="*/ 9 h 109"/>
                  <a:gd name="T120" fmla="*/ 92 w 190"/>
                  <a:gd name="T121" fmla="*/ 0 h 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0"/>
                  <a:gd name="T184" fmla="*/ 0 h 109"/>
                  <a:gd name="T185" fmla="*/ 190 w 190"/>
                  <a:gd name="T186" fmla="*/ 109 h 1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0" h="109">
                    <a:moveTo>
                      <a:pt x="92" y="0"/>
                    </a:moveTo>
                    <a:lnTo>
                      <a:pt x="92" y="0"/>
                    </a:lnTo>
                    <a:lnTo>
                      <a:pt x="92" y="1"/>
                    </a:lnTo>
                    <a:lnTo>
                      <a:pt x="94" y="1"/>
                    </a:lnTo>
                    <a:lnTo>
                      <a:pt x="94" y="3"/>
                    </a:lnTo>
                    <a:lnTo>
                      <a:pt x="94" y="5"/>
                    </a:lnTo>
                    <a:lnTo>
                      <a:pt x="96" y="7"/>
                    </a:lnTo>
                    <a:lnTo>
                      <a:pt x="96" y="9"/>
                    </a:lnTo>
                    <a:lnTo>
                      <a:pt x="96" y="11"/>
                    </a:lnTo>
                    <a:lnTo>
                      <a:pt x="96" y="13"/>
                    </a:lnTo>
                    <a:lnTo>
                      <a:pt x="98" y="15"/>
                    </a:lnTo>
                    <a:lnTo>
                      <a:pt x="100" y="15"/>
                    </a:lnTo>
                    <a:lnTo>
                      <a:pt x="100" y="17"/>
                    </a:lnTo>
                    <a:lnTo>
                      <a:pt x="98" y="19"/>
                    </a:lnTo>
                    <a:lnTo>
                      <a:pt x="98" y="21"/>
                    </a:lnTo>
                    <a:lnTo>
                      <a:pt x="100" y="23"/>
                    </a:lnTo>
                    <a:lnTo>
                      <a:pt x="103" y="23"/>
                    </a:lnTo>
                    <a:lnTo>
                      <a:pt x="105" y="25"/>
                    </a:lnTo>
                    <a:lnTo>
                      <a:pt x="105" y="26"/>
                    </a:lnTo>
                    <a:lnTo>
                      <a:pt x="107" y="28"/>
                    </a:lnTo>
                    <a:lnTo>
                      <a:pt x="109" y="28"/>
                    </a:lnTo>
                    <a:lnTo>
                      <a:pt x="111" y="28"/>
                    </a:lnTo>
                    <a:lnTo>
                      <a:pt x="111" y="26"/>
                    </a:lnTo>
                    <a:lnTo>
                      <a:pt x="113" y="26"/>
                    </a:lnTo>
                    <a:lnTo>
                      <a:pt x="115" y="26"/>
                    </a:lnTo>
                    <a:lnTo>
                      <a:pt x="119" y="26"/>
                    </a:lnTo>
                    <a:lnTo>
                      <a:pt x="121" y="25"/>
                    </a:lnTo>
                    <a:lnTo>
                      <a:pt x="123" y="25"/>
                    </a:lnTo>
                    <a:lnTo>
                      <a:pt x="124" y="23"/>
                    </a:lnTo>
                    <a:lnTo>
                      <a:pt x="126" y="23"/>
                    </a:lnTo>
                    <a:lnTo>
                      <a:pt x="128" y="21"/>
                    </a:lnTo>
                    <a:lnTo>
                      <a:pt x="130" y="23"/>
                    </a:lnTo>
                    <a:lnTo>
                      <a:pt x="132" y="23"/>
                    </a:lnTo>
                    <a:lnTo>
                      <a:pt x="134" y="21"/>
                    </a:lnTo>
                    <a:lnTo>
                      <a:pt x="136" y="21"/>
                    </a:lnTo>
                    <a:lnTo>
                      <a:pt x="136" y="19"/>
                    </a:lnTo>
                    <a:lnTo>
                      <a:pt x="138" y="19"/>
                    </a:lnTo>
                    <a:lnTo>
                      <a:pt x="140" y="19"/>
                    </a:lnTo>
                    <a:lnTo>
                      <a:pt x="142" y="19"/>
                    </a:lnTo>
                    <a:lnTo>
                      <a:pt x="144" y="17"/>
                    </a:lnTo>
                    <a:lnTo>
                      <a:pt x="146" y="17"/>
                    </a:lnTo>
                    <a:lnTo>
                      <a:pt x="149" y="17"/>
                    </a:lnTo>
                    <a:lnTo>
                      <a:pt x="151" y="17"/>
                    </a:lnTo>
                    <a:lnTo>
                      <a:pt x="151" y="19"/>
                    </a:lnTo>
                    <a:lnTo>
                      <a:pt x="151" y="17"/>
                    </a:lnTo>
                    <a:lnTo>
                      <a:pt x="153" y="17"/>
                    </a:lnTo>
                    <a:lnTo>
                      <a:pt x="155" y="17"/>
                    </a:lnTo>
                    <a:lnTo>
                      <a:pt x="157" y="17"/>
                    </a:lnTo>
                    <a:lnTo>
                      <a:pt x="159" y="17"/>
                    </a:lnTo>
                    <a:lnTo>
                      <a:pt x="161" y="17"/>
                    </a:lnTo>
                    <a:lnTo>
                      <a:pt x="163" y="19"/>
                    </a:lnTo>
                    <a:lnTo>
                      <a:pt x="165" y="19"/>
                    </a:lnTo>
                    <a:lnTo>
                      <a:pt x="165" y="21"/>
                    </a:lnTo>
                    <a:lnTo>
                      <a:pt x="167" y="21"/>
                    </a:lnTo>
                    <a:lnTo>
                      <a:pt x="167" y="19"/>
                    </a:lnTo>
                    <a:lnTo>
                      <a:pt x="169" y="19"/>
                    </a:lnTo>
                    <a:lnTo>
                      <a:pt x="169" y="21"/>
                    </a:lnTo>
                    <a:lnTo>
                      <a:pt x="171" y="21"/>
                    </a:lnTo>
                    <a:lnTo>
                      <a:pt x="171" y="23"/>
                    </a:lnTo>
                    <a:lnTo>
                      <a:pt x="172" y="23"/>
                    </a:lnTo>
                    <a:lnTo>
                      <a:pt x="174" y="21"/>
                    </a:lnTo>
                    <a:lnTo>
                      <a:pt x="176" y="21"/>
                    </a:lnTo>
                    <a:lnTo>
                      <a:pt x="178" y="21"/>
                    </a:lnTo>
                    <a:lnTo>
                      <a:pt x="180" y="19"/>
                    </a:lnTo>
                    <a:lnTo>
                      <a:pt x="182" y="19"/>
                    </a:lnTo>
                    <a:lnTo>
                      <a:pt x="184" y="17"/>
                    </a:lnTo>
                    <a:lnTo>
                      <a:pt x="186" y="19"/>
                    </a:lnTo>
                    <a:lnTo>
                      <a:pt x="186" y="21"/>
                    </a:lnTo>
                    <a:lnTo>
                      <a:pt x="188" y="23"/>
                    </a:lnTo>
                    <a:lnTo>
                      <a:pt x="190" y="23"/>
                    </a:lnTo>
                    <a:lnTo>
                      <a:pt x="190" y="25"/>
                    </a:lnTo>
                    <a:lnTo>
                      <a:pt x="190" y="26"/>
                    </a:lnTo>
                    <a:lnTo>
                      <a:pt x="188" y="28"/>
                    </a:lnTo>
                    <a:lnTo>
                      <a:pt x="184" y="30"/>
                    </a:lnTo>
                    <a:lnTo>
                      <a:pt x="184" y="32"/>
                    </a:lnTo>
                    <a:lnTo>
                      <a:pt x="182" y="32"/>
                    </a:lnTo>
                    <a:lnTo>
                      <a:pt x="180" y="34"/>
                    </a:lnTo>
                    <a:lnTo>
                      <a:pt x="178" y="36"/>
                    </a:lnTo>
                    <a:lnTo>
                      <a:pt x="178" y="38"/>
                    </a:lnTo>
                    <a:lnTo>
                      <a:pt x="180" y="38"/>
                    </a:lnTo>
                    <a:lnTo>
                      <a:pt x="182" y="38"/>
                    </a:lnTo>
                    <a:lnTo>
                      <a:pt x="182" y="40"/>
                    </a:lnTo>
                    <a:lnTo>
                      <a:pt x="182" y="42"/>
                    </a:lnTo>
                    <a:lnTo>
                      <a:pt x="178" y="44"/>
                    </a:lnTo>
                    <a:lnTo>
                      <a:pt x="176" y="46"/>
                    </a:lnTo>
                    <a:lnTo>
                      <a:pt x="176" y="48"/>
                    </a:lnTo>
                    <a:lnTo>
                      <a:pt x="176" y="49"/>
                    </a:lnTo>
                    <a:lnTo>
                      <a:pt x="174" y="51"/>
                    </a:lnTo>
                    <a:lnTo>
                      <a:pt x="174" y="53"/>
                    </a:lnTo>
                    <a:lnTo>
                      <a:pt x="174" y="51"/>
                    </a:lnTo>
                    <a:lnTo>
                      <a:pt x="172" y="51"/>
                    </a:lnTo>
                    <a:lnTo>
                      <a:pt x="171" y="51"/>
                    </a:lnTo>
                    <a:lnTo>
                      <a:pt x="169" y="51"/>
                    </a:lnTo>
                    <a:lnTo>
                      <a:pt x="167" y="53"/>
                    </a:lnTo>
                    <a:lnTo>
                      <a:pt x="165" y="51"/>
                    </a:lnTo>
                    <a:lnTo>
                      <a:pt x="165" y="53"/>
                    </a:lnTo>
                    <a:lnTo>
                      <a:pt x="163" y="53"/>
                    </a:lnTo>
                    <a:lnTo>
                      <a:pt x="161" y="55"/>
                    </a:lnTo>
                    <a:lnTo>
                      <a:pt x="159" y="55"/>
                    </a:lnTo>
                    <a:lnTo>
                      <a:pt x="157" y="55"/>
                    </a:lnTo>
                    <a:lnTo>
                      <a:pt x="153" y="57"/>
                    </a:lnTo>
                    <a:lnTo>
                      <a:pt x="149" y="59"/>
                    </a:lnTo>
                    <a:lnTo>
                      <a:pt x="149" y="57"/>
                    </a:lnTo>
                    <a:lnTo>
                      <a:pt x="148" y="57"/>
                    </a:lnTo>
                    <a:lnTo>
                      <a:pt x="144" y="55"/>
                    </a:lnTo>
                    <a:lnTo>
                      <a:pt x="142" y="57"/>
                    </a:lnTo>
                    <a:lnTo>
                      <a:pt x="140" y="57"/>
                    </a:lnTo>
                    <a:lnTo>
                      <a:pt x="138" y="59"/>
                    </a:lnTo>
                    <a:lnTo>
                      <a:pt x="136" y="61"/>
                    </a:lnTo>
                    <a:lnTo>
                      <a:pt x="136" y="63"/>
                    </a:lnTo>
                    <a:lnTo>
                      <a:pt x="136" y="65"/>
                    </a:lnTo>
                    <a:lnTo>
                      <a:pt x="134" y="67"/>
                    </a:lnTo>
                    <a:lnTo>
                      <a:pt x="132" y="67"/>
                    </a:lnTo>
                    <a:lnTo>
                      <a:pt x="132" y="69"/>
                    </a:lnTo>
                    <a:lnTo>
                      <a:pt x="130" y="69"/>
                    </a:lnTo>
                    <a:lnTo>
                      <a:pt x="130" y="71"/>
                    </a:lnTo>
                    <a:lnTo>
                      <a:pt x="126" y="74"/>
                    </a:lnTo>
                    <a:lnTo>
                      <a:pt x="124" y="76"/>
                    </a:lnTo>
                    <a:lnTo>
                      <a:pt x="123" y="78"/>
                    </a:lnTo>
                    <a:lnTo>
                      <a:pt x="121" y="80"/>
                    </a:lnTo>
                    <a:lnTo>
                      <a:pt x="119" y="80"/>
                    </a:lnTo>
                    <a:lnTo>
                      <a:pt x="117" y="82"/>
                    </a:lnTo>
                    <a:lnTo>
                      <a:pt x="115" y="82"/>
                    </a:lnTo>
                    <a:lnTo>
                      <a:pt x="113" y="86"/>
                    </a:lnTo>
                    <a:lnTo>
                      <a:pt x="111" y="86"/>
                    </a:lnTo>
                    <a:lnTo>
                      <a:pt x="109" y="86"/>
                    </a:lnTo>
                    <a:lnTo>
                      <a:pt x="107" y="88"/>
                    </a:lnTo>
                    <a:lnTo>
                      <a:pt x="105" y="88"/>
                    </a:lnTo>
                    <a:lnTo>
                      <a:pt x="105" y="90"/>
                    </a:lnTo>
                    <a:lnTo>
                      <a:pt x="107" y="92"/>
                    </a:lnTo>
                    <a:lnTo>
                      <a:pt x="107" y="94"/>
                    </a:lnTo>
                    <a:lnTo>
                      <a:pt x="107" y="96"/>
                    </a:lnTo>
                    <a:lnTo>
                      <a:pt x="107" y="97"/>
                    </a:lnTo>
                    <a:lnTo>
                      <a:pt x="105" y="97"/>
                    </a:lnTo>
                    <a:lnTo>
                      <a:pt x="105" y="99"/>
                    </a:lnTo>
                    <a:lnTo>
                      <a:pt x="103" y="99"/>
                    </a:lnTo>
                    <a:lnTo>
                      <a:pt x="103" y="101"/>
                    </a:lnTo>
                    <a:lnTo>
                      <a:pt x="101" y="103"/>
                    </a:lnTo>
                    <a:lnTo>
                      <a:pt x="100" y="103"/>
                    </a:lnTo>
                    <a:lnTo>
                      <a:pt x="96" y="107"/>
                    </a:lnTo>
                    <a:lnTo>
                      <a:pt x="94" y="107"/>
                    </a:lnTo>
                    <a:lnTo>
                      <a:pt x="94" y="109"/>
                    </a:lnTo>
                    <a:lnTo>
                      <a:pt x="92" y="109"/>
                    </a:lnTo>
                    <a:lnTo>
                      <a:pt x="88" y="109"/>
                    </a:lnTo>
                    <a:lnTo>
                      <a:pt x="86" y="109"/>
                    </a:lnTo>
                    <a:lnTo>
                      <a:pt x="65" y="109"/>
                    </a:lnTo>
                    <a:lnTo>
                      <a:pt x="55" y="107"/>
                    </a:lnTo>
                    <a:lnTo>
                      <a:pt x="52" y="107"/>
                    </a:lnTo>
                    <a:lnTo>
                      <a:pt x="32" y="107"/>
                    </a:lnTo>
                    <a:lnTo>
                      <a:pt x="30" y="107"/>
                    </a:lnTo>
                    <a:lnTo>
                      <a:pt x="0" y="105"/>
                    </a:lnTo>
                    <a:lnTo>
                      <a:pt x="2" y="88"/>
                    </a:lnTo>
                    <a:lnTo>
                      <a:pt x="4" y="74"/>
                    </a:lnTo>
                    <a:lnTo>
                      <a:pt x="4" y="73"/>
                    </a:lnTo>
                    <a:lnTo>
                      <a:pt x="5" y="67"/>
                    </a:lnTo>
                    <a:lnTo>
                      <a:pt x="7" y="57"/>
                    </a:lnTo>
                    <a:lnTo>
                      <a:pt x="9" y="40"/>
                    </a:lnTo>
                    <a:lnTo>
                      <a:pt x="11" y="36"/>
                    </a:lnTo>
                    <a:lnTo>
                      <a:pt x="11" y="34"/>
                    </a:lnTo>
                    <a:lnTo>
                      <a:pt x="11" y="26"/>
                    </a:lnTo>
                    <a:lnTo>
                      <a:pt x="13" y="21"/>
                    </a:lnTo>
                    <a:lnTo>
                      <a:pt x="15" y="19"/>
                    </a:lnTo>
                    <a:lnTo>
                      <a:pt x="17" y="17"/>
                    </a:lnTo>
                    <a:lnTo>
                      <a:pt x="23" y="15"/>
                    </a:lnTo>
                    <a:lnTo>
                      <a:pt x="23" y="13"/>
                    </a:lnTo>
                    <a:lnTo>
                      <a:pt x="25" y="11"/>
                    </a:lnTo>
                    <a:lnTo>
                      <a:pt x="27" y="11"/>
                    </a:lnTo>
                    <a:lnTo>
                      <a:pt x="28" y="9"/>
                    </a:lnTo>
                    <a:lnTo>
                      <a:pt x="30" y="7"/>
                    </a:lnTo>
                    <a:lnTo>
                      <a:pt x="32" y="5"/>
                    </a:lnTo>
                    <a:lnTo>
                      <a:pt x="34" y="5"/>
                    </a:lnTo>
                    <a:lnTo>
                      <a:pt x="36" y="5"/>
                    </a:lnTo>
                    <a:lnTo>
                      <a:pt x="36" y="7"/>
                    </a:lnTo>
                    <a:lnTo>
                      <a:pt x="38" y="9"/>
                    </a:lnTo>
                    <a:lnTo>
                      <a:pt x="40" y="11"/>
                    </a:lnTo>
                    <a:lnTo>
                      <a:pt x="40" y="13"/>
                    </a:lnTo>
                    <a:lnTo>
                      <a:pt x="40" y="15"/>
                    </a:lnTo>
                    <a:lnTo>
                      <a:pt x="42" y="15"/>
                    </a:lnTo>
                    <a:lnTo>
                      <a:pt x="44" y="17"/>
                    </a:lnTo>
                    <a:lnTo>
                      <a:pt x="46" y="17"/>
                    </a:lnTo>
                    <a:lnTo>
                      <a:pt x="46" y="15"/>
                    </a:lnTo>
                    <a:lnTo>
                      <a:pt x="50" y="15"/>
                    </a:lnTo>
                    <a:lnTo>
                      <a:pt x="52" y="15"/>
                    </a:lnTo>
                    <a:lnTo>
                      <a:pt x="53" y="15"/>
                    </a:lnTo>
                    <a:lnTo>
                      <a:pt x="57" y="15"/>
                    </a:lnTo>
                    <a:lnTo>
                      <a:pt x="59" y="15"/>
                    </a:lnTo>
                    <a:lnTo>
                      <a:pt x="61" y="17"/>
                    </a:lnTo>
                    <a:lnTo>
                      <a:pt x="61" y="15"/>
                    </a:lnTo>
                    <a:lnTo>
                      <a:pt x="61" y="13"/>
                    </a:lnTo>
                    <a:lnTo>
                      <a:pt x="63" y="13"/>
                    </a:lnTo>
                    <a:lnTo>
                      <a:pt x="65" y="13"/>
                    </a:lnTo>
                    <a:lnTo>
                      <a:pt x="65" y="15"/>
                    </a:lnTo>
                    <a:lnTo>
                      <a:pt x="67" y="13"/>
                    </a:lnTo>
                    <a:lnTo>
                      <a:pt x="69" y="15"/>
                    </a:lnTo>
                    <a:lnTo>
                      <a:pt x="71" y="15"/>
                    </a:lnTo>
                    <a:lnTo>
                      <a:pt x="73" y="15"/>
                    </a:lnTo>
                    <a:lnTo>
                      <a:pt x="75" y="13"/>
                    </a:lnTo>
                    <a:lnTo>
                      <a:pt x="75" y="11"/>
                    </a:lnTo>
                    <a:lnTo>
                      <a:pt x="76" y="11"/>
                    </a:lnTo>
                    <a:lnTo>
                      <a:pt x="76" y="9"/>
                    </a:lnTo>
                    <a:lnTo>
                      <a:pt x="78" y="9"/>
                    </a:lnTo>
                    <a:lnTo>
                      <a:pt x="80" y="9"/>
                    </a:lnTo>
                    <a:lnTo>
                      <a:pt x="82" y="9"/>
                    </a:lnTo>
                    <a:lnTo>
                      <a:pt x="84" y="7"/>
                    </a:lnTo>
                    <a:lnTo>
                      <a:pt x="86" y="5"/>
                    </a:lnTo>
                    <a:lnTo>
                      <a:pt x="90" y="1"/>
                    </a:lnTo>
                    <a:lnTo>
                      <a:pt x="92" y="0"/>
                    </a:lnTo>
                    <a:close/>
                  </a:path>
                </a:pathLst>
              </a:custGeom>
              <a:solidFill>
                <a:srgbClr val="628AA8"/>
              </a:solidFill>
              <a:ln w="6350">
                <a:solidFill>
                  <a:srgbClr val="E1E1E1"/>
                </a:solidFill>
                <a:prstDash val="solid"/>
                <a:round/>
                <a:headEnd/>
                <a:tailEnd/>
              </a:ln>
            </p:spPr>
            <p:txBody>
              <a:bodyPr/>
              <a:lstStyle/>
              <a:p>
                <a:endParaRPr lang="en-US"/>
              </a:p>
            </p:txBody>
          </p:sp>
          <p:sp>
            <p:nvSpPr>
              <p:cNvPr id="38170" name="Freeform 27"/>
              <p:cNvSpPr>
                <a:spLocks/>
              </p:cNvSpPr>
              <p:nvPr/>
            </p:nvSpPr>
            <p:spPr bwMode="auto">
              <a:xfrm>
                <a:off x="2833" y="902"/>
                <a:ext cx="96" cy="125"/>
              </a:xfrm>
              <a:custGeom>
                <a:avLst/>
                <a:gdLst>
                  <a:gd name="T0" fmla="*/ 51 w 96"/>
                  <a:gd name="T1" fmla="*/ 0 h 125"/>
                  <a:gd name="T2" fmla="*/ 49 w 96"/>
                  <a:gd name="T3" fmla="*/ 4 h 125"/>
                  <a:gd name="T4" fmla="*/ 49 w 96"/>
                  <a:gd name="T5" fmla="*/ 10 h 125"/>
                  <a:gd name="T6" fmla="*/ 48 w 96"/>
                  <a:gd name="T7" fmla="*/ 16 h 125"/>
                  <a:gd name="T8" fmla="*/ 49 w 96"/>
                  <a:gd name="T9" fmla="*/ 23 h 125"/>
                  <a:gd name="T10" fmla="*/ 48 w 96"/>
                  <a:gd name="T11" fmla="*/ 31 h 125"/>
                  <a:gd name="T12" fmla="*/ 46 w 96"/>
                  <a:gd name="T13" fmla="*/ 35 h 125"/>
                  <a:gd name="T14" fmla="*/ 44 w 96"/>
                  <a:gd name="T15" fmla="*/ 37 h 125"/>
                  <a:gd name="T16" fmla="*/ 44 w 96"/>
                  <a:gd name="T17" fmla="*/ 50 h 125"/>
                  <a:gd name="T18" fmla="*/ 48 w 96"/>
                  <a:gd name="T19" fmla="*/ 77 h 125"/>
                  <a:gd name="T20" fmla="*/ 49 w 96"/>
                  <a:gd name="T21" fmla="*/ 87 h 125"/>
                  <a:gd name="T22" fmla="*/ 51 w 96"/>
                  <a:gd name="T23" fmla="*/ 89 h 125"/>
                  <a:gd name="T24" fmla="*/ 57 w 96"/>
                  <a:gd name="T25" fmla="*/ 92 h 125"/>
                  <a:gd name="T26" fmla="*/ 63 w 96"/>
                  <a:gd name="T27" fmla="*/ 90 h 125"/>
                  <a:gd name="T28" fmla="*/ 69 w 96"/>
                  <a:gd name="T29" fmla="*/ 94 h 125"/>
                  <a:gd name="T30" fmla="*/ 73 w 96"/>
                  <a:gd name="T31" fmla="*/ 96 h 125"/>
                  <a:gd name="T32" fmla="*/ 76 w 96"/>
                  <a:gd name="T33" fmla="*/ 92 h 125"/>
                  <a:gd name="T34" fmla="*/ 78 w 96"/>
                  <a:gd name="T35" fmla="*/ 94 h 125"/>
                  <a:gd name="T36" fmla="*/ 82 w 96"/>
                  <a:gd name="T37" fmla="*/ 94 h 125"/>
                  <a:gd name="T38" fmla="*/ 86 w 96"/>
                  <a:gd name="T39" fmla="*/ 98 h 125"/>
                  <a:gd name="T40" fmla="*/ 96 w 96"/>
                  <a:gd name="T41" fmla="*/ 98 h 125"/>
                  <a:gd name="T42" fmla="*/ 94 w 96"/>
                  <a:gd name="T43" fmla="*/ 104 h 125"/>
                  <a:gd name="T44" fmla="*/ 82 w 96"/>
                  <a:gd name="T45" fmla="*/ 115 h 125"/>
                  <a:gd name="T46" fmla="*/ 67 w 96"/>
                  <a:gd name="T47" fmla="*/ 123 h 125"/>
                  <a:gd name="T48" fmla="*/ 53 w 96"/>
                  <a:gd name="T49" fmla="*/ 123 h 125"/>
                  <a:gd name="T50" fmla="*/ 46 w 96"/>
                  <a:gd name="T51" fmla="*/ 121 h 125"/>
                  <a:gd name="T52" fmla="*/ 38 w 96"/>
                  <a:gd name="T53" fmla="*/ 113 h 125"/>
                  <a:gd name="T54" fmla="*/ 26 w 96"/>
                  <a:gd name="T55" fmla="*/ 115 h 125"/>
                  <a:gd name="T56" fmla="*/ 17 w 96"/>
                  <a:gd name="T57" fmla="*/ 115 h 125"/>
                  <a:gd name="T58" fmla="*/ 11 w 96"/>
                  <a:gd name="T59" fmla="*/ 106 h 125"/>
                  <a:gd name="T60" fmla="*/ 9 w 96"/>
                  <a:gd name="T61" fmla="*/ 100 h 125"/>
                  <a:gd name="T62" fmla="*/ 9 w 96"/>
                  <a:gd name="T63" fmla="*/ 92 h 125"/>
                  <a:gd name="T64" fmla="*/ 1 w 96"/>
                  <a:gd name="T65" fmla="*/ 79 h 125"/>
                  <a:gd name="T66" fmla="*/ 0 w 96"/>
                  <a:gd name="T67" fmla="*/ 69 h 125"/>
                  <a:gd name="T68" fmla="*/ 0 w 96"/>
                  <a:gd name="T69" fmla="*/ 62 h 125"/>
                  <a:gd name="T70" fmla="*/ 1 w 96"/>
                  <a:gd name="T71" fmla="*/ 56 h 125"/>
                  <a:gd name="T72" fmla="*/ 1 w 96"/>
                  <a:gd name="T73" fmla="*/ 52 h 125"/>
                  <a:gd name="T74" fmla="*/ 3 w 96"/>
                  <a:gd name="T75" fmla="*/ 48 h 125"/>
                  <a:gd name="T76" fmla="*/ 5 w 96"/>
                  <a:gd name="T77" fmla="*/ 46 h 125"/>
                  <a:gd name="T78" fmla="*/ 9 w 96"/>
                  <a:gd name="T79" fmla="*/ 41 h 125"/>
                  <a:gd name="T80" fmla="*/ 13 w 96"/>
                  <a:gd name="T81" fmla="*/ 31 h 125"/>
                  <a:gd name="T82" fmla="*/ 13 w 96"/>
                  <a:gd name="T83" fmla="*/ 25 h 125"/>
                  <a:gd name="T84" fmla="*/ 13 w 96"/>
                  <a:gd name="T85" fmla="*/ 19 h 125"/>
                  <a:gd name="T86" fmla="*/ 17 w 96"/>
                  <a:gd name="T87" fmla="*/ 19 h 125"/>
                  <a:gd name="T88" fmla="*/ 19 w 96"/>
                  <a:gd name="T89" fmla="*/ 17 h 125"/>
                  <a:gd name="T90" fmla="*/ 17 w 96"/>
                  <a:gd name="T91" fmla="*/ 16 h 125"/>
                  <a:gd name="T92" fmla="*/ 21 w 96"/>
                  <a:gd name="T93" fmla="*/ 14 h 125"/>
                  <a:gd name="T94" fmla="*/ 26 w 96"/>
                  <a:gd name="T95" fmla="*/ 12 h 125"/>
                  <a:gd name="T96" fmla="*/ 26 w 96"/>
                  <a:gd name="T97" fmla="*/ 8 h 125"/>
                  <a:gd name="T98" fmla="*/ 30 w 96"/>
                  <a:gd name="T99" fmla="*/ 10 h 125"/>
                  <a:gd name="T100" fmla="*/ 36 w 96"/>
                  <a:gd name="T101" fmla="*/ 10 h 125"/>
                  <a:gd name="T102" fmla="*/ 40 w 96"/>
                  <a:gd name="T103" fmla="*/ 10 h 125"/>
                  <a:gd name="T104" fmla="*/ 42 w 96"/>
                  <a:gd name="T105" fmla="*/ 8 h 125"/>
                  <a:gd name="T106" fmla="*/ 44 w 96"/>
                  <a:gd name="T107" fmla="*/ 6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6"/>
                  <a:gd name="T163" fmla="*/ 0 h 125"/>
                  <a:gd name="T164" fmla="*/ 96 w 96"/>
                  <a:gd name="T165" fmla="*/ 125 h 1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6" h="125">
                    <a:moveTo>
                      <a:pt x="46" y="6"/>
                    </a:moveTo>
                    <a:lnTo>
                      <a:pt x="48" y="6"/>
                    </a:lnTo>
                    <a:lnTo>
                      <a:pt x="51" y="0"/>
                    </a:lnTo>
                    <a:lnTo>
                      <a:pt x="51" y="2"/>
                    </a:lnTo>
                    <a:lnTo>
                      <a:pt x="49" y="2"/>
                    </a:lnTo>
                    <a:lnTo>
                      <a:pt x="49" y="4"/>
                    </a:lnTo>
                    <a:lnTo>
                      <a:pt x="49" y="8"/>
                    </a:lnTo>
                    <a:lnTo>
                      <a:pt x="49" y="10"/>
                    </a:lnTo>
                    <a:lnTo>
                      <a:pt x="49" y="14"/>
                    </a:lnTo>
                    <a:lnTo>
                      <a:pt x="48" y="16"/>
                    </a:lnTo>
                    <a:lnTo>
                      <a:pt x="49" y="19"/>
                    </a:lnTo>
                    <a:lnTo>
                      <a:pt x="49" y="21"/>
                    </a:lnTo>
                    <a:lnTo>
                      <a:pt x="49" y="23"/>
                    </a:lnTo>
                    <a:lnTo>
                      <a:pt x="49" y="25"/>
                    </a:lnTo>
                    <a:lnTo>
                      <a:pt x="49" y="27"/>
                    </a:lnTo>
                    <a:lnTo>
                      <a:pt x="48" y="31"/>
                    </a:lnTo>
                    <a:lnTo>
                      <a:pt x="48" y="35"/>
                    </a:lnTo>
                    <a:lnTo>
                      <a:pt x="46" y="35"/>
                    </a:lnTo>
                    <a:lnTo>
                      <a:pt x="46" y="37"/>
                    </a:lnTo>
                    <a:lnTo>
                      <a:pt x="44" y="37"/>
                    </a:lnTo>
                    <a:lnTo>
                      <a:pt x="44" y="39"/>
                    </a:lnTo>
                    <a:lnTo>
                      <a:pt x="42" y="41"/>
                    </a:lnTo>
                    <a:lnTo>
                      <a:pt x="44" y="50"/>
                    </a:lnTo>
                    <a:lnTo>
                      <a:pt x="46" y="67"/>
                    </a:lnTo>
                    <a:lnTo>
                      <a:pt x="46" y="69"/>
                    </a:lnTo>
                    <a:lnTo>
                      <a:pt x="48" y="77"/>
                    </a:lnTo>
                    <a:lnTo>
                      <a:pt x="48" y="79"/>
                    </a:lnTo>
                    <a:lnTo>
                      <a:pt x="49" y="87"/>
                    </a:lnTo>
                    <a:lnTo>
                      <a:pt x="49" y="89"/>
                    </a:lnTo>
                    <a:lnTo>
                      <a:pt x="51" y="89"/>
                    </a:lnTo>
                    <a:lnTo>
                      <a:pt x="53" y="90"/>
                    </a:lnTo>
                    <a:lnTo>
                      <a:pt x="55" y="90"/>
                    </a:lnTo>
                    <a:lnTo>
                      <a:pt x="57" y="92"/>
                    </a:lnTo>
                    <a:lnTo>
                      <a:pt x="59" y="92"/>
                    </a:lnTo>
                    <a:lnTo>
                      <a:pt x="63" y="92"/>
                    </a:lnTo>
                    <a:lnTo>
                      <a:pt x="63" y="90"/>
                    </a:lnTo>
                    <a:lnTo>
                      <a:pt x="65" y="90"/>
                    </a:lnTo>
                    <a:lnTo>
                      <a:pt x="67" y="92"/>
                    </a:lnTo>
                    <a:lnTo>
                      <a:pt x="69" y="94"/>
                    </a:lnTo>
                    <a:lnTo>
                      <a:pt x="71" y="94"/>
                    </a:lnTo>
                    <a:lnTo>
                      <a:pt x="71" y="96"/>
                    </a:lnTo>
                    <a:lnTo>
                      <a:pt x="73" y="96"/>
                    </a:lnTo>
                    <a:lnTo>
                      <a:pt x="74" y="94"/>
                    </a:lnTo>
                    <a:lnTo>
                      <a:pt x="76" y="92"/>
                    </a:lnTo>
                    <a:lnTo>
                      <a:pt x="78" y="94"/>
                    </a:lnTo>
                    <a:lnTo>
                      <a:pt x="80" y="94"/>
                    </a:lnTo>
                    <a:lnTo>
                      <a:pt x="82" y="94"/>
                    </a:lnTo>
                    <a:lnTo>
                      <a:pt x="82" y="96"/>
                    </a:lnTo>
                    <a:lnTo>
                      <a:pt x="84" y="96"/>
                    </a:lnTo>
                    <a:lnTo>
                      <a:pt x="86" y="98"/>
                    </a:lnTo>
                    <a:lnTo>
                      <a:pt x="90" y="98"/>
                    </a:lnTo>
                    <a:lnTo>
                      <a:pt x="92" y="98"/>
                    </a:lnTo>
                    <a:lnTo>
                      <a:pt x="96" y="98"/>
                    </a:lnTo>
                    <a:lnTo>
                      <a:pt x="96" y="100"/>
                    </a:lnTo>
                    <a:lnTo>
                      <a:pt x="94" y="104"/>
                    </a:lnTo>
                    <a:lnTo>
                      <a:pt x="88" y="110"/>
                    </a:lnTo>
                    <a:lnTo>
                      <a:pt x="84" y="112"/>
                    </a:lnTo>
                    <a:lnTo>
                      <a:pt x="82" y="115"/>
                    </a:lnTo>
                    <a:lnTo>
                      <a:pt x="82" y="117"/>
                    </a:lnTo>
                    <a:lnTo>
                      <a:pt x="73" y="119"/>
                    </a:lnTo>
                    <a:lnTo>
                      <a:pt x="67" y="123"/>
                    </a:lnTo>
                    <a:lnTo>
                      <a:pt x="67" y="125"/>
                    </a:lnTo>
                    <a:lnTo>
                      <a:pt x="57" y="123"/>
                    </a:lnTo>
                    <a:lnTo>
                      <a:pt x="53" y="123"/>
                    </a:lnTo>
                    <a:lnTo>
                      <a:pt x="49" y="125"/>
                    </a:lnTo>
                    <a:lnTo>
                      <a:pt x="48" y="123"/>
                    </a:lnTo>
                    <a:lnTo>
                      <a:pt x="46" y="121"/>
                    </a:lnTo>
                    <a:lnTo>
                      <a:pt x="44" y="119"/>
                    </a:lnTo>
                    <a:lnTo>
                      <a:pt x="40" y="115"/>
                    </a:lnTo>
                    <a:lnTo>
                      <a:pt x="38" y="113"/>
                    </a:lnTo>
                    <a:lnTo>
                      <a:pt x="32" y="113"/>
                    </a:lnTo>
                    <a:lnTo>
                      <a:pt x="26" y="115"/>
                    </a:lnTo>
                    <a:lnTo>
                      <a:pt x="21" y="119"/>
                    </a:lnTo>
                    <a:lnTo>
                      <a:pt x="19" y="117"/>
                    </a:lnTo>
                    <a:lnTo>
                      <a:pt x="17" y="115"/>
                    </a:lnTo>
                    <a:lnTo>
                      <a:pt x="15" y="113"/>
                    </a:lnTo>
                    <a:lnTo>
                      <a:pt x="13" y="110"/>
                    </a:lnTo>
                    <a:lnTo>
                      <a:pt x="11" y="106"/>
                    </a:lnTo>
                    <a:lnTo>
                      <a:pt x="9" y="104"/>
                    </a:lnTo>
                    <a:lnTo>
                      <a:pt x="9" y="102"/>
                    </a:lnTo>
                    <a:lnTo>
                      <a:pt x="9" y="100"/>
                    </a:lnTo>
                    <a:lnTo>
                      <a:pt x="9" y="94"/>
                    </a:lnTo>
                    <a:lnTo>
                      <a:pt x="9" y="92"/>
                    </a:lnTo>
                    <a:lnTo>
                      <a:pt x="7" y="90"/>
                    </a:lnTo>
                    <a:lnTo>
                      <a:pt x="3" y="83"/>
                    </a:lnTo>
                    <a:lnTo>
                      <a:pt x="1" y="79"/>
                    </a:lnTo>
                    <a:lnTo>
                      <a:pt x="1" y="75"/>
                    </a:lnTo>
                    <a:lnTo>
                      <a:pt x="1" y="73"/>
                    </a:lnTo>
                    <a:lnTo>
                      <a:pt x="0" y="69"/>
                    </a:lnTo>
                    <a:lnTo>
                      <a:pt x="1" y="65"/>
                    </a:lnTo>
                    <a:lnTo>
                      <a:pt x="0" y="62"/>
                    </a:lnTo>
                    <a:lnTo>
                      <a:pt x="1" y="60"/>
                    </a:lnTo>
                    <a:lnTo>
                      <a:pt x="1" y="58"/>
                    </a:lnTo>
                    <a:lnTo>
                      <a:pt x="1" y="56"/>
                    </a:lnTo>
                    <a:lnTo>
                      <a:pt x="1" y="54"/>
                    </a:lnTo>
                    <a:lnTo>
                      <a:pt x="1" y="52"/>
                    </a:lnTo>
                    <a:lnTo>
                      <a:pt x="1" y="50"/>
                    </a:lnTo>
                    <a:lnTo>
                      <a:pt x="3" y="48"/>
                    </a:lnTo>
                    <a:lnTo>
                      <a:pt x="5" y="46"/>
                    </a:lnTo>
                    <a:lnTo>
                      <a:pt x="7" y="42"/>
                    </a:lnTo>
                    <a:lnTo>
                      <a:pt x="7" y="41"/>
                    </a:lnTo>
                    <a:lnTo>
                      <a:pt x="9" y="41"/>
                    </a:lnTo>
                    <a:lnTo>
                      <a:pt x="13" y="31"/>
                    </a:lnTo>
                    <a:lnTo>
                      <a:pt x="13" y="29"/>
                    </a:lnTo>
                    <a:lnTo>
                      <a:pt x="13" y="25"/>
                    </a:lnTo>
                    <a:lnTo>
                      <a:pt x="11" y="25"/>
                    </a:lnTo>
                    <a:lnTo>
                      <a:pt x="11" y="21"/>
                    </a:lnTo>
                    <a:lnTo>
                      <a:pt x="13" y="19"/>
                    </a:lnTo>
                    <a:lnTo>
                      <a:pt x="15" y="19"/>
                    </a:lnTo>
                    <a:lnTo>
                      <a:pt x="17" y="19"/>
                    </a:lnTo>
                    <a:lnTo>
                      <a:pt x="19" y="17"/>
                    </a:lnTo>
                    <a:lnTo>
                      <a:pt x="17" y="17"/>
                    </a:lnTo>
                    <a:lnTo>
                      <a:pt x="17" y="16"/>
                    </a:lnTo>
                    <a:lnTo>
                      <a:pt x="19" y="14"/>
                    </a:lnTo>
                    <a:lnTo>
                      <a:pt x="21" y="14"/>
                    </a:lnTo>
                    <a:lnTo>
                      <a:pt x="25" y="16"/>
                    </a:lnTo>
                    <a:lnTo>
                      <a:pt x="25" y="14"/>
                    </a:lnTo>
                    <a:lnTo>
                      <a:pt x="26" y="12"/>
                    </a:lnTo>
                    <a:lnTo>
                      <a:pt x="26" y="8"/>
                    </a:lnTo>
                    <a:lnTo>
                      <a:pt x="28" y="8"/>
                    </a:lnTo>
                    <a:lnTo>
                      <a:pt x="30" y="8"/>
                    </a:lnTo>
                    <a:lnTo>
                      <a:pt x="30" y="10"/>
                    </a:lnTo>
                    <a:lnTo>
                      <a:pt x="32" y="10"/>
                    </a:lnTo>
                    <a:lnTo>
                      <a:pt x="32" y="8"/>
                    </a:lnTo>
                    <a:lnTo>
                      <a:pt x="36" y="10"/>
                    </a:lnTo>
                    <a:lnTo>
                      <a:pt x="40" y="12"/>
                    </a:lnTo>
                    <a:lnTo>
                      <a:pt x="40" y="10"/>
                    </a:lnTo>
                    <a:lnTo>
                      <a:pt x="40" y="8"/>
                    </a:lnTo>
                    <a:lnTo>
                      <a:pt x="42" y="8"/>
                    </a:lnTo>
                    <a:lnTo>
                      <a:pt x="44" y="6"/>
                    </a:lnTo>
                    <a:lnTo>
                      <a:pt x="46" y="6"/>
                    </a:lnTo>
                    <a:close/>
                  </a:path>
                </a:pathLst>
              </a:custGeom>
              <a:solidFill>
                <a:srgbClr val="628AA8"/>
              </a:solidFill>
              <a:ln w="6350">
                <a:solidFill>
                  <a:srgbClr val="E1E1E1"/>
                </a:solidFill>
                <a:prstDash val="solid"/>
                <a:round/>
                <a:headEnd/>
                <a:tailEnd/>
              </a:ln>
            </p:spPr>
            <p:txBody>
              <a:bodyPr/>
              <a:lstStyle/>
              <a:p>
                <a:endParaRPr lang="en-US"/>
              </a:p>
            </p:txBody>
          </p:sp>
          <p:sp>
            <p:nvSpPr>
              <p:cNvPr id="38171" name="Freeform 28"/>
              <p:cNvSpPr>
                <a:spLocks/>
              </p:cNvSpPr>
              <p:nvPr/>
            </p:nvSpPr>
            <p:spPr bwMode="auto">
              <a:xfrm>
                <a:off x="694" y="1305"/>
                <a:ext cx="155" cy="64"/>
              </a:xfrm>
              <a:custGeom>
                <a:avLst/>
                <a:gdLst>
                  <a:gd name="T0" fmla="*/ 86 w 155"/>
                  <a:gd name="T1" fmla="*/ 6 h 64"/>
                  <a:gd name="T2" fmla="*/ 90 w 155"/>
                  <a:gd name="T3" fmla="*/ 2 h 64"/>
                  <a:gd name="T4" fmla="*/ 98 w 155"/>
                  <a:gd name="T5" fmla="*/ 4 h 64"/>
                  <a:gd name="T6" fmla="*/ 104 w 155"/>
                  <a:gd name="T7" fmla="*/ 4 h 64"/>
                  <a:gd name="T8" fmla="*/ 105 w 155"/>
                  <a:gd name="T9" fmla="*/ 4 h 64"/>
                  <a:gd name="T10" fmla="*/ 107 w 155"/>
                  <a:gd name="T11" fmla="*/ 2 h 64"/>
                  <a:gd name="T12" fmla="*/ 109 w 155"/>
                  <a:gd name="T13" fmla="*/ 8 h 64"/>
                  <a:gd name="T14" fmla="*/ 107 w 155"/>
                  <a:gd name="T15" fmla="*/ 10 h 64"/>
                  <a:gd name="T16" fmla="*/ 111 w 155"/>
                  <a:gd name="T17" fmla="*/ 10 h 64"/>
                  <a:gd name="T18" fmla="*/ 109 w 155"/>
                  <a:gd name="T19" fmla="*/ 12 h 64"/>
                  <a:gd name="T20" fmla="*/ 111 w 155"/>
                  <a:gd name="T21" fmla="*/ 14 h 64"/>
                  <a:gd name="T22" fmla="*/ 113 w 155"/>
                  <a:gd name="T23" fmla="*/ 16 h 64"/>
                  <a:gd name="T24" fmla="*/ 115 w 155"/>
                  <a:gd name="T25" fmla="*/ 14 h 64"/>
                  <a:gd name="T26" fmla="*/ 117 w 155"/>
                  <a:gd name="T27" fmla="*/ 14 h 64"/>
                  <a:gd name="T28" fmla="*/ 119 w 155"/>
                  <a:gd name="T29" fmla="*/ 20 h 64"/>
                  <a:gd name="T30" fmla="*/ 117 w 155"/>
                  <a:gd name="T31" fmla="*/ 23 h 64"/>
                  <a:gd name="T32" fmla="*/ 121 w 155"/>
                  <a:gd name="T33" fmla="*/ 23 h 64"/>
                  <a:gd name="T34" fmla="*/ 127 w 155"/>
                  <a:gd name="T35" fmla="*/ 27 h 64"/>
                  <a:gd name="T36" fmla="*/ 128 w 155"/>
                  <a:gd name="T37" fmla="*/ 33 h 64"/>
                  <a:gd name="T38" fmla="*/ 132 w 155"/>
                  <a:gd name="T39" fmla="*/ 39 h 64"/>
                  <a:gd name="T40" fmla="*/ 132 w 155"/>
                  <a:gd name="T41" fmla="*/ 46 h 64"/>
                  <a:gd name="T42" fmla="*/ 136 w 155"/>
                  <a:gd name="T43" fmla="*/ 46 h 64"/>
                  <a:gd name="T44" fmla="*/ 140 w 155"/>
                  <a:gd name="T45" fmla="*/ 48 h 64"/>
                  <a:gd name="T46" fmla="*/ 142 w 155"/>
                  <a:gd name="T47" fmla="*/ 58 h 64"/>
                  <a:gd name="T48" fmla="*/ 144 w 155"/>
                  <a:gd name="T49" fmla="*/ 62 h 64"/>
                  <a:gd name="T50" fmla="*/ 146 w 155"/>
                  <a:gd name="T51" fmla="*/ 60 h 64"/>
                  <a:gd name="T52" fmla="*/ 150 w 155"/>
                  <a:gd name="T53" fmla="*/ 62 h 64"/>
                  <a:gd name="T54" fmla="*/ 136 w 155"/>
                  <a:gd name="T55" fmla="*/ 64 h 64"/>
                  <a:gd name="T56" fmla="*/ 84 w 155"/>
                  <a:gd name="T57" fmla="*/ 64 h 64"/>
                  <a:gd name="T58" fmla="*/ 63 w 155"/>
                  <a:gd name="T59" fmla="*/ 62 h 64"/>
                  <a:gd name="T60" fmla="*/ 25 w 155"/>
                  <a:gd name="T61" fmla="*/ 60 h 64"/>
                  <a:gd name="T62" fmla="*/ 0 w 155"/>
                  <a:gd name="T63" fmla="*/ 58 h 64"/>
                  <a:gd name="T64" fmla="*/ 2 w 155"/>
                  <a:gd name="T65" fmla="*/ 56 h 64"/>
                  <a:gd name="T66" fmla="*/ 9 w 155"/>
                  <a:gd name="T67" fmla="*/ 52 h 64"/>
                  <a:gd name="T68" fmla="*/ 11 w 155"/>
                  <a:gd name="T69" fmla="*/ 48 h 64"/>
                  <a:gd name="T70" fmla="*/ 13 w 155"/>
                  <a:gd name="T71" fmla="*/ 46 h 64"/>
                  <a:gd name="T72" fmla="*/ 15 w 155"/>
                  <a:gd name="T73" fmla="*/ 45 h 64"/>
                  <a:gd name="T74" fmla="*/ 15 w 155"/>
                  <a:gd name="T75" fmla="*/ 43 h 64"/>
                  <a:gd name="T76" fmla="*/ 13 w 155"/>
                  <a:gd name="T77" fmla="*/ 39 h 64"/>
                  <a:gd name="T78" fmla="*/ 15 w 155"/>
                  <a:gd name="T79" fmla="*/ 37 h 64"/>
                  <a:gd name="T80" fmla="*/ 19 w 155"/>
                  <a:gd name="T81" fmla="*/ 35 h 64"/>
                  <a:gd name="T82" fmla="*/ 23 w 155"/>
                  <a:gd name="T83" fmla="*/ 31 h 64"/>
                  <a:gd name="T84" fmla="*/ 25 w 155"/>
                  <a:gd name="T85" fmla="*/ 31 h 64"/>
                  <a:gd name="T86" fmla="*/ 31 w 155"/>
                  <a:gd name="T87" fmla="*/ 27 h 64"/>
                  <a:gd name="T88" fmla="*/ 38 w 155"/>
                  <a:gd name="T89" fmla="*/ 20 h 64"/>
                  <a:gd name="T90" fmla="*/ 40 w 155"/>
                  <a:gd name="T91" fmla="*/ 16 h 64"/>
                  <a:gd name="T92" fmla="*/ 44 w 155"/>
                  <a:gd name="T93" fmla="*/ 14 h 64"/>
                  <a:gd name="T94" fmla="*/ 48 w 155"/>
                  <a:gd name="T95" fmla="*/ 6 h 64"/>
                  <a:gd name="T96" fmla="*/ 56 w 155"/>
                  <a:gd name="T97" fmla="*/ 6 h 64"/>
                  <a:gd name="T98" fmla="*/ 61 w 155"/>
                  <a:gd name="T99" fmla="*/ 6 h 64"/>
                  <a:gd name="T100" fmla="*/ 71 w 155"/>
                  <a:gd name="T101" fmla="*/ 2 h 64"/>
                  <a:gd name="T102" fmla="*/ 75 w 155"/>
                  <a:gd name="T103" fmla="*/ 2 h 64"/>
                  <a:gd name="T104" fmla="*/ 80 w 155"/>
                  <a:gd name="T105" fmla="*/ 0 h 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5"/>
                  <a:gd name="T160" fmla="*/ 0 h 64"/>
                  <a:gd name="T161" fmla="*/ 155 w 155"/>
                  <a:gd name="T162" fmla="*/ 64 h 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5" h="64">
                    <a:moveTo>
                      <a:pt x="82" y="2"/>
                    </a:moveTo>
                    <a:lnTo>
                      <a:pt x="84" y="4"/>
                    </a:lnTo>
                    <a:lnTo>
                      <a:pt x="86" y="6"/>
                    </a:lnTo>
                    <a:lnTo>
                      <a:pt x="86" y="4"/>
                    </a:lnTo>
                    <a:lnTo>
                      <a:pt x="88" y="4"/>
                    </a:lnTo>
                    <a:lnTo>
                      <a:pt x="88" y="2"/>
                    </a:lnTo>
                    <a:lnTo>
                      <a:pt x="90" y="2"/>
                    </a:lnTo>
                    <a:lnTo>
                      <a:pt x="94" y="4"/>
                    </a:lnTo>
                    <a:lnTo>
                      <a:pt x="96" y="2"/>
                    </a:lnTo>
                    <a:lnTo>
                      <a:pt x="98" y="4"/>
                    </a:lnTo>
                    <a:lnTo>
                      <a:pt x="98" y="2"/>
                    </a:lnTo>
                    <a:lnTo>
                      <a:pt x="102" y="2"/>
                    </a:lnTo>
                    <a:lnTo>
                      <a:pt x="104" y="4"/>
                    </a:lnTo>
                    <a:lnTo>
                      <a:pt x="104" y="6"/>
                    </a:lnTo>
                    <a:lnTo>
                      <a:pt x="105" y="4"/>
                    </a:lnTo>
                    <a:lnTo>
                      <a:pt x="105" y="2"/>
                    </a:lnTo>
                    <a:lnTo>
                      <a:pt x="107" y="2"/>
                    </a:lnTo>
                    <a:lnTo>
                      <a:pt x="107" y="4"/>
                    </a:lnTo>
                    <a:lnTo>
                      <a:pt x="109" y="4"/>
                    </a:lnTo>
                    <a:lnTo>
                      <a:pt x="109" y="8"/>
                    </a:lnTo>
                    <a:lnTo>
                      <a:pt x="107" y="8"/>
                    </a:lnTo>
                    <a:lnTo>
                      <a:pt x="105" y="8"/>
                    </a:lnTo>
                    <a:lnTo>
                      <a:pt x="105" y="10"/>
                    </a:lnTo>
                    <a:lnTo>
                      <a:pt x="107" y="10"/>
                    </a:lnTo>
                    <a:lnTo>
                      <a:pt x="109" y="10"/>
                    </a:lnTo>
                    <a:lnTo>
                      <a:pt x="111" y="10"/>
                    </a:lnTo>
                    <a:lnTo>
                      <a:pt x="111" y="12"/>
                    </a:lnTo>
                    <a:lnTo>
                      <a:pt x="109" y="12"/>
                    </a:lnTo>
                    <a:lnTo>
                      <a:pt x="111" y="12"/>
                    </a:lnTo>
                    <a:lnTo>
                      <a:pt x="111" y="14"/>
                    </a:lnTo>
                    <a:lnTo>
                      <a:pt x="111" y="16"/>
                    </a:lnTo>
                    <a:lnTo>
                      <a:pt x="113" y="16"/>
                    </a:lnTo>
                    <a:lnTo>
                      <a:pt x="113" y="14"/>
                    </a:lnTo>
                    <a:lnTo>
                      <a:pt x="115" y="14"/>
                    </a:lnTo>
                    <a:lnTo>
                      <a:pt x="115" y="16"/>
                    </a:lnTo>
                    <a:lnTo>
                      <a:pt x="115" y="14"/>
                    </a:lnTo>
                    <a:lnTo>
                      <a:pt x="115" y="12"/>
                    </a:lnTo>
                    <a:lnTo>
                      <a:pt x="117" y="14"/>
                    </a:lnTo>
                    <a:lnTo>
                      <a:pt x="117" y="16"/>
                    </a:lnTo>
                    <a:lnTo>
                      <a:pt x="117" y="18"/>
                    </a:lnTo>
                    <a:lnTo>
                      <a:pt x="119" y="20"/>
                    </a:lnTo>
                    <a:lnTo>
                      <a:pt x="117" y="22"/>
                    </a:lnTo>
                    <a:lnTo>
                      <a:pt x="117" y="23"/>
                    </a:lnTo>
                    <a:lnTo>
                      <a:pt x="119" y="23"/>
                    </a:lnTo>
                    <a:lnTo>
                      <a:pt x="121" y="23"/>
                    </a:lnTo>
                    <a:lnTo>
                      <a:pt x="123" y="23"/>
                    </a:lnTo>
                    <a:lnTo>
                      <a:pt x="123" y="25"/>
                    </a:lnTo>
                    <a:lnTo>
                      <a:pt x="125" y="27"/>
                    </a:lnTo>
                    <a:lnTo>
                      <a:pt x="127" y="27"/>
                    </a:lnTo>
                    <a:lnTo>
                      <a:pt x="127" y="29"/>
                    </a:lnTo>
                    <a:lnTo>
                      <a:pt x="127" y="31"/>
                    </a:lnTo>
                    <a:lnTo>
                      <a:pt x="127" y="33"/>
                    </a:lnTo>
                    <a:lnTo>
                      <a:pt x="128" y="33"/>
                    </a:lnTo>
                    <a:lnTo>
                      <a:pt x="128" y="35"/>
                    </a:lnTo>
                    <a:lnTo>
                      <a:pt x="132" y="35"/>
                    </a:lnTo>
                    <a:lnTo>
                      <a:pt x="132" y="39"/>
                    </a:lnTo>
                    <a:lnTo>
                      <a:pt x="132" y="41"/>
                    </a:lnTo>
                    <a:lnTo>
                      <a:pt x="130" y="43"/>
                    </a:lnTo>
                    <a:lnTo>
                      <a:pt x="132" y="43"/>
                    </a:lnTo>
                    <a:lnTo>
                      <a:pt x="132" y="46"/>
                    </a:lnTo>
                    <a:lnTo>
                      <a:pt x="134" y="46"/>
                    </a:lnTo>
                    <a:lnTo>
                      <a:pt x="136" y="46"/>
                    </a:lnTo>
                    <a:lnTo>
                      <a:pt x="138" y="46"/>
                    </a:lnTo>
                    <a:lnTo>
                      <a:pt x="140" y="48"/>
                    </a:lnTo>
                    <a:lnTo>
                      <a:pt x="142" y="52"/>
                    </a:lnTo>
                    <a:lnTo>
                      <a:pt x="144" y="54"/>
                    </a:lnTo>
                    <a:lnTo>
                      <a:pt x="144" y="56"/>
                    </a:lnTo>
                    <a:lnTo>
                      <a:pt x="142" y="58"/>
                    </a:lnTo>
                    <a:lnTo>
                      <a:pt x="144" y="60"/>
                    </a:lnTo>
                    <a:lnTo>
                      <a:pt x="144" y="62"/>
                    </a:lnTo>
                    <a:lnTo>
                      <a:pt x="146" y="62"/>
                    </a:lnTo>
                    <a:lnTo>
                      <a:pt x="146" y="60"/>
                    </a:lnTo>
                    <a:lnTo>
                      <a:pt x="148" y="60"/>
                    </a:lnTo>
                    <a:lnTo>
                      <a:pt x="150" y="62"/>
                    </a:lnTo>
                    <a:lnTo>
                      <a:pt x="153" y="62"/>
                    </a:lnTo>
                    <a:lnTo>
                      <a:pt x="155" y="64"/>
                    </a:lnTo>
                    <a:lnTo>
                      <a:pt x="136" y="64"/>
                    </a:lnTo>
                    <a:lnTo>
                      <a:pt x="115" y="62"/>
                    </a:lnTo>
                    <a:lnTo>
                      <a:pt x="115" y="64"/>
                    </a:lnTo>
                    <a:lnTo>
                      <a:pt x="86" y="64"/>
                    </a:lnTo>
                    <a:lnTo>
                      <a:pt x="84" y="64"/>
                    </a:lnTo>
                    <a:lnTo>
                      <a:pt x="82" y="62"/>
                    </a:lnTo>
                    <a:lnTo>
                      <a:pt x="77" y="62"/>
                    </a:lnTo>
                    <a:lnTo>
                      <a:pt x="69" y="62"/>
                    </a:lnTo>
                    <a:lnTo>
                      <a:pt x="63" y="62"/>
                    </a:lnTo>
                    <a:lnTo>
                      <a:pt x="52" y="62"/>
                    </a:lnTo>
                    <a:lnTo>
                      <a:pt x="44" y="62"/>
                    </a:lnTo>
                    <a:lnTo>
                      <a:pt x="40" y="60"/>
                    </a:lnTo>
                    <a:lnTo>
                      <a:pt x="25" y="60"/>
                    </a:lnTo>
                    <a:lnTo>
                      <a:pt x="21" y="60"/>
                    </a:lnTo>
                    <a:lnTo>
                      <a:pt x="8" y="60"/>
                    </a:lnTo>
                    <a:lnTo>
                      <a:pt x="0" y="58"/>
                    </a:lnTo>
                    <a:lnTo>
                      <a:pt x="2" y="58"/>
                    </a:lnTo>
                    <a:lnTo>
                      <a:pt x="2" y="56"/>
                    </a:lnTo>
                    <a:lnTo>
                      <a:pt x="4" y="56"/>
                    </a:lnTo>
                    <a:lnTo>
                      <a:pt x="8" y="52"/>
                    </a:lnTo>
                    <a:lnTo>
                      <a:pt x="9" y="52"/>
                    </a:lnTo>
                    <a:lnTo>
                      <a:pt x="11" y="50"/>
                    </a:lnTo>
                    <a:lnTo>
                      <a:pt x="11" y="48"/>
                    </a:lnTo>
                    <a:lnTo>
                      <a:pt x="13" y="48"/>
                    </a:lnTo>
                    <a:lnTo>
                      <a:pt x="13" y="46"/>
                    </a:lnTo>
                    <a:lnTo>
                      <a:pt x="15" y="46"/>
                    </a:lnTo>
                    <a:lnTo>
                      <a:pt x="15" y="45"/>
                    </a:lnTo>
                    <a:lnTo>
                      <a:pt x="15" y="43"/>
                    </a:lnTo>
                    <a:lnTo>
                      <a:pt x="15" y="41"/>
                    </a:lnTo>
                    <a:lnTo>
                      <a:pt x="13" y="39"/>
                    </a:lnTo>
                    <a:lnTo>
                      <a:pt x="13" y="37"/>
                    </a:lnTo>
                    <a:lnTo>
                      <a:pt x="15" y="37"/>
                    </a:lnTo>
                    <a:lnTo>
                      <a:pt x="17" y="35"/>
                    </a:lnTo>
                    <a:lnTo>
                      <a:pt x="19" y="35"/>
                    </a:lnTo>
                    <a:lnTo>
                      <a:pt x="21" y="35"/>
                    </a:lnTo>
                    <a:lnTo>
                      <a:pt x="23" y="31"/>
                    </a:lnTo>
                    <a:lnTo>
                      <a:pt x="25" y="31"/>
                    </a:lnTo>
                    <a:lnTo>
                      <a:pt x="27" y="29"/>
                    </a:lnTo>
                    <a:lnTo>
                      <a:pt x="29" y="29"/>
                    </a:lnTo>
                    <a:lnTo>
                      <a:pt x="31" y="27"/>
                    </a:lnTo>
                    <a:lnTo>
                      <a:pt x="32" y="25"/>
                    </a:lnTo>
                    <a:lnTo>
                      <a:pt x="34" y="23"/>
                    </a:lnTo>
                    <a:lnTo>
                      <a:pt x="38" y="20"/>
                    </a:lnTo>
                    <a:lnTo>
                      <a:pt x="38" y="18"/>
                    </a:lnTo>
                    <a:lnTo>
                      <a:pt x="40" y="18"/>
                    </a:lnTo>
                    <a:lnTo>
                      <a:pt x="40" y="16"/>
                    </a:lnTo>
                    <a:lnTo>
                      <a:pt x="42" y="16"/>
                    </a:lnTo>
                    <a:lnTo>
                      <a:pt x="44" y="14"/>
                    </a:lnTo>
                    <a:lnTo>
                      <a:pt x="44" y="12"/>
                    </a:lnTo>
                    <a:lnTo>
                      <a:pt x="44" y="10"/>
                    </a:lnTo>
                    <a:lnTo>
                      <a:pt x="46" y="8"/>
                    </a:lnTo>
                    <a:lnTo>
                      <a:pt x="48" y="6"/>
                    </a:lnTo>
                    <a:lnTo>
                      <a:pt x="50" y="6"/>
                    </a:lnTo>
                    <a:lnTo>
                      <a:pt x="52" y="4"/>
                    </a:lnTo>
                    <a:lnTo>
                      <a:pt x="56" y="6"/>
                    </a:lnTo>
                    <a:lnTo>
                      <a:pt x="57" y="6"/>
                    </a:lnTo>
                    <a:lnTo>
                      <a:pt x="57" y="8"/>
                    </a:lnTo>
                    <a:lnTo>
                      <a:pt x="61" y="6"/>
                    </a:lnTo>
                    <a:lnTo>
                      <a:pt x="65" y="4"/>
                    </a:lnTo>
                    <a:lnTo>
                      <a:pt x="67" y="4"/>
                    </a:lnTo>
                    <a:lnTo>
                      <a:pt x="69" y="4"/>
                    </a:lnTo>
                    <a:lnTo>
                      <a:pt x="71" y="2"/>
                    </a:lnTo>
                    <a:lnTo>
                      <a:pt x="73" y="2"/>
                    </a:lnTo>
                    <a:lnTo>
                      <a:pt x="73" y="0"/>
                    </a:lnTo>
                    <a:lnTo>
                      <a:pt x="75" y="2"/>
                    </a:lnTo>
                    <a:lnTo>
                      <a:pt x="77" y="0"/>
                    </a:lnTo>
                    <a:lnTo>
                      <a:pt x="79" y="0"/>
                    </a:lnTo>
                    <a:lnTo>
                      <a:pt x="80" y="0"/>
                    </a:lnTo>
                    <a:lnTo>
                      <a:pt x="82" y="0"/>
                    </a:lnTo>
                    <a:lnTo>
                      <a:pt x="82" y="2"/>
                    </a:lnTo>
                    <a:close/>
                  </a:path>
                </a:pathLst>
              </a:custGeom>
              <a:solidFill>
                <a:srgbClr val="97B4C7"/>
              </a:solidFill>
              <a:ln w="6350">
                <a:solidFill>
                  <a:srgbClr val="E1E1E1"/>
                </a:solidFill>
                <a:prstDash val="solid"/>
                <a:round/>
                <a:headEnd/>
                <a:tailEnd/>
              </a:ln>
            </p:spPr>
            <p:txBody>
              <a:bodyPr/>
              <a:lstStyle/>
              <a:p>
                <a:endParaRPr lang="en-US"/>
              </a:p>
            </p:txBody>
          </p:sp>
          <p:sp>
            <p:nvSpPr>
              <p:cNvPr id="38172" name="Freeform 29"/>
              <p:cNvSpPr>
                <a:spLocks/>
              </p:cNvSpPr>
              <p:nvPr/>
            </p:nvSpPr>
            <p:spPr bwMode="auto">
              <a:xfrm>
                <a:off x="1358" y="1177"/>
                <a:ext cx="133" cy="153"/>
              </a:xfrm>
              <a:custGeom>
                <a:avLst/>
                <a:gdLst>
                  <a:gd name="T0" fmla="*/ 35 w 133"/>
                  <a:gd name="T1" fmla="*/ 6 h 153"/>
                  <a:gd name="T2" fmla="*/ 39 w 133"/>
                  <a:gd name="T3" fmla="*/ 7 h 153"/>
                  <a:gd name="T4" fmla="*/ 42 w 133"/>
                  <a:gd name="T5" fmla="*/ 6 h 153"/>
                  <a:gd name="T6" fmla="*/ 46 w 133"/>
                  <a:gd name="T7" fmla="*/ 6 h 153"/>
                  <a:gd name="T8" fmla="*/ 50 w 133"/>
                  <a:gd name="T9" fmla="*/ 6 h 153"/>
                  <a:gd name="T10" fmla="*/ 54 w 133"/>
                  <a:gd name="T11" fmla="*/ 4 h 153"/>
                  <a:gd name="T12" fmla="*/ 56 w 133"/>
                  <a:gd name="T13" fmla="*/ 7 h 153"/>
                  <a:gd name="T14" fmla="*/ 60 w 133"/>
                  <a:gd name="T15" fmla="*/ 6 h 153"/>
                  <a:gd name="T16" fmla="*/ 60 w 133"/>
                  <a:gd name="T17" fmla="*/ 9 h 153"/>
                  <a:gd name="T18" fmla="*/ 63 w 133"/>
                  <a:gd name="T19" fmla="*/ 7 h 153"/>
                  <a:gd name="T20" fmla="*/ 71 w 133"/>
                  <a:gd name="T21" fmla="*/ 7 h 153"/>
                  <a:gd name="T22" fmla="*/ 79 w 133"/>
                  <a:gd name="T23" fmla="*/ 23 h 153"/>
                  <a:gd name="T24" fmla="*/ 83 w 133"/>
                  <a:gd name="T25" fmla="*/ 32 h 153"/>
                  <a:gd name="T26" fmla="*/ 88 w 133"/>
                  <a:gd name="T27" fmla="*/ 46 h 153"/>
                  <a:gd name="T28" fmla="*/ 92 w 133"/>
                  <a:gd name="T29" fmla="*/ 57 h 153"/>
                  <a:gd name="T30" fmla="*/ 106 w 133"/>
                  <a:gd name="T31" fmla="*/ 78 h 153"/>
                  <a:gd name="T32" fmla="*/ 110 w 133"/>
                  <a:gd name="T33" fmla="*/ 84 h 153"/>
                  <a:gd name="T34" fmla="*/ 113 w 133"/>
                  <a:gd name="T35" fmla="*/ 86 h 153"/>
                  <a:gd name="T36" fmla="*/ 119 w 133"/>
                  <a:gd name="T37" fmla="*/ 90 h 153"/>
                  <a:gd name="T38" fmla="*/ 123 w 133"/>
                  <a:gd name="T39" fmla="*/ 92 h 153"/>
                  <a:gd name="T40" fmla="*/ 119 w 133"/>
                  <a:gd name="T41" fmla="*/ 98 h 153"/>
                  <a:gd name="T42" fmla="*/ 123 w 133"/>
                  <a:gd name="T43" fmla="*/ 105 h 153"/>
                  <a:gd name="T44" fmla="*/ 123 w 133"/>
                  <a:gd name="T45" fmla="*/ 111 h 153"/>
                  <a:gd name="T46" fmla="*/ 127 w 133"/>
                  <a:gd name="T47" fmla="*/ 115 h 153"/>
                  <a:gd name="T48" fmla="*/ 131 w 133"/>
                  <a:gd name="T49" fmla="*/ 117 h 153"/>
                  <a:gd name="T50" fmla="*/ 131 w 133"/>
                  <a:gd name="T51" fmla="*/ 117 h 153"/>
                  <a:gd name="T52" fmla="*/ 133 w 133"/>
                  <a:gd name="T53" fmla="*/ 119 h 153"/>
                  <a:gd name="T54" fmla="*/ 133 w 133"/>
                  <a:gd name="T55" fmla="*/ 121 h 153"/>
                  <a:gd name="T56" fmla="*/ 133 w 133"/>
                  <a:gd name="T57" fmla="*/ 123 h 153"/>
                  <a:gd name="T58" fmla="*/ 131 w 133"/>
                  <a:gd name="T59" fmla="*/ 128 h 153"/>
                  <a:gd name="T60" fmla="*/ 131 w 133"/>
                  <a:gd name="T61" fmla="*/ 136 h 153"/>
                  <a:gd name="T62" fmla="*/ 129 w 133"/>
                  <a:gd name="T63" fmla="*/ 153 h 153"/>
                  <a:gd name="T64" fmla="*/ 96 w 133"/>
                  <a:gd name="T65" fmla="*/ 150 h 153"/>
                  <a:gd name="T66" fmla="*/ 87 w 133"/>
                  <a:gd name="T67" fmla="*/ 150 h 153"/>
                  <a:gd name="T68" fmla="*/ 58 w 133"/>
                  <a:gd name="T69" fmla="*/ 148 h 153"/>
                  <a:gd name="T70" fmla="*/ 15 w 133"/>
                  <a:gd name="T71" fmla="*/ 144 h 153"/>
                  <a:gd name="T72" fmla="*/ 2 w 133"/>
                  <a:gd name="T73" fmla="*/ 134 h 153"/>
                  <a:gd name="T74" fmla="*/ 8 w 133"/>
                  <a:gd name="T75" fmla="*/ 113 h 153"/>
                  <a:gd name="T76" fmla="*/ 12 w 133"/>
                  <a:gd name="T77" fmla="*/ 107 h 153"/>
                  <a:gd name="T78" fmla="*/ 15 w 133"/>
                  <a:gd name="T79" fmla="*/ 94 h 153"/>
                  <a:gd name="T80" fmla="*/ 21 w 133"/>
                  <a:gd name="T81" fmla="*/ 73 h 153"/>
                  <a:gd name="T82" fmla="*/ 23 w 133"/>
                  <a:gd name="T83" fmla="*/ 55 h 153"/>
                  <a:gd name="T84" fmla="*/ 23 w 133"/>
                  <a:gd name="T85" fmla="*/ 42 h 153"/>
                  <a:gd name="T86" fmla="*/ 23 w 133"/>
                  <a:gd name="T87" fmla="*/ 32 h 153"/>
                  <a:gd name="T88" fmla="*/ 25 w 133"/>
                  <a:gd name="T89" fmla="*/ 19 h 153"/>
                  <a:gd name="T90" fmla="*/ 27 w 133"/>
                  <a:gd name="T91" fmla="*/ 0 h 153"/>
                  <a:gd name="T92" fmla="*/ 29 w 133"/>
                  <a:gd name="T93" fmla="*/ 2 h 153"/>
                  <a:gd name="T94" fmla="*/ 31 w 133"/>
                  <a:gd name="T95" fmla="*/ 6 h 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
                  <a:gd name="T145" fmla="*/ 0 h 153"/>
                  <a:gd name="T146" fmla="*/ 133 w 133"/>
                  <a:gd name="T147" fmla="*/ 153 h 1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 h="153">
                    <a:moveTo>
                      <a:pt x="35" y="6"/>
                    </a:moveTo>
                    <a:lnTo>
                      <a:pt x="35" y="6"/>
                    </a:lnTo>
                    <a:lnTo>
                      <a:pt x="37" y="6"/>
                    </a:lnTo>
                    <a:lnTo>
                      <a:pt x="37" y="7"/>
                    </a:lnTo>
                    <a:lnTo>
                      <a:pt x="39" y="7"/>
                    </a:lnTo>
                    <a:lnTo>
                      <a:pt x="40" y="7"/>
                    </a:lnTo>
                    <a:lnTo>
                      <a:pt x="42" y="7"/>
                    </a:lnTo>
                    <a:lnTo>
                      <a:pt x="42" y="6"/>
                    </a:lnTo>
                    <a:lnTo>
                      <a:pt x="46" y="6"/>
                    </a:lnTo>
                    <a:lnTo>
                      <a:pt x="48" y="6"/>
                    </a:lnTo>
                    <a:lnTo>
                      <a:pt x="50" y="6"/>
                    </a:lnTo>
                    <a:lnTo>
                      <a:pt x="52" y="6"/>
                    </a:lnTo>
                    <a:lnTo>
                      <a:pt x="54" y="4"/>
                    </a:lnTo>
                    <a:lnTo>
                      <a:pt x="54" y="6"/>
                    </a:lnTo>
                    <a:lnTo>
                      <a:pt x="56" y="7"/>
                    </a:lnTo>
                    <a:lnTo>
                      <a:pt x="58" y="6"/>
                    </a:lnTo>
                    <a:lnTo>
                      <a:pt x="60" y="6"/>
                    </a:lnTo>
                    <a:lnTo>
                      <a:pt x="60" y="7"/>
                    </a:lnTo>
                    <a:lnTo>
                      <a:pt x="60" y="9"/>
                    </a:lnTo>
                    <a:lnTo>
                      <a:pt x="62" y="9"/>
                    </a:lnTo>
                    <a:lnTo>
                      <a:pt x="63" y="9"/>
                    </a:lnTo>
                    <a:lnTo>
                      <a:pt x="63" y="7"/>
                    </a:lnTo>
                    <a:lnTo>
                      <a:pt x="67" y="7"/>
                    </a:lnTo>
                    <a:lnTo>
                      <a:pt x="69" y="7"/>
                    </a:lnTo>
                    <a:lnTo>
                      <a:pt x="71" y="7"/>
                    </a:lnTo>
                    <a:lnTo>
                      <a:pt x="77" y="9"/>
                    </a:lnTo>
                    <a:lnTo>
                      <a:pt x="79" y="13"/>
                    </a:lnTo>
                    <a:lnTo>
                      <a:pt x="79" y="17"/>
                    </a:lnTo>
                    <a:lnTo>
                      <a:pt x="79" y="23"/>
                    </a:lnTo>
                    <a:lnTo>
                      <a:pt x="81" y="27"/>
                    </a:lnTo>
                    <a:lnTo>
                      <a:pt x="81" y="30"/>
                    </a:lnTo>
                    <a:lnTo>
                      <a:pt x="83" y="30"/>
                    </a:lnTo>
                    <a:lnTo>
                      <a:pt x="83" y="32"/>
                    </a:lnTo>
                    <a:lnTo>
                      <a:pt x="85" y="36"/>
                    </a:lnTo>
                    <a:lnTo>
                      <a:pt x="85" y="38"/>
                    </a:lnTo>
                    <a:lnTo>
                      <a:pt x="88" y="46"/>
                    </a:lnTo>
                    <a:lnTo>
                      <a:pt x="90" y="50"/>
                    </a:lnTo>
                    <a:lnTo>
                      <a:pt x="92" y="57"/>
                    </a:lnTo>
                    <a:lnTo>
                      <a:pt x="92" y="59"/>
                    </a:lnTo>
                    <a:lnTo>
                      <a:pt x="94" y="59"/>
                    </a:lnTo>
                    <a:lnTo>
                      <a:pt x="106" y="78"/>
                    </a:lnTo>
                    <a:lnTo>
                      <a:pt x="108" y="78"/>
                    </a:lnTo>
                    <a:lnTo>
                      <a:pt x="108" y="82"/>
                    </a:lnTo>
                    <a:lnTo>
                      <a:pt x="110" y="84"/>
                    </a:lnTo>
                    <a:lnTo>
                      <a:pt x="113" y="86"/>
                    </a:lnTo>
                    <a:lnTo>
                      <a:pt x="115" y="88"/>
                    </a:lnTo>
                    <a:lnTo>
                      <a:pt x="117" y="90"/>
                    </a:lnTo>
                    <a:lnTo>
                      <a:pt x="119" y="90"/>
                    </a:lnTo>
                    <a:lnTo>
                      <a:pt x="121" y="92"/>
                    </a:lnTo>
                    <a:lnTo>
                      <a:pt x="123" y="92"/>
                    </a:lnTo>
                    <a:lnTo>
                      <a:pt x="121" y="94"/>
                    </a:lnTo>
                    <a:lnTo>
                      <a:pt x="119" y="96"/>
                    </a:lnTo>
                    <a:lnTo>
                      <a:pt x="119" y="98"/>
                    </a:lnTo>
                    <a:lnTo>
                      <a:pt x="119" y="100"/>
                    </a:lnTo>
                    <a:lnTo>
                      <a:pt x="121" y="103"/>
                    </a:lnTo>
                    <a:lnTo>
                      <a:pt x="123" y="105"/>
                    </a:lnTo>
                    <a:lnTo>
                      <a:pt x="121" y="107"/>
                    </a:lnTo>
                    <a:lnTo>
                      <a:pt x="121" y="109"/>
                    </a:lnTo>
                    <a:lnTo>
                      <a:pt x="123" y="111"/>
                    </a:lnTo>
                    <a:lnTo>
                      <a:pt x="125" y="113"/>
                    </a:lnTo>
                    <a:lnTo>
                      <a:pt x="127" y="115"/>
                    </a:lnTo>
                    <a:lnTo>
                      <a:pt x="129" y="115"/>
                    </a:lnTo>
                    <a:lnTo>
                      <a:pt x="131" y="117"/>
                    </a:lnTo>
                    <a:lnTo>
                      <a:pt x="133" y="117"/>
                    </a:lnTo>
                    <a:lnTo>
                      <a:pt x="133" y="119"/>
                    </a:lnTo>
                    <a:lnTo>
                      <a:pt x="133" y="121"/>
                    </a:lnTo>
                    <a:lnTo>
                      <a:pt x="133" y="123"/>
                    </a:lnTo>
                    <a:lnTo>
                      <a:pt x="133" y="125"/>
                    </a:lnTo>
                    <a:lnTo>
                      <a:pt x="131" y="125"/>
                    </a:lnTo>
                    <a:lnTo>
                      <a:pt x="131" y="128"/>
                    </a:lnTo>
                    <a:lnTo>
                      <a:pt x="131" y="134"/>
                    </a:lnTo>
                    <a:lnTo>
                      <a:pt x="131" y="136"/>
                    </a:lnTo>
                    <a:lnTo>
                      <a:pt x="131" y="144"/>
                    </a:lnTo>
                    <a:lnTo>
                      <a:pt x="131" y="146"/>
                    </a:lnTo>
                    <a:lnTo>
                      <a:pt x="131" y="150"/>
                    </a:lnTo>
                    <a:lnTo>
                      <a:pt x="129" y="153"/>
                    </a:lnTo>
                    <a:lnTo>
                      <a:pt x="117" y="151"/>
                    </a:lnTo>
                    <a:lnTo>
                      <a:pt x="96" y="150"/>
                    </a:lnTo>
                    <a:lnTo>
                      <a:pt x="92" y="150"/>
                    </a:lnTo>
                    <a:lnTo>
                      <a:pt x="90" y="150"/>
                    </a:lnTo>
                    <a:lnTo>
                      <a:pt x="88" y="150"/>
                    </a:lnTo>
                    <a:lnTo>
                      <a:pt x="87" y="150"/>
                    </a:lnTo>
                    <a:lnTo>
                      <a:pt x="81" y="150"/>
                    </a:lnTo>
                    <a:lnTo>
                      <a:pt x="73" y="150"/>
                    </a:lnTo>
                    <a:lnTo>
                      <a:pt x="58" y="148"/>
                    </a:lnTo>
                    <a:lnTo>
                      <a:pt x="54" y="148"/>
                    </a:lnTo>
                    <a:lnTo>
                      <a:pt x="46" y="148"/>
                    </a:lnTo>
                    <a:lnTo>
                      <a:pt x="19" y="144"/>
                    </a:lnTo>
                    <a:lnTo>
                      <a:pt x="15" y="144"/>
                    </a:lnTo>
                    <a:lnTo>
                      <a:pt x="6" y="144"/>
                    </a:lnTo>
                    <a:lnTo>
                      <a:pt x="0" y="144"/>
                    </a:lnTo>
                    <a:lnTo>
                      <a:pt x="2" y="134"/>
                    </a:lnTo>
                    <a:lnTo>
                      <a:pt x="2" y="128"/>
                    </a:lnTo>
                    <a:lnTo>
                      <a:pt x="8" y="115"/>
                    </a:lnTo>
                    <a:lnTo>
                      <a:pt x="8" y="113"/>
                    </a:lnTo>
                    <a:lnTo>
                      <a:pt x="10" y="107"/>
                    </a:lnTo>
                    <a:lnTo>
                      <a:pt x="12" y="107"/>
                    </a:lnTo>
                    <a:lnTo>
                      <a:pt x="12" y="102"/>
                    </a:lnTo>
                    <a:lnTo>
                      <a:pt x="15" y="94"/>
                    </a:lnTo>
                    <a:lnTo>
                      <a:pt x="19" y="86"/>
                    </a:lnTo>
                    <a:lnTo>
                      <a:pt x="19" y="84"/>
                    </a:lnTo>
                    <a:lnTo>
                      <a:pt x="21" y="80"/>
                    </a:lnTo>
                    <a:lnTo>
                      <a:pt x="21" y="73"/>
                    </a:lnTo>
                    <a:lnTo>
                      <a:pt x="21" y="69"/>
                    </a:lnTo>
                    <a:lnTo>
                      <a:pt x="21" y="65"/>
                    </a:lnTo>
                    <a:lnTo>
                      <a:pt x="21" y="61"/>
                    </a:lnTo>
                    <a:lnTo>
                      <a:pt x="23" y="55"/>
                    </a:lnTo>
                    <a:lnTo>
                      <a:pt x="23" y="52"/>
                    </a:lnTo>
                    <a:lnTo>
                      <a:pt x="23" y="50"/>
                    </a:lnTo>
                    <a:lnTo>
                      <a:pt x="23" y="44"/>
                    </a:lnTo>
                    <a:lnTo>
                      <a:pt x="23" y="42"/>
                    </a:lnTo>
                    <a:lnTo>
                      <a:pt x="23" y="36"/>
                    </a:lnTo>
                    <a:lnTo>
                      <a:pt x="23" y="34"/>
                    </a:lnTo>
                    <a:lnTo>
                      <a:pt x="23" y="32"/>
                    </a:lnTo>
                    <a:lnTo>
                      <a:pt x="25" y="29"/>
                    </a:lnTo>
                    <a:lnTo>
                      <a:pt x="25" y="23"/>
                    </a:lnTo>
                    <a:lnTo>
                      <a:pt x="25" y="19"/>
                    </a:lnTo>
                    <a:lnTo>
                      <a:pt x="25" y="7"/>
                    </a:lnTo>
                    <a:lnTo>
                      <a:pt x="25" y="4"/>
                    </a:lnTo>
                    <a:lnTo>
                      <a:pt x="25" y="0"/>
                    </a:lnTo>
                    <a:lnTo>
                      <a:pt x="27" y="0"/>
                    </a:lnTo>
                    <a:lnTo>
                      <a:pt x="29" y="2"/>
                    </a:lnTo>
                    <a:lnTo>
                      <a:pt x="31" y="4"/>
                    </a:lnTo>
                    <a:lnTo>
                      <a:pt x="31" y="6"/>
                    </a:lnTo>
                    <a:lnTo>
                      <a:pt x="33" y="6"/>
                    </a:lnTo>
                    <a:lnTo>
                      <a:pt x="35" y="6"/>
                    </a:lnTo>
                    <a:close/>
                  </a:path>
                </a:pathLst>
              </a:custGeom>
              <a:solidFill>
                <a:srgbClr val="628AA8"/>
              </a:solidFill>
              <a:ln w="6350">
                <a:solidFill>
                  <a:srgbClr val="E1E1E1"/>
                </a:solidFill>
                <a:prstDash val="solid"/>
                <a:round/>
                <a:headEnd/>
                <a:tailEnd/>
              </a:ln>
            </p:spPr>
            <p:txBody>
              <a:bodyPr/>
              <a:lstStyle/>
              <a:p>
                <a:endParaRPr lang="en-US"/>
              </a:p>
            </p:txBody>
          </p:sp>
          <p:sp>
            <p:nvSpPr>
              <p:cNvPr id="38173" name="Freeform 30"/>
              <p:cNvSpPr>
                <a:spLocks/>
              </p:cNvSpPr>
              <p:nvPr/>
            </p:nvSpPr>
            <p:spPr bwMode="auto">
              <a:xfrm>
                <a:off x="2153" y="1582"/>
                <a:ext cx="271" cy="194"/>
              </a:xfrm>
              <a:custGeom>
                <a:avLst/>
                <a:gdLst>
                  <a:gd name="T0" fmla="*/ 65 w 271"/>
                  <a:gd name="T1" fmla="*/ 4 h 194"/>
                  <a:gd name="T2" fmla="*/ 73 w 271"/>
                  <a:gd name="T3" fmla="*/ 8 h 194"/>
                  <a:gd name="T4" fmla="*/ 117 w 271"/>
                  <a:gd name="T5" fmla="*/ 6 h 194"/>
                  <a:gd name="T6" fmla="*/ 121 w 271"/>
                  <a:gd name="T7" fmla="*/ 8 h 194"/>
                  <a:gd name="T8" fmla="*/ 125 w 271"/>
                  <a:gd name="T9" fmla="*/ 11 h 194"/>
                  <a:gd name="T10" fmla="*/ 132 w 271"/>
                  <a:gd name="T11" fmla="*/ 11 h 194"/>
                  <a:gd name="T12" fmla="*/ 146 w 271"/>
                  <a:gd name="T13" fmla="*/ 19 h 194"/>
                  <a:gd name="T14" fmla="*/ 194 w 271"/>
                  <a:gd name="T15" fmla="*/ 38 h 194"/>
                  <a:gd name="T16" fmla="*/ 211 w 271"/>
                  <a:gd name="T17" fmla="*/ 40 h 194"/>
                  <a:gd name="T18" fmla="*/ 226 w 271"/>
                  <a:gd name="T19" fmla="*/ 36 h 194"/>
                  <a:gd name="T20" fmla="*/ 244 w 271"/>
                  <a:gd name="T21" fmla="*/ 33 h 194"/>
                  <a:gd name="T22" fmla="*/ 246 w 271"/>
                  <a:gd name="T23" fmla="*/ 34 h 194"/>
                  <a:gd name="T24" fmla="*/ 257 w 271"/>
                  <a:gd name="T25" fmla="*/ 40 h 194"/>
                  <a:gd name="T26" fmla="*/ 269 w 271"/>
                  <a:gd name="T27" fmla="*/ 44 h 194"/>
                  <a:gd name="T28" fmla="*/ 261 w 271"/>
                  <a:gd name="T29" fmla="*/ 61 h 194"/>
                  <a:gd name="T30" fmla="*/ 246 w 271"/>
                  <a:gd name="T31" fmla="*/ 92 h 194"/>
                  <a:gd name="T32" fmla="*/ 207 w 271"/>
                  <a:gd name="T33" fmla="*/ 100 h 194"/>
                  <a:gd name="T34" fmla="*/ 203 w 271"/>
                  <a:gd name="T35" fmla="*/ 109 h 194"/>
                  <a:gd name="T36" fmla="*/ 196 w 271"/>
                  <a:gd name="T37" fmla="*/ 119 h 194"/>
                  <a:gd name="T38" fmla="*/ 188 w 271"/>
                  <a:gd name="T39" fmla="*/ 121 h 194"/>
                  <a:gd name="T40" fmla="*/ 175 w 271"/>
                  <a:gd name="T41" fmla="*/ 115 h 194"/>
                  <a:gd name="T42" fmla="*/ 165 w 271"/>
                  <a:gd name="T43" fmla="*/ 113 h 194"/>
                  <a:gd name="T44" fmla="*/ 161 w 271"/>
                  <a:gd name="T45" fmla="*/ 119 h 194"/>
                  <a:gd name="T46" fmla="*/ 157 w 271"/>
                  <a:gd name="T47" fmla="*/ 125 h 194"/>
                  <a:gd name="T48" fmla="*/ 157 w 271"/>
                  <a:gd name="T49" fmla="*/ 129 h 194"/>
                  <a:gd name="T50" fmla="*/ 157 w 271"/>
                  <a:gd name="T51" fmla="*/ 136 h 194"/>
                  <a:gd name="T52" fmla="*/ 154 w 271"/>
                  <a:gd name="T53" fmla="*/ 140 h 194"/>
                  <a:gd name="T54" fmla="*/ 152 w 271"/>
                  <a:gd name="T55" fmla="*/ 146 h 194"/>
                  <a:gd name="T56" fmla="*/ 154 w 271"/>
                  <a:gd name="T57" fmla="*/ 152 h 194"/>
                  <a:gd name="T58" fmla="*/ 150 w 271"/>
                  <a:gd name="T59" fmla="*/ 153 h 194"/>
                  <a:gd name="T60" fmla="*/ 148 w 271"/>
                  <a:gd name="T61" fmla="*/ 159 h 194"/>
                  <a:gd name="T62" fmla="*/ 146 w 271"/>
                  <a:gd name="T63" fmla="*/ 161 h 194"/>
                  <a:gd name="T64" fmla="*/ 136 w 271"/>
                  <a:gd name="T65" fmla="*/ 165 h 194"/>
                  <a:gd name="T66" fmla="*/ 129 w 271"/>
                  <a:gd name="T67" fmla="*/ 173 h 194"/>
                  <a:gd name="T68" fmla="*/ 132 w 271"/>
                  <a:gd name="T69" fmla="*/ 182 h 194"/>
                  <a:gd name="T70" fmla="*/ 132 w 271"/>
                  <a:gd name="T71" fmla="*/ 184 h 194"/>
                  <a:gd name="T72" fmla="*/ 129 w 271"/>
                  <a:gd name="T73" fmla="*/ 188 h 194"/>
                  <a:gd name="T74" fmla="*/ 123 w 271"/>
                  <a:gd name="T75" fmla="*/ 190 h 194"/>
                  <a:gd name="T76" fmla="*/ 73 w 271"/>
                  <a:gd name="T77" fmla="*/ 140 h 194"/>
                  <a:gd name="T78" fmla="*/ 36 w 271"/>
                  <a:gd name="T79" fmla="*/ 104 h 194"/>
                  <a:gd name="T80" fmla="*/ 0 w 271"/>
                  <a:gd name="T81" fmla="*/ 67 h 194"/>
                  <a:gd name="T82" fmla="*/ 2 w 271"/>
                  <a:gd name="T83" fmla="*/ 63 h 194"/>
                  <a:gd name="T84" fmla="*/ 6 w 271"/>
                  <a:gd name="T85" fmla="*/ 61 h 194"/>
                  <a:gd name="T86" fmla="*/ 11 w 271"/>
                  <a:gd name="T87" fmla="*/ 52 h 194"/>
                  <a:gd name="T88" fmla="*/ 15 w 271"/>
                  <a:gd name="T89" fmla="*/ 48 h 194"/>
                  <a:gd name="T90" fmla="*/ 19 w 271"/>
                  <a:gd name="T91" fmla="*/ 44 h 194"/>
                  <a:gd name="T92" fmla="*/ 19 w 271"/>
                  <a:gd name="T93" fmla="*/ 38 h 194"/>
                  <a:gd name="T94" fmla="*/ 21 w 271"/>
                  <a:gd name="T95" fmla="*/ 34 h 194"/>
                  <a:gd name="T96" fmla="*/ 27 w 271"/>
                  <a:gd name="T97" fmla="*/ 34 h 194"/>
                  <a:gd name="T98" fmla="*/ 31 w 271"/>
                  <a:gd name="T99" fmla="*/ 29 h 194"/>
                  <a:gd name="T100" fmla="*/ 31 w 271"/>
                  <a:gd name="T101" fmla="*/ 19 h 194"/>
                  <a:gd name="T102" fmla="*/ 34 w 271"/>
                  <a:gd name="T103" fmla="*/ 13 h 194"/>
                  <a:gd name="T104" fmla="*/ 38 w 271"/>
                  <a:gd name="T105" fmla="*/ 11 h 194"/>
                  <a:gd name="T106" fmla="*/ 42 w 271"/>
                  <a:gd name="T107" fmla="*/ 11 h 194"/>
                  <a:gd name="T108" fmla="*/ 56 w 271"/>
                  <a:gd name="T109" fmla="*/ 4 h 194"/>
                  <a:gd name="T110" fmla="*/ 63 w 271"/>
                  <a:gd name="T111" fmla="*/ 2 h 1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1"/>
                  <a:gd name="T169" fmla="*/ 0 h 194"/>
                  <a:gd name="T170" fmla="*/ 271 w 271"/>
                  <a:gd name="T171" fmla="*/ 194 h 1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1" h="194">
                    <a:moveTo>
                      <a:pt x="63" y="2"/>
                    </a:moveTo>
                    <a:lnTo>
                      <a:pt x="63" y="2"/>
                    </a:lnTo>
                    <a:lnTo>
                      <a:pt x="63" y="4"/>
                    </a:lnTo>
                    <a:lnTo>
                      <a:pt x="65" y="4"/>
                    </a:lnTo>
                    <a:lnTo>
                      <a:pt x="67" y="6"/>
                    </a:lnTo>
                    <a:lnTo>
                      <a:pt x="69" y="6"/>
                    </a:lnTo>
                    <a:lnTo>
                      <a:pt x="71" y="8"/>
                    </a:lnTo>
                    <a:lnTo>
                      <a:pt x="73" y="8"/>
                    </a:lnTo>
                    <a:lnTo>
                      <a:pt x="79" y="8"/>
                    </a:lnTo>
                    <a:lnTo>
                      <a:pt x="92" y="8"/>
                    </a:lnTo>
                    <a:lnTo>
                      <a:pt x="98" y="6"/>
                    </a:lnTo>
                    <a:lnTo>
                      <a:pt x="113" y="6"/>
                    </a:lnTo>
                    <a:lnTo>
                      <a:pt x="117" y="6"/>
                    </a:lnTo>
                    <a:lnTo>
                      <a:pt x="119" y="6"/>
                    </a:lnTo>
                    <a:lnTo>
                      <a:pt x="121" y="6"/>
                    </a:lnTo>
                    <a:lnTo>
                      <a:pt x="121" y="8"/>
                    </a:lnTo>
                    <a:lnTo>
                      <a:pt x="125" y="9"/>
                    </a:lnTo>
                    <a:lnTo>
                      <a:pt x="123" y="11"/>
                    </a:lnTo>
                    <a:lnTo>
                      <a:pt x="125" y="11"/>
                    </a:lnTo>
                    <a:lnTo>
                      <a:pt x="125" y="9"/>
                    </a:lnTo>
                    <a:lnTo>
                      <a:pt x="127" y="9"/>
                    </a:lnTo>
                    <a:lnTo>
                      <a:pt x="129" y="9"/>
                    </a:lnTo>
                    <a:lnTo>
                      <a:pt x="130" y="9"/>
                    </a:lnTo>
                    <a:lnTo>
                      <a:pt x="132" y="11"/>
                    </a:lnTo>
                    <a:lnTo>
                      <a:pt x="136" y="13"/>
                    </a:lnTo>
                    <a:lnTo>
                      <a:pt x="136" y="15"/>
                    </a:lnTo>
                    <a:lnTo>
                      <a:pt x="138" y="15"/>
                    </a:lnTo>
                    <a:lnTo>
                      <a:pt x="140" y="15"/>
                    </a:lnTo>
                    <a:lnTo>
                      <a:pt x="140" y="17"/>
                    </a:lnTo>
                    <a:lnTo>
                      <a:pt x="142" y="19"/>
                    </a:lnTo>
                    <a:lnTo>
                      <a:pt x="146" y="19"/>
                    </a:lnTo>
                    <a:lnTo>
                      <a:pt x="154" y="23"/>
                    </a:lnTo>
                    <a:lnTo>
                      <a:pt x="161" y="27"/>
                    </a:lnTo>
                    <a:lnTo>
                      <a:pt x="169" y="31"/>
                    </a:lnTo>
                    <a:lnTo>
                      <a:pt x="173" y="33"/>
                    </a:lnTo>
                    <a:lnTo>
                      <a:pt x="186" y="38"/>
                    </a:lnTo>
                    <a:lnTo>
                      <a:pt x="194" y="38"/>
                    </a:lnTo>
                    <a:lnTo>
                      <a:pt x="198" y="38"/>
                    </a:lnTo>
                    <a:lnTo>
                      <a:pt x="200" y="40"/>
                    </a:lnTo>
                    <a:lnTo>
                      <a:pt x="205" y="40"/>
                    </a:lnTo>
                    <a:lnTo>
                      <a:pt x="207" y="40"/>
                    </a:lnTo>
                    <a:lnTo>
                      <a:pt x="211" y="40"/>
                    </a:lnTo>
                    <a:lnTo>
                      <a:pt x="217" y="40"/>
                    </a:lnTo>
                    <a:lnTo>
                      <a:pt x="219" y="42"/>
                    </a:lnTo>
                    <a:lnTo>
                      <a:pt x="226" y="38"/>
                    </a:lnTo>
                    <a:lnTo>
                      <a:pt x="226" y="36"/>
                    </a:lnTo>
                    <a:lnTo>
                      <a:pt x="228" y="36"/>
                    </a:lnTo>
                    <a:lnTo>
                      <a:pt x="232" y="34"/>
                    </a:lnTo>
                    <a:lnTo>
                      <a:pt x="236" y="33"/>
                    </a:lnTo>
                    <a:lnTo>
                      <a:pt x="238" y="31"/>
                    </a:lnTo>
                    <a:lnTo>
                      <a:pt x="242" y="29"/>
                    </a:lnTo>
                    <a:lnTo>
                      <a:pt x="244" y="31"/>
                    </a:lnTo>
                    <a:lnTo>
                      <a:pt x="244" y="33"/>
                    </a:lnTo>
                    <a:lnTo>
                      <a:pt x="246" y="31"/>
                    </a:lnTo>
                    <a:lnTo>
                      <a:pt x="246" y="33"/>
                    </a:lnTo>
                    <a:lnTo>
                      <a:pt x="246" y="34"/>
                    </a:lnTo>
                    <a:lnTo>
                      <a:pt x="248" y="36"/>
                    </a:lnTo>
                    <a:lnTo>
                      <a:pt x="250" y="38"/>
                    </a:lnTo>
                    <a:lnTo>
                      <a:pt x="251" y="38"/>
                    </a:lnTo>
                    <a:lnTo>
                      <a:pt x="255" y="40"/>
                    </a:lnTo>
                    <a:lnTo>
                      <a:pt x="257" y="40"/>
                    </a:lnTo>
                    <a:lnTo>
                      <a:pt x="255" y="42"/>
                    </a:lnTo>
                    <a:lnTo>
                      <a:pt x="257" y="44"/>
                    </a:lnTo>
                    <a:lnTo>
                      <a:pt x="259" y="46"/>
                    </a:lnTo>
                    <a:lnTo>
                      <a:pt x="261" y="46"/>
                    </a:lnTo>
                    <a:lnTo>
                      <a:pt x="263" y="46"/>
                    </a:lnTo>
                    <a:lnTo>
                      <a:pt x="269" y="44"/>
                    </a:lnTo>
                    <a:lnTo>
                      <a:pt x="271" y="44"/>
                    </a:lnTo>
                    <a:lnTo>
                      <a:pt x="269" y="48"/>
                    </a:lnTo>
                    <a:lnTo>
                      <a:pt x="269" y="50"/>
                    </a:lnTo>
                    <a:lnTo>
                      <a:pt x="267" y="52"/>
                    </a:lnTo>
                    <a:lnTo>
                      <a:pt x="265" y="56"/>
                    </a:lnTo>
                    <a:lnTo>
                      <a:pt x="263" y="57"/>
                    </a:lnTo>
                    <a:lnTo>
                      <a:pt x="261" y="61"/>
                    </a:lnTo>
                    <a:lnTo>
                      <a:pt x="261" y="63"/>
                    </a:lnTo>
                    <a:lnTo>
                      <a:pt x="253" y="77"/>
                    </a:lnTo>
                    <a:lnTo>
                      <a:pt x="251" y="81"/>
                    </a:lnTo>
                    <a:lnTo>
                      <a:pt x="250" y="84"/>
                    </a:lnTo>
                    <a:lnTo>
                      <a:pt x="248" y="88"/>
                    </a:lnTo>
                    <a:lnTo>
                      <a:pt x="246" y="92"/>
                    </a:lnTo>
                    <a:lnTo>
                      <a:pt x="244" y="96"/>
                    </a:lnTo>
                    <a:lnTo>
                      <a:pt x="221" y="98"/>
                    </a:lnTo>
                    <a:lnTo>
                      <a:pt x="207" y="100"/>
                    </a:lnTo>
                    <a:lnTo>
                      <a:pt x="209" y="102"/>
                    </a:lnTo>
                    <a:lnTo>
                      <a:pt x="209" y="104"/>
                    </a:lnTo>
                    <a:lnTo>
                      <a:pt x="209" y="105"/>
                    </a:lnTo>
                    <a:lnTo>
                      <a:pt x="207" y="105"/>
                    </a:lnTo>
                    <a:lnTo>
                      <a:pt x="205" y="107"/>
                    </a:lnTo>
                    <a:lnTo>
                      <a:pt x="203" y="109"/>
                    </a:lnTo>
                    <a:lnTo>
                      <a:pt x="203" y="111"/>
                    </a:lnTo>
                    <a:lnTo>
                      <a:pt x="202" y="111"/>
                    </a:lnTo>
                    <a:lnTo>
                      <a:pt x="200" y="115"/>
                    </a:lnTo>
                    <a:lnTo>
                      <a:pt x="198" y="117"/>
                    </a:lnTo>
                    <a:lnTo>
                      <a:pt x="198" y="119"/>
                    </a:lnTo>
                    <a:lnTo>
                      <a:pt x="196" y="119"/>
                    </a:lnTo>
                    <a:lnTo>
                      <a:pt x="194" y="121"/>
                    </a:lnTo>
                    <a:lnTo>
                      <a:pt x="194" y="123"/>
                    </a:lnTo>
                    <a:lnTo>
                      <a:pt x="190" y="123"/>
                    </a:lnTo>
                    <a:lnTo>
                      <a:pt x="188" y="121"/>
                    </a:lnTo>
                    <a:lnTo>
                      <a:pt x="182" y="119"/>
                    </a:lnTo>
                    <a:lnTo>
                      <a:pt x="177" y="117"/>
                    </a:lnTo>
                    <a:lnTo>
                      <a:pt x="175" y="117"/>
                    </a:lnTo>
                    <a:lnTo>
                      <a:pt x="175" y="115"/>
                    </a:lnTo>
                    <a:lnTo>
                      <a:pt x="173" y="115"/>
                    </a:lnTo>
                    <a:lnTo>
                      <a:pt x="173" y="113"/>
                    </a:lnTo>
                    <a:lnTo>
                      <a:pt x="171" y="113"/>
                    </a:lnTo>
                    <a:lnTo>
                      <a:pt x="169" y="113"/>
                    </a:lnTo>
                    <a:lnTo>
                      <a:pt x="167" y="113"/>
                    </a:lnTo>
                    <a:lnTo>
                      <a:pt x="165" y="113"/>
                    </a:lnTo>
                    <a:lnTo>
                      <a:pt x="165" y="115"/>
                    </a:lnTo>
                    <a:lnTo>
                      <a:pt x="165" y="117"/>
                    </a:lnTo>
                    <a:lnTo>
                      <a:pt x="163" y="119"/>
                    </a:lnTo>
                    <a:lnTo>
                      <a:pt x="161" y="119"/>
                    </a:lnTo>
                    <a:lnTo>
                      <a:pt x="159" y="121"/>
                    </a:lnTo>
                    <a:lnTo>
                      <a:pt x="157" y="121"/>
                    </a:lnTo>
                    <a:lnTo>
                      <a:pt x="157" y="123"/>
                    </a:lnTo>
                    <a:lnTo>
                      <a:pt x="157" y="125"/>
                    </a:lnTo>
                    <a:lnTo>
                      <a:pt x="157" y="127"/>
                    </a:lnTo>
                    <a:lnTo>
                      <a:pt x="159" y="129"/>
                    </a:lnTo>
                    <a:lnTo>
                      <a:pt x="157" y="129"/>
                    </a:lnTo>
                    <a:lnTo>
                      <a:pt x="155" y="129"/>
                    </a:lnTo>
                    <a:lnTo>
                      <a:pt x="154" y="132"/>
                    </a:lnTo>
                    <a:lnTo>
                      <a:pt x="155" y="132"/>
                    </a:lnTo>
                    <a:lnTo>
                      <a:pt x="154" y="136"/>
                    </a:lnTo>
                    <a:lnTo>
                      <a:pt x="155" y="136"/>
                    </a:lnTo>
                    <a:lnTo>
                      <a:pt x="157" y="136"/>
                    </a:lnTo>
                    <a:lnTo>
                      <a:pt x="157" y="138"/>
                    </a:lnTo>
                    <a:lnTo>
                      <a:pt x="155" y="140"/>
                    </a:lnTo>
                    <a:lnTo>
                      <a:pt x="154" y="140"/>
                    </a:lnTo>
                    <a:lnTo>
                      <a:pt x="154" y="142"/>
                    </a:lnTo>
                    <a:lnTo>
                      <a:pt x="154" y="144"/>
                    </a:lnTo>
                    <a:lnTo>
                      <a:pt x="152" y="144"/>
                    </a:lnTo>
                    <a:lnTo>
                      <a:pt x="152" y="146"/>
                    </a:lnTo>
                    <a:lnTo>
                      <a:pt x="154" y="146"/>
                    </a:lnTo>
                    <a:lnTo>
                      <a:pt x="154" y="148"/>
                    </a:lnTo>
                    <a:lnTo>
                      <a:pt x="154" y="152"/>
                    </a:lnTo>
                    <a:lnTo>
                      <a:pt x="152" y="152"/>
                    </a:lnTo>
                    <a:lnTo>
                      <a:pt x="152" y="153"/>
                    </a:lnTo>
                    <a:lnTo>
                      <a:pt x="150" y="153"/>
                    </a:lnTo>
                    <a:lnTo>
                      <a:pt x="148" y="153"/>
                    </a:lnTo>
                    <a:lnTo>
                      <a:pt x="146" y="155"/>
                    </a:lnTo>
                    <a:lnTo>
                      <a:pt x="146" y="157"/>
                    </a:lnTo>
                    <a:lnTo>
                      <a:pt x="148" y="159"/>
                    </a:lnTo>
                    <a:lnTo>
                      <a:pt x="148" y="157"/>
                    </a:lnTo>
                    <a:lnTo>
                      <a:pt x="148" y="159"/>
                    </a:lnTo>
                    <a:lnTo>
                      <a:pt x="146" y="161"/>
                    </a:lnTo>
                    <a:lnTo>
                      <a:pt x="144" y="163"/>
                    </a:lnTo>
                    <a:lnTo>
                      <a:pt x="140" y="163"/>
                    </a:lnTo>
                    <a:lnTo>
                      <a:pt x="138" y="165"/>
                    </a:lnTo>
                    <a:lnTo>
                      <a:pt x="136" y="165"/>
                    </a:lnTo>
                    <a:lnTo>
                      <a:pt x="134" y="167"/>
                    </a:lnTo>
                    <a:lnTo>
                      <a:pt x="132" y="167"/>
                    </a:lnTo>
                    <a:lnTo>
                      <a:pt x="130" y="169"/>
                    </a:lnTo>
                    <a:lnTo>
                      <a:pt x="129" y="171"/>
                    </a:lnTo>
                    <a:lnTo>
                      <a:pt x="129" y="173"/>
                    </a:lnTo>
                    <a:lnTo>
                      <a:pt x="130" y="175"/>
                    </a:lnTo>
                    <a:lnTo>
                      <a:pt x="130" y="177"/>
                    </a:lnTo>
                    <a:lnTo>
                      <a:pt x="132" y="177"/>
                    </a:lnTo>
                    <a:lnTo>
                      <a:pt x="132" y="180"/>
                    </a:lnTo>
                    <a:lnTo>
                      <a:pt x="132" y="182"/>
                    </a:lnTo>
                    <a:lnTo>
                      <a:pt x="134" y="182"/>
                    </a:lnTo>
                    <a:lnTo>
                      <a:pt x="134" y="184"/>
                    </a:lnTo>
                    <a:lnTo>
                      <a:pt x="132" y="184"/>
                    </a:lnTo>
                    <a:lnTo>
                      <a:pt x="132" y="182"/>
                    </a:lnTo>
                    <a:lnTo>
                      <a:pt x="132" y="184"/>
                    </a:lnTo>
                    <a:lnTo>
                      <a:pt x="130" y="184"/>
                    </a:lnTo>
                    <a:lnTo>
                      <a:pt x="129" y="186"/>
                    </a:lnTo>
                    <a:lnTo>
                      <a:pt x="127" y="186"/>
                    </a:lnTo>
                    <a:lnTo>
                      <a:pt x="127" y="188"/>
                    </a:lnTo>
                    <a:lnTo>
                      <a:pt x="129" y="188"/>
                    </a:lnTo>
                    <a:lnTo>
                      <a:pt x="129" y="190"/>
                    </a:lnTo>
                    <a:lnTo>
                      <a:pt x="127" y="192"/>
                    </a:lnTo>
                    <a:lnTo>
                      <a:pt x="127" y="194"/>
                    </a:lnTo>
                    <a:lnTo>
                      <a:pt x="125" y="192"/>
                    </a:lnTo>
                    <a:lnTo>
                      <a:pt x="123" y="190"/>
                    </a:lnTo>
                    <a:lnTo>
                      <a:pt x="109" y="178"/>
                    </a:lnTo>
                    <a:lnTo>
                      <a:pt x="107" y="177"/>
                    </a:lnTo>
                    <a:lnTo>
                      <a:pt x="107" y="175"/>
                    </a:lnTo>
                    <a:lnTo>
                      <a:pt x="100" y="169"/>
                    </a:lnTo>
                    <a:lnTo>
                      <a:pt x="84" y="152"/>
                    </a:lnTo>
                    <a:lnTo>
                      <a:pt x="82" y="150"/>
                    </a:lnTo>
                    <a:lnTo>
                      <a:pt x="73" y="140"/>
                    </a:lnTo>
                    <a:lnTo>
                      <a:pt x="59" y="127"/>
                    </a:lnTo>
                    <a:lnTo>
                      <a:pt x="58" y="125"/>
                    </a:lnTo>
                    <a:lnTo>
                      <a:pt x="54" y="121"/>
                    </a:lnTo>
                    <a:lnTo>
                      <a:pt x="46" y="113"/>
                    </a:lnTo>
                    <a:lnTo>
                      <a:pt x="42" y="109"/>
                    </a:lnTo>
                    <a:lnTo>
                      <a:pt x="36" y="104"/>
                    </a:lnTo>
                    <a:lnTo>
                      <a:pt x="31" y="98"/>
                    </a:lnTo>
                    <a:lnTo>
                      <a:pt x="25" y="92"/>
                    </a:lnTo>
                    <a:lnTo>
                      <a:pt x="25" y="90"/>
                    </a:lnTo>
                    <a:lnTo>
                      <a:pt x="19" y="86"/>
                    </a:lnTo>
                    <a:lnTo>
                      <a:pt x="10" y="77"/>
                    </a:lnTo>
                    <a:lnTo>
                      <a:pt x="8" y="75"/>
                    </a:lnTo>
                    <a:lnTo>
                      <a:pt x="0" y="67"/>
                    </a:lnTo>
                    <a:lnTo>
                      <a:pt x="0" y="65"/>
                    </a:lnTo>
                    <a:lnTo>
                      <a:pt x="0" y="63"/>
                    </a:lnTo>
                    <a:lnTo>
                      <a:pt x="2" y="63"/>
                    </a:lnTo>
                    <a:lnTo>
                      <a:pt x="4" y="63"/>
                    </a:lnTo>
                    <a:lnTo>
                      <a:pt x="4" y="61"/>
                    </a:lnTo>
                    <a:lnTo>
                      <a:pt x="6" y="61"/>
                    </a:lnTo>
                    <a:lnTo>
                      <a:pt x="8" y="61"/>
                    </a:lnTo>
                    <a:lnTo>
                      <a:pt x="10" y="61"/>
                    </a:lnTo>
                    <a:lnTo>
                      <a:pt x="11" y="57"/>
                    </a:lnTo>
                    <a:lnTo>
                      <a:pt x="10" y="57"/>
                    </a:lnTo>
                    <a:lnTo>
                      <a:pt x="10" y="54"/>
                    </a:lnTo>
                    <a:lnTo>
                      <a:pt x="11" y="52"/>
                    </a:lnTo>
                    <a:lnTo>
                      <a:pt x="11" y="50"/>
                    </a:lnTo>
                    <a:lnTo>
                      <a:pt x="13" y="50"/>
                    </a:lnTo>
                    <a:lnTo>
                      <a:pt x="13" y="48"/>
                    </a:lnTo>
                    <a:lnTo>
                      <a:pt x="15" y="48"/>
                    </a:lnTo>
                    <a:lnTo>
                      <a:pt x="17" y="48"/>
                    </a:lnTo>
                    <a:lnTo>
                      <a:pt x="19" y="48"/>
                    </a:lnTo>
                    <a:lnTo>
                      <a:pt x="19" y="46"/>
                    </a:lnTo>
                    <a:lnTo>
                      <a:pt x="17" y="46"/>
                    </a:lnTo>
                    <a:lnTo>
                      <a:pt x="19" y="44"/>
                    </a:lnTo>
                    <a:lnTo>
                      <a:pt x="21" y="44"/>
                    </a:lnTo>
                    <a:lnTo>
                      <a:pt x="21" y="42"/>
                    </a:lnTo>
                    <a:lnTo>
                      <a:pt x="19" y="40"/>
                    </a:lnTo>
                    <a:lnTo>
                      <a:pt x="19" y="38"/>
                    </a:lnTo>
                    <a:lnTo>
                      <a:pt x="17" y="36"/>
                    </a:lnTo>
                    <a:lnTo>
                      <a:pt x="19" y="36"/>
                    </a:lnTo>
                    <a:lnTo>
                      <a:pt x="21" y="36"/>
                    </a:lnTo>
                    <a:lnTo>
                      <a:pt x="21" y="34"/>
                    </a:lnTo>
                    <a:lnTo>
                      <a:pt x="21" y="33"/>
                    </a:lnTo>
                    <a:lnTo>
                      <a:pt x="25" y="33"/>
                    </a:lnTo>
                    <a:lnTo>
                      <a:pt x="27" y="33"/>
                    </a:lnTo>
                    <a:lnTo>
                      <a:pt x="27" y="34"/>
                    </a:lnTo>
                    <a:lnTo>
                      <a:pt x="29" y="33"/>
                    </a:lnTo>
                    <a:lnTo>
                      <a:pt x="31" y="31"/>
                    </a:lnTo>
                    <a:lnTo>
                      <a:pt x="31" y="29"/>
                    </a:lnTo>
                    <a:lnTo>
                      <a:pt x="31" y="27"/>
                    </a:lnTo>
                    <a:lnTo>
                      <a:pt x="31" y="25"/>
                    </a:lnTo>
                    <a:lnTo>
                      <a:pt x="29" y="23"/>
                    </a:lnTo>
                    <a:lnTo>
                      <a:pt x="31" y="21"/>
                    </a:lnTo>
                    <a:lnTo>
                      <a:pt x="31" y="19"/>
                    </a:lnTo>
                    <a:lnTo>
                      <a:pt x="31" y="17"/>
                    </a:lnTo>
                    <a:lnTo>
                      <a:pt x="33" y="17"/>
                    </a:lnTo>
                    <a:lnTo>
                      <a:pt x="33" y="15"/>
                    </a:lnTo>
                    <a:lnTo>
                      <a:pt x="34" y="15"/>
                    </a:lnTo>
                    <a:lnTo>
                      <a:pt x="34" y="13"/>
                    </a:lnTo>
                    <a:lnTo>
                      <a:pt x="36" y="13"/>
                    </a:lnTo>
                    <a:lnTo>
                      <a:pt x="36" y="11"/>
                    </a:lnTo>
                    <a:lnTo>
                      <a:pt x="36" y="13"/>
                    </a:lnTo>
                    <a:lnTo>
                      <a:pt x="36" y="11"/>
                    </a:lnTo>
                    <a:lnTo>
                      <a:pt x="38" y="11"/>
                    </a:lnTo>
                    <a:lnTo>
                      <a:pt x="40" y="11"/>
                    </a:lnTo>
                    <a:lnTo>
                      <a:pt x="42" y="11"/>
                    </a:lnTo>
                    <a:lnTo>
                      <a:pt x="46" y="9"/>
                    </a:lnTo>
                    <a:lnTo>
                      <a:pt x="48" y="9"/>
                    </a:lnTo>
                    <a:lnTo>
                      <a:pt x="52" y="9"/>
                    </a:lnTo>
                    <a:lnTo>
                      <a:pt x="54" y="6"/>
                    </a:lnTo>
                    <a:lnTo>
                      <a:pt x="56" y="4"/>
                    </a:lnTo>
                    <a:lnTo>
                      <a:pt x="58" y="2"/>
                    </a:lnTo>
                    <a:lnTo>
                      <a:pt x="59" y="0"/>
                    </a:lnTo>
                    <a:lnTo>
                      <a:pt x="61" y="0"/>
                    </a:lnTo>
                    <a:lnTo>
                      <a:pt x="63" y="0"/>
                    </a:lnTo>
                    <a:lnTo>
                      <a:pt x="63" y="2"/>
                    </a:lnTo>
                    <a:close/>
                  </a:path>
                </a:pathLst>
              </a:custGeom>
              <a:solidFill>
                <a:srgbClr val="2E648C"/>
              </a:solidFill>
              <a:ln w="6350">
                <a:solidFill>
                  <a:srgbClr val="E1E1E1"/>
                </a:solidFill>
                <a:prstDash val="solid"/>
                <a:round/>
                <a:headEnd/>
                <a:tailEnd/>
              </a:ln>
            </p:spPr>
            <p:txBody>
              <a:bodyPr/>
              <a:lstStyle/>
              <a:p>
                <a:endParaRPr lang="en-US"/>
              </a:p>
            </p:txBody>
          </p:sp>
          <p:sp>
            <p:nvSpPr>
              <p:cNvPr id="38174" name="Freeform 31"/>
              <p:cNvSpPr>
                <a:spLocks/>
              </p:cNvSpPr>
              <p:nvPr/>
            </p:nvSpPr>
            <p:spPr bwMode="auto">
              <a:xfrm>
                <a:off x="2623" y="1242"/>
                <a:ext cx="246" cy="221"/>
              </a:xfrm>
              <a:custGeom>
                <a:avLst/>
                <a:gdLst>
                  <a:gd name="T0" fmla="*/ 119 w 246"/>
                  <a:gd name="T1" fmla="*/ 21 h 221"/>
                  <a:gd name="T2" fmla="*/ 152 w 246"/>
                  <a:gd name="T3" fmla="*/ 40 h 221"/>
                  <a:gd name="T4" fmla="*/ 171 w 246"/>
                  <a:gd name="T5" fmla="*/ 58 h 221"/>
                  <a:gd name="T6" fmla="*/ 165 w 246"/>
                  <a:gd name="T7" fmla="*/ 63 h 221"/>
                  <a:gd name="T8" fmla="*/ 158 w 246"/>
                  <a:gd name="T9" fmla="*/ 69 h 221"/>
                  <a:gd name="T10" fmla="*/ 156 w 246"/>
                  <a:gd name="T11" fmla="*/ 73 h 221"/>
                  <a:gd name="T12" fmla="*/ 150 w 246"/>
                  <a:gd name="T13" fmla="*/ 85 h 221"/>
                  <a:gd name="T14" fmla="*/ 146 w 246"/>
                  <a:gd name="T15" fmla="*/ 92 h 221"/>
                  <a:gd name="T16" fmla="*/ 146 w 246"/>
                  <a:gd name="T17" fmla="*/ 98 h 221"/>
                  <a:gd name="T18" fmla="*/ 154 w 246"/>
                  <a:gd name="T19" fmla="*/ 104 h 221"/>
                  <a:gd name="T20" fmla="*/ 160 w 246"/>
                  <a:gd name="T21" fmla="*/ 108 h 221"/>
                  <a:gd name="T22" fmla="*/ 160 w 246"/>
                  <a:gd name="T23" fmla="*/ 115 h 221"/>
                  <a:gd name="T24" fmla="*/ 160 w 246"/>
                  <a:gd name="T25" fmla="*/ 121 h 221"/>
                  <a:gd name="T26" fmla="*/ 152 w 246"/>
                  <a:gd name="T27" fmla="*/ 134 h 221"/>
                  <a:gd name="T28" fmla="*/ 162 w 246"/>
                  <a:gd name="T29" fmla="*/ 146 h 221"/>
                  <a:gd name="T30" fmla="*/ 196 w 246"/>
                  <a:gd name="T31" fmla="*/ 165 h 221"/>
                  <a:gd name="T32" fmla="*/ 215 w 246"/>
                  <a:gd name="T33" fmla="*/ 163 h 221"/>
                  <a:gd name="T34" fmla="*/ 242 w 246"/>
                  <a:gd name="T35" fmla="*/ 177 h 221"/>
                  <a:gd name="T36" fmla="*/ 236 w 246"/>
                  <a:gd name="T37" fmla="*/ 182 h 221"/>
                  <a:gd name="T38" fmla="*/ 235 w 246"/>
                  <a:gd name="T39" fmla="*/ 192 h 221"/>
                  <a:gd name="T40" fmla="*/ 213 w 246"/>
                  <a:gd name="T41" fmla="*/ 202 h 221"/>
                  <a:gd name="T42" fmla="*/ 179 w 246"/>
                  <a:gd name="T43" fmla="*/ 205 h 221"/>
                  <a:gd name="T44" fmla="*/ 156 w 246"/>
                  <a:gd name="T45" fmla="*/ 217 h 221"/>
                  <a:gd name="T46" fmla="*/ 119 w 246"/>
                  <a:gd name="T47" fmla="*/ 217 h 221"/>
                  <a:gd name="T48" fmla="*/ 123 w 246"/>
                  <a:gd name="T49" fmla="*/ 213 h 221"/>
                  <a:gd name="T50" fmla="*/ 129 w 246"/>
                  <a:gd name="T51" fmla="*/ 213 h 221"/>
                  <a:gd name="T52" fmla="*/ 110 w 246"/>
                  <a:gd name="T53" fmla="*/ 209 h 221"/>
                  <a:gd name="T54" fmla="*/ 112 w 246"/>
                  <a:gd name="T55" fmla="*/ 142 h 221"/>
                  <a:gd name="T56" fmla="*/ 110 w 246"/>
                  <a:gd name="T57" fmla="*/ 131 h 221"/>
                  <a:gd name="T58" fmla="*/ 106 w 246"/>
                  <a:gd name="T59" fmla="*/ 121 h 221"/>
                  <a:gd name="T60" fmla="*/ 100 w 246"/>
                  <a:gd name="T61" fmla="*/ 127 h 221"/>
                  <a:gd name="T62" fmla="*/ 96 w 246"/>
                  <a:gd name="T63" fmla="*/ 127 h 221"/>
                  <a:gd name="T64" fmla="*/ 89 w 246"/>
                  <a:gd name="T65" fmla="*/ 129 h 221"/>
                  <a:gd name="T66" fmla="*/ 87 w 246"/>
                  <a:gd name="T67" fmla="*/ 127 h 221"/>
                  <a:gd name="T68" fmla="*/ 85 w 246"/>
                  <a:gd name="T69" fmla="*/ 119 h 221"/>
                  <a:gd name="T70" fmla="*/ 56 w 246"/>
                  <a:gd name="T71" fmla="*/ 104 h 221"/>
                  <a:gd name="T72" fmla="*/ 19 w 246"/>
                  <a:gd name="T73" fmla="*/ 81 h 221"/>
                  <a:gd name="T74" fmla="*/ 8 w 246"/>
                  <a:gd name="T75" fmla="*/ 73 h 221"/>
                  <a:gd name="T76" fmla="*/ 4 w 246"/>
                  <a:gd name="T77" fmla="*/ 65 h 221"/>
                  <a:gd name="T78" fmla="*/ 14 w 246"/>
                  <a:gd name="T79" fmla="*/ 60 h 221"/>
                  <a:gd name="T80" fmla="*/ 14 w 246"/>
                  <a:gd name="T81" fmla="*/ 54 h 221"/>
                  <a:gd name="T82" fmla="*/ 8 w 246"/>
                  <a:gd name="T83" fmla="*/ 46 h 221"/>
                  <a:gd name="T84" fmla="*/ 8 w 246"/>
                  <a:gd name="T85" fmla="*/ 42 h 221"/>
                  <a:gd name="T86" fmla="*/ 14 w 246"/>
                  <a:gd name="T87" fmla="*/ 35 h 221"/>
                  <a:gd name="T88" fmla="*/ 16 w 246"/>
                  <a:gd name="T89" fmla="*/ 33 h 221"/>
                  <a:gd name="T90" fmla="*/ 19 w 246"/>
                  <a:gd name="T91" fmla="*/ 29 h 221"/>
                  <a:gd name="T92" fmla="*/ 23 w 246"/>
                  <a:gd name="T93" fmla="*/ 27 h 221"/>
                  <a:gd name="T94" fmla="*/ 33 w 246"/>
                  <a:gd name="T95" fmla="*/ 31 h 221"/>
                  <a:gd name="T96" fmla="*/ 43 w 246"/>
                  <a:gd name="T97" fmla="*/ 25 h 221"/>
                  <a:gd name="T98" fmla="*/ 60 w 246"/>
                  <a:gd name="T99" fmla="*/ 17 h 221"/>
                  <a:gd name="T100" fmla="*/ 62 w 246"/>
                  <a:gd name="T101" fmla="*/ 23 h 221"/>
                  <a:gd name="T102" fmla="*/ 64 w 246"/>
                  <a:gd name="T103" fmla="*/ 25 h 221"/>
                  <a:gd name="T104" fmla="*/ 69 w 246"/>
                  <a:gd name="T105" fmla="*/ 15 h 221"/>
                  <a:gd name="T106" fmla="*/ 69 w 246"/>
                  <a:gd name="T107" fmla="*/ 12 h 221"/>
                  <a:gd name="T108" fmla="*/ 73 w 246"/>
                  <a:gd name="T109" fmla="*/ 8 h 221"/>
                  <a:gd name="T110" fmla="*/ 81 w 246"/>
                  <a:gd name="T111" fmla="*/ 6 h 221"/>
                  <a:gd name="T112" fmla="*/ 83 w 246"/>
                  <a:gd name="T113" fmla="*/ 0 h 2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6"/>
                  <a:gd name="T172" fmla="*/ 0 h 221"/>
                  <a:gd name="T173" fmla="*/ 246 w 246"/>
                  <a:gd name="T174" fmla="*/ 221 h 2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6" h="221">
                    <a:moveTo>
                      <a:pt x="83" y="0"/>
                    </a:moveTo>
                    <a:lnTo>
                      <a:pt x="83" y="0"/>
                    </a:lnTo>
                    <a:lnTo>
                      <a:pt x="96" y="8"/>
                    </a:lnTo>
                    <a:lnTo>
                      <a:pt x="110" y="15"/>
                    </a:lnTo>
                    <a:lnTo>
                      <a:pt x="115" y="19"/>
                    </a:lnTo>
                    <a:lnTo>
                      <a:pt x="119" y="21"/>
                    </a:lnTo>
                    <a:lnTo>
                      <a:pt x="123" y="23"/>
                    </a:lnTo>
                    <a:lnTo>
                      <a:pt x="127" y="25"/>
                    </a:lnTo>
                    <a:lnTo>
                      <a:pt x="140" y="35"/>
                    </a:lnTo>
                    <a:lnTo>
                      <a:pt x="144" y="35"/>
                    </a:lnTo>
                    <a:lnTo>
                      <a:pt x="152" y="40"/>
                    </a:lnTo>
                    <a:lnTo>
                      <a:pt x="154" y="42"/>
                    </a:lnTo>
                    <a:lnTo>
                      <a:pt x="158" y="44"/>
                    </a:lnTo>
                    <a:lnTo>
                      <a:pt x="160" y="46"/>
                    </a:lnTo>
                    <a:lnTo>
                      <a:pt x="171" y="58"/>
                    </a:lnTo>
                    <a:lnTo>
                      <a:pt x="169" y="60"/>
                    </a:lnTo>
                    <a:lnTo>
                      <a:pt x="169" y="61"/>
                    </a:lnTo>
                    <a:lnTo>
                      <a:pt x="169" y="63"/>
                    </a:lnTo>
                    <a:lnTo>
                      <a:pt x="167" y="63"/>
                    </a:lnTo>
                    <a:lnTo>
                      <a:pt x="165" y="63"/>
                    </a:lnTo>
                    <a:lnTo>
                      <a:pt x="163" y="63"/>
                    </a:lnTo>
                    <a:lnTo>
                      <a:pt x="160" y="65"/>
                    </a:lnTo>
                    <a:lnTo>
                      <a:pt x="158" y="69"/>
                    </a:lnTo>
                    <a:lnTo>
                      <a:pt x="158" y="71"/>
                    </a:lnTo>
                    <a:lnTo>
                      <a:pt x="158" y="73"/>
                    </a:lnTo>
                    <a:lnTo>
                      <a:pt x="156" y="73"/>
                    </a:lnTo>
                    <a:lnTo>
                      <a:pt x="154" y="75"/>
                    </a:lnTo>
                    <a:lnTo>
                      <a:pt x="152" y="77"/>
                    </a:lnTo>
                    <a:lnTo>
                      <a:pt x="152" y="83"/>
                    </a:lnTo>
                    <a:lnTo>
                      <a:pt x="150" y="85"/>
                    </a:lnTo>
                    <a:lnTo>
                      <a:pt x="150" y="86"/>
                    </a:lnTo>
                    <a:lnTo>
                      <a:pt x="150" y="90"/>
                    </a:lnTo>
                    <a:lnTo>
                      <a:pt x="148" y="92"/>
                    </a:lnTo>
                    <a:lnTo>
                      <a:pt x="146" y="92"/>
                    </a:lnTo>
                    <a:lnTo>
                      <a:pt x="144" y="92"/>
                    </a:lnTo>
                    <a:lnTo>
                      <a:pt x="144" y="94"/>
                    </a:lnTo>
                    <a:lnTo>
                      <a:pt x="146" y="96"/>
                    </a:lnTo>
                    <a:lnTo>
                      <a:pt x="146" y="98"/>
                    </a:lnTo>
                    <a:lnTo>
                      <a:pt x="148" y="98"/>
                    </a:lnTo>
                    <a:lnTo>
                      <a:pt x="148" y="100"/>
                    </a:lnTo>
                    <a:lnTo>
                      <a:pt x="150" y="102"/>
                    </a:lnTo>
                    <a:lnTo>
                      <a:pt x="154" y="102"/>
                    </a:lnTo>
                    <a:lnTo>
                      <a:pt x="154" y="104"/>
                    </a:lnTo>
                    <a:lnTo>
                      <a:pt x="156" y="104"/>
                    </a:lnTo>
                    <a:lnTo>
                      <a:pt x="160" y="108"/>
                    </a:lnTo>
                    <a:lnTo>
                      <a:pt x="162" y="109"/>
                    </a:lnTo>
                    <a:lnTo>
                      <a:pt x="160" y="111"/>
                    </a:lnTo>
                    <a:lnTo>
                      <a:pt x="160" y="115"/>
                    </a:lnTo>
                    <a:lnTo>
                      <a:pt x="160" y="117"/>
                    </a:lnTo>
                    <a:lnTo>
                      <a:pt x="162" y="119"/>
                    </a:lnTo>
                    <a:lnTo>
                      <a:pt x="160" y="121"/>
                    </a:lnTo>
                    <a:lnTo>
                      <a:pt x="160" y="123"/>
                    </a:lnTo>
                    <a:lnTo>
                      <a:pt x="160" y="125"/>
                    </a:lnTo>
                    <a:lnTo>
                      <a:pt x="156" y="129"/>
                    </a:lnTo>
                    <a:lnTo>
                      <a:pt x="156" y="131"/>
                    </a:lnTo>
                    <a:lnTo>
                      <a:pt x="152" y="134"/>
                    </a:lnTo>
                    <a:lnTo>
                      <a:pt x="154" y="136"/>
                    </a:lnTo>
                    <a:lnTo>
                      <a:pt x="154" y="138"/>
                    </a:lnTo>
                    <a:lnTo>
                      <a:pt x="156" y="140"/>
                    </a:lnTo>
                    <a:lnTo>
                      <a:pt x="158" y="142"/>
                    </a:lnTo>
                    <a:lnTo>
                      <a:pt x="162" y="146"/>
                    </a:lnTo>
                    <a:lnTo>
                      <a:pt x="169" y="152"/>
                    </a:lnTo>
                    <a:lnTo>
                      <a:pt x="173" y="154"/>
                    </a:lnTo>
                    <a:lnTo>
                      <a:pt x="181" y="157"/>
                    </a:lnTo>
                    <a:lnTo>
                      <a:pt x="190" y="161"/>
                    </a:lnTo>
                    <a:lnTo>
                      <a:pt x="194" y="163"/>
                    </a:lnTo>
                    <a:lnTo>
                      <a:pt x="196" y="165"/>
                    </a:lnTo>
                    <a:lnTo>
                      <a:pt x="198" y="165"/>
                    </a:lnTo>
                    <a:lnTo>
                      <a:pt x="200" y="165"/>
                    </a:lnTo>
                    <a:lnTo>
                      <a:pt x="208" y="165"/>
                    </a:lnTo>
                    <a:lnTo>
                      <a:pt x="210" y="165"/>
                    </a:lnTo>
                    <a:lnTo>
                      <a:pt x="213" y="163"/>
                    </a:lnTo>
                    <a:lnTo>
                      <a:pt x="215" y="163"/>
                    </a:lnTo>
                    <a:lnTo>
                      <a:pt x="227" y="154"/>
                    </a:lnTo>
                    <a:lnTo>
                      <a:pt x="244" y="169"/>
                    </a:lnTo>
                    <a:lnTo>
                      <a:pt x="246" y="169"/>
                    </a:lnTo>
                    <a:lnTo>
                      <a:pt x="246" y="171"/>
                    </a:lnTo>
                    <a:lnTo>
                      <a:pt x="242" y="177"/>
                    </a:lnTo>
                    <a:lnTo>
                      <a:pt x="242" y="179"/>
                    </a:lnTo>
                    <a:lnTo>
                      <a:pt x="240" y="181"/>
                    </a:lnTo>
                    <a:lnTo>
                      <a:pt x="238" y="182"/>
                    </a:lnTo>
                    <a:lnTo>
                      <a:pt x="236" y="182"/>
                    </a:lnTo>
                    <a:lnTo>
                      <a:pt x="236" y="184"/>
                    </a:lnTo>
                    <a:lnTo>
                      <a:pt x="236" y="186"/>
                    </a:lnTo>
                    <a:lnTo>
                      <a:pt x="235" y="188"/>
                    </a:lnTo>
                    <a:lnTo>
                      <a:pt x="235" y="192"/>
                    </a:lnTo>
                    <a:lnTo>
                      <a:pt x="235" y="194"/>
                    </a:lnTo>
                    <a:lnTo>
                      <a:pt x="231" y="196"/>
                    </a:lnTo>
                    <a:lnTo>
                      <a:pt x="215" y="202"/>
                    </a:lnTo>
                    <a:lnTo>
                      <a:pt x="213" y="202"/>
                    </a:lnTo>
                    <a:lnTo>
                      <a:pt x="211" y="202"/>
                    </a:lnTo>
                    <a:lnTo>
                      <a:pt x="208" y="202"/>
                    </a:lnTo>
                    <a:lnTo>
                      <a:pt x="206" y="202"/>
                    </a:lnTo>
                    <a:lnTo>
                      <a:pt x="190" y="204"/>
                    </a:lnTo>
                    <a:lnTo>
                      <a:pt x="179" y="204"/>
                    </a:lnTo>
                    <a:lnTo>
                      <a:pt x="179" y="205"/>
                    </a:lnTo>
                    <a:lnTo>
                      <a:pt x="179" y="207"/>
                    </a:lnTo>
                    <a:lnTo>
                      <a:pt x="175" y="207"/>
                    </a:lnTo>
                    <a:lnTo>
                      <a:pt x="162" y="209"/>
                    </a:lnTo>
                    <a:lnTo>
                      <a:pt x="156" y="211"/>
                    </a:lnTo>
                    <a:lnTo>
                      <a:pt x="156" y="217"/>
                    </a:lnTo>
                    <a:lnTo>
                      <a:pt x="148" y="217"/>
                    </a:lnTo>
                    <a:lnTo>
                      <a:pt x="123" y="219"/>
                    </a:lnTo>
                    <a:lnTo>
                      <a:pt x="117" y="221"/>
                    </a:lnTo>
                    <a:lnTo>
                      <a:pt x="117" y="217"/>
                    </a:lnTo>
                    <a:lnTo>
                      <a:pt x="119" y="217"/>
                    </a:lnTo>
                    <a:lnTo>
                      <a:pt x="121" y="217"/>
                    </a:lnTo>
                    <a:lnTo>
                      <a:pt x="121" y="215"/>
                    </a:lnTo>
                    <a:lnTo>
                      <a:pt x="123" y="213"/>
                    </a:lnTo>
                    <a:lnTo>
                      <a:pt x="125" y="213"/>
                    </a:lnTo>
                    <a:lnTo>
                      <a:pt x="127" y="213"/>
                    </a:lnTo>
                    <a:lnTo>
                      <a:pt x="129" y="213"/>
                    </a:lnTo>
                    <a:lnTo>
                      <a:pt x="127" y="213"/>
                    </a:lnTo>
                    <a:lnTo>
                      <a:pt x="127" y="211"/>
                    </a:lnTo>
                    <a:lnTo>
                      <a:pt x="129" y="209"/>
                    </a:lnTo>
                    <a:lnTo>
                      <a:pt x="129" y="207"/>
                    </a:lnTo>
                    <a:lnTo>
                      <a:pt x="110" y="209"/>
                    </a:lnTo>
                    <a:lnTo>
                      <a:pt x="112" y="190"/>
                    </a:lnTo>
                    <a:lnTo>
                      <a:pt x="112" y="177"/>
                    </a:lnTo>
                    <a:lnTo>
                      <a:pt x="112" y="175"/>
                    </a:lnTo>
                    <a:lnTo>
                      <a:pt x="112" y="173"/>
                    </a:lnTo>
                    <a:lnTo>
                      <a:pt x="112" y="142"/>
                    </a:lnTo>
                    <a:lnTo>
                      <a:pt x="114" y="140"/>
                    </a:lnTo>
                    <a:lnTo>
                      <a:pt x="112" y="138"/>
                    </a:lnTo>
                    <a:lnTo>
                      <a:pt x="110" y="136"/>
                    </a:lnTo>
                    <a:lnTo>
                      <a:pt x="110" y="133"/>
                    </a:lnTo>
                    <a:lnTo>
                      <a:pt x="110" y="131"/>
                    </a:lnTo>
                    <a:lnTo>
                      <a:pt x="110" y="125"/>
                    </a:lnTo>
                    <a:lnTo>
                      <a:pt x="108" y="123"/>
                    </a:lnTo>
                    <a:lnTo>
                      <a:pt x="106" y="121"/>
                    </a:lnTo>
                    <a:lnTo>
                      <a:pt x="104" y="121"/>
                    </a:lnTo>
                    <a:lnTo>
                      <a:pt x="104" y="123"/>
                    </a:lnTo>
                    <a:lnTo>
                      <a:pt x="102" y="123"/>
                    </a:lnTo>
                    <a:lnTo>
                      <a:pt x="102" y="125"/>
                    </a:lnTo>
                    <a:lnTo>
                      <a:pt x="102" y="127"/>
                    </a:lnTo>
                    <a:lnTo>
                      <a:pt x="100" y="127"/>
                    </a:lnTo>
                    <a:lnTo>
                      <a:pt x="98" y="127"/>
                    </a:lnTo>
                    <a:lnTo>
                      <a:pt x="98" y="129"/>
                    </a:lnTo>
                    <a:lnTo>
                      <a:pt x="96" y="127"/>
                    </a:lnTo>
                    <a:lnTo>
                      <a:pt x="94" y="127"/>
                    </a:lnTo>
                    <a:lnTo>
                      <a:pt x="92" y="127"/>
                    </a:lnTo>
                    <a:lnTo>
                      <a:pt x="92" y="129"/>
                    </a:lnTo>
                    <a:lnTo>
                      <a:pt x="89" y="129"/>
                    </a:lnTo>
                    <a:lnTo>
                      <a:pt x="89" y="127"/>
                    </a:lnTo>
                    <a:lnTo>
                      <a:pt x="87" y="127"/>
                    </a:lnTo>
                    <a:lnTo>
                      <a:pt x="87" y="125"/>
                    </a:lnTo>
                    <a:lnTo>
                      <a:pt x="85" y="123"/>
                    </a:lnTo>
                    <a:lnTo>
                      <a:pt x="87" y="121"/>
                    </a:lnTo>
                    <a:lnTo>
                      <a:pt x="85" y="119"/>
                    </a:lnTo>
                    <a:lnTo>
                      <a:pt x="79" y="117"/>
                    </a:lnTo>
                    <a:lnTo>
                      <a:pt x="67" y="109"/>
                    </a:lnTo>
                    <a:lnTo>
                      <a:pt x="60" y="106"/>
                    </a:lnTo>
                    <a:lnTo>
                      <a:pt x="58" y="106"/>
                    </a:lnTo>
                    <a:lnTo>
                      <a:pt x="56" y="104"/>
                    </a:lnTo>
                    <a:lnTo>
                      <a:pt x="50" y="100"/>
                    </a:lnTo>
                    <a:lnTo>
                      <a:pt x="44" y="96"/>
                    </a:lnTo>
                    <a:lnTo>
                      <a:pt x="41" y="94"/>
                    </a:lnTo>
                    <a:lnTo>
                      <a:pt x="29" y="86"/>
                    </a:lnTo>
                    <a:lnTo>
                      <a:pt x="19" y="81"/>
                    </a:lnTo>
                    <a:lnTo>
                      <a:pt x="14" y="77"/>
                    </a:lnTo>
                    <a:lnTo>
                      <a:pt x="8" y="73"/>
                    </a:lnTo>
                    <a:lnTo>
                      <a:pt x="10" y="73"/>
                    </a:lnTo>
                    <a:lnTo>
                      <a:pt x="8" y="73"/>
                    </a:lnTo>
                    <a:lnTo>
                      <a:pt x="4" y="69"/>
                    </a:lnTo>
                    <a:lnTo>
                      <a:pt x="0" y="69"/>
                    </a:lnTo>
                    <a:lnTo>
                      <a:pt x="2" y="67"/>
                    </a:lnTo>
                    <a:lnTo>
                      <a:pt x="4" y="67"/>
                    </a:lnTo>
                    <a:lnTo>
                      <a:pt x="4" y="65"/>
                    </a:lnTo>
                    <a:lnTo>
                      <a:pt x="6" y="65"/>
                    </a:lnTo>
                    <a:lnTo>
                      <a:pt x="10" y="61"/>
                    </a:lnTo>
                    <a:lnTo>
                      <a:pt x="12" y="61"/>
                    </a:lnTo>
                    <a:lnTo>
                      <a:pt x="14" y="61"/>
                    </a:lnTo>
                    <a:lnTo>
                      <a:pt x="14" y="60"/>
                    </a:lnTo>
                    <a:lnTo>
                      <a:pt x="16" y="58"/>
                    </a:lnTo>
                    <a:lnTo>
                      <a:pt x="16" y="56"/>
                    </a:lnTo>
                    <a:lnTo>
                      <a:pt x="14" y="56"/>
                    </a:lnTo>
                    <a:lnTo>
                      <a:pt x="14" y="54"/>
                    </a:lnTo>
                    <a:lnTo>
                      <a:pt x="12" y="52"/>
                    </a:lnTo>
                    <a:lnTo>
                      <a:pt x="10" y="48"/>
                    </a:lnTo>
                    <a:lnTo>
                      <a:pt x="10" y="46"/>
                    </a:lnTo>
                    <a:lnTo>
                      <a:pt x="8" y="46"/>
                    </a:lnTo>
                    <a:lnTo>
                      <a:pt x="8" y="44"/>
                    </a:lnTo>
                    <a:lnTo>
                      <a:pt x="8" y="42"/>
                    </a:lnTo>
                    <a:lnTo>
                      <a:pt x="10" y="42"/>
                    </a:lnTo>
                    <a:lnTo>
                      <a:pt x="10" y="38"/>
                    </a:lnTo>
                    <a:lnTo>
                      <a:pt x="12" y="38"/>
                    </a:lnTo>
                    <a:lnTo>
                      <a:pt x="14" y="38"/>
                    </a:lnTo>
                    <a:lnTo>
                      <a:pt x="14" y="35"/>
                    </a:lnTo>
                    <a:lnTo>
                      <a:pt x="12" y="35"/>
                    </a:lnTo>
                    <a:lnTo>
                      <a:pt x="12" y="33"/>
                    </a:lnTo>
                    <a:lnTo>
                      <a:pt x="14" y="33"/>
                    </a:lnTo>
                    <a:lnTo>
                      <a:pt x="16" y="33"/>
                    </a:lnTo>
                    <a:lnTo>
                      <a:pt x="18" y="33"/>
                    </a:lnTo>
                    <a:lnTo>
                      <a:pt x="19" y="31"/>
                    </a:lnTo>
                    <a:lnTo>
                      <a:pt x="19" y="29"/>
                    </a:lnTo>
                    <a:lnTo>
                      <a:pt x="21" y="29"/>
                    </a:lnTo>
                    <a:lnTo>
                      <a:pt x="23" y="27"/>
                    </a:lnTo>
                    <a:lnTo>
                      <a:pt x="23" y="29"/>
                    </a:lnTo>
                    <a:lnTo>
                      <a:pt x="25" y="29"/>
                    </a:lnTo>
                    <a:lnTo>
                      <a:pt x="27" y="31"/>
                    </a:lnTo>
                    <a:lnTo>
                      <a:pt x="31" y="31"/>
                    </a:lnTo>
                    <a:lnTo>
                      <a:pt x="33" y="31"/>
                    </a:lnTo>
                    <a:lnTo>
                      <a:pt x="35" y="33"/>
                    </a:lnTo>
                    <a:lnTo>
                      <a:pt x="43" y="25"/>
                    </a:lnTo>
                    <a:lnTo>
                      <a:pt x="52" y="13"/>
                    </a:lnTo>
                    <a:lnTo>
                      <a:pt x="56" y="15"/>
                    </a:lnTo>
                    <a:lnTo>
                      <a:pt x="58" y="15"/>
                    </a:lnTo>
                    <a:lnTo>
                      <a:pt x="60" y="17"/>
                    </a:lnTo>
                    <a:lnTo>
                      <a:pt x="60" y="19"/>
                    </a:lnTo>
                    <a:lnTo>
                      <a:pt x="60" y="21"/>
                    </a:lnTo>
                    <a:lnTo>
                      <a:pt x="60" y="23"/>
                    </a:lnTo>
                    <a:lnTo>
                      <a:pt x="62" y="23"/>
                    </a:lnTo>
                    <a:lnTo>
                      <a:pt x="64" y="23"/>
                    </a:lnTo>
                    <a:lnTo>
                      <a:pt x="64" y="25"/>
                    </a:lnTo>
                    <a:lnTo>
                      <a:pt x="66" y="23"/>
                    </a:lnTo>
                    <a:lnTo>
                      <a:pt x="67" y="21"/>
                    </a:lnTo>
                    <a:lnTo>
                      <a:pt x="69" y="19"/>
                    </a:lnTo>
                    <a:lnTo>
                      <a:pt x="69" y="17"/>
                    </a:lnTo>
                    <a:lnTo>
                      <a:pt x="69" y="15"/>
                    </a:lnTo>
                    <a:lnTo>
                      <a:pt x="69" y="13"/>
                    </a:lnTo>
                    <a:lnTo>
                      <a:pt x="69" y="12"/>
                    </a:lnTo>
                    <a:lnTo>
                      <a:pt x="69" y="10"/>
                    </a:lnTo>
                    <a:lnTo>
                      <a:pt x="71" y="10"/>
                    </a:lnTo>
                    <a:lnTo>
                      <a:pt x="71" y="8"/>
                    </a:lnTo>
                    <a:lnTo>
                      <a:pt x="73" y="8"/>
                    </a:lnTo>
                    <a:lnTo>
                      <a:pt x="73" y="6"/>
                    </a:lnTo>
                    <a:lnTo>
                      <a:pt x="73" y="8"/>
                    </a:lnTo>
                    <a:lnTo>
                      <a:pt x="75" y="8"/>
                    </a:lnTo>
                    <a:lnTo>
                      <a:pt x="75" y="6"/>
                    </a:lnTo>
                    <a:lnTo>
                      <a:pt x="81" y="6"/>
                    </a:lnTo>
                    <a:lnTo>
                      <a:pt x="81" y="2"/>
                    </a:lnTo>
                    <a:lnTo>
                      <a:pt x="83" y="0"/>
                    </a:lnTo>
                    <a:close/>
                  </a:path>
                </a:pathLst>
              </a:custGeom>
              <a:solidFill>
                <a:srgbClr val="97B4C7"/>
              </a:solidFill>
              <a:ln w="6350">
                <a:solidFill>
                  <a:srgbClr val="E1E1E1"/>
                </a:solidFill>
                <a:prstDash val="solid"/>
                <a:round/>
                <a:headEnd/>
                <a:tailEnd/>
              </a:ln>
            </p:spPr>
            <p:txBody>
              <a:bodyPr/>
              <a:lstStyle/>
              <a:p>
                <a:endParaRPr lang="en-US"/>
              </a:p>
            </p:txBody>
          </p:sp>
          <p:sp>
            <p:nvSpPr>
              <p:cNvPr id="38175" name="Freeform 32"/>
              <p:cNvSpPr>
                <a:spLocks/>
              </p:cNvSpPr>
              <p:nvPr/>
            </p:nvSpPr>
            <p:spPr bwMode="auto">
              <a:xfrm>
                <a:off x="2141" y="1300"/>
                <a:ext cx="183" cy="155"/>
              </a:xfrm>
              <a:custGeom>
                <a:avLst/>
                <a:gdLst>
                  <a:gd name="T0" fmla="*/ 112 w 183"/>
                  <a:gd name="T1" fmla="*/ 2 h 155"/>
                  <a:gd name="T2" fmla="*/ 116 w 183"/>
                  <a:gd name="T3" fmla="*/ 3 h 155"/>
                  <a:gd name="T4" fmla="*/ 142 w 183"/>
                  <a:gd name="T5" fmla="*/ 7 h 155"/>
                  <a:gd name="T6" fmla="*/ 144 w 183"/>
                  <a:gd name="T7" fmla="*/ 15 h 155"/>
                  <a:gd name="T8" fmla="*/ 144 w 183"/>
                  <a:gd name="T9" fmla="*/ 23 h 155"/>
                  <a:gd name="T10" fmla="*/ 137 w 183"/>
                  <a:gd name="T11" fmla="*/ 25 h 155"/>
                  <a:gd name="T12" fmla="*/ 142 w 183"/>
                  <a:gd name="T13" fmla="*/ 34 h 155"/>
                  <a:gd name="T14" fmla="*/ 141 w 183"/>
                  <a:gd name="T15" fmla="*/ 36 h 155"/>
                  <a:gd name="T16" fmla="*/ 139 w 183"/>
                  <a:gd name="T17" fmla="*/ 40 h 155"/>
                  <a:gd name="T18" fmla="*/ 141 w 183"/>
                  <a:gd name="T19" fmla="*/ 46 h 155"/>
                  <a:gd name="T20" fmla="*/ 137 w 183"/>
                  <a:gd name="T21" fmla="*/ 53 h 155"/>
                  <a:gd name="T22" fmla="*/ 139 w 183"/>
                  <a:gd name="T23" fmla="*/ 55 h 155"/>
                  <a:gd name="T24" fmla="*/ 135 w 183"/>
                  <a:gd name="T25" fmla="*/ 59 h 155"/>
                  <a:gd name="T26" fmla="*/ 135 w 183"/>
                  <a:gd name="T27" fmla="*/ 61 h 155"/>
                  <a:gd name="T28" fmla="*/ 129 w 183"/>
                  <a:gd name="T29" fmla="*/ 65 h 155"/>
                  <a:gd name="T30" fmla="*/ 133 w 183"/>
                  <a:gd name="T31" fmla="*/ 73 h 155"/>
                  <a:gd name="T32" fmla="*/ 135 w 183"/>
                  <a:gd name="T33" fmla="*/ 78 h 155"/>
                  <a:gd name="T34" fmla="*/ 137 w 183"/>
                  <a:gd name="T35" fmla="*/ 88 h 155"/>
                  <a:gd name="T36" fmla="*/ 137 w 183"/>
                  <a:gd name="T37" fmla="*/ 98 h 155"/>
                  <a:gd name="T38" fmla="*/ 142 w 183"/>
                  <a:gd name="T39" fmla="*/ 103 h 155"/>
                  <a:gd name="T40" fmla="*/ 148 w 183"/>
                  <a:gd name="T41" fmla="*/ 111 h 155"/>
                  <a:gd name="T42" fmla="*/ 152 w 183"/>
                  <a:gd name="T43" fmla="*/ 113 h 155"/>
                  <a:gd name="T44" fmla="*/ 156 w 183"/>
                  <a:gd name="T45" fmla="*/ 119 h 155"/>
                  <a:gd name="T46" fmla="*/ 160 w 183"/>
                  <a:gd name="T47" fmla="*/ 121 h 155"/>
                  <a:gd name="T48" fmla="*/ 166 w 183"/>
                  <a:gd name="T49" fmla="*/ 126 h 155"/>
                  <a:gd name="T50" fmla="*/ 167 w 183"/>
                  <a:gd name="T51" fmla="*/ 128 h 155"/>
                  <a:gd name="T52" fmla="*/ 167 w 183"/>
                  <a:gd name="T53" fmla="*/ 132 h 155"/>
                  <a:gd name="T54" fmla="*/ 173 w 183"/>
                  <a:gd name="T55" fmla="*/ 136 h 155"/>
                  <a:gd name="T56" fmla="*/ 177 w 183"/>
                  <a:gd name="T57" fmla="*/ 140 h 155"/>
                  <a:gd name="T58" fmla="*/ 181 w 183"/>
                  <a:gd name="T59" fmla="*/ 146 h 155"/>
                  <a:gd name="T60" fmla="*/ 164 w 183"/>
                  <a:gd name="T61" fmla="*/ 149 h 155"/>
                  <a:gd name="T62" fmla="*/ 85 w 183"/>
                  <a:gd name="T63" fmla="*/ 151 h 155"/>
                  <a:gd name="T64" fmla="*/ 60 w 183"/>
                  <a:gd name="T65" fmla="*/ 153 h 155"/>
                  <a:gd name="T66" fmla="*/ 56 w 183"/>
                  <a:gd name="T67" fmla="*/ 144 h 155"/>
                  <a:gd name="T68" fmla="*/ 52 w 183"/>
                  <a:gd name="T69" fmla="*/ 136 h 155"/>
                  <a:gd name="T70" fmla="*/ 46 w 183"/>
                  <a:gd name="T71" fmla="*/ 128 h 155"/>
                  <a:gd name="T72" fmla="*/ 33 w 183"/>
                  <a:gd name="T73" fmla="*/ 121 h 155"/>
                  <a:gd name="T74" fmla="*/ 22 w 183"/>
                  <a:gd name="T75" fmla="*/ 111 h 155"/>
                  <a:gd name="T76" fmla="*/ 20 w 183"/>
                  <a:gd name="T77" fmla="*/ 103 h 155"/>
                  <a:gd name="T78" fmla="*/ 18 w 183"/>
                  <a:gd name="T79" fmla="*/ 98 h 155"/>
                  <a:gd name="T80" fmla="*/ 14 w 183"/>
                  <a:gd name="T81" fmla="*/ 92 h 155"/>
                  <a:gd name="T82" fmla="*/ 8 w 183"/>
                  <a:gd name="T83" fmla="*/ 82 h 155"/>
                  <a:gd name="T84" fmla="*/ 6 w 183"/>
                  <a:gd name="T85" fmla="*/ 75 h 155"/>
                  <a:gd name="T86" fmla="*/ 4 w 183"/>
                  <a:gd name="T87" fmla="*/ 63 h 155"/>
                  <a:gd name="T88" fmla="*/ 0 w 183"/>
                  <a:gd name="T89" fmla="*/ 51 h 155"/>
                  <a:gd name="T90" fmla="*/ 4 w 183"/>
                  <a:gd name="T91" fmla="*/ 32 h 155"/>
                  <a:gd name="T92" fmla="*/ 14 w 183"/>
                  <a:gd name="T93" fmla="*/ 25 h 155"/>
                  <a:gd name="T94" fmla="*/ 29 w 183"/>
                  <a:gd name="T95" fmla="*/ 21 h 155"/>
                  <a:gd name="T96" fmla="*/ 50 w 183"/>
                  <a:gd name="T97" fmla="*/ 17 h 155"/>
                  <a:gd name="T98" fmla="*/ 58 w 183"/>
                  <a:gd name="T99" fmla="*/ 17 h 155"/>
                  <a:gd name="T100" fmla="*/ 70 w 183"/>
                  <a:gd name="T101" fmla="*/ 11 h 155"/>
                  <a:gd name="T102" fmla="*/ 75 w 183"/>
                  <a:gd name="T103" fmla="*/ 9 h 155"/>
                  <a:gd name="T104" fmla="*/ 81 w 183"/>
                  <a:gd name="T105" fmla="*/ 5 h 155"/>
                  <a:gd name="T106" fmla="*/ 85 w 183"/>
                  <a:gd name="T107" fmla="*/ 3 h 155"/>
                  <a:gd name="T108" fmla="*/ 91 w 183"/>
                  <a:gd name="T109" fmla="*/ 3 h 155"/>
                  <a:gd name="T110" fmla="*/ 98 w 183"/>
                  <a:gd name="T111" fmla="*/ 2 h 155"/>
                  <a:gd name="T112" fmla="*/ 102 w 183"/>
                  <a:gd name="T113" fmla="*/ 3 h 155"/>
                  <a:gd name="T114" fmla="*/ 106 w 183"/>
                  <a:gd name="T115" fmla="*/ 2 h 1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3"/>
                  <a:gd name="T175" fmla="*/ 0 h 155"/>
                  <a:gd name="T176" fmla="*/ 183 w 183"/>
                  <a:gd name="T177" fmla="*/ 155 h 1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3" h="155">
                    <a:moveTo>
                      <a:pt x="106" y="2"/>
                    </a:moveTo>
                    <a:lnTo>
                      <a:pt x="106" y="2"/>
                    </a:lnTo>
                    <a:lnTo>
                      <a:pt x="108" y="2"/>
                    </a:lnTo>
                    <a:lnTo>
                      <a:pt x="110" y="2"/>
                    </a:lnTo>
                    <a:lnTo>
                      <a:pt x="112" y="2"/>
                    </a:lnTo>
                    <a:lnTo>
                      <a:pt x="114" y="2"/>
                    </a:lnTo>
                    <a:lnTo>
                      <a:pt x="114" y="0"/>
                    </a:lnTo>
                    <a:lnTo>
                      <a:pt x="116" y="2"/>
                    </a:lnTo>
                    <a:lnTo>
                      <a:pt x="116" y="3"/>
                    </a:lnTo>
                    <a:lnTo>
                      <a:pt x="119" y="3"/>
                    </a:lnTo>
                    <a:lnTo>
                      <a:pt x="121" y="3"/>
                    </a:lnTo>
                    <a:lnTo>
                      <a:pt x="139" y="7"/>
                    </a:lnTo>
                    <a:lnTo>
                      <a:pt x="142" y="7"/>
                    </a:lnTo>
                    <a:lnTo>
                      <a:pt x="146" y="7"/>
                    </a:lnTo>
                    <a:lnTo>
                      <a:pt x="146" y="9"/>
                    </a:lnTo>
                    <a:lnTo>
                      <a:pt x="146" y="11"/>
                    </a:lnTo>
                    <a:lnTo>
                      <a:pt x="146" y="13"/>
                    </a:lnTo>
                    <a:lnTo>
                      <a:pt x="146" y="15"/>
                    </a:lnTo>
                    <a:lnTo>
                      <a:pt x="144" y="15"/>
                    </a:lnTo>
                    <a:lnTo>
                      <a:pt x="144" y="17"/>
                    </a:lnTo>
                    <a:lnTo>
                      <a:pt x="142" y="19"/>
                    </a:lnTo>
                    <a:lnTo>
                      <a:pt x="142" y="21"/>
                    </a:lnTo>
                    <a:lnTo>
                      <a:pt x="142" y="23"/>
                    </a:lnTo>
                    <a:lnTo>
                      <a:pt x="144" y="23"/>
                    </a:lnTo>
                    <a:lnTo>
                      <a:pt x="142" y="25"/>
                    </a:lnTo>
                    <a:lnTo>
                      <a:pt x="141" y="25"/>
                    </a:lnTo>
                    <a:lnTo>
                      <a:pt x="139" y="25"/>
                    </a:lnTo>
                    <a:lnTo>
                      <a:pt x="137" y="25"/>
                    </a:lnTo>
                    <a:lnTo>
                      <a:pt x="141" y="27"/>
                    </a:lnTo>
                    <a:lnTo>
                      <a:pt x="141" y="28"/>
                    </a:lnTo>
                    <a:lnTo>
                      <a:pt x="139" y="30"/>
                    </a:lnTo>
                    <a:lnTo>
                      <a:pt x="141" y="32"/>
                    </a:lnTo>
                    <a:lnTo>
                      <a:pt x="142" y="34"/>
                    </a:lnTo>
                    <a:lnTo>
                      <a:pt x="142" y="36"/>
                    </a:lnTo>
                    <a:lnTo>
                      <a:pt x="141" y="34"/>
                    </a:lnTo>
                    <a:lnTo>
                      <a:pt x="141" y="36"/>
                    </a:lnTo>
                    <a:lnTo>
                      <a:pt x="141" y="38"/>
                    </a:lnTo>
                    <a:lnTo>
                      <a:pt x="141" y="40"/>
                    </a:lnTo>
                    <a:lnTo>
                      <a:pt x="139" y="40"/>
                    </a:lnTo>
                    <a:lnTo>
                      <a:pt x="141" y="42"/>
                    </a:lnTo>
                    <a:lnTo>
                      <a:pt x="141" y="44"/>
                    </a:lnTo>
                    <a:lnTo>
                      <a:pt x="141" y="46"/>
                    </a:lnTo>
                    <a:lnTo>
                      <a:pt x="139" y="50"/>
                    </a:lnTo>
                    <a:lnTo>
                      <a:pt x="139" y="51"/>
                    </a:lnTo>
                    <a:lnTo>
                      <a:pt x="137" y="51"/>
                    </a:lnTo>
                    <a:lnTo>
                      <a:pt x="135" y="53"/>
                    </a:lnTo>
                    <a:lnTo>
                      <a:pt x="137" y="53"/>
                    </a:lnTo>
                    <a:lnTo>
                      <a:pt x="139" y="53"/>
                    </a:lnTo>
                    <a:lnTo>
                      <a:pt x="139" y="55"/>
                    </a:lnTo>
                    <a:lnTo>
                      <a:pt x="137" y="55"/>
                    </a:lnTo>
                    <a:lnTo>
                      <a:pt x="135" y="57"/>
                    </a:lnTo>
                    <a:lnTo>
                      <a:pt x="137" y="59"/>
                    </a:lnTo>
                    <a:lnTo>
                      <a:pt x="135" y="59"/>
                    </a:lnTo>
                    <a:lnTo>
                      <a:pt x="135" y="61"/>
                    </a:lnTo>
                    <a:lnTo>
                      <a:pt x="135" y="59"/>
                    </a:lnTo>
                    <a:lnTo>
                      <a:pt x="133" y="61"/>
                    </a:lnTo>
                    <a:lnTo>
                      <a:pt x="135" y="61"/>
                    </a:lnTo>
                    <a:lnTo>
                      <a:pt x="135" y="63"/>
                    </a:lnTo>
                    <a:lnTo>
                      <a:pt x="133" y="63"/>
                    </a:lnTo>
                    <a:lnTo>
                      <a:pt x="131" y="63"/>
                    </a:lnTo>
                    <a:lnTo>
                      <a:pt x="129" y="65"/>
                    </a:lnTo>
                    <a:lnTo>
                      <a:pt x="131" y="67"/>
                    </a:lnTo>
                    <a:lnTo>
                      <a:pt x="133" y="69"/>
                    </a:lnTo>
                    <a:lnTo>
                      <a:pt x="133" y="71"/>
                    </a:lnTo>
                    <a:lnTo>
                      <a:pt x="133" y="73"/>
                    </a:lnTo>
                    <a:lnTo>
                      <a:pt x="133" y="75"/>
                    </a:lnTo>
                    <a:lnTo>
                      <a:pt x="135" y="76"/>
                    </a:lnTo>
                    <a:lnTo>
                      <a:pt x="135" y="78"/>
                    </a:lnTo>
                    <a:lnTo>
                      <a:pt x="135" y="80"/>
                    </a:lnTo>
                    <a:lnTo>
                      <a:pt x="135" y="82"/>
                    </a:lnTo>
                    <a:lnTo>
                      <a:pt x="135" y="86"/>
                    </a:lnTo>
                    <a:lnTo>
                      <a:pt x="137" y="86"/>
                    </a:lnTo>
                    <a:lnTo>
                      <a:pt x="137" y="88"/>
                    </a:lnTo>
                    <a:lnTo>
                      <a:pt x="135" y="88"/>
                    </a:lnTo>
                    <a:lnTo>
                      <a:pt x="135" y="90"/>
                    </a:lnTo>
                    <a:lnTo>
                      <a:pt x="139" y="92"/>
                    </a:lnTo>
                    <a:lnTo>
                      <a:pt x="139" y="94"/>
                    </a:lnTo>
                    <a:lnTo>
                      <a:pt x="137" y="96"/>
                    </a:lnTo>
                    <a:lnTo>
                      <a:pt x="139" y="98"/>
                    </a:lnTo>
                    <a:lnTo>
                      <a:pt x="137" y="98"/>
                    </a:lnTo>
                    <a:lnTo>
                      <a:pt x="139" y="99"/>
                    </a:lnTo>
                    <a:lnTo>
                      <a:pt x="141" y="99"/>
                    </a:lnTo>
                    <a:lnTo>
                      <a:pt x="141" y="101"/>
                    </a:lnTo>
                    <a:lnTo>
                      <a:pt x="142" y="103"/>
                    </a:lnTo>
                    <a:lnTo>
                      <a:pt x="144" y="107"/>
                    </a:lnTo>
                    <a:lnTo>
                      <a:pt x="144" y="109"/>
                    </a:lnTo>
                    <a:lnTo>
                      <a:pt x="146" y="109"/>
                    </a:lnTo>
                    <a:lnTo>
                      <a:pt x="148" y="111"/>
                    </a:lnTo>
                    <a:lnTo>
                      <a:pt x="148" y="113"/>
                    </a:lnTo>
                    <a:lnTo>
                      <a:pt x="150" y="113"/>
                    </a:lnTo>
                    <a:lnTo>
                      <a:pt x="152" y="113"/>
                    </a:lnTo>
                    <a:lnTo>
                      <a:pt x="154" y="115"/>
                    </a:lnTo>
                    <a:lnTo>
                      <a:pt x="154" y="117"/>
                    </a:lnTo>
                    <a:lnTo>
                      <a:pt x="156" y="117"/>
                    </a:lnTo>
                    <a:lnTo>
                      <a:pt x="156" y="119"/>
                    </a:lnTo>
                    <a:lnTo>
                      <a:pt x="158" y="119"/>
                    </a:lnTo>
                    <a:lnTo>
                      <a:pt x="160" y="119"/>
                    </a:lnTo>
                    <a:lnTo>
                      <a:pt x="160" y="121"/>
                    </a:lnTo>
                    <a:lnTo>
                      <a:pt x="160" y="123"/>
                    </a:lnTo>
                    <a:lnTo>
                      <a:pt x="162" y="124"/>
                    </a:lnTo>
                    <a:lnTo>
                      <a:pt x="162" y="126"/>
                    </a:lnTo>
                    <a:lnTo>
                      <a:pt x="164" y="126"/>
                    </a:lnTo>
                    <a:lnTo>
                      <a:pt x="166" y="126"/>
                    </a:lnTo>
                    <a:lnTo>
                      <a:pt x="167" y="126"/>
                    </a:lnTo>
                    <a:lnTo>
                      <a:pt x="167" y="128"/>
                    </a:lnTo>
                    <a:lnTo>
                      <a:pt x="169" y="128"/>
                    </a:lnTo>
                    <a:lnTo>
                      <a:pt x="167" y="130"/>
                    </a:lnTo>
                    <a:lnTo>
                      <a:pt x="167" y="132"/>
                    </a:lnTo>
                    <a:lnTo>
                      <a:pt x="169" y="134"/>
                    </a:lnTo>
                    <a:lnTo>
                      <a:pt x="171" y="134"/>
                    </a:lnTo>
                    <a:lnTo>
                      <a:pt x="173" y="136"/>
                    </a:lnTo>
                    <a:lnTo>
                      <a:pt x="175" y="138"/>
                    </a:lnTo>
                    <a:lnTo>
                      <a:pt x="177" y="138"/>
                    </a:lnTo>
                    <a:lnTo>
                      <a:pt x="177" y="140"/>
                    </a:lnTo>
                    <a:lnTo>
                      <a:pt x="177" y="142"/>
                    </a:lnTo>
                    <a:lnTo>
                      <a:pt x="177" y="144"/>
                    </a:lnTo>
                    <a:lnTo>
                      <a:pt x="179" y="144"/>
                    </a:lnTo>
                    <a:lnTo>
                      <a:pt x="181" y="146"/>
                    </a:lnTo>
                    <a:lnTo>
                      <a:pt x="183" y="147"/>
                    </a:lnTo>
                    <a:lnTo>
                      <a:pt x="179" y="149"/>
                    </a:lnTo>
                    <a:lnTo>
                      <a:pt x="177" y="151"/>
                    </a:lnTo>
                    <a:lnTo>
                      <a:pt x="171" y="149"/>
                    </a:lnTo>
                    <a:lnTo>
                      <a:pt x="164" y="149"/>
                    </a:lnTo>
                    <a:lnTo>
                      <a:pt x="141" y="149"/>
                    </a:lnTo>
                    <a:lnTo>
                      <a:pt x="133" y="149"/>
                    </a:lnTo>
                    <a:lnTo>
                      <a:pt x="108" y="149"/>
                    </a:lnTo>
                    <a:lnTo>
                      <a:pt x="96" y="151"/>
                    </a:lnTo>
                    <a:lnTo>
                      <a:pt x="93" y="149"/>
                    </a:lnTo>
                    <a:lnTo>
                      <a:pt x="85" y="151"/>
                    </a:lnTo>
                    <a:lnTo>
                      <a:pt x="79" y="151"/>
                    </a:lnTo>
                    <a:lnTo>
                      <a:pt x="75" y="151"/>
                    </a:lnTo>
                    <a:lnTo>
                      <a:pt x="64" y="155"/>
                    </a:lnTo>
                    <a:lnTo>
                      <a:pt x="62" y="155"/>
                    </a:lnTo>
                    <a:lnTo>
                      <a:pt x="60" y="153"/>
                    </a:lnTo>
                    <a:lnTo>
                      <a:pt x="58" y="151"/>
                    </a:lnTo>
                    <a:lnTo>
                      <a:pt x="56" y="147"/>
                    </a:lnTo>
                    <a:lnTo>
                      <a:pt x="54" y="146"/>
                    </a:lnTo>
                    <a:lnTo>
                      <a:pt x="56" y="144"/>
                    </a:lnTo>
                    <a:lnTo>
                      <a:pt x="56" y="142"/>
                    </a:lnTo>
                    <a:lnTo>
                      <a:pt x="56" y="140"/>
                    </a:lnTo>
                    <a:lnTo>
                      <a:pt x="54" y="138"/>
                    </a:lnTo>
                    <a:lnTo>
                      <a:pt x="54" y="136"/>
                    </a:lnTo>
                    <a:lnTo>
                      <a:pt x="52" y="136"/>
                    </a:lnTo>
                    <a:lnTo>
                      <a:pt x="52" y="134"/>
                    </a:lnTo>
                    <a:lnTo>
                      <a:pt x="50" y="130"/>
                    </a:lnTo>
                    <a:lnTo>
                      <a:pt x="48" y="130"/>
                    </a:lnTo>
                    <a:lnTo>
                      <a:pt x="46" y="128"/>
                    </a:lnTo>
                    <a:lnTo>
                      <a:pt x="46" y="126"/>
                    </a:lnTo>
                    <a:lnTo>
                      <a:pt x="41" y="124"/>
                    </a:lnTo>
                    <a:lnTo>
                      <a:pt x="35" y="121"/>
                    </a:lnTo>
                    <a:lnTo>
                      <a:pt x="33" y="121"/>
                    </a:lnTo>
                    <a:lnTo>
                      <a:pt x="25" y="115"/>
                    </a:lnTo>
                    <a:lnTo>
                      <a:pt x="23" y="113"/>
                    </a:lnTo>
                    <a:lnTo>
                      <a:pt x="22" y="111"/>
                    </a:lnTo>
                    <a:lnTo>
                      <a:pt x="23" y="109"/>
                    </a:lnTo>
                    <a:lnTo>
                      <a:pt x="22" y="109"/>
                    </a:lnTo>
                    <a:lnTo>
                      <a:pt x="22" y="107"/>
                    </a:lnTo>
                    <a:lnTo>
                      <a:pt x="20" y="105"/>
                    </a:lnTo>
                    <a:lnTo>
                      <a:pt x="20" y="103"/>
                    </a:lnTo>
                    <a:lnTo>
                      <a:pt x="20" y="101"/>
                    </a:lnTo>
                    <a:lnTo>
                      <a:pt x="18" y="99"/>
                    </a:lnTo>
                    <a:lnTo>
                      <a:pt x="18" y="98"/>
                    </a:lnTo>
                    <a:lnTo>
                      <a:pt x="16" y="98"/>
                    </a:lnTo>
                    <a:lnTo>
                      <a:pt x="16" y="96"/>
                    </a:lnTo>
                    <a:lnTo>
                      <a:pt x="16" y="94"/>
                    </a:lnTo>
                    <a:lnTo>
                      <a:pt x="14" y="92"/>
                    </a:lnTo>
                    <a:lnTo>
                      <a:pt x="12" y="92"/>
                    </a:lnTo>
                    <a:lnTo>
                      <a:pt x="12" y="90"/>
                    </a:lnTo>
                    <a:lnTo>
                      <a:pt x="8" y="86"/>
                    </a:lnTo>
                    <a:lnTo>
                      <a:pt x="8" y="84"/>
                    </a:lnTo>
                    <a:lnTo>
                      <a:pt x="8" y="82"/>
                    </a:lnTo>
                    <a:lnTo>
                      <a:pt x="6" y="82"/>
                    </a:lnTo>
                    <a:lnTo>
                      <a:pt x="6" y="80"/>
                    </a:lnTo>
                    <a:lnTo>
                      <a:pt x="6" y="78"/>
                    </a:lnTo>
                    <a:lnTo>
                      <a:pt x="6" y="76"/>
                    </a:lnTo>
                    <a:lnTo>
                      <a:pt x="6" y="75"/>
                    </a:lnTo>
                    <a:lnTo>
                      <a:pt x="6" y="71"/>
                    </a:lnTo>
                    <a:lnTo>
                      <a:pt x="6" y="69"/>
                    </a:lnTo>
                    <a:lnTo>
                      <a:pt x="6" y="63"/>
                    </a:lnTo>
                    <a:lnTo>
                      <a:pt x="4" y="63"/>
                    </a:lnTo>
                    <a:lnTo>
                      <a:pt x="4" y="61"/>
                    </a:lnTo>
                    <a:lnTo>
                      <a:pt x="2" y="55"/>
                    </a:lnTo>
                    <a:lnTo>
                      <a:pt x="0" y="51"/>
                    </a:lnTo>
                    <a:lnTo>
                      <a:pt x="0" y="46"/>
                    </a:lnTo>
                    <a:lnTo>
                      <a:pt x="2" y="38"/>
                    </a:lnTo>
                    <a:lnTo>
                      <a:pt x="4" y="36"/>
                    </a:lnTo>
                    <a:lnTo>
                      <a:pt x="4" y="34"/>
                    </a:lnTo>
                    <a:lnTo>
                      <a:pt x="4" y="32"/>
                    </a:lnTo>
                    <a:lnTo>
                      <a:pt x="4" y="30"/>
                    </a:lnTo>
                    <a:lnTo>
                      <a:pt x="4" y="28"/>
                    </a:lnTo>
                    <a:lnTo>
                      <a:pt x="4" y="27"/>
                    </a:lnTo>
                    <a:lnTo>
                      <a:pt x="8" y="27"/>
                    </a:lnTo>
                    <a:lnTo>
                      <a:pt x="10" y="27"/>
                    </a:lnTo>
                    <a:lnTo>
                      <a:pt x="14" y="25"/>
                    </a:lnTo>
                    <a:lnTo>
                      <a:pt x="20" y="23"/>
                    </a:lnTo>
                    <a:lnTo>
                      <a:pt x="25" y="23"/>
                    </a:lnTo>
                    <a:lnTo>
                      <a:pt x="27" y="21"/>
                    </a:lnTo>
                    <a:lnTo>
                      <a:pt x="29" y="21"/>
                    </a:lnTo>
                    <a:lnTo>
                      <a:pt x="33" y="19"/>
                    </a:lnTo>
                    <a:lnTo>
                      <a:pt x="35" y="19"/>
                    </a:lnTo>
                    <a:lnTo>
                      <a:pt x="41" y="21"/>
                    </a:lnTo>
                    <a:lnTo>
                      <a:pt x="48" y="19"/>
                    </a:lnTo>
                    <a:lnTo>
                      <a:pt x="50" y="17"/>
                    </a:lnTo>
                    <a:lnTo>
                      <a:pt x="52" y="19"/>
                    </a:lnTo>
                    <a:lnTo>
                      <a:pt x="52" y="17"/>
                    </a:lnTo>
                    <a:lnTo>
                      <a:pt x="54" y="17"/>
                    </a:lnTo>
                    <a:lnTo>
                      <a:pt x="56" y="17"/>
                    </a:lnTo>
                    <a:lnTo>
                      <a:pt x="58" y="17"/>
                    </a:lnTo>
                    <a:lnTo>
                      <a:pt x="62" y="13"/>
                    </a:lnTo>
                    <a:lnTo>
                      <a:pt x="64" y="13"/>
                    </a:lnTo>
                    <a:lnTo>
                      <a:pt x="66" y="15"/>
                    </a:lnTo>
                    <a:lnTo>
                      <a:pt x="68" y="13"/>
                    </a:lnTo>
                    <a:lnTo>
                      <a:pt x="70" y="13"/>
                    </a:lnTo>
                    <a:lnTo>
                      <a:pt x="70" y="11"/>
                    </a:lnTo>
                    <a:lnTo>
                      <a:pt x="70" y="9"/>
                    </a:lnTo>
                    <a:lnTo>
                      <a:pt x="71" y="9"/>
                    </a:lnTo>
                    <a:lnTo>
                      <a:pt x="73" y="9"/>
                    </a:lnTo>
                    <a:lnTo>
                      <a:pt x="75" y="9"/>
                    </a:lnTo>
                    <a:lnTo>
                      <a:pt x="75" y="7"/>
                    </a:lnTo>
                    <a:lnTo>
                      <a:pt x="77" y="7"/>
                    </a:lnTo>
                    <a:lnTo>
                      <a:pt x="77" y="5"/>
                    </a:lnTo>
                    <a:lnTo>
                      <a:pt x="79" y="5"/>
                    </a:lnTo>
                    <a:lnTo>
                      <a:pt x="81" y="5"/>
                    </a:lnTo>
                    <a:lnTo>
                      <a:pt x="83" y="5"/>
                    </a:lnTo>
                    <a:lnTo>
                      <a:pt x="85" y="3"/>
                    </a:lnTo>
                    <a:lnTo>
                      <a:pt x="87" y="3"/>
                    </a:lnTo>
                    <a:lnTo>
                      <a:pt x="89" y="3"/>
                    </a:lnTo>
                    <a:lnTo>
                      <a:pt x="91" y="3"/>
                    </a:lnTo>
                    <a:lnTo>
                      <a:pt x="91" y="2"/>
                    </a:lnTo>
                    <a:lnTo>
                      <a:pt x="93" y="2"/>
                    </a:lnTo>
                    <a:lnTo>
                      <a:pt x="94" y="2"/>
                    </a:lnTo>
                    <a:lnTo>
                      <a:pt x="96" y="2"/>
                    </a:lnTo>
                    <a:lnTo>
                      <a:pt x="98" y="2"/>
                    </a:lnTo>
                    <a:lnTo>
                      <a:pt x="100" y="2"/>
                    </a:lnTo>
                    <a:lnTo>
                      <a:pt x="100" y="3"/>
                    </a:lnTo>
                    <a:lnTo>
                      <a:pt x="102" y="3"/>
                    </a:lnTo>
                    <a:lnTo>
                      <a:pt x="102" y="2"/>
                    </a:lnTo>
                    <a:lnTo>
                      <a:pt x="104" y="2"/>
                    </a:lnTo>
                    <a:lnTo>
                      <a:pt x="106" y="2"/>
                    </a:lnTo>
                    <a:lnTo>
                      <a:pt x="106" y="3"/>
                    </a:lnTo>
                    <a:lnTo>
                      <a:pt x="106" y="2"/>
                    </a:lnTo>
                    <a:close/>
                  </a:path>
                </a:pathLst>
              </a:custGeom>
              <a:solidFill>
                <a:srgbClr val="628AA8"/>
              </a:solidFill>
              <a:ln w="6350">
                <a:solidFill>
                  <a:srgbClr val="E1E1E1"/>
                </a:solidFill>
                <a:prstDash val="solid"/>
                <a:round/>
                <a:headEnd/>
                <a:tailEnd/>
              </a:ln>
            </p:spPr>
            <p:txBody>
              <a:bodyPr/>
              <a:lstStyle/>
              <a:p>
                <a:endParaRPr lang="en-US"/>
              </a:p>
            </p:txBody>
          </p:sp>
          <p:sp>
            <p:nvSpPr>
              <p:cNvPr id="38176" name="Freeform 33"/>
              <p:cNvSpPr>
                <a:spLocks/>
              </p:cNvSpPr>
              <p:nvPr/>
            </p:nvSpPr>
            <p:spPr bwMode="auto">
              <a:xfrm>
                <a:off x="2954" y="825"/>
                <a:ext cx="159" cy="171"/>
              </a:xfrm>
              <a:custGeom>
                <a:avLst/>
                <a:gdLst>
                  <a:gd name="T0" fmla="*/ 124 w 159"/>
                  <a:gd name="T1" fmla="*/ 0 h 171"/>
                  <a:gd name="T2" fmla="*/ 140 w 159"/>
                  <a:gd name="T3" fmla="*/ 46 h 171"/>
                  <a:gd name="T4" fmla="*/ 151 w 159"/>
                  <a:gd name="T5" fmla="*/ 93 h 171"/>
                  <a:gd name="T6" fmla="*/ 159 w 159"/>
                  <a:gd name="T7" fmla="*/ 114 h 171"/>
                  <a:gd name="T8" fmla="*/ 151 w 159"/>
                  <a:gd name="T9" fmla="*/ 112 h 171"/>
                  <a:gd name="T10" fmla="*/ 147 w 159"/>
                  <a:gd name="T11" fmla="*/ 94 h 171"/>
                  <a:gd name="T12" fmla="*/ 138 w 159"/>
                  <a:gd name="T13" fmla="*/ 87 h 171"/>
                  <a:gd name="T14" fmla="*/ 140 w 159"/>
                  <a:gd name="T15" fmla="*/ 68 h 171"/>
                  <a:gd name="T16" fmla="*/ 134 w 159"/>
                  <a:gd name="T17" fmla="*/ 60 h 171"/>
                  <a:gd name="T18" fmla="*/ 126 w 159"/>
                  <a:gd name="T19" fmla="*/ 41 h 171"/>
                  <a:gd name="T20" fmla="*/ 119 w 159"/>
                  <a:gd name="T21" fmla="*/ 25 h 171"/>
                  <a:gd name="T22" fmla="*/ 113 w 159"/>
                  <a:gd name="T23" fmla="*/ 25 h 171"/>
                  <a:gd name="T24" fmla="*/ 99 w 159"/>
                  <a:gd name="T25" fmla="*/ 22 h 171"/>
                  <a:gd name="T26" fmla="*/ 84 w 159"/>
                  <a:gd name="T27" fmla="*/ 20 h 171"/>
                  <a:gd name="T28" fmla="*/ 88 w 159"/>
                  <a:gd name="T29" fmla="*/ 39 h 171"/>
                  <a:gd name="T30" fmla="*/ 103 w 159"/>
                  <a:gd name="T31" fmla="*/ 48 h 171"/>
                  <a:gd name="T32" fmla="*/ 109 w 159"/>
                  <a:gd name="T33" fmla="*/ 46 h 171"/>
                  <a:gd name="T34" fmla="*/ 113 w 159"/>
                  <a:gd name="T35" fmla="*/ 45 h 171"/>
                  <a:gd name="T36" fmla="*/ 117 w 159"/>
                  <a:gd name="T37" fmla="*/ 60 h 171"/>
                  <a:gd name="T38" fmla="*/ 115 w 159"/>
                  <a:gd name="T39" fmla="*/ 68 h 171"/>
                  <a:gd name="T40" fmla="*/ 124 w 159"/>
                  <a:gd name="T41" fmla="*/ 89 h 171"/>
                  <a:gd name="T42" fmla="*/ 132 w 159"/>
                  <a:gd name="T43" fmla="*/ 96 h 171"/>
                  <a:gd name="T44" fmla="*/ 134 w 159"/>
                  <a:gd name="T45" fmla="*/ 114 h 171"/>
                  <a:gd name="T46" fmla="*/ 142 w 159"/>
                  <a:gd name="T47" fmla="*/ 125 h 171"/>
                  <a:gd name="T48" fmla="*/ 142 w 159"/>
                  <a:gd name="T49" fmla="*/ 135 h 171"/>
                  <a:gd name="T50" fmla="*/ 145 w 159"/>
                  <a:gd name="T51" fmla="*/ 144 h 171"/>
                  <a:gd name="T52" fmla="*/ 155 w 159"/>
                  <a:gd name="T53" fmla="*/ 167 h 171"/>
                  <a:gd name="T54" fmla="*/ 140 w 159"/>
                  <a:gd name="T55" fmla="*/ 162 h 171"/>
                  <a:gd name="T56" fmla="*/ 132 w 159"/>
                  <a:gd name="T57" fmla="*/ 142 h 171"/>
                  <a:gd name="T58" fmla="*/ 126 w 159"/>
                  <a:gd name="T59" fmla="*/ 139 h 171"/>
                  <a:gd name="T60" fmla="*/ 122 w 159"/>
                  <a:gd name="T61" fmla="*/ 133 h 171"/>
                  <a:gd name="T62" fmla="*/ 115 w 159"/>
                  <a:gd name="T63" fmla="*/ 125 h 171"/>
                  <a:gd name="T64" fmla="*/ 113 w 159"/>
                  <a:gd name="T65" fmla="*/ 116 h 171"/>
                  <a:gd name="T66" fmla="*/ 109 w 159"/>
                  <a:gd name="T67" fmla="*/ 110 h 171"/>
                  <a:gd name="T68" fmla="*/ 103 w 159"/>
                  <a:gd name="T69" fmla="*/ 104 h 171"/>
                  <a:gd name="T70" fmla="*/ 107 w 159"/>
                  <a:gd name="T71" fmla="*/ 100 h 171"/>
                  <a:gd name="T72" fmla="*/ 107 w 159"/>
                  <a:gd name="T73" fmla="*/ 98 h 171"/>
                  <a:gd name="T74" fmla="*/ 107 w 159"/>
                  <a:gd name="T75" fmla="*/ 94 h 171"/>
                  <a:gd name="T76" fmla="*/ 103 w 159"/>
                  <a:gd name="T77" fmla="*/ 94 h 171"/>
                  <a:gd name="T78" fmla="*/ 101 w 159"/>
                  <a:gd name="T79" fmla="*/ 89 h 171"/>
                  <a:gd name="T80" fmla="*/ 96 w 159"/>
                  <a:gd name="T81" fmla="*/ 89 h 171"/>
                  <a:gd name="T82" fmla="*/ 92 w 159"/>
                  <a:gd name="T83" fmla="*/ 85 h 171"/>
                  <a:gd name="T84" fmla="*/ 90 w 159"/>
                  <a:gd name="T85" fmla="*/ 81 h 171"/>
                  <a:gd name="T86" fmla="*/ 86 w 159"/>
                  <a:gd name="T87" fmla="*/ 79 h 171"/>
                  <a:gd name="T88" fmla="*/ 86 w 159"/>
                  <a:gd name="T89" fmla="*/ 75 h 171"/>
                  <a:gd name="T90" fmla="*/ 84 w 159"/>
                  <a:gd name="T91" fmla="*/ 77 h 171"/>
                  <a:gd name="T92" fmla="*/ 82 w 159"/>
                  <a:gd name="T93" fmla="*/ 77 h 171"/>
                  <a:gd name="T94" fmla="*/ 84 w 159"/>
                  <a:gd name="T95" fmla="*/ 73 h 171"/>
                  <a:gd name="T96" fmla="*/ 78 w 159"/>
                  <a:gd name="T97" fmla="*/ 71 h 171"/>
                  <a:gd name="T98" fmla="*/ 78 w 159"/>
                  <a:gd name="T99" fmla="*/ 71 h 171"/>
                  <a:gd name="T100" fmla="*/ 76 w 159"/>
                  <a:gd name="T101" fmla="*/ 71 h 171"/>
                  <a:gd name="T102" fmla="*/ 72 w 159"/>
                  <a:gd name="T103" fmla="*/ 75 h 171"/>
                  <a:gd name="T104" fmla="*/ 71 w 159"/>
                  <a:gd name="T105" fmla="*/ 73 h 171"/>
                  <a:gd name="T106" fmla="*/ 65 w 159"/>
                  <a:gd name="T107" fmla="*/ 73 h 171"/>
                  <a:gd name="T108" fmla="*/ 59 w 159"/>
                  <a:gd name="T109" fmla="*/ 71 h 171"/>
                  <a:gd name="T110" fmla="*/ 55 w 159"/>
                  <a:gd name="T111" fmla="*/ 66 h 171"/>
                  <a:gd name="T112" fmla="*/ 46 w 159"/>
                  <a:gd name="T113" fmla="*/ 58 h 171"/>
                  <a:gd name="T114" fmla="*/ 19 w 159"/>
                  <a:gd name="T115" fmla="*/ 22 h 171"/>
                  <a:gd name="T116" fmla="*/ 80 w 159"/>
                  <a:gd name="T117" fmla="*/ 2 h 171"/>
                  <a:gd name="T118" fmla="*/ 103 w 159"/>
                  <a:gd name="T119" fmla="*/ 0 h 171"/>
                  <a:gd name="T120" fmla="*/ 117 w 159"/>
                  <a:gd name="T121" fmla="*/ 0 h 171"/>
                  <a:gd name="T122" fmla="*/ 120 w 159"/>
                  <a:gd name="T123" fmla="*/ 0 h 1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171"/>
                  <a:gd name="T188" fmla="*/ 159 w 159"/>
                  <a:gd name="T189" fmla="*/ 171 h 1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171">
                    <a:moveTo>
                      <a:pt x="120" y="0"/>
                    </a:moveTo>
                    <a:lnTo>
                      <a:pt x="122" y="0"/>
                    </a:lnTo>
                    <a:lnTo>
                      <a:pt x="124" y="0"/>
                    </a:lnTo>
                    <a:lnTo>
                      <a:pt x="128" y="0"/>
                    </a:lnTo>
                    <a:lnTo>
                      <a:pt x="132" y="18"/>
                    </a:lnTo>
                    <a:lnTo>
                      <a:pt x="140" y="46"/>
                    </a:lnTo>
                    <a:lnTo>
                      <a:pt x="140" y="48"/>
                    </a:lnTo>
                    <a:lnTo>
                      <a:pt x="145" y="70"/>
                    </a:lnTo>
                    <a:lnTo>
                      <a:pt x="149" y="85"/>
                    </a:lnTo>
                    <a:lnTo>
                      <a:pt x="151" y="93"/>
                    </a:lnTo>
                    <a:lnTo>
                      <a:pt x="155" y="100"/>
                    </a:lnTo>
                    <a:lnTo>
                      <a:pt x="155" y="102"/>
                    </a:lnTo>
                    <a:lnTo>
                      <a:pt x="159" y="112"/>
                    </a:lnTo>
                    <a:lnTo>
                      <a:pt x="159" y="114"/>
                    </a:lnTo>
                    <a:lnTo>
                      <a:pt x="153" y="116"/>
                    </a:lnTo>
                    <a:lnTo>
                      <a:pt x="151" y="114"/>
                    </a:lnTo>
                    <a:lnTo>
                      <a:pt x="151" y="112"/>
                    </a:lnTo>
                    <a:lnTo>
                      <a:pt x="147" y="110"/>
                    </a:lnTo>
                    <a:lnTo>
                      <a:pt x="147" y="108"/>
                    </a:lnTo>
                    <a:lnTo>
                      <a:pt x="149" y="104"/>
                    </a:lnTo>
                    <a:lnTo>
                      <a:pt x="147" y="94"/>
                    </a:lnTo>
                    <a:lnTo>
                      <a:pt x="144" y="93"/>
                    </a:lnTo>
                    <a:lnTo>
                      <a:pt x="142" y="93"/>
                    </a:lnTo>
                    <a:lnTo>
                      <a:pt x="140" y="93"/>
                    </a:lnTo>
                    <a:lnTo>
                      <a:pt x="138" y="87"/>
                    </a:lnTo>
                    <a:lnTo>
                      <a:pt x="138" y="79"/>
                    </a:lnTo>
                    <a:lnTo>
                      <a:pt x="142" y="75"/>
                    </a:lnTo>
                    <a:lnTo>
                      <a:pt x="142" y="73"/>
                    </a:lnTo>
                    <a:lnTo>
                      <a:pt x="140" y="68"/>
                    </a:lnTo>
                    <a:lnTo>
                      <a:pt x="138" y="64"/>
                    </a:lnTo>
                    <a:lnTo>
                      <a:pt x="136" y="64"/>
                    </a:lnTo>
                    <a:lnTo>
                      <a:pt x="136" y="62"/>
                    </a:lnTo>
                    <a:lnTo>
                      <a:pt x="134" y="60"/>
                    </a:lnTo>
                    <a:lnTo>
                      <a:pt x="134" y="48"/>
                    </a:lnTo>
                    <a:lnTo>
                      <a:pt x="130" y="43"/>
                    </a:lnTo>
                    <a:lnTo>
                      <a:pt x="126" y="41"/>
                    </a:lnTo>
                    <a:lnTo>
                      <a:pt x="124" y="39"/>
                    </a:lnTo>
                    <a:lnTo>
                      <a:pt x="122" y="33"/>
                    </a:lnTo>
                    <a:lnTo>
                      <a:pt x="120" y="25"/>
                    </a:lnTo>
                    <a:lnTo>
                      <a:pt x="119" y="25"/>
                    </a:lnTo>
                    <a:lnTo>
                      <a:pt x="119" y="23"/>
                    </a:lnTo>
                    <a:lnTo>
                      <a:pt x="117" y="23"/>
                    </a:lnTo>
                    <a:lnTo>
                      <a:pt x="115" y="23"/>
                    </a:lnTo>
                    <a:lnTo>
                      <a:pt x="113" y="25"/>
                    </a:lnTo>
                    <a:lnTo>
                      <a:pt x="109" y="22"/>
                    </a:lnTo>
                    <a:lnTo>
                      <a:pt x="101" y="22"/>
                    </a:lnTo>
                    <a:lnTo>
                      <a:pt x="99" y="22"/>
                    </a:lnTo>
                    <a:lnTo>
                      <a:pt x="90" y="18"/>
                    </a:lnTo>
                    <a:lnTo>
                      <a:pt x="88" y="18"/>
                    </a:lnTo>
                    <a:lnTo>
                      <a:pt x="84" y="18"/>
                    </a:lnTo>
                    <a:lnTo>
                      <a:pt x="84" y="20"/>
                    </a:lnTo>
                    <a:lnTo>
                      <a:pt x="82" y="22"/>
                    </a:lnTo>
                    <a:lnTo>
                      <a:pt x="82" y="25"/>
                    </a:lnTo>
                    <a:lnTo>
                      <a:pt x="86" y="35"/>
                    </a:lnTo>
                    <a:lnTo>
                      <a:pt x="88" y="39"/>
                    </a:lnTo>
                    <a:lnTo>
                      <a:pt x="90" y="41"/>
                    </a:lnTo>
                    <a:lnTo>
                      <a:pt x="94" y="43"/>
                    </a:lnTo>
                    <a:lnTo>
                      <a:pt x="97" y="43"/>
                    </a:lnTo>
                    <a:lnTo>
                      <a:pt x="103" y="48"/>
                    </a:lnTo>
                    <a:lnTo>
                      <a:pt x="105" y="48"/>
                    </a:lnTo>
                    <a:lnTo>
                      <a:pt x="109" y="48"/>
                    </a:lnTo>
                    <a:lnTo>
                      <a:pt x="109" y="46"/>
                    </a:lnTo>
                    <a:lnTo>
                      <a:pt x="111" y="45"/>
                    </a:lnTo>
                    <a:lnTo>
                      <a:pt x="113" y="45"/>
                    </a:lnTo>
                    <a:lnTo>
                      <a:pt x="117" y="58"/>
                    </a:lnTo>
                    <a:lnTo>
                      <a:pt x="117" y="60"/>
                    </a:lnTo>
                    <a:lnTo>
                      <a:pt x="115" y="64"/>
                    </a:lnTo>
                    <a:lnTo>
                      <a:pt x="115" y="66"/>
                    </a:lnTo>
                    <a:lnTo>
                      <a:pt x="115" y="68"/>
                    </a:lnTo>
                    <a:lnTo>
                      <a:pt x="117" y="71"/>
                    </a:lnTo>
                    <a:lnTo>
                      <a:pt x="122" y="83"/>
                    </a:lnTo>
                    <a:lnTo>
                      <a:pt x="124" y="89"/>
                    </a:lnTo>
                    <a:lnTo>
                      <a:pt x="126" y="93"/>
                    </a:lnTo>
                    <a:lnTo>
                      <a:pt x="128" y="96"/>
                    </a:lnTo>
                    <a:lnTo>
                      <a:pt x="130" y="96"/>
                    </a:lnTo>
                    <a:lnTo>
                      <a:pt x="132" y="96"/>
                    </a:lnTo>
                    <a:lnTo>
                      <a:pt x="134" y="96"/>
                    </a:lnTo>
                    <a:lnTo>
                      <a:pt x="134" y="102"/>
                    </a:lnTo>
                    <a:lnTo>
                      <a:pt x="132" y="108"/>
                    </a:lnTo>
                    <a:lnTo>
                      <a:pt x="134" y="114"/>
                    </a:lnTo>
                    <a:lnTo>
                      <a:pt x="134" y="118"/>
                    </a:lnTo>
                    <a:lnTo>
                      <a:pt x="138" y="119"/>
                    </a:lnTo>
                    <a:lnTo>
                      <a:pt x="140" y="125"/>
                    </a:lnTo>
                    <a:lnTo>
                      <a:pt x="142" y="125"/>
                    </a:lnTo>
                    <a:lnTo>
                      <a:pt x="140" y="127"/>
                    </a:lnTo>
                    <a:lnTo>
                      <a:pt x="140" y="129"/>
                    </a:lnTo>
                    <a:lnTo>
                      <a:pt x="142" y="135"/>
                    </a:lnTo>
                    <a:lnTo>
                      <a:pt x="142" y="137"/>
                    </a:lnTo>
                    <a:lnTo>
                      <a:pt x="145" y="141"/>
                    </a:lnTo>
                    <a:lnTo>
                      <a:pt x="145" y="144"/>
                    </a:lnTo>
                    <a:lnTo>
                      <a:pt x="149" y="148"/>
                    </a:lnTo>
                    <a:lnTo>
                      <a:pt x="153" y="156"/>
                    </a:lnTo>
                    <a:lnTo>
                      <a:pt x="155" y="167"/>
                    </a:lnTo>
                    <a:lnTo>
                      <a:pt x="155" y="171"/>
                    </a:lnTo>
                    <a:lnTo>
                      <a:pt x="153" y="171"/>
                    </a:lnTo>
                    <a:lnTo>
                      <a:pt x="144" y="164"/>
                    </a:lnTo>
                    <a:lnTo>
                      <a:pt x="140" y="162"/>
                    </a:lnTo>
                    <a:lnTo>
                      <a:pt x="134" y="152"/>
                    </a:lnTo>
                    <a:lnTo>
                      <a:pt x="134" y="146"/>
                    </a:lnTo>
                    <a:lnTo>
                      <a:pt x="134" y="142"/>
                    </a:lnTo>
                    <a:lnTo>
                      <a:pt x="132" y="142"/>
                    </a:lnTo>
                    <a:lnTo>
                      <a:pt x="130" y="141"/>
                    </a:lnTo>
                    <a:lnTo>
                      <a:pt x="126" y="141"/>
                    </a:lnTo>
                    <a:lnTo>
                      <a:pt x="126" y="139"/>
                    </a:lnTo>
                    <a:lnTo>
                      <a:pt x="126" y="137"/>
                    </a:lnTo>
                    <a:lnTo>
                      <a:pt x="124" y="135"/>
                    </a:lnTo>
                    <a:lnTo>
                      <a:pt x="124" y="133"/>
                    </a:lnTo>
                    <a:lnTo>
                      <a:pt x="122" y="133"/>
                    </a:lnTo>
                    <a:lnTo>
                      <a:pt x="117" y="129"/>
                    </a:lnTo>
                    <a:lnTo>
                      <a:pt x="115" y="127"/>
                    </a:lnTo>
                    <a:lnTo>
                      <a:pt x="115" y="125"/>
                    </a:lnTo>
                    <a:lnTo>
                      <a:pt x="115" y="123"/>
                    </a:lnTo>
                    <a:lnTo>
                      <a:pt x="115" y="119"/>
                    </a:lnTo>
                    <a:lnTo>
                      <a:pt x="113" y="116"/>
                    </a:lnTo>
                    <a:lnTo>
                      <a:pt x="113" y="114"/>
                    </a:lnTo>
                    <a:lnTo>
                      <a:pt x="113" y="112"/>
                    </a:lnTo>
                    <a:lnTo>
                      <a:pt x="111" y="112"/>
                    </a:lnTo>
                    <a:lnTo>
                      <a:pt x="109" y="110"/>
                    </a:lnTo>
                    <a:lnTo>
                      <a:pt x="107" y="108"/>
                    </a:lnTo>
                    <a:lnTo>
                      <a:pt x="105" y="106"/>
                    </a:lnTo>
                    <a:lnTo>
                      <a:pt x="103" y="106"/>
                    </a:lnTo>
                    <a:lnTo>
                      <a:pt x="103" y="104"/>
                    </a:lnTo>
                    <a:lnTo>
                      <a:pt x="103" y="102"/>
                    </a:lnTo>
                    <a:lnTo>
                      <a:pt x="105" y="102"/>
                    </a:lnTo>
                    <a:lnTo>
                      <a:pt x="107" y="100"/>
                    </a:lnTo>
                    <a:lnTo>
                      <a:pt x="107" y="98"/>
                    </a:lnTo>
                    <a:lnTo>
                      <a:pt x="107" y="96"/>
                    </a:lnTo>
                    <a:lnTo>
                      <a:pt x="107" y="94"/>
                    </a:lnTo>
                    <a:lnTo>
                      <a:pt x="105" y="94"/>
                    </a:lnTo>
                    <a:lnTo>
                      <a:pt x="103" y="94"/>
                    </a:lnTo>
                    <a:lnTo>
                      <a:pt x="101" y="93"/>
                    </a:lnTo>
                    <a:lnTo>
                      <a:pt x="101" y="89"/>
                    </a:lnTo>
                    <a:lnTo>
                      <a:pt x="101" y="87"/>
                    </a:lnTo>
                    <a:lnTo>
                      <a:pt x="99" y="87"/>
                    </a:lnTo>
                    <a:lnTo>
                      <a:pt x="97" y="89"/>
                    </a:lnTo>
                    <a:lnTo>
                      <a:pt x="96" y="89"/>
                    </a:lnTo>
                    <a:lnTo>
                      <a:pt x="94" y="89"/>
                    </a:lnTo>
                    <a:lnTo>
                      <a:pt x="94" y="87"/>
                    </a:lnTo>
                    <a:lnTo>
                      <a:pt x="92" y="87"/>
                    </a:lnTo>
                    <a:lnTo>
                      <a:pt x="92" y="85"/>
                    </a:lnTo>
                    <a:lnTo>
                      <a:pt x="92" y="83"/>
                    </a:lnTo>
                    <a:lnTo>
                      <a:pt x="90" y="81"/>
                    </a:lnTo>
                    <a:lnTo>
                      <a:pt x="88" y="81"/>
                    </a:lnTo>
                    <a:lnTo>
                      <a:pt x="86" y="79"/>
                    </a:lnTo>
                    <a:lnTo>
                      <a:pt x="88" y="77"/>
                    </a:lnTo>
                    <a:lnTo>
                      <a:pt x="88" y="75"/>
                    </a:lnTo>
                    <a:lnTo>
                      <a:pt x="86" y="75"/>
                    </a:lnTo>
                    <a:lnTo>
                      <a:pt x="86" y="77"/>
                    </a:lnTo>
                    <a:lnTo>
                      <a:pt x="84" y="77"/>
                    </a:lnTo>
                    <a:lnTo>
                      <a:pt x="82" y="77"/>
                    </a:lnTo>
                    <a:lnTo>
                      <a:pt x="84" y="75"/>
                    </a:lnTo>
                    <a:lnTo>
                      <a:pt x="84" y="73"/>
                    </a:lnTo>
                    <a:lnTo>
                      <a:pt x="82" y="71"/>
                    </a:lnTo>
                    <a:lnTo>
                      <a:pt x="80" y="71"/>
                    </a:lnTo>
                    <a:lnTo>
                      <a:pt x="78" y="71"/>
                    </a:lnTo>
                    <a:lnTo>
                      <a:pt x="78" y="70"/>
                    </a:lnTo>
                    <a:lnTo>
                      <a:pt x="76" y="70"/>
                    </a:lnTo>
                    <a:lnTo>
                      <a:pt x="76" y="71"/>
                    </a:lnTo>
                    <a:lnTo>
                      <a:pt x="74" y="75"/>
                    </a:lnTo>
                    <a:lnTo>
                      <a:pt x="72" y="75"/>
                    </a:lnTo>
                    <a:lnTo>
                      <a:pt x="72" y="73"/>
                    </a:lnTo>
                    <a:lnTo>
                      <a:pt x="71" y="73"/>
                    </a:lnTo>
                    <a:lnTo>
                      <a:pt x="71" y="75"/>
                    </a:lnTo>
                    <a:lnTo>
                      <a:pt x="67" y="73"/>
                    </a:lnTo>
                    <a:lnTo>
                      <a:pt x="65" y="73"/>
                    </a:lnTo>
                    <a:lnTo>
                      <a:pt x="63" y="73"/>
                    </a:lnTo>
                    <a:lnTo>
                      <a:pt x="61" y="73"/>
                    </a:lnTo>
                    <a:lnTo>
                      <a:pt x="59" y="71"/>
                    </a:lnTo>
                    <a:lnTo>
                      <a:pt x="57" y="68"/>
                    </a:lnTo>
                    <a:lnTo>
                      <a:pt x="55" y="66"/>
                    </a:lnTo>
                    <a:lnTo>
                      <a:pt x="51" y="62"/>
                    </a:lnTo>
                    <a:lnTo>
                      <a:pt x="49" y="58"/>
                    </a:lnTo>
                    <a:lnTo>
                      <a:pt x="46" y="58"/>
                    </a:lnTo>
                    <a:lnTo>
                      <a:pt x="46" y="46"/>
                    </a:lnTo>
                    <a:lnTo>
                      <a:pt x="44" y="46"/>
                    </a:lnTo>
                    <a:lnTo>
                      <a:pt x="36" y="39"/>
                    </a:lnTo>
                    <a:lnTo>
                      <a:pt x="19" y="22"/>
                    </a:lnTo>
                    <a:lnTo>
                      <a:pt x="0" y="4"/>
                    </a:lnTo>
                    <a:lnTo>
                      <a:pt x="46" y="2"/>
                    </a:lnTo>
                    <a:lnTo>
                      <a:pt x="80" y="2"/>
                    </a:lnTo>
                    <a:lnTo>
                      <a:pt x="82" y="0"/>
                    </a:lnTo>
                    <a:lnTo>
                      <a:pt x="103" y="0"/>
                    </a:lnTo>
                    <a:lnTo>
                      <a:pt x="113" y="0"/>
                    </a:lnTo>
                    <a:lnTo>
                      <a:pt x="117" y="0"/>
                    </a:lnTo>
                    <a:lnTo>
                      <a:pt x="119" y="0"/>
                    </a:lnTo>
                    <a:lnTo>
                      <a:pt x="120" y="0"/>
                    </a:lnTo>
                    <a:close/>
                  </a:path>
                </a:pathLst>
              </a:custGeom>
              <a:solidFill>
                <a:srgbClr val="D3E5E8"/>
              </a:solidFill>
              <a:ln w="6350">
                <a:solidFill>
                  <a:srgbClr val="E1E1E1"/>
                </a:solidFill>
                <a:prstDash val="solid"/>
                <a:round/>
                <a:headEnd/>
                <a:tailEnd/>
              </a:ln>
            </p:spPr>
            <p:txBody>
              <a:bodyPr/>
              <a:lstStyle/>
              <a:p>
                <a:endParaRPr lang="en-US"/>
              </a:p>
            </p:txBody>
          </p:sp>
          <p:sp>
            <p:nvSpPr>
              <p:cNvPr id="38177" name="Freeform 34"/>
              <p:cNvSpPr>
                <a:spLocks noEditPoints="1"/>
              </p:cNvSpPr>
              <p:nvPr/>
            </p:nvSpPr>
            <p:spPr bwMode="auto">
              <a:xfrm>
                <a:off x="3046" y="939"/>
                <a:ext cx="167" cy="376"/>
              </a:xfrm>
              <a:custGeom>
                <a:avLst/>
                <a:gdLst>
                  <a:gd name="T0" fmla="*/ 5 w 167"/>
                  <a:gd name="T1" fmla="*/ 119 h 376"/>
                  <a:gd name="T2" fmla="*/ 27 w 167"/>
                  <a:gd name="T3" fmla="*/ 109 h 376"/>
                  <a:gd name="T4" fmla="*/ 34 w 167"/>
                  <a:gd name="T5" fmla="*/ 92 h 376"/>
                  <a:gd name="T6" fmla="*/ 63 w 167"/>
                  <a:gd name="T7" fmla="*/ 103 h 376"/>
                  <a:gd name="T8" fmla="*/ 78 w 167"/>
                  <a:gd name="T9" fmla="*/ 136 h 376"/>
                  <a:gd name="T10" fmla="*/ 82 w 167"/>
                  <a:gd name="T11" fmla="*/ 165 h 376"/>
                  <a:gd name="T12" fmla="*/ 90 w 167"/>
                  <a:gd name="T13" fmla="*/ 186 h 376"/>
                  <a:gd name="T14" fmla="*/ 84 w 167"/>
                  <a:gd name="T15" fmla="*/ 211 h 376"/>
                  <a:gd name="T16" fmla="*/ 78 w 167"/>
                  <a:gd name="T17" fmla="*/ 224 h 376"/>
                  <a:gd name="T18" fmla="*/ 57 w 167"/>
                  <a:gd name="T19" fmla="*/ 238 h 376"/>
                  <a:gd name="T20" fmla="*/ 44 w 167"/>
                  <a:gd name="T21" fmla="*/ 228 h 376"/>
                  <a:gd name="T22" fmla="*/ 42 w 167"/>
                  <a:gd name="T23" fmla="*/ 217 h 376"/>
                  <a:gd name="T24" fmla="*/ 40 w 167"/>
                  <a:gd name="T25" fmla="*/ 211 h 376"/>
                  <a:gd name="T26" fmla="*/ 7 w 167"/>
                  <a:gd name="T27" fmla="*/ 203 h 376"/>
                  <a:gd name="T28" fmla="*/ 0 w 167"/>
                  <a:gd name="T29" fmla="*/ 178 h 376"/>
                  <a:gd name="T30" fmla="*/ 144 w 167"/>
                  <a:gd name="T31" fmla="*/ 165 h 376"/>
                  <a:gd name="T32" fmla="*/ 151 w 167"/>
                  <a:gd name="T33" fmla="*/ 172 h 376"/>
                  <a:gd name="T34" fmla="*/ 167 w 167"/>
                  <a:gd name="T35" fmla="*/ 224 h 376"/>
                  <a:gd name="T36" fmla="*/ 167 w 167"/>
                  <a:gd name="T37" fmla="*/ 245 h 376"/>
                  <a:gd name="T38" fmla="*/ 155 w 167"/>
                  <a:gd name="T39" fmla="*/ 343 h 376"/>
                  <a:gd name="T40" fmla="*/ 149 w 167"/>
                  <a:gd name="T41" fmla="*/ 359 h 376"/>
                  <a:gd name="T42" fmla="*/ 121 w 167"/>
                  <a:gd name="T43" fmla="*/ 361 h 376"/>
                  <a:gd name="T44" fmla="*/ 96 w 167"/>
                  <a:gd name="T45" fmla="*/ 366 h 376"/>
                  <a:gd name="T46" fmla="*/ 107 w 167"/>
                  <a:gd name="T47" fmla="*/ 359 h 376"/>
                  <a:gd name="T48" fmla="*/ 126 w 167"/>
                  <a:gd name="T49" fmla="*/ 351 h 376"/>
                  <a:gd name="T50" fmla="*/ 134 w 167"/>
                  <a:gd name="T51" fmla="*/ 345 h 376"/>
                  <a:gd name="T52" fmla="*/ 149 w 167"/>
                  <a:gd name="T53" fmla="*/ 340 h 376"/>
                  <a:gd name="T54" fmla="*/ 159 w 167"/>
                  <a:gd name="T55" fmla="*/ 276 h 376"/>
                  <a:gd name="T56" fmla="*/ 161 w 167"/>
                  <a:gd name="T57" fmla="*/ 224 h 376"/>
                  <a:gd name="T58" fmla="*/ 151 w 167"/>
                  <a:gd name="T59" fmla="*/ 196 h 376"/>
                  <a:gd name="T60" fmla="*/ 147 w 167"/>
                  <a:gd name="T61" fmla="*/ 172 h 376"/>
                  <a:gd name="T62" fmla="*/ 78 w 167"/>
                  <a:gd name="T63" fmla="*/ 27 h 376"/>
                  <a:gd name="T64" fmla="*/ 88 w 167"/>
                  <a:gd name="T65" fmla="*/ 46 h 376"/>
                  <a:gd name="T66" fmla="*/ 101 w 167"/>
                  <a:gd name="T67" fmla="*/ 71 h 376"/>
                  <a:gd name="T68" fmla="*/ 113 w 167"/>
                  <a:gd name="T69" fmla="*/ 94 h 376"/>
                  <a:gd name="T70" fmla="*/ 132 w 167"/>
                  <a:gd name="T71" fmla="*/ 130 h 376"/>
                  <a:gd name="T72" fmla="*/ 144 w 167"/>
                  <a:gd name="T73" fmla="*/ 157 h 376"/>
                  <a:gd name="T74" fmla="*/ 138 w 167"/>
                  <a:gd name="T75" fmla="*/ 153 h 376"/>
                  <a:gd name="T76" fmla="*/ 130 w 167"/>
                  <a:gd name="T77" fmla="*/ 142 h 376"/>
                  <a:gd name="T78" fmla="*/ 117 w 167"/>
                  <a:gd name="T79" fmla="*/ 117 h 376"/>
                  <a:gd name="T80" fmla="*/ 101 w 167"/>
                  <a:gd name="T81" fmla="*/ 90 h 376"/>
                  <a:gd name="T82" fmla="*/ 98 w 167"/>
                  <a:gd name="T83" fmla="*/ 84 h 376"/>
                  <a:gd name="T84" fmla="*/ 84 w 167"/>
                  <a:gd name="T85" fmla="*/ 69 h 376"/>
                  <a:gd name="T86" fmla="*/ 78 w 167"/>
                  <a:gd name="T87" fmla="*/ 65 h 376"/>
                  <a:gd name="T88" fmla="*/ 75 w 167"/>
                  <a:gd name="T89" fmla="*/ 40 h 376"/>
                  <a:gd name="T90" fmla="*/ 61 w 167"/>
                  <a:gd name="T91" fmla="*/ 2 h 376"/>
                  <a:gd name="T92" fmla="*/ 105 w 167"/>
                  <a:gd name="T93" fmla="*/ 134 h 376"/>
                  <a:gd name="T94" fmla="*/ 94 w 167"/>
                  <a:gd name="T95" fmla="*/ 115 h 376"/>
                  <a:gd name="T96" fmla="*/ 90 w 167"/>
                  <a:gd name="T97" fmla="*/ 103 h 376"/>
                  <a:gd name="T98" fmla="*/ 105 w 167"/>
                  <a:gd name="T99" fmla="*/ 111 h 376"/>
                  <a:gd name="T100" fmla="*/ 109 w 167"/>
                  <a:gd name="T101" fmla="*/ 115 h 376"/>
                  <a:gd name="T102" fmla="*/ 117 w 167"/>
                  <a:gd name="T103" fmla="*/ 136 h 376"/>
                  <a:gd name="T104" fmla="*/ 119 w 167"/>
                  <a:gd name="T105" fmla="*/ 144 h 376"/>
                  <a:gd name="T106" fmla="*/ 101 w 167"/>
                  <a:gd name="T107" fmla="*/ 144 h 3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7"/>
                  <a:gd name="T163" fmla="*/ 0 h 376"/>
                  <a:gd name="T164" fmla="*/ 167 w 167"/>
                  <a:gd name="T165" fmla="*/ 376 h 3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7" h="376">
                    <a:moveTo>
                      <a:pt x="0" y="142"/>
                    </a:moveTo>
                    <a:lnTo>
                      <a:pt x="0" y="134"/>
                    </a:lnTo>
                    <a:lnTo>
                      <a:pt x="2" y="130"/>
                    </a:lnTo>
                    <a:lnTo>
                      <a:pt x="2" y="123"/>
                    </a:lnTo>
                    <a:lnTo>
                      <a:pt x="4" y="123"/>
                    </a:lnTo>
                    <a:lnTo>
                      <a:pt x="4" y="121"/>
                    </a:lnTo>
                    <a:lnTo>
                      <a:pt x="5" y="119"/>
                    </a:lnTo>
                    <a:lnTo>
                      <a:pt x="11" y="123"/>
                    </a:lnTo>
                    <a:lnTo>
                      <a:pt x="15" y="121"/>
                    </a:lnTo>
                    <a:lnTo>
                      <a:pt x="17" y="121"/>
                    </a:lnTo>
                    <a:lnTo>
                      <a:pt x="21" y="113"/>
                    </a:lnTo>
                    <a:lnTo>
                      <a:pt x="25" y="111"/>
                    </a:lnTo>
                    <a:lnTo>
                      <a:pt x="25" y="109"/>
                    </a:lnTo>
                    <a:lnTo>
                      <a:pt x="27" y="109"/>
                    </a:lnTo>
                    <a:lnTo>
                      <a:pt x="27" y="105"/>
                    </a:lnTo>
                    <a:lnTo>
                      <a:pt x="23" y="101"/>
                    </a:lnTo>
                    <a:lnTo>
                      <a:pt x="21" y="101"/>
                    </a:lnTo>
                    <a:lnTo>
                      <a:pt x="21" y="100"/>
                    </a:lnTo>
                    <a:lnTo>
                      <a:pt x="23" y="98"/>
                    </a:lnTo>
                    <a:lnTo>
                      <a:pt x="34" y="92"/>
                    </a:lnTo>
                    <a:lnTo>
                      <a:pt x="40" y="92"/>
                    </a:lnTo>
                    <a:lnTo>
                      <a:pt x="44" y="92"/>
                    </a:lnTo>
                    <a:lnTo>
                      <a:pt x="46" y="92"/>
                    </a:lnTo>
                    <a:lnTo>
                      <a:pt x="48" y="92"/>
                    </a:lnTo>
                    <a:lnTo>
                      <a:pt x="59" y="98"/>
                    </a:lnTo>
                    <a:lnTo>
                      <a:pt x="61" y="100"/>
                    </a:lnTo>
                    <a:lnTo>
                      <a:pt x="63" y="103"/>
                    </a:lnTo>
                    <a:lnTo>
                      <a:pt x="69" y="105"/>
                    </a:lnTo>
                    <a:lnTo>
                      <a:pt x="69" y="109"/>
                    </a:lnTo>
                    <a:lnTo>
                      <a:pt x="69" y="113"/>
                    </a:lnTo>
                    <a:lnTo>
                      <a:pt x="73" y="119"/>
                    </a:lnTo>
                    <a:lnTo>
                      <a:pt x="78" y="126"/>
                    </a:lnTo>
                    <a:lnTo>
                      <a:pt x="78" y="128"/>
                    </a:lnTo>
                    <a:lnTo>
                      <a:pt x="78" y="136"/>
                    </a:lnTo>
                    <a:lnTo>
                      <a:pt x="84" y="140"/>
                    </a:lnTo>
                    <a:lnTo>
                      <a:pt x="86" y="146"/>
                    </a:lnTo>
                    <a:lnTo>
                      <a:pt x="86" y="149"/>
                    </a:lnTo>
                    <a:lnTo>
                      <a:pt x="84" y="157"/>
                    </a:lnTo>
                    <a:lnTo>
                      <a:pt x="82" y="163"/>
                    </a:lnTo>
                    <a:lnTo>
                      <a:pt x="82" y="165"/>
                    </a:lnTo>
                    <a:lnTo>
                      <a:pt x="84" y="167"/>
                    </a:lnTo>
                    <a:lnTo>
                      <a:pt x="88" y="174"/>
                    </a:lnTo>
                    <a:lnTo>
                      <a:pt x="88" y="176"/>
                    </a:lnTo>
                    <a:lnTo>
                      <a:pt x="90" y="186"/>
                    </a:lnTo>
                    <a:lnTo>
                      <a:pt x="90" y="188"/>
                    </a:lnTo>
                    <a:lnTo>
                      <a:pt x="92" y="190"/>
                    </a:lnTo>
                    <a:lnTo>
                      <a:pt x="92" y="192"/>
                    </a:lnTo>
                    <a:lnTo>
                      <a:pt x="84" y="201"/>
                    </a:lnTo>
                    <a:lnTo>
                      <a:pt x="84" y="207"/>
                    </a:lnTo>
                    <a:lnTo>
                      <a:pt x="84" y="209"/>
                    </a:lnTo>
                    <a:lnTo>
                      <a:pt x="84" y="211"/>
                    </a:lnTo>
                    <a:lnTo>
                      <a:pt x="84" y="213"/>
                    </a:lnTo>
                    <a:lnTo>
                      <a:pt x="88" y="217"/>
                    </a:lnTo>
                    <a:lnTo>
                      <a:pt x="82" y="222"/>
                    </a:lnTo>
                    <a:lnTo>
                      <a:pt x="78" y="224"/>
                    </a:lnTo>
                    <a:lnTo>
                      <a:pt x="76" y="226"/>
                    </a:lnTo>
                    <a:lnTo>
                      <a:pt x="73" y="230"/>
                    </a:lnTo>
                    <a:lnTo>
                      <a:pt x="75" y="234"/>
                    </a:lnTo>
                    <a:lnTo>
                      <a:pt x="69" y="236"/>
                    </a:lnTo>
                    <a:lnTo>
                      <a:pt x="57" y="238"/>
                    </a:lnTo>
                    <a:lnTo>
                      <a:pt x="52" y="236"/>
                    </a:lnTo>
                    <a:lnTo>
                      <a:pt x="50" y="232"/>
                    </a:lnTo>
                    <a:lnTo>
                      <a:pt x="48" y="234"/>
                    </a:lnTo>
                    <a:lnTo>
                      <a:pt x="46" y="232"/>
                    </a:lnTo>
                    <a:lnTo>
                      <a:pt x="46" y="230"/>
                    </a:lnTo>
                    <a:lnTo>
                      <a:pt x="44" y="228"/>
                    </a:lnTo>
                    <a:lnTo>
                      <a:pt x="44" y="224"/>
                    </a:lnTo>
                    <a:lnTo>
                      <a:pt x="44" y="222"/>
                    </a:lnTo>
                    <a:lnTo>
                      <a:pt x="44" y="219"/>
                    </a:lnTo>
                    <a:lnTo>
                      <a:pt x="44" y="217"/>
                    </a:lnTo>
                    <a:lnTo>
                      <a:pt x="42" y="217"/>
                    </a:lnTo>
                    <a:lnTo>
                      <a:pt x="42" y="215"/>
                    </a:lnTo>
                    <a:lnTo>
                      <a:pt x="40" y="213"/>
                    </a:lnTo>
                    <a:lnTo>
                      <a:pt x="40" y="211"/>
                    </a:lnTo>
                    <a:lnTo>
                      <a:pt x="40" y="209"/>
                    </a:lnTo>
                    <a:lnTo>
                      <a:pt x="38" y="207"/>
                    </a:lnTo>
                    <a:lnTo>
                      <a:pt x="36" y="205"/>
                    </a:lnTo>
                    <a:lnTo>
                      <a:pt x="36" y="203"/>
                    </a:lnTo>
                    <a:lnTo>
                      <a:pt x="7" y="203"/>
                    </a:lnTo>
                    <a:lnTo>
                      <a:pt x="0" y="203"/>
                    </a:lnTo>
                    <a:lnTo>
                      <a:pt x="2" y="197"/>
                    </a:lnTo>
                    <a:lnTo>
                      <a:pt x="0" y="188"/>
                    </a:lnTo>
                    <a:lnTo>
                      <a:pt x="0" y="186"/>
                    </a:lnTo>
                    <a:lnTo>
                      <a:pt x="0" y="184"/>
                    </a:lnTo>
                    <a:lnTo>
                      <a:pt x="0" y="178"/>
                    </a:lnTo>
                    <a:lnTo>
                      <a:pt x="2" y="174"/>
                    </a:lnTo>
                    <a:lnTo>
                      <a:pt x="2" y="171"/>
                    </a:lnTo>
                    <a:lnTo>
                      <a:pt x="0" y="153"/>
                    </a:lnTo>
                    <a:lnTo>
                      <a:pt x="0" y="146"/>
                    </a:lnTo>
                    <a:lnTo>
                      <a:pt x="0" y="142"/>
                    </a:lnTo>
                    <a:close/>
                    <a:moveTo>
                      <a:pt x="146" y="167"/>
                    </a:moveTo>
                    <a:lnTo>
                      <a:pt x="144" y="165"/>
                    </a:lnTo>
                    <a:lnTo>
                      <a:pt x="144" y="161"/>
                    </a:lnTo>
                    <a:lnTo>
                      <a:pt x="146" y="161"/>
                    </a:lnTo>
                    <a:lnTo>
                      <a:pt x="151" y="171"/>
                    </a:lnTo>
                    <a:lnTo>
                      <a:pt x="151" y="172"/>
                    </a:lnTo>
                    <a:lnTo>
                      <a:pt x="153" y="172"/>
                    </a:lnTo>
                    <a:lnTo>
                      <a:pt x="155" y="178"/>
                    </a:lnTo>
                    <a:lnTo>
                      <a:pt x="161" y="196"/>
                    </a:lnTo>
                    <a:lnTo>
                      <a:pt x="161" y="201"/>
                    </a:lnTo>
                    <a:lnTo>
                      <a:pt x="165" y="215"/>
                    </a:lnTo>
                    <a:lnTo>
                      <a:pt x="167" y="224"/>
                    </a:lnTo>
                    <a:lnTo>
                      <a:pt x="167" y="228"/>
                    </a:lnTo>
                    <a:lnTo>
                      <a:pt x="167" y="230"/>
                    </a:lnTo>
                    <a:lnTo>
                      <a:pt x="167" y="234"/>
                    </a:lnTo>
                    <a:lnTo>
                      <a:pt x="167" y="240"/>
                    </a:lnTo>
                    <a:lnTo>
                      <a:pt x="167" y="242"/>
                    </a:lnTo>
                    <a:lnTo>
                      <a:pt x="167" y="245"/>
                    </a:lnTo>
                    <a:lnTo>
                      <a:pt x="165" y="267"/>
                    </a:lnTo>
                    <a:lnTo>
                      <a:pt x="163" y="293"/>
                    </a:lnTo>
                    <a:lnTo>
                      <a:pt x="161" y="297"/>
                    </a:lnTo>
                    <a:lnTo>
                      <a:pt x="161" y="299"/>
                    </a:lnTo>
                    <a:lnTo>
                      <a:pt x="157" y="324"/>
                    </a:lnTo>
                    <a:lnTo>
                      <a:pt x="155" y="343"/>
                    </a:lnTo>
                    <a:lnTo>
                      <a:pt x="153" y="343"/>
                    </a:lnTo>
                    <a:lnTo>
                      <a:pt x="153" y="345"/>
                    </a:lnTo>
                    <a:lnTo>
                      <a:pt x="153" y="349"/>
                    </a:lnTo>
                    <a:lnTo>
                      <a:pt x="153" y="351"/>
                    </a:lnTo>
                    <a:lnTo>
                      <a:pt x="153" y="353"/>
                    </a:lnTo>
                    <a:lnTo>
                      <a:pt x="151" y="355"/>
                    </a:lnTo>
                    <a:lnTo>
                      <a:pt x="149" y="359"/>
                    </a:lnTo>
                    <a:lnTo>
                      <a:pt x="146" y="357"/>
                    </a:lnTo>
                    <a:lnTo>
                      <a:pt x="142" y="357"/>
                    </a:lnTo>
                    <a:lnTo>
                      <a:pt x="136" y="357"/>
                    </a:lnTo>
                    <a:lnTo>
                      <a:pt x="126" y="359"/>
                    </a:lnTo>
                    <a:lnTo>
                      <a:pt x="121" y="361"/>
                    </a:lnTo>
                    <a:lnTo>
                      <a:pt x="109" y="366"/>
                    </a:lnTo>
                    <a:lnTo>
                      <a:pt x="92" y="374"/>
                    </a:lnTo>
                    <a:lnTo>
                      <a:pt x="86" y="376"/>
                    </a:lnTo>
                    <a:lnTo>
                      <a:pt x="86" y="370"/>
                    </a:lnTo>
                    <a:lnTo>
                      <a:pt x="88" y="368"/>
                    </a:lnTo>
                    <a:lnTo>
                      <a:pt x="92" y="368"/>
                    </a:lnTo>
                    <a:lnTo>
                      <a:pt x="96" y="366"/>
                    </a:lnTo>
                    <a:lnTo>
                      <a:pt x="98" y="364"/>
                    </a:lnTo>
                    <a:lnTo>
                      <a:pt x="101" y="363"/>
                    </a:lnTo>
                    <a:lnTo>
                      <a:pt x="103" y="361"/>
                    </a:lnTo>
                    <a:lnTo>
                      <a:pt x="105" y="359"/>
                    </a:lnTo>
                    <a:lnTo>
                      <a:pt x="105" y="357"/>
                    </a:lnTo>
                    <a:lnTo>
                      <a:pt x="107" y="359"/>
                    </a:lnTo>
                    <a:lnTo>
                      <a:pt x="111" y="359"/>
                    </a:lnTo>
                    <a:lnTo>
                      <a:pt x="119" y="357"/>
                    </a:lnTo>
                    <a:lnTo>
                      <a:pt x="121" y="355"/>
                    </a:lnTo>
                    <a:lnTo>
                      <a:pt x="124" y="353"/>
                    </a:lnTo>
                    <a:lnTo>
                      <a:pt x="124" y="351"/>
                    </a:lnTo>
                    <a:lnTo>
                      <a:pt x="126" y="351"/>
                    </a:lnTo>
                    <a:lnTo>
                      <a:pt x="130" y="349"/>
                    </a:lnTo>
                    <a:lnTo>
                      <a:pt x="130" y="347"/>
                    </a:lnTo>
                    <a:lnTo>
                      <a:pt x="130" y="345"/>
                    </a:lnTo>
                    <a:lnTo>
                      <a:pt x="130" y="343"/>
                    </a:lnTo>
                    <a:lnTo>
                      <a:pt x="132" y="343"/>
                    </a:lnTo>
                    <a:lnTo>
                      <a:pt x="134" y="345"/>
                    </a:lnTo>
                    <a:lnTo>
                      <a:pt x="136" y="345"/>
                    </a:lnTo>
                    <a:lnTo>
                      <a:pt x="142" y="345"/>
                    </a:lnTo>
                    <a:lnTo>
                      <a:pt x="146" y="343"/>
                    </a:lnTo>
                    <a:lnTo>
                      <a:pt x="149" y="341"/>
                    </a:lnTo>
                    <a:lnTo>
                      <a:pt x="149" y="340"/>
                    </a:lnTo>
                    <a:lnTo>
                      <a:pt x="149" y="336"/>
                    </a:lnTo>
                    <a:lnTo>
                      <a:pt x="151" y="326"/>
                    </a:lnTo>
                    <a:lnTo>
                      <a:pt x="153" y="318"/>
                    </a:lnTo>
                    <a:lnTo>
                      <a:pt x="155" y="309"/>
                    </a:lnTo>
                    <a:lnTo>
                      <a:pt x="155" y="301"/>
                    </a:lnTo>
                    <a:lnTo>
                      <a:pt x="157" y="288"/>
                    </a:lnTo>
                    <a:lnTo>
                      <a:pt x="159" y="276"/>
                    </a:lnTo>
                    <a:lnTo>
                      <a:pt x="161" y="265"/>
                    </a:lnTo>
                    <a:lnTo>
                      <a:pt x="159" y="261"/>
                    </a:lnTo>
                    <a:lnTo>
                      <a:pt x="159" y="257"/>
                    </a:lnTo>
                    <a:lnTo>
                      <a:pt x="159" y="251"/>
                    </a:lnTo>
                    <a:lnTo>
                      <a:pt x="161" y="245"/>
                    </a:lnTo>
                    <a:lnTo>
                      <a:pt x="161" y="240"/>
                    </a:lnTo>
                    <a:lnTo>
                      <a:pt x="161" y="224"/>
                    </a:lnTo>
                    <a:lnTo>
                      <a:pt x="161" y="215"/>
                    </a:lnTo>
                    <a:lnTo>
                      <a:pt x="157" y="207"/>
                    </a:lnTo>
                    <a:lnTo>
                      <a:pt x="155" y="203"/>
                    </a:lnTo>
                    <a:lnTo>
                      <a:pt x="155" y="201"/>
                    </a:lnTo>
                    <a:lnTo>
                      <a:pt x="155" y="199"/>
                    </a:lnTo>
                    <a:lnTo>
                      <a:pt x="153" y="197"/>
                    </a:lnTo>
                    <a:lnTo>
                      <a:pt x="151" y="196"/>
                    </a:lnTo>
                    <a:lnTo>
                      <a:pt x="151" y="192"/>
                    </a:lnTo>
                    <a:lnTo>
                      <a:pt x="149" y="184"/>
                    </a:lnTo>
                    <a:lnTo>
                      <a:pt x="149" y="180"/>
                    </a:lnTo>
                    <a:lnTo>
                      <a:pt x="149" y="176"/>
                    </a:lnTo>
                    <a:lnTo>
                      <a:pt x="147" y="176"/>
                    </a:lnTo>
                    <a:lnTo>
                      <a:pt x="147" y="172"/>
                    </a:lnTo>
                    <a:lnTo>
                      <a:pt x="146" y="169"/>
                    </a:lnTo>
                    <a:lnTo>
                      <a:pt x="146" y="167"/>
                    </a:lnTo>
                    <a:close/>
                    <a:moveTo>
                      <a:pt x="67" y="0"/>
                    </a:moveTo>
                    <a:lnTo>
                      <a:pt x="67" y="0"/>
                    </a:lnTo>
                    <a:lnTo>
                      <a:pt x="69" y="2"/>
                    </a:lnTo>
                    <a:lnTo>
                      <a:pt x="73" y="9"/>
                    </a:lnTo>
                    <a:lnTo>
                      <a:pt x="78" y="27"/>
                    </a:lnTo>
                    <a:lnTo>
                      <a:pt x="78" y="28"/>
                    </a:lnTo>
                    <a:lnTo>
                      <a:pt x="82" y="34"/>
                    </a:lnTo>
                    <a:lnTo>
                      <a:pt x="84" y="42"/>
                    </a:lnTo>
                    <a:lnTo>
                      <a:pt x="88" y="46"/>
                    </a:lnTo>
                    <a:lnTo>
                      <a:pt x="92" y="53"/>
                    </a:lnTo>
                    <a:lnTo>
                      <a:pt x="96" y="61"/>
                    </a:lnTo>
                    <a:lnTo>
                      <a:pt x="96" y="63"/>
                    </a:lnTo>
                    <a:lnTo>
                      <a:pt x="98" y="65"/>
                    </a:lnTo>
                    <a:lnTo>
                      <a:pt x="101" y="71"/>
                    </a:lnTo>
                    <a:lnTo>
                      <a:pt x="103" y="75"/>
                    </a:lnTo>
                    <a:lnTo>
                      <a:pt x="107" y="82"/>
                    </a:lnTo>
                    <a:lnTo>
                      <a:pt x="107" y="84"/>
                    </a:lnTo>
                    <a:lnTo>
                      <a:pt x="109" y="88"/>
                    </a:lnTo>
                    <a:lnTo>
                      <a:pt x="113" y="94"/>
                    </a:lnTo>
                    <a:lnTo>
                      <a:pt x="113" y="96"/>
                    </a:lnTo>
                    <a:lnTo>
                      <a:pt x="124" y="117"/>
                    </a:lnTo>
                    <a:lnTo>
                      <a:pt x="130" y="128"/>
                    </a:lnTo>
                    <a:lnTo>
                      <a:pt x="132" y="130"/>
                    </a:lnTo>
                    <a:lnTo>
                      <a:pt x="134" y="136"/>
                    </a:lnTo>
                    <a:lnTo>
                      <a:pt x="136" y="144"/>
                    </a:lnTo>
                    <a:lnTo>
                      <a:pt x="138" y="146"/>
                    </a:lnTo>
                    <a:lnTo>
                      <a:pt x="142" y="153"/>
                    </a:lnTo>
                    <a:lnTo>
                      <a:pt x="142" y="155"/>
                    </a:lnTo>
                    <a:lnTo>
                      <a:pt x="144" y="157"/>
                    </a:lnTo>
                    <a:lnTo>
                      <a:pt x="142" y="159"/>
                    </a:lnTo>
                    <a:lnTo>
                      <a:pt x="140" y="159"/>
                    </a:lnTo>
                    <a:lnTo>
                      <a:pt x="140" y="157"/>
                    </a:lnTo>
                    <a:lnTo>
                      <a:pt x="138" y="153"/>
                    </a:lnTo>
                    <a:lnTo>
                      <a:pt x="136" y="153"/>
                    </a:lnTo>
                    <a:lnTo>
                      <a:pt x="136" y="151"/>
                    </a:lnTo>
                    <a:lnTo>
                      <a:pt x="132" y="148"/>
                    </a:lnTo>
                    <a:lnTo>
                      <a:pt x="130" y="142"/>
                    </a:lnTo>
                    <a:lnTo>
                      <a:pt x="126" y="138"/>
                    </a:lnTo>
                    <a:lnTo>
                      <a:pt x="126" y="136"/>
                    </a:lnTo>
                    <a:lnTo>
                      <a:pt x="123" y="128"/>
                    </a:lnTo>
                    <a:lnTo>
                      <a:pt x="121" y="128"/>
                    </a:lnTo>
                    <a:lnTo>
                      <a:pt x="117" y="121"/>
                    </a:lnTo>
                    <a:lnTo>
                      <a:pt x="117" y="119"/>
                    </a:lnTo>
                    <a:lnTo>
                      <a:pt x="117" y="117"/>
                    </a:lnTo>
                    <a:lnTo>
                      <a:pt x="117" y="115"/>
                    </a:lnTo>
                    <a:lnTo>
                      <a:pt x="117" y="113"/>
                    </a:lnTo>
                    <a:lnTo>
                      <a:pt x="115" y="109"/>
                    </a:lnTo>
                    <a:lnTo>
                      <a:pt x="113" y="103"/>
                    </a:lnTo>
                    <a:lnTo>
                      <a:pt x="107" y="94"/>
                    </a:lnTo>
                    <a:lnTo>
                      <a:pt x="105" y="92"/>
                    </a:lnTo>
                    <a:lnTo>
                      <a:pt x="101" y="90"/>
                    </a:lnTo>
                    <a:lnTo>
                      <a:pt x="99" y="88"/>
                    </a:lnTo>
                    <a:lnTo>
                      <a:pt x="99" y="86"/>
                    </a:lnTo>
                    <a:lnTo>
                      <a:pt x="98" y="84"/>
                    </a:lnTo>
                    <a:lnTo>
                      <a:pt x="96" y="84"/>
                    </a:lnTo>
                    <a:lnTo>
                      <a:pt x="84" y="80"/>
                    </a:lnTo>
                    <a:lnTo>
                      <a:pt x="84" y="78"/>
                    </a:lnTo>
                    <a:lnTo>
                      <a:pt x="84" y="75"/>
                    </a:lnTo>
                    <a:lnTo>
                      <a:pt x="84" y="71"/>
                    </a:lnTo>
                    <a:lnTo>
                      <a:pt x="84" y="69"/>
                    </a:lnTo>
                    <a:lnTo>
                      <a:pt x="82" y="69"/>
                    </a:lnTo>
                    <a:lnTo>
                      <a:pt x="80" y="69"/>
                    </a:lnTo>
                    <a:lnTo>
                      <a:pt x="80" y="67"/>
                    </a:lnTo>
                    <a:lnTo>
                      <a:pt x="78" y="65"/>
                    </a:lnTo>
                    <a:lnTo>
                      <a:pt x="78" y="63"/>
                    </a:lnTo>
                    <a:lnTo>
                      <a:pt x="78" y="61"/>
                    </a:lnTo>
                    <a:lnTo>
                      <a:pt x="78" y="59"/>
                    </a:lnTo>
                    <a:lnTo>
                      <a:pt x="78" y="57"/>
                    </a:lnTo>
                    <a:lnTo>
                      <a:pt x="78" y="55"/>
                    </a:lnTo>
                    <a:lnTo>
                      <a:pt x="78" y="50"/>
                    </a:lnTo>
                    <a:lnTo>
                      <a:pt x="75" y="40"/>
                    </a:lnTo>
                    <a:lnTo>
                      <a:pt x="75" y="36"/>
                    </a:lnTo>
                    <a:lnTo>
                      <a:pt x="75" y="32"/>
                    </a:lnTo>
                    <a:lnTo>
                      <a:pt x="73" y="27"/>
                    </a:lnTo>
                    <a:lnTo>
                      <a:pt x="67" y="11"/>
                    </a:lnTo>
                    <a:lnTo>
                      <a:pt x="65" y="5"/>
                    </a:lnTo>
                    <a:lnTo>
                      <a:pt x="61" y="2"/>
                    </a:lnTo>
                    <a:lnTo>
                      <a:pt x="67" y="0"/>
                    </a:lnTo>
                    <a:close/>
                    <a:moveTo>
                      <a:pt x="105" y="136"/>
                    </a:moveTo>
                    <a:lnTo>
                      <a:pt x="105" y="136"/>
                    </a:lnTo>
                    <a:lnTo>
                      <a:pt x="105" y="134"/>
                    </a:lnTo>
                    <a:lnTo>
                      <a:pt x="105" y="130"/>
                    </a:lnTo>
                    <a:lnTo>
                      <a:pt x="103" y="128"/>
                    </a:lnTo>
                    <a:lnTo>
                      <a:pt x="101" y="124"/>
                    </a:lnTo>
                    <a:lnTo>
                      <a:pt x="98" y="124"/>
                    </a:lnTo>
                    <a:lnTo>
                      <a:pt x="94" y="117"/>
                    </a:lnTo>
                    <a:lnTo>
                      <a:pt x="94" y="115"/>
                    </a:lnTo>
                    <a:lnTo>
                      <a:pt x="92" y="113"/>
                    </a:lnTo>
                    <a:lnTo>
                      <a:pt x="86" y="109"/>
                    </a:lnTo>
                    <a:lnTo>
                      <a:pt x="84" y="107"/>
                    </a:lnTo>
                    <a:lnTo>
                      <a:pt x="84" y="105"/>
                    </a:lnTo>
                    <a:lnTo>
                      <a:pt x="86" y="103"/>
                    </a:lnTo>
                    <a:lnTo>
                      <a:pt x="90" y="103"/>
                    </a:lnTo>
                    <a:lnTo>
                      <a:pt x="96" y="105"/>
                    </a:lnTo>
                    <a:lnTo>
                      <a:pt x="99" y="107"/>
                    </a:lnTo>
                    <a:lnTo>
                      <a:pt x="103" y="111"/>
                    </a:lnTo>
                    <a:lnTo>
                      <a:pt x="105" y="111"/>
                    </a:lnTo>
                    <a:lnTo>
                      <a:pt x="103" y="111"/>
                    </a:lnTo>
                    <a:lnTo>
                      <a:pt x="103" y="113"/>
                    </a:lnTo>
                    <a:lnTo>
                      <a:pt x="103" y="115"/>
                    </a:lnTo>
                    <a:lnTo>
                      <a:pt x="107" y="117"/>
                    </a:lnTo>
                    <a:lnTo>
                      <a:pt x="107" y="115"/>
                    </a:lnTo>
                    <a:lnTo>
                      <a:pt x="109" y="115"/>
                    </a:lnTo>
                    <a:lnTo>
                      <a:pt x="109" y="117"/>
                    </a:lnTo>
                    <a:lnTo>
                      <a:pt x="111" y="119"/>
                    </a:lnTo>
                    <a:lnTo>
                      <a:pt x="115" y="123"/>
                    </a:lnTo>
                    <a:lnTo>
                      <a:pt x="117" y="132"/>
                    </a:lnTo>
                    <a:lnTo>
                      <a:pt x="117" y="136"/>
                    </a:lnTo>
                    <a:lnTo>
                      <a:pt x="117" y="140"/>
                    </a:lnTo>
                    <a:lnTo>
                      <a:pt x="119" y="142"/>
                    </a:lnTo>
                    <a:lnTo>
                      <a:pt x="119" y="144"/>
                    </a:lnTo>
                    <a:lnTo>
                      <a:pt x="119" y="148"/>
                    </a:lnTo>
                    <a:lnTo>
                      <a:pt x="117" y="149"/>
                    </a:lnTo>
                    <a:lnTo>
                      <a:pt x="111" y="148"/>
                    </a:lnTo>
                    <a:lnTo>
                      <a:pt x="103" y="146"/>
                    </a:lnTo>
                    <a:lnTo>
                      <a:pt x="101" y="144"/>
                    </a:lnTo>
                    <a:lnTo>
                      <a:pt x="105" y="140"/>
                    </a:lnTo>
                    <a:lnTo>
                      <a:pt x="105" y="138"/>
                    </a:lnTo>
                    <a:lnTo>
                      <a:pt x="105" y="136"/>
                    </a:lnTo>
                    <a:close/>
                  </a:path>
                </a:pathLst>
              </a:custGeom>
              <a:solidFill>
                <a:srgbClr val="D3E5E8"/>
              </a:solidFill>
              <a:ln w="6350">
                <a:solidFill>
                  <a:srgbClr val="E1E1E1"/>
                </a:solidFill>
                <a:prstDash val="solid"/>
                <a:round/>
                <a:headEnd/>
                <a:tailEnd/>
              </a:ln>
            </p:spPr>
            <p:txBody>
              <a:bodyPr/>
              <a:lstStyle/>
              <a:p>
                <a:endParaRPr lang="en-US"/>
              </a:p>
            </p:txBody>
          </p:sp>
          <p:sp>
            <p:nvSpPr>
              <p:cNvPr id="38178" name="Freeform 35"/>
              <p:cNvSpPr>
                <a:spLocks/>
              </p:cNvSpPr>
              <p:nvPr/>
            </p:nvSpPr>
            <p:spPr bwMode="auto">
              <a:xfrm>
                <a:off x="1738" y="1025"/>
                <a:ext cx="131" cy="188"/>
              </a:xfrm>
              <a:custGeom>
                <a:avLst/>
                <a:gdLst>
                  <a:gd name="T0" fmla="*/ 100 w 131"/>
                  <a:gd name="T1" fmla="*/ 0 h 188"/>
                  <a:gd name="T2" fmla="*/ 115 w 131"/>
                  <a:gd name="T3" fmla="*/ 4 h 188"/>
                  <a:gd name="T4" fmla="*/ 131 w 131"/>
                  <a:gd name="T5" fmla="*/ 6 h 188"/>
                  <a:gd name="T6" fmla="*/ 131 w 131"/>
                  <a:gd name="T7" fmla="*/ 8 h 188"/>
                  <a:gd name="T8" fmla="*/ 131 w 131"/>
                  <a:gd name="T9" fmla="*/ 10 h 188"/>
                  <a:gd name="T10" fmla="*/ 131 w 131"/>
                  <a:gd name="T11" fmla="*/ 17 h 188"/>
                  <a:gd name="T12" fmla="*/ 131 w 131"/>
                  <a:gd name="T13" fmla="*/ 25 h 188"/>
                  <a:gd name="T14" fmla="*/ 131 w 131"/>
                  <a:gd name="T15" fmla="*/ 33 h 188"/>
                  <a:gd name="T16" fmla="*/ 131 w 131"/>
                  <a:gd name="T17" fmla="*/ 40 h 188"/>
                  <a:gd name="T18" fmla="*/ 129 w 131"/>
                  <a:gd name="T19" fmla="*/ 42 h 188"/>
                  <a:gd name="T20" fmla="*/ 129 w 131"/>
                  <a:gd name="T21" fmla="*/ 50 h 188"/>
                  <a:gd name="T22" fmla="*/ 129 w 131"/>
                  <a:gd name="T23" fmla="*/ 54 h 188"/>
                  <a:gd name="T24" fmla="*/ 129 w 131"/>
                  <a:gd name="T25" fmla="*/ 69 h 188"/>
                  <a:gd name="T26" fmla="*/ 127 w 131"/>
                  <a:gd name="T27" fmla="*/ 88 h 188"/>
                  <a:gd name="T28" fmla="*/ 125 w 131"/>
                  <a:gd name="T29" fmla="*/ 117 h 188"/>
                  <a:gd name="T30" fmla="*/ 125 w 131"/>
                  <a:gd name="T31" fmla="*/ 150 h 188"/>
                  <a:gd name="T32" fmla="*/ 123 w 131"/>
                  <a:gd name="T33" fmla="*/ 186 h 188"/>
                  <a:gd name="T34" fmla="*/ 89 w 131"/>
                  <a:gd name="T35" fmla="*/ 186 h 188"/>
                  <a:gd name="T36" fmla="*/ 85 w 131"/>
                  <a:gd name="T37" fmla="*/ 181 h 188"/>
                  <a:gd name="T38" fmla="*/ 83 w 131"/>
                  <a:gd name="T39" fmla="*/ 173 h 188"/>
                  <a:gd name="T40" fmla="*/ 81 w 131"/>
                  <a:gd name="T41" fmla="*/ 163 h 188"/>
                  <a:gd name="T42" fmla="*/ 73 w 131"/>
                  <a:gd name="T43" fmla="*/ 154 h 188"/>
                  <a:gd name="T44" fmla="*/ 69 w 131"/>
                  <a:gd name="T45" fmla="*/ 146 h 188"/>
                  <a:gd name="T46" fmla="*/ 66 w 131"/>
                  <a:gd name="T47" fmla="*/ 142 h 188"/>
                  <a:gd name="T48" fmla="*/ 58 w 131"/>
                  <a:gd name="T49" fmla="*/ 140 h 188"/>
                  <a:gd name="T50" fmla="*/ 52 w 131"/>
                  <a:gd name="T51" fmla="*/ 131 h 188"/>
                  <a:gd name="T52" fmla="*/ 46 w 131"/>
                  <a:gd name="T53" fmla="*/ 127 h 188"/>
                  <a:gd name="T54" fmla="*/ 46 w 131"/>
                  <a:gd name="T55" fmla="*/ 119 h 188"/>
                  <a:gd name="T56" fmla="*/ 48 w 131"/>
                  <a:gd name="T57" fmla="*/ 113 h 188"/>
                  <a:gd name="T58" fmla="*/ 35 w 131"/>
                  <a:gd name="T59" fmla="*/ 111 h 188"/>
                  <a:gd name="T60" fmla="*/ 29 w 131"/>
                  <a:gd name="T61" fmla="*/ 110 h 188"/>
                  <a:gd name="T62" fmla="*/ 27 w 131"/>
                  <a:gd name="T63" fmla="*/ 108 h 188"/>
                  <a:gd name="T64" fmla="*/ 19 w 131"/>
                  <a:gd name="T65" fmla="*/ 108 h 188"/>
                  <a:gd name="T66" fmla="*/ 10 w 131"/>
                  <a:gd name="T67" fmla="*/ 104 h 188"/>
                  <a:gd name="T68" fmla="*/ 10 w 131"/>
                  <a:gd name="T69" fmla="*/ 98 h 188"/>
                  <a:gd name="T70" fmla="*/ 10 w 131"/>
                  <a:gd name="T71" fmla="*/ 90 h 188"/>
                  <a:gd name="T72" fmla="*/ 4 w 131"/>
                  <a:gd name="T73" fmla="*/ 83 h 188"/>
                  <a:gd name="T74" fmla="*/ 8 w 131"/>
                  <a:gd name="T75" fmla="*/ 77 h 188"/>
                  <a:gd name="T76" fmla="*/ 4 w 131"/>
                  <a:gd name="T77" fmla="*/ 69 h 188"/>
                  <a:gd name="T78" fmla="*/ 2 w 131"/>
                  <a:gd name="T79" fmla="*/ 67 h 188"/>
                  <a:gd name="T80" fmla="*/ 8 w 131"/>
                  <a:gd name="T81" fmla="*/ 71 h 188"/>
                  <a:gd name="T82" fmla="*/ 12 w 131"/>
                  <a:gd name="T83" fmla="*/ 67 h 188"/>
                  <a:gd name="T84" fmla="*/ 18 w 131"/>
                  <a:gd name="T85" fmla="*/ 71 h 188"/>
                  <a:gd name="T86" fmla="*/ 19 w 131"/>
                  <a:gd name="T87" fmla="*/ 63 h 188"/>
                  <a:gd name="T88" fmla="*/ 23 w 131"/>
                  <a:gd name="T89" fmla="*/ 65 h 188"/>
                  <a:gd name="T90" fmla="*/ 29 w 131"/>
                  <a:gd name="T91" fmla="*/ 65 h 188"/>
                  <a:gd name="T92" fmla="*/ 29 w 131"/>
                  <a:gd name="T93" fmla="*/ 58 h 188"/>
                  <a:gd name="T94" fmla="*/ 21 w 131"/>
                  <a:gd name="T95" fmla="*/ 52 h 188"/>
                  <a:gd name="T96" fmla="*/ 23 w 131"/>
                  <a:gd name="T97" fmla="*/ 48 h 188"/>
                  <a:gd name="T98" fmla="*/ 33 w 131"/>
                  <a:gd name="T99" fmla="*/ 50 h 188"/>
                  <a:gd name="T100" fmla="*/ 37 w 131"/>
                  <a:gd name="T101" fmla="*/ 50 h 188"/>
                  <a:gd name="T102" fmla="*/ 35 w 131"/>
                  <a:gd name="T103" fmla="*/ 40 h 188"/>
                  <a:gd name="T104" fmla="*/ 37 w 131"/>
                  <a:gd name="T105" fmla="*/ 35 h 188"/>
                  <a:gd name="T106" fmla="*/ 35 w 131"/>
                  <a:gd name="T107" fmla="*/ 25 h 188"/>
                  <a:gd name="T108" fmla="*/ 29 w 131"/>
                  <a:gd name="T109" fmla="*/ 19 h 188"/>
                  <a:gd name="T110" fmla="*/ 48 w 131"/>
                  <a:gd name="T111" fmla="*/ 14 h 188"/>
                  <a:gd name="T112" fmla="*/ 56 w 131"/>
                  <a:gd name="T113" fmla="*/ 12 h 188"/>
                  <a:gd name="T114" fmla="*/ 66 w 131"/>
                  <a:gd name="T115" fmla="*/ 12 h 188"/>
                  <a:gd name="T116" fmla="*/ 75 w 131"/>
                  <a:gd name="T117" fmla="*/ 12 h 188"/>
                  <a:gd name="T118" fmla="*/ 81 w 131"/>
                  <a:gd name="T119" fmla="*/ 8 h 188"/>
                  <a:gd name="T120" fmla="*/ 81 w 131"/>
                  <a:gd name="T121" fmla="*/ 2 h 1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
                  <a:gd name="T184" fmla="*/ 0 h 188"/>
                  <a:gd name="T185" fmla="*/ 131 w 131"/>
                  <a:gd name="T186" fmla="*/ 188 h 1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 h="188">
                    <a:moveTo>
                      <a:pt x="92" y="0"/>
                    </a:moveTo>
                    <a:lnTo>
                      <a:pt x="94" y="0"/>
                    </a:lnTo>
                    <a:lnTo>
                      <a:pt x="96" y="0"/>
                    </a:lnTo>
                    <a:lnTo>
                      <a:pt x="100" y="0"/>
                    </a:lnTo>
                    <a:lnTo>
                      <a:pt x="102" y="2"/>
                    </a:lnTo>
                    <a:lnTo>
                      <a:pt x="104" y="2"/>
                    </a:lnTo>
                    <a:lnTo>
                      <a:pt x="106" y="2"/>
                    </a:lnTo>
                    <a:lnTo>
                      <a:pt x="108" y="2"/>
                    </a:lnTo>
                    <a:lnTo>
                      <a:pt x="115" y="4"/>
                    </a:lnTo>
                    <a:lnTo>
                      <a:pt x="121" y="4"/>
                    </a:lnTo>
                    <a:lnTo>
                      <a:pt x="129" y="6"/>
                    </a:lnTo>
                    <a:lnTo>
                      <a:pt x="131" y="6"/>
                    </a:lnTo>
                    <a:lnTo>
                      <a:pt x="131" y="8"/>
                    </a:lnTo>
                    <a:lnTo>
                      <a:pt x="131" y="10"/>
                    </a:lnTo>
                    <a:lnTo>
                      <a:pt x="131" y="12"/>
                    </a:lnTo>
                    <a:lnTo>
                      <a:pt x="131" y="14"/>
                    </a:lnTo>
                    <a:lnTo>
                      <a:pt x="131" y="15"/>
                    </a:lnTo>
                    <a:lnTo>
                      <a:pt x="131" y="17"/>
                    </a:lnTo>
                    <a:lnTo>
                      <a:pt x="131" y="21"/>
                    </a:lnTo>
                    <a:lnTo>
                      <a:pt x="131" y="23"/>
                    </a:lnTo>
                    <a:lnTo>
                      <a:pt x="131" y="25"/>
                    </a:lnTo>
                    <a:lnTo>
                      <a:pt x="131" y="27"/>
                    </a:lnTo>
                    <a:lnTo>
                      <a:pt x="131" y="29"/>
                    </a:lnTo>
                    <a:lnTo>
                      <a:pt x="131" y="31"/>
                    </a:lnTo>
                    <a:lnTo>
                      <a:pt x="131" y="33"/>
                    </a:lnTo>
                    <a:lnTo>
                      <a:pt x="131" y="35"/>
                    </a:lnTo>
                    <a:lnTo>
                      <a:pt x="131" y="37"/>
                    </a:lnTo>
                    <a:lnTo>
                      <a:pt x="131" y="38"/>
                    </a:lnTo>
                    <a:lnTo>
                      <a:pt x="131" y="40"/>
                    </a:lnTo>
                    <a:lnTo>
                      <a:pt x="129" y="42"/>
                    </a:lnTo>
                    <a:lnTo>
                      <a:pt x="129" y="46"/>
                    </a:lnTo>
                    <a:lnTo>
                      <a:pt x="129" y="48"/>
                    </a:lnTo>
                    <a:lnTo>
                      <a:pt x="129" y="50"/>
                    </a:lnTo>
                    <a:lnTo>
                      <a:pt x="129" y="52"/>
                    </a:lnTo>
                    <a:lnTo>
                      <a:pt x="129" y="54"/>
                    </a:lnTo>
                    <a:lnTo>
                      <a:pt x="129" y="56"/>
                    </a:lnTo>
                    <a:lnTo>
                      <a:pt x="129" y="58"/>
                    </a:lnTo>
                    <a:lnTo>
                      <a:pt x="129" y="63"/>
                    </a:lnTo>
                    <a:lnTo>
                      <a:pt x="129" y="69"/>
                    </a:lnTo>
                    <a:lnTo>
                      <a:pt x="129" y="75"/>
                    </a:lnTo>
                    <a:lnTo>
                      <a:pt x="129" y="77"/>
                    </a:lnTo>
                    <a:lnTo>
                      <a:pt x="127" y="81"/>
                    </a:lnTo>
                    <a:lnTo>
                      <a:pt x="127" y="83"/>
                    </a:lnTo>
                    <a:lnTo>
                      <a:pt x="127" y="88"/>
                    </a:lnTo>
                    <a:lnTo>
                      <a:pt x="127" y="98"/>
                    </a:lnTo>
                    <a:lnTo>
                      <a:pt x="127" y="100"/>
                    </a:lnTo>
                    <a:lnTo>
                      <a:pt x="125" y="113"/>
                    </a:lnTo>
                    <a:lnTo>
                      <a:pt x="125" y="115"/>
                    </a:lnTo>
                    <a:lnTo>
                      <a:pt x="125" y="117"/>
                    </a:lnTo>
                    <a:lnTo>
                      <a:pt x="125" y="119"/>
                    </a:lnTo>
                    <a:lnTo>
                      <a:pt x="125" y="127"/>
                    </a:lnTo>
                    <a:lnTo>
                      <a:pt x="125" y="150"/>
                    </a:lnTo>
                    <a:lnTo>
                      <a:pt x="123" y="161"/>
                    </a:lnTo>
                    <a:lnTo>
                      <a:pt x="123" y="163"/>
                    </a:lnTo>
                    <a:lnTo>
                      <a:pt x="123" y="169"/>
                    </a:lnTo>
                    <a:lnTo>
                      <a:pt x="123" y="171"/>
                    </a:lnTo>
                    <a:lnTo>
                      <a:pt x="123" y="186"/>
                    </a:lnTo>
                    <a:lnTo>
                      <a:pt x="123" y="188"/>
                    </a:lnTo>
                    <a:lnTo>
                      <a:pt x="112" y="188"/>
                    </a:lnTo>
                    <a:lnTo>
                      <a:pt x="110" y="188"/>
                    </a:lnTo>
                    <a:lnTo>
                      <a:pt x="89" y="188"/>
                    </a:lnTo>
                    <a:lnTo>
                      <a:pt x="89" y="186"/>
                    </a:lnTo>
                    <a:lnTo>
                      <a:pt x="89" y="184"/>
                    </a:lnTo>
                    <a:lnTo>
                      <a:pt x="87" y="181"/>
                    </a:lnTo>
                    <a:lnTo>
                      <a:pt x="85" y="181"/>
                    </a:lnTo>
                    <a:lnTo>
                      <a:pt x="85" y="179"/>
                    </a:lnTo>
                    <a:lnTo>
                      <a:pt x="85" y="177"/>
                    </a:lnTo>
                    <a:lnTo>
                      <a:pt x="83" y="173"/>
                    </a:lnTo>
                    <a:lnTo>
                      <a:pt x="81" y="171"/>
                    </a:lnTo>
                    <a:lnTo>
                      <a:pt x="81" y="169"/>
                    </a:lnTo>
                    <a:lnTo>
                      <a:pt x="81" y="165"/>
                    </a:lnTo>
                    <a:lnTo>
                      <a:pt x="81" y="163"/>
                    </a:lnTo>
                    <a:lnTo>
                      <a:pt x="81" y="161"/>
                    </a:lnTo>
                    <a:lnTo>
                      <a:pt x="79" y="159"/>
                    </a:lnTo>
                    <a:lnTo>
                      <a:pt x="77" y="158"/>
                    </a:lnTo>
                    <a:lnTo>
                      <a:pt x="75" y="156"/>
                    </a:lnTo>
                    <a:lnTo>
                      <a:pt x="73" y="154"/>
                    </a:lnTo>
                    <a:lnTo>
                      <a:pt x="73" y="152"/>
                    </a:lnTo>
                    <a:lnTo>
                      <a:pt x="73" y="150"/>
                    </a:lnTo>
                    <a:lnTo>
                      <a:pt x="71" y="150"/>
                    </a:lnTo>
                    <a:lnTo>
                      <a:pt x="71" y="148"/>
                    </a:lnTo>
                    <a:lnTo>
                      <a:pt x="69" y="146"/>
                    </a:lnTo>
                    <a:lnTo>
                      <a:pt x="67" y="146"/>
                    </a:lnTo>
                    <a:lnTo>
                      <a:pt x="67" y="144"/>
                    </a:lnTo>
                    <a:lnTo>
                      <a:pt x="66" y="142"/>
                    </a:lnTo>
                    <a:lnTo>
                      <a:pt x="64" y="142"/>
                    </a:lnTo>
                    <a:lnTo>
                      <a:pt x="60" y="142"/>
                    </a:lnTo>
                    <a:lnTo>
                      <a:pt x="58" y="140"/>
                    </a:lnTo>
                    <a:lnTo>
                      <a:pt x="56" y="136"/>
                    </a:lnTo>
                    <a:lnTo>
                      <a:pt x="54" y="134"/>
                    </a:lnTo>
                    <a:lnTo>
                      <a:pt x="54" y="133"/>
                    </a:lnTo>
                    <a:lnTo>
                      <a:pt x="52" y="131"/>
                    </a:lnTo>
                    <a:lnTo>
                      <a:pt x="52" y="129"/>
                    </a:lnTo>
                    <a:lnTo>
                      <a:pt x="50" y="129"/>
                    </a:lnTo>
                    <a:lnTo>
                      <a:pt x="50" y="127"/>
                    </a:lnTo>
                    <a:lnTo>
                      <a:pt x="48" y="127"/>
                    </a:lnTo>
                    <a:lnTo>
                      <a:pt x="46" y="127"/>
                    </a:lnTo>
                    <a:lnTo>
                      <a:pt x="46" y="125"/>
                    </a:lnTo>
                    <a:lnTo>
                      <a:pt x="44" y="123"/>
                    </a:lnTo>
                    <a:lnTo>
                      <a:pt x="44" y="121"/>
                    </a:lnTo>
                    <a:lnTo>
                      <a:pt x="44" y="119"/>
                    </a:lnTo>
                    <a:lnTo>
                      <a:pt x="46" y="119"/>
                    </a:lnTo>
                    <a:lnTo>
                      <a:pt x="48" y="115"/>
                    </a:lnTo>
                    <a:lnTo>
                      <a:pt x="48" y="113"/>
                    </a:lnTo>
                    <a:lnTo>
                      <a:pt x="46" y="111"/>
                    </a:lnTo>
                    <a:lnTo>
                      <a:pt x="44" y="110"/>
                    </a:lnTo>
                    <a:lnTo>
                      <a:pt x="39" y="111"/>
                    </a:lnTo>
                    <a:lnTo>
                      <a:pt x="35" y="111"/>
                    </a:lnTo>
                    <a:lnTo>
                      <a:pt x="33" y="111"/>
                    </a:lnTo>
                    <a:lnTo>
                      <a:pt x="31" y="110"/>
                    </a:lnTo>
                    <a:lnTo>
                      <a:pt x="29" y="110"/>
                    </a:lnTo>
                    <a:lnTo>
                      <a:pt x="27" y="108"/>
                    </a:lnTo>
                    <a:lnTo>
                      <a:pt x="25" y="110"/>
                    </a:lnTo>
                    <a:lnTo>
                      <a:pt x="21" y="110"/>
                    </a:lnTo>
                    <a:lnTo>
                      <a:pt x="19" y="108"/>
                    </a:lnTo>
                    <a:lnTo>
                      <a:pt x="18" y="106"/>
                    </a:lnTo>
                    <a:lnTo>
                      <a:pt x="14" y="104"/>
                    </a:lnTo>
                    <a:lnTo>
                      <a:pt x="12" y="104"/>
                    </a:lnTo>
                    <a:lnTo>
                      <a:pt x="10" y="104"/>
                    </a:lnTo>
                    <a:lnTo>
                      <a:pt x="8" y="102"/>
                    </a:lnTo>
                    <a:lnTo>
                      <a:pt x="8" y="100"/>
                    </a:lnTo>
                    <a:lnTo>
                      <a:pt x="8" y="98"/>
                    </a:lnTo>
                    <a:lnTo>
                      <a:pt x="10" y="98"/>
                    </a:lnTo>
                    <a:lnTo>
                      <a:pt x="10" y="96"/>
                    </a:lnTo>
                    <a:lnTo>
                      <a:pt x="12" y="94"/>
                    </a:lnTo>
                    <a:lnTo>
                      <a:pt x="12" y="92"/>
                    </a:lnTo>
                    <a:lnTo>
                      <a:pt x="10" y="90"/>
                    </a:lnTo>
                    <a:lnTo>
                      <a:pt x="8" y="90"/>
                    </a:lnTo>
                    <a:lnTo>
                      <a:pt x="4" y="86"/>
                    </a:lnTo>
                    <a:lnTo>
                      <a:pt x="4" y="85"/>
                    </a:lnTo>
                    <a:lnTo>
                      <a:pt x="4" y="83"/>
                    </a:lnTo>
                    <a:lnTo>
                      <a:pt x="4" y="81"/>
                    </a:lnTo>
                    <a:lnTo>
                      <a:pt x="6" y="81"/>
                    </a:lnTo>
                    <a:lnTo>
                      <a:pt x="8" y="81"/>
                    </a:lnTo>
                    <a:lnTo>
                      <a:pt x="8" y="77"/>
                    </a:lnTo>
                    <a:lnTo>
                      <a:pt x="6" y="75"/>
                    </a:lnTo>
                    <a:lnTo>
                      <a:pt x="6" y="73"/>
                    </a:lnTo>
                    <a:lnTo>
                      <a:pt x="6" y="71"/>
                    </a:lnTo>
                    <a:lnTo>
                      <a:pt x="4" y="71"/>
                    </a:lnTo>
                    <a:lnTo>
                      <a:pt x="4" y="69"/>
                    </a:lnTo>
                    <a:lnTo>
                      <a:pt x="2" y="69"/>
                    </a:lnTo>
                    <a:lnTo>
                      <a:pt x="0" y="69"/>
                    </a:lnTo>
                    <a:lnTo>
                      <a:pt x="2" y="67"/>
                    </a:lnTo>
                    <a:lnTo>
                      <a:pt x="2" y="65"/>
                    </a:lnTo>
                    <a:lnTo>
                      <a:pt x="4" y="65"/>
                    </a:lnTo>
                    <a:lnTo>
                      <a:pt x="6" y="67"/>
                    </a:lnTo>
                    <a:lnTo>
                      <a:pt x="8" y="71"/>
                    </a:lnTo>
                    <a:lnTo>
                      <a:pt x="10" y="71"/>
                    </a:lnTo>
                    <a:lnTo>
                      <a:pt x="12" y="69"/>
                    </a:lnTo>
                    <a:lnTo>
                      <a:pt x="12" y="67"/>
                    </a:lnTo>
                    <a:lnTo>
                      <a:pt x="14" y="67"/>
                    </a:lnTo>
                    <a:lnTo>
                      <a:pt x="16" y="69"/>
                    </a:lnTo>
                    <a:lnTo>
                      <a:pt x="16" y="71"/>
                    </a:lnTo>
                    <a:lnTo>
                      <a:pt x="18" y="71"/>
                    </a:lnTo>
                    <a:lnTo>
                      <a:pt x="18" y="69"/>
                    </a:lnTo>
                    <a:lnTo>
                      <a:pt x="19" y="65"/>
                    </a:lnTo>
                    <a:lnTo>
                      <a:pt x="19" y="63"/>
                    </a:lnTo>
                    <a:lnTo>
                      <a:pt x="19" y="62"/>
                    </a:lnTo>
                    <a:lnTo>
                      <a:pt x="21" y="62"/>
                    </a:lnTo>
                    <a:lnTo>
                      <a:pt x="23" y="63"/>
                    </a:lnTo>
                    <a:lnTo>
                      <a:pt x="23" y="65"/>
                    </a:lnTo>
                    <a:lnTo>
                      <a:pt x="25" y="65"/>
                    </a:lnTo>
                    <a:lnTo>
                      <a:pt x="27" y="65"/>
                    </a:lnTo>
                    <a:lnTo>
                      <a:pt x="29" y="65"/>
                    </a:lnTo>
                    <a:lnTo>
                      <a:pt x="31" y="62"/>
                    </a:lnTo>
                    <a:lnTo>
                      <a:pt x="31" y="60"/>
                    </a:lnTo>
                    <a:lnTo>
                      <a:pt x="29" y="58"/>
                    </a:lnTo>
                    <a:lnTo>
                      <a:pt x="29" y="56"/>
                    </a:lnTo>
                    <a:lnTo>
                      <a:pt x="27" y="56"/>
                    </a:lnTo>
                    <a:lnTo>
                      <a:pt x="25" y="54"/>
                    </a:lnTo>
                    <a:lnTo>
                      <a:pt x="23" y="54"/>
                    </a:lnTo>
                    <a:lnTo>
                      <a:pt x="21" y="52"/>
                    </a:lnTo>
                    <a:lnTo>
                      <a:pt x="23" y="50"/>
                    </a:lnTo>
                    <a:lnTo>
                      <a:pt x="23" y="48"/>
                    </a:lnTo>
                    <a:lnTo>
                      <a:pt x="27" y="48"/>
                    </a:lnTo>
                    <a:lnTo>
                      <a:pt x="29" y="48"/>
                    </a:lnTo>
                    <a:lnTo>
                      <a:pt x="33" y="50"/>
                    </a:lnTo>
                    <a:lnTo>
                      <a:pt x="35" y="50"/>
                    </a:lnTo>
                    <a:lnTo>
                      <a:pt x="37" y="50"/>
                    </a:lnTo>
                    <a:lnTo>
                      <a:pt x="37" y="48"/>
                    </a:lnTo>
                    <a:lnTo>
                      <a:pt x="37" y="46"/>
                    </a:lnTo>
                    <a:lnTo>
                      <a:pt x="35" y="44"/>
                    </a:lnTo>
                    <a:lnTo>
                      <a:pt x="35" y="42"/>
                    </a:lnTo>
                    <a:lnTo>
                      <a:pt x="35" y="40"/>
                    </a:lnTo>
                    <a:lnTo>
                      <a:pt x="35" y="38"/>
                    </a:lnTo>
                    <a:lnTo>
                      <a:pt x="37" y="37"/>
                    </a:lnTo>
                    <a:lnTo>
                      <a:pt x="37" y="35"/>
                    </a:lnTo>
                    <a:lnTo>
                      <a:pt x="35" y="33"/>
                    </a:lnTo>
                    <a:lnTo>
                      <a:pt x="35" y="31"/>
                    </a:lnTo>
                    <a:lnTo>
                      <a:pt x="35" y="27"/>
                    </a:lnTo>
                    <a:lnTo>
                      <a:pt x="35" y="25"/>
                    </a:lnTo>
                    <a:lnTo>
                      <a:pt x="33" y="23"/>
                    </a:lnTo>
                    <a:lnTo>
                      <a:pt x="33" y="21"/>
                    </a:lnTo>
                    <a:lnTo>
                      <a:pt x="29" y="21"/>
                    </a:lnTo>
                    <a:lnTo>
                      <a:pt x="29" y="19"/>
                    </a:lnTo>
                    <a:lnTo>
                      <a:pt x="42" y="14"/>
                    </a:lnTo>
                    <a:lnTo>
                      <a:pt x="44" y="14"/>
                    </a:lnTo>
                    <a:lnTo>
                      <a:pt x="48" y="14"/>
                    </a:lnTo>
                    <a:lnTo>
                      <a:pt x="50" y="14"/>
                    </a:lnTo>
                    <a:lnTo>
                      <a:pt x="50" y="12"/>
                    </a:lnTo>
                    <a:lnTo>
                      <a:pt x="54" y="12"/>
                    </a:lnTo>
                    <a:lnTo>
                      <a:pt x="56" y="12"/>
                    </a:lnTo>
                    <a:lnTo>
                      <a:pt x="58" y="12"/>
                    </a:lnTo>
                    <a:lnTo>
                      <a:pt x="62" y="12"/>
                    </a:lnTo>
                    <a:lnTo>
                      <a:pt x="64" y="12"/>
                    </a:lnTo>
                    <a:lnTo>
                      <a:pt x="66" y="12"/>
                    </a:lnTo>
                    <a:lnTo>
                      <a:pt x="71" y="12"/>
                    </a:lnTo>
                    <a:lnTo>
                      <a:pt x="75" y="12"/>
                    </a:lnTo>
                    <a:lnTo>
                      <a:pt x="77" y="12"/>
                    </a:lnTo>
                    <a:lnTo>
                      <a:pt x="79" y="12"/>
                    </a:lnTo>
                    <a:lnTo>
                      <a:pt x="81" y="12"/>
                    </a:lnTo>
                    <a:lnTo>
                      <a:pt x="81" y="8"/>
                    </a:lnTo>
                    <a:lnTo>
                      <a:pt x="81" y="6"/>
                    </a:lnTo>
                    <a:lnTo>
                      <a:pt x="81" y="4"/>
                    </a:lnTo>
                    <a:lnTo>
                      <a:pt x="81" y="2"/>
                    </a:lnTo>
                    <a:lnTo>
                      <a:pt x="81" y="0"/>
                    </a:lnTo>
                    <a:lnTo>
                      <a:pt x="87" y="0"/>
                    </a:lnTo>
                    <a:lnTo>
                      <a:pt x="92" y="0"/>
                    </a:lnTo>
                    <a:close/>
                  </a:path>
                </a:pathLst>
              </a:custGeom>
              <a:solidFill>
                <a:srgbClr val="D3E5E8"/>
              </a:solidFill>
              <a:ln w="6350">
                <a:solidFill>
                  <a:srgbClr val="E1E1E1"/>
                </a:solidFill>
                <a:prstDash val="solid"/>
                <a:round/>
                <a:headEnd/>
                <a:tailEnd/>
              </a:ln>
            </p:spPr>
            <p:txBody>
              <a:bodyPr/>
              <a:lstStyle/>
              <a:p>
                <a:endParaRPr lang="en-US"/>
              </a:p>
            </p:txBody>
          </p:sp>
          <p:sp>
            <p:nvSpPr>
              <p:cNvPr id="38179" name="Freeform 36"/>
              <p:cNvSpPr>
                <a:spLocks/>
              </p:cNvSpPr>
              <p:nvPr/>
            </p:nvSpPr>
            <p:spPr bwMode="auto">
              <a:xfrm>
                <a:off x="1675" y="1012"/>
                <a:ext cx="100" cy="115"/>
              </a:xfrm>
              <a:custGeom>
                <a:avLst/>
                <a:gdLst>
                  <a:gd name="T0" fmla="*/ 25 w 100"/>
                  <a:gd name="T1" fmla="*/ 3 h 115"/>
                  <a:gd name="T2" fmla="*/ 54 w 100"/>
                  <a:gd name="T3" fmla="*/ 5 h 115"/>
                  <a:gd name="T4" fmla="*/ 67 w 100"/>
                  <a:gd name="T5" fmla="*/ 5 h 115"/>
                  <a:gd name="T6" fmla="*/ 69 w 100"/>
                  <a:gd name="T7" fmla="*/ 2 h 115"/>
                  <a:gd name="T8" fmla="*/ 73 w 100"/>
                  <a:gd name="T9" fmla="*/ 0 h 115"/>
                  <a:gd name="T10" fmla="*/ 73 w 100"/>
                  <a:gd name="T11" fmla="*/ 3 h 115"/>
                  <a:gd name="T12" fmla="*/ 75 w 100"/>
                  <a:gd name="T13" fmla="*/ 7 h 115"/>
                  <a:gd name="T14" fmla="*/ 81 w 100"/>
                  <a:gd name="T15" fmla="*/ 13 h 115"/>
                  <a:gd name="T16" fmla="*/ 86 w 100"/>
                  <a:gd name="T17" fmla="*/ 21 h 115"/>
                  <a:gd name="T18" fmla="*/ 84 w 100"/>
                  <a:gd name="T19" fmla="*/ 25 h 115"/>
                  <a:gd name="T20" fmla="*/ 86 w 100"/>
                  <a:gd name="T21" fmla="*/ 28 h 115"/>
                  <a:gd name="T22" fmla="*/ 92 w 100"/>
                  <a:gd name="T23" fmla="*/ 32 h 115"/>
                  <a:gd name="T24" fmla="*/ 96 w 100"/>
                  <a:gd name="T25" fmla="*/ 36 h 115"/>
                  <a:gd name="T26" fmla="*/ 98 w 100"/>
                  <a:gd name="T27" fmla="*/ 46 h 115"/>
                  <a:gd name="T28" fmla="*/ 100 w 100"/>
                  <a:gd name="T29" fmla="*/ 50 h 115"/>
                  <a:gd name="T30" fmla="*/ 98 w 100"/>
                  <a:gd name="T31" fmla="*/ 55 h 115"/>
                  <a:gd name="T32" fmla="*/ 100 w 100"/>
                  <a:gd name="T33" fmla="*/ 63 h 115"/>
                  <a:gd name="T34" fmla="*/ 98 w 100"/>
                  <a:gd name="T35" fmla="*/ 63 h 115"/>
                  <a:gd name="T36" fmla="*/ 90 w 100"/>
                  <a:gd name="T37" fmla="*/ 61 h 115"/>
                  <a:gd name="T38" fmla="*/ 84 w 100"/>
                  <a:gd name="T39" fmla="*/ 65 h 115"/>
                  <a:gd name="T40" fmla="*/ 86 w 100"/>
                  <a:gd name="T41" fmla="*/ 67 h 115"/>
                  <a:gd name="T42" fmla="*/ 92 w 100"/>
                  <a:gd name="T43" fmla="*/ 71 h 115"/>
                  <a:gd name="T44" fmla="*/ 92 w 100"/>
                  <a:gd name="T45" fmla="*/ 78 h 115"/>
                  <a:gd name="T46" fmla="*/ 90 w 100"/>
                  <a:gd name="T47" fmla="*/ 78 h 115"/>
                  <a:gd name="T48" fmla="*/ 84 w 100"/>
                  <a:gd name="T49" fmla="*/ 75 h 115"/>
                  <a:gd name="T50" fmla="*/ 82 w 100"/>
                  <a:gd name="T51" fmla="*/ 76 h 115"/>
                  <a:gd name="T52" fmla="*/ 81 w 100"/>
                  <a:gd name="T53" fmla="*/ 84 h 115"/>
                  <a:gd name="T54" fmla="*/ 77 w 100"/>
                  <a:gd name="T55" fmla="*/ 80 h 115"/>
                  <a:gd name="T56" fmla="*/ 73 w 100"/>
                  <a:gd name="T57" fmla="*/ 84 h 115"/>
                  <a:gd name="T58" fmla="*/ 67 w 100"/>
                  <a:gd name="T59" fmla="*/ 78 h 115"/>
                  <a:gd name="T60" fmla="*/ 63 w 100"/>
                  <a:gd name="T61" fmla="*/ 82 h 115"/>
                  <a:gd name="T62" fmla="*/ 67 w 100"/>
                  <a:gd name="T63" fmla="*/ 82 h 115"/>
                  <a:gd name="T64" fmla="*/ 69 w 100"/>
                  <a:gd name="T65" fmla="*/ 88 h 115"/>
                  <a:gd name="T66" fmla="*/ 69 w 100"/>
                  <a:gd name="T67" fmla="*/ 94 h 115"/>
                  <a:gd name="T68" fmla="*/ 67 w 100"/>
                  <a:gd name="T69" fmla="*/ 98 h 115"/>
                  <a:gd name="T70" fmla="*/ 75 w 100"/>
                  <a:gd name="T71" fmla="*/ 105 h 115"/>
                  <a:gd name="T72" fmla="*/ 73 w 100"/>
                  <a:gd name="T73" fmla="*/ 111 h 115"/>
                  <a:gd name="T74" fmla="*/ 71 w 100"/>
                  <a:gd name="T75" fmla="*/ 113 h 115"/>
                  <a:gd name="T76" fmla="*/ 69 w 100"/>
                  <a:gd name="T77" fmla="*/ 109 h 115"/>
                  <a:gd name="T78" fmla="*/ 67 w 100"/>
                  <a:gd name="T79" fmla="*/ 103 h 115"/>
                  <a:gd name="T80" fmla="*/ 63 w 100"/>
                  <a:gd name="T81" fmla="*/ 103 h 115"/>
                  <a:gd name="T82" fmla="*/ 63 w 100"/>
                  <a:gd name="T83" fmla="*/ 105 h 115"/>
                  <a:gd name="T84" fmla="*/ 59 w 100"/>
                  <a:gd name="T85" fmla="*/ 99 h 115"/>
                  <a:gd name="T86" fmla="*/ 57 w 100"/>
                  <a:gd name="T87" fmla="*/ 101 h 115"/>
                  <a:gd name="T88" fmla="*/ 54 w 100"/>
                  <a:gd name="T89" fmla="*/ 99 h 115"/>
                  <a:gd name="T90" fmla="*/ 50 w 100"/>
                  <a:gd name="T91" fmla="*/ 98 h 115"/>
                  <a:gd name="T92" fmla="*/ 48 w 100"/>
                  <a:gd name="T93" fmla="*/ 96 h 115"/>
                  <a:gd name="T94" fmla="*/ 44 w 100"/>
                  <a:gd name="T95" fmla="*/ 92 h 115"/>
                  <a:gd name="T96" fmla="*/ 40 w 100"/>
                  <a:gd name="T97" fmla="*/ 90 h 115"/>
                  <a:gd name="T98" fmla="*/ 38 w 100"/>
                  <a:gd name="T99" fmla="*/ 86 h 115"/>
                  <a:gd name="T100" fmla="*/ 34 w 100"/>
                  <a:gd name="T101" fmla="*/ 86 h 115"/>
                  <a:gd name="T102" fmla="*/ 34 w 100"/>
                  <a:gd name="T103" fmla="*/ 86 h 115"/>
                  <a:gd name="T104" fmla="*/ 33 w 100"/>
                  <a:gd name="T105" fmla="*/ 86 h 115"/>
                  <a:gd name="T106" fmla="*/ 31 w 100"/>
                  <a:gd name="T107" fmla="*/ 84 h 115"/>
                  <a:gd name="T108" fmla="*/ 29 w 100"/>
                  <a:gd name="T109" fmla="*/ 84 h 115"/>
                  <a:gd name="T110" fmla="*/ 23 w 100"/>
                  <a:gd name="T111" fmla="*/ 78 h 115"/>
                  <a:gd name="T112" fmla="*/ 21 w 100"/>
                  <a:gd name="T113" fmla="*/ 78 h 115"/>
                  <a:gd name="T114" fmla="*/ 17 w 100"/>
                  <a:gd name="T115" fmla="*/ 76 h 115"/>
                  <a:gd name="T116" fmla="*/ 9 w 100"/>
                  <a:gd name="T117" fmla="*/ 76 h 115"/>
                  <a:gd name="T118" fmla="*/ 11 w 100"/>
                  <a:gd name="T119" fmla="*/ 73 h 115"/>
                  <a:gd name="T120" fmla="*/ 4 w 100"/>
                  <a:gd name="T121" fmla="*/ 71 h 115"/>
                  <a:gd name="T122" fmla="*/ 0 w 100"/>
                  <a:gd name="T123" fmla="*/ 75 h 115"/>
                  <a:gd name="T124" fmla="*/ 0 w 100"/>
                  <a:gd name="T125" fmla="*/ 53 h 1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
                  <a:gd name="T190" fmla="*/ 0 h 115"/>
                  <a:gd name="T191" fmla="*/ 100 w 100"/>
                  <a:gd name="T192" fmla="*/ 115 h 1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 h="115">
                    <a:moveTo>
                      <a:pt x="6" y="3"/>
                    </a:moveTo>
                    <a:lnTo>
                      <a:pt x="9" y="3"/>
                    </a:lnTo>
                    <a:lnTo>
                      <a:pt x="13" y="3"/>
                    </a:lnTo>
                    <a:lnTo>
                      <a:pt x="25" y="3"/>
                    </a:lnTo>
                    <a:lnTo>
                      <a:pt x="33" y="3"/>
                    </a:lnTo>
                    <a:lnTo>
                      <a:pt x="34" y="3"/>
                    </a:lnTo>
                    <a:lnTo>
                      <a:pt x="46" y="5"/>
                    </a:lnTo>
                    <a:lnTo>
                      <a:pt x="54" y="5"/>
                    </a:lnTo>
                    <a:lnTo>
                      <a:pt x="63" y="5"/>
                    </a:lnTo>
                    <a:lnTo>
                      <a:pt x="65" y="7"/>
                    </a:lnTo>
                    <a:lnTo>
                      <a:pt x="67" y="5"/>
                    </a:lnTo>
                    <a:lnTo>
                      <a:pt x="69" y="3"/>
                    </a:lnTo>
                    <a:lnTo>
                      <a:pt x="69" y="2"/>
                    </a:lnTo>
                    <a:lnTo>
                      <a:pt x="69" y="0"/>
                    </a:lnTo>
                    <a:lnTo>
                      <a:pt x="71" y="0"/>
                    </a:lnTo>
                    <a:lnTo>
                      <a:pt x="73" y="0"/>
                    </a:lnTo>
                    <a:lnTo>
                      <a:pt x="73" y="2"/>
                    </a:lnTo>
                    <a:lnTo>
                      <a:pt x="73" y="3"/>
                    </a:lnTo>
                    <a:lnTo>
                      <a:pt x="75" y="5"/>
                    </a:lnTo>
                    <a:lnTo>
                      <a:pt x="75" y="7"/>
                    </a:lnTo>
                    <a:lnTo>
                      <a:pt x="77" y="9"/>
                    </a:lnTo>
                    <a:lnTo>
                      <a:pt x="79" y="11"/>
                    </a:lnTo>
                    <a:lnTo>
                      <a:pt x="81" y="13"/>
                    </a:lnTo>
                    <a:lnTo>
                      <a:pt x="82" y="15"/>
                    </a:lnTo>
                    <a:lnTo>
                      <a:pt x="84" y="17"/>
                    </a:lnTo>
                    <a:lnTo>
                      <a:pt x="86" y="21"/>
                    </a:lnTo>
                    <a:lnTo>
                      <a:pt x="86" y="23"/>
                    </a:lnTo>
                    <a:lnTo>
                      <a:pt x="84" y="23"/>
                    </a:lnTo>
                    <a:lnTo>
                      <a:pt x="84" y="25"/>
                    </a:lnTo>
                    <a:lnTo>
                      <a:pt x="84" y="27"/>
                    </a:lnTo>
                    <a:lnTo>
                      <a:pt x="86" y="28"/>
                    </a:lnTo>
                    <a:lnTo>
                      <a:pt x="90" y="30"/>
                    </a:lnTo>
                    <a:lnTo>
                      <a:pt x="90" y="32"/>
                    </a:lnTo>
                    <a:lnTo>
                      <a:pt x="92" y="32"/>
                    </a:lnTo>
                    <a:lnTo>
                      <a:pt x="92" y="34"/>
                    </a:lnTo>
                    <a:lnTo>
                      <a:pt x="96" y="34"/>
                    </a:lnTo>
                    <a:lnTo>
                      <a:pt x="96" y="36"/>
                    </a:lnTo>
                    <a:lnTo>
                      <a:pt x="98" y="38"/>
                    </a:lnTo>
                    <a:lnTo>
                      <a:pt x="98" y="40"/>
                    </a:lnTo>
                    <a:lnTo>
                      <a:pt x="98" y="44"/>
                    </a:lnTo>
                    <a:lnTo>
                      <a:pt x="98" y="46"/>
                    </a:lnTo>
                    <a:lnTo>
                      <a:pt x="100" y="48"/>
                    </a:lnTo>
                    <a:lnTo>
                      <a:pt x="100" y="50"/>
                    </a:lnTo>
                    <a:lnTo>
                      <a:pt x="98" y="51"/>
                    </a:lnTo>
                    <a:lnTo>
                      <a:pt x="98" y="53"/>
                    </a:lnTo>
                    <a:lnTo>
                      <a:pt x="98" y="55"/>
                    </a:lnTo>
                    <a:lnTo>
                      <a:pt x="98" y="57"/>
                    </a:lnTo>
                    <a:lnTo>
                      <a:pt x="100" y="59"/>
                    </a:lnTo>
                    <a:lnTo>
                      <a:pt x="100" y="61"/>
                    </a:lnTo>
                    <a:lnTo>
                      <a:pt x="100" y="63"/>
                    </a:lnTo>
                    <a:lnTo>
                      <a:pt x="98" y="63"/>
                    </a:lnTo>
                    <a:lnTo>
                      <a:pt x="96" y="63"/>
                    </a:lnTo>
                    <a:lnTo>
                      <a:pt x="92" y="61"/>
                    </a:lnTo>
                    <a:lnTo>
                      <a:pt x="90" y="61"/>
                    </a:lnTo>
                    <a:lnTo>
                      <a:pt x="86" y="61"/>
                    </a:lnTo>
                    <a:lnTo>
                      <a:pt x="86" y="63"/>
                    </a:lnTo>
                    <a:lnTo>
                      <a:pt x="84" y="65"/>
                    </a:lnTo>
                    <a:lnTo>
                      <a:pt x="86" y="67"/>
                    </a:lnTo>
                    <a:lnTo>
                      <a:pt x="88" y="67"/>
                    </a:lnTo>
                    <a:lnTo>
                      <a:pt x="90" y="69"/>
                    </a:lnTo>
                    <a:lnTo>
                      <a:pt x="92" y="69"/>
                    </a:lnTo>
                    <a:lnTo>
                      <a:pt x="92" y="71"/>
                    </a:lnTo>
                    <a:lnTo>
                      <a:pt x="94" y="73"/>
                    </a:lnTo>
                    <a:lnTo>
                      <a:pt x="94" y="75"/>
                    </a:lnTo>
                    <a:lnTo>
                      <a:pt x="92" y="78"/>
                    </a:lnTo>
                    <a:lnTo>
                      <a:pt x="90" y="78"/>
                    </a:lnTo>
                    <a:lnTo>
                      <a:pt x="88" y="78"/>
                    </a:lnTo>
                    <a:lnTo>
                      <a:pt x="86" y="78"/>
                    </a:lnTo>
                    <a:lnTo>
                      <a:pt x="86" y="76"/>
                    </a:lnTo>
                    <a:lnTo>
                      <a:pt x="84" y="75"/>
                    </a:lnTo>
                    <a:lnTo>
                      <a:pt x="82" y="75"/>
                    </a:lnTo>
                    <a:lnTo>
                      <a:pt x="82" y="76"/>
                    </a:lnTo>
                    <a:lnTo>
                      <a:pt x="82" y="78"/>
                    </a:lnTo>
                    <a:lnTo>
                      <a:pt x="81" y="82"/>
                    </a:lnTo>
                    <a:lnTo>
                      <a:pt x="81" y="84"/>
                    </a:lnTo>
                    <a:lnTo>
                      <a:pt x="79" y="84"/>
                    </a:lnTo>
                    <a:lnTo>
                      <a:pt x="79" y="82"/>
                    </a:lnTo>
                    <a:lnTo>
                      <a:pt x="77" y="80"/>
                    </a:lnTo>
                    <a:lnTo>
                      <a:pt x="75" y="80"/>
                    </a:lnTo>
                    <a:lnTo>
                      <a:pt x="75" y="82"/>
                    </a:lnTo>
                    <a:lnTo>
                      <a:pt x="73" y="84"/>
                    </a:lnTo>
                    <a:lnTo>
                      <a:pt x="71" y="84"/>
                    </a:lnTo>
                    <a:lnTo>
                      <a:pt x="69" y="80"/>
                    </a:lnTo>
                    <a:lnTo>
                      <a:pt x="67" y="78"/>
                    </a:lnTo>
                    <a:lnTo>
                      <a:pt x="65" y="78"/>
                    </a:lnTo>
                    <a:lnTo>
                      <a:pt x="65" y="80"/>
                    </a:lnTo>
                    <a:lnTo>
                      <a:pt x="63" y="82"/>
                    </a:lnTo>
                    <a:lnTo>
                      <a:pt x="65" y="82"/>
                    </a:lnTo>
                    <a:lnTo>
                      <a:pt x="67" y="82"/>
                    </a:lnTo>
                    <a:lnTo>
                      <a:pt x="67" y="84"/>
                    </a:lnTo>
                    <a:lnTo>
                      <a:pt x="69" y="84"/>
                    </a:lnTo>
                    <a:lnTo>
                      <a:pt x="69" y="86"/>
                    </a:lnTo>
                    <a:lnTo>
                      <a:pt x="69" y="88"/>
                    </a:lnTo>
                    <a:lnTo>
                      <a:pt x="71" y="90"/>
                    </a:lnTo>
                    <a:lnTo>
                      <a:pt x="71" y="94"/>
                    </a:lnTo>
                    <a:lnTo>
                      <a:pt x="69" y="94"/>
                    </a:lnTo>
                    <a:lnTo>
                      <a:pt x="67" y="94"/>
                    </a:lnTo>
                    <a:lnTo>
                      <a:pt x="67" y="96"/>
                    </a:lnTo>
                    <a:lnTo>
                      <a:pt x="67" y="98"/>
                    </a:lnTo>
                    <a:lnTo>
                      <a:pt x="67" y="99"/>
                    </a:lnTo>
                    <a:lnTo>
                      <a:pt x="71" y="103"/>
                    </a:lnTo>
                    <a:lnTo>
                      <a:pt x="73" y="103"/>
                    </a:lnTo>
                    <a:lnTo>
                      <a:pt x="75" y="105"/>
                    </a:lnTo>
                    <a:lnTo>
                      <a:pt x="75" y="107"/>
                    </a:lnTo>
                    <a:lnTo>
                      <a:pt x="73" y="109"/>
                    </a:lnTo>
                    <a:lnTo>
                      <a:pt x="73" y="111"/>
                    </a:lnTo>
                    <a:lnTo>
                      <a:pt x="71" y="111"/>
                    </a:lnTo>
                    <a:lnTo>
                      <a:pt x="71" y="113"/>
                    </a:lnTo>
                    <a:lnTo>
                      <a:pt x="71" y="115"/>
                    </a:lnTo>
                    <a:lnTo>
                      <a:pt x="71" y="113"/>
                    </a:lnTo>
                    <a:lnTo>
                      <a:pt x="71" y="111"/>
                    </a:lnTo>
                    <a:lnTo>
                      <a:pt x="69" y="111"/>
                    </a:lnTo>
                    <a:lnTo>
                      <a:pt x="69" y="109"/>
                    </a:lnTo>
                    <a:lnTo>
                      <a:pt x="69" y="107"/>
                    </a:lnTo>
                    <a:lnTo>
                      <a:pt x="69" y="105"/>
                    </a:lnTo>
                    <a:lnTo>
                      <a:pt x="67" y="103"/>
                    </a:lnTo>
                    <a:lnTo>
                      <a:pt x="65" y="103"/>
                    </a:lnTo>
                    <a:lnTo>
                      <a:pt x="65" y="101"/>
                    </a:lnTo>
                    <a:lnTo>
                      <a:pt x="65" y="103"/>
                    </a:lnTo>
                    <a:lnTo>
                      <a:pt x="63" y="103"/>
                    </a:lnTo>
                    <a:lnTo>
                      <a:pt x="63" y="105"/>
                    </a:lnTo>
                    <a:lnTo>
                      <a:pt x="61" y="103"/>
                    </a:lnTo>
                    <a:lnTo>
                      <a:pt x="61" y="101"/>
                    </a:lnTo>
                    <a:lnTo>
                      <a:pt x="61" y="99"/>
                    </a:lnTo>
                    <a:lnTo>
                      <a:pt x="59" y="99"/>
                    </a:lnTo>
                    <a:lnTo>
                      <a:pt x="59" y="101"/>
                    </a:lnTo>
                    <a:lnTo>
                      <a:pt x="57" y="101"/>
                    </a:lnTo>
                    <a:lnTo>
                      <a:pt x="57" y="103"/>
                    </a:lnTo>
                    <a:lnTo>
                      <a:pt x="56" y="101"/>
                    </a:lnTo>
                    <a:lnTo>
                      <a:pt x="54" y="99"/>
                    </a:lnTo>
                    <a:lnTo>
                      <a:pt x="52" y="99"/>
                    </a:lnTo>
                    <a:lnTo>
                      <a:pt x="50" y="98"/>
                    </a:lnTo>
                    <a:lnTo>
                      <a:pt x="50" y="96"/>
                    </a:lnTo>
                    <a:lnTo>
                      <a:pt x="50" y="98"/>
                    </a:lnTo>
                    <a:lnTo>
                      <a:pt x="48" y="96"/>
                    </a:lnTo>
                    <a:lnTo>
                      <a:pt x="46" y="96"/>
                    </a:lnTo>
                    <a:lnTo>
                      <a:pt x="46" y="94"/>
                    </a:lnTo>
                    <a:lnTo>
                      <a:pt x="44" y="94"/>
                    </a:lnTo>
                    <a:lnTo>
                      <a:pt x="44" y="92"/>
                    </a:lnTo>
                    <a:lnTo>
                      <a:pt x="42" y="90"/>
                    </a:lnTo>
                    <a:lnTo>
                      <a:pt x="40" y="90"/>
                    </a:lnTo>
                    <a:lnTo>
                      <a:pt x="40" y="88"/>
                    </a:lnTo>
                    <a:lnTo>
                      <a:pt x="38" y="86"/>
                    </a:lnTo>
                    <a:lnTo>
                      <a:pt x="36" y="86"/>
                    </a:lnTo>
                    <a:lnTo>
                      <a:pt x="34" y="86"/>
                    </a:lnTo>
                    <a:lnTo>
                      <a:pt x="34" y="84"/>
                    </a:lnTo>
                    <a:lnTo>
                      <a:pt x="34" y="86"/>
                    </a:lnTo>
                    <a:lnTo>
                      <a:pt x="34" y="88"/>
                    </a:lnTo>
                    <a:lnTo>
                      <a:pt x="33" y="86"/>
                    </a:lnTo>
                    <a:lnTo>
                      <a:pt x="33" y="84"/>
                    </a:lnTo>
                    <a:lnTo>
                      <a:pt x="31" y="84"/>
                    </a:lnTo>
                    <a:lnTo>
                      <a:pt x="29" y="84"/>
                    </a:lnTo>
                    <a:lnTo>
                      <a:pt x="27" y="82"/>
                    </a:lnTo>
                    <a:lnTo>
                      <a:pt x="25" y="78"/>
                    </a:lnTo>
                    <a:lnTo>
                      <a:pt x="23" y="78"/>
                    </a:lnTo>
                    <a:lnTo>
                      <a:pt x="21" y="78"/>
                    </a:lnTo>
                    <a:lnTo>
                      <a:pt x="21" y="76"/>
                    </a:lnTo>
                    <a:lnTo>
                      <a:pt x="19" y="76"/>
                    </a:lnTo>
                    <a:lnTo>
                      <a:pt x="17" y="76"/>
                    </a:lnTo>
                    <a:lnTo>
                      <a:pt x="13" y="76"/>
                    </a:lnTo>
                    <a:lnTo>
                      <a:pt x="11" y="76"/>
                    </a:lnTo>
                    <a:lnTo>
                      <a:pt x="9" y="76"/>
                    </a:lnTo>
                    <a:lnTo>
                      <a:pt x="9" y="75"/>
                    </a:lnTo>
                    <a:lnTo>
                      <a:pt x="11" y="75"/>
                    </a:lnTo>
                    <a:lnTo>
                      <a:pt x="11" y="73"/>
                    </a:lnTo>
                    <a:lnTo>
                      <a:pt x="9" y="73"/>
                    </a:lnTo>
                    <a:lnTo>
                      <a:pt x="6" y="71"/>
                    </a:lnTo>
                    <a:lnTo>
                      <a:pt x="4" y="71"/>
                    </a:lnTo>
                    <a:lnTo>
                      <a:pt x="4" y="73"/>
                    </a:lnTo>
                    <a:lnTo>
                      <a:pt x="2" y="75"/>
                    </a:lnTo>
                    <a:lnTo>
                      <a:pt x="0" y="75"/>
                    </a:lnTo>
                    <a:lnTo>
                      <a:pt x="0" y="73"/>
                    </a:lnTo>
                    <a:lnTo>
                      <a:pt x="0" y="67"/>
                    </a:lnTo>
                    <a:lnTo>
                      <a:pt x="0" y="53"/>
                    </a:lnTo>
                    <a:lnTo>
                      <a:pt x="2" y="40"/>
                    </a:lnTo>
                    <a:lnTo>
                      <a:pt x="2" y="34"/>
                    </a:lnTo>
                    <a:lnTo>
                      <a:pt x="6" y="3"/>
                    </a:lnTo>
                    <a:close/>
                  </a:path>
                </a:pathLst>
              </a:custGeom>
              <a:solidFill>
                <a:srgbClr val="D3E5E8"/>
              </a:solidFill>
              <a:ln w="6350">
                <a:solidFill>
                  <a:srgbClr val="E1E1E1"/>
                </a:solidFill>
                <a:prstDash val="solid"/>
                <a:round/>
                <a:headEnd/>
                <a:tailEnd/>
              </a:ln>
            </p:spPr>
            <p:txBody>
              <a:bodyPr/>
              <a:lstStyle/>
              <a:p>
                <a:endParaRPr lang="en-US"/>
              </a:p>
            </p:txBody>
          </p:sp>
          <p:sp>
            <p:nvSpPr>
              <p:cNvPr id="38180" name="Freeform 37"/>
              <p:cNvSpPr>
                <a:spLocks/>
              </p:cNvSpPr>
              <p:nvPr/>
            </p:nvSpPr>
            <p:spPr bwMode="auto">
              <a:xfrm>
                <a:off x="2412" y="1325"/>
                <a:ext cx="161" cy="174"/>
              </a:xfrm>
              <a:custGeom>
                <a:avLst/>
                <a:gdLst>
                  <a:gd name="T0" fmla="*/ 46 w 161"/>
                  <a:gd name="T1" fmla="*/ 2 h 174"/>
                  <a:gd name="T2" fmla="*/ 50 w 161"/>
                  <a:gd name="T3" fmla="*/ 0 h 174"/>
                  <a:gd name="T4" fmla="*/ 56 w 161"/>
                  <a:gd name="T5" fmla="*/ 2 h 174"/>
                  <a:gd name="T6" fmla="*/ 58 w 161"/>
                  <a:gd name="T7" fmla="*/ 3 h 174"/>
                  <a:gd name="T8" fmla="*/ 62 w 161"/>
                  <a:gd name="T9" fmla="*/ 3 h 174"/>
                  <a:gd name="T10" fmla="*/ 63 w 161"/>
                  <a:gd name="T11" fmla="*/ 7 h 174"/>
                  <a:gd name="T12" fmla="*/ 71 w 161"/>
                  <a:gd name="T13" fmla="*/ 11 h 174"/>
                  <a:gd name="T14" fmla="*/ 73 w 161"/>
                  <a:gd name="T15" fmla="*/ 7 h 174"/>
                  <a:gd name="T16" fmla="*/ 77 w 161"/>
                  <a:gd name="T17" fmla="*/ 7 h 174"/>
                  <a:gd name="T18" fmla="*/ 83 w 161"/>
                  <a:gd name="T19" fmla="*/ 11 h 174"/>
                  <a:gd name="T20" fmla="*/ 85 w 161"/>
                  <a:gd name="T21" fmla="*/ 13 h 174"/>
                  <a:gd name="T22" fmla="*/ 88 w 161"/>
                  <a:gd name="T23" fmla="*/ 15 h 174"/>
                  <a:gd name="T24" fmla="*/ 90 w 161"/>
                  <a:gd name="T25" fmla="*/ 13 h 174"/>
                  <a:gd name="T26" fmla="*/ 106 w 161"/>
                  <a:gd name="T27" fmla="*/ 5 h 174"/>
                  <a:gd name="T28" fmla="*/ 131 w 161"/>
                  <a:gd name="T29" fmla="*/ 30 h 174"/>
                  <a:gd name="T30" fmla="*/ 133 w 161"/>
                  <a:gd name="T31" fmla="*/ 44 h 174"/>
                  <a:gd name="T32" fmla="*/ 133 w 161"/>
                  <a:gd name="T33" fmla="*/ 48 h 174"/>
                  <a:gd name="T34" fmla="*/ 133 w 161"/>
                  <a:gd name="T35" fmla="*/ 51 h 174"/>
                  <a:gd name="T36" fmla="*/ 133 w 161"/>
                  <a:gd name="T37" fmla="*/ 61 h 174"/>
                  <a:gd name="T38" fmla="*/ 140 w 161"/>
                  <a:gd name="T39" fmla="*/ 69 h 174"/>
                  <a:gd name="T40" fmla="*/ 161 w 161"/>
                  <a:gd name="T41" fmla="*/ 96 h 174"/>
                  <a:gd name="T42" fmla="*/ 159 w 161"/>
                  <a:gd name="T43" fmla="*/ 115 h 174"/>
                  <a:gd name="T44" fmla="*/ 156 w 161"/>
                  <a:gd name="T45" fmla="*/ 138 h 174"/>
                  <a:gd name="T46" fmla="*/ 152 w 161"/>
                  <a:gd name="T47" fmla="*/ 161 h 174"/>
                  <a:gd name="T48" fmla="*/ 152 w 161"/>
                  <a:gd name="T49" fmla="*/ 169 h 174"/>
                  <a:gd name="T50" fmla="*/ 104 w 161"/>
                  <a:gd name="T51" fmla="*/ 170 h 174"/>
                  <a:gd name="T52" fmla="*/ 79 w 161"/>
                  <a:gd name="T53" fmla="*/ 169 h 174"/>
                  <a:gd name="T54" fmla="*/ 77 w 161"/>
                  <a:gd name="T55" fmla="*/ 170 h 174"/>
                  <a:gd name="T56" fmla="*/ 73 w 161"/>
                  <a:gd name="T57" fmla="*/ 172 h 174"/>
                  <a:gd name="T58" fmla="*/ 71 w 161"/>
                  <a:gd name="T59" fmla="*/ 172 h 174"/>
                  <a:gd name="T60" fmla="*/ 67 w 161"/>
                  <a:gd name="T61" fmla="*/ 170 h 174"/>
                  <a:gd name="T62" fmla="*/ 63 w 161"/>
                  <a:gd name="T63" fmla="*/ 172 h 174"/>
                  <a:gd name="T64" fmla="*/ 62 w 161"/>
                  <a:gd name="T65" fmla="*/ 172 h 174"/>
                  <a:gd name="T66" fmla="*/ 60 w 161"/>
                  <a:gd name="T67" fmla="*/ 172 h 174"/>
                  <a:gd name="T68" fmla="*/ 58 w 161"/>
                  <a:gd name="T69" fmla="*/ 169 h 174"/>
                  <a:gd name="T70" fmla="*/ 56 w 161"/>
                  <a:gd name="T71" fmla="*/ 167 h 174"/>
                  <a:gd name="T72" fmla="*/ 54 w 161"/>
                  <a:gd name="T73" fmla="*/ 167 h 174"/>
                  <a:gd name="T74" fmla="*/ 50 w 161"/>
                  <a:gd name="T75" fmla="*/ 169 h 174"/>
                  <a:gd name="T76" fmla="*/ 46 w 161"/>
                  <a:gd name="T77" fmla="*/ 169 h 174"/>
                  <a:gd name="T78" fmla="*/ 42 w 161"/>
                  <a:gd name="T79" fmla="*/ 169 h 174"/>
                  <a:gd name="T80" fmla="*/ 35 w 161"/>
                  <a:gd name="T81" fmla="*/ 169 h 174"/>
                  <a:gd name="T82" fmla="*/ 33 w 161"/>
                  <a:gd name="T83" fmla="*/ 169 h 174"/>
                  <a:gd name="T84" fmla="*/ 31 w 161"/>
                  <a:gd name="T85" fmla="*/ 170 h 174"/>
                  <a:gd name="T86" fmla="*/ 25 w 161"/>
                  <a:gd name="T87" fmla="*/ 170 h 174"/>
                  <a:gd name="T88" fmla="*/ 21 w 161"/>
                  <a:gd name="T89" fmla="*/ 174 h 174"/>
                  <a:gd name="T90" fmla="*/ 8 w 161"/>
                  <a:gd name="T91" fmla="*/ 169 h 174"/>
                  <a:gd name="T92" fmla="*/ 0 w 161"/>
                  <a:gd name="T93" fmla="*/ 163 h 174"/>
                  <a:gd name="T94" fmla="*/ 2 w 161"/>
                  <a:gd name="T95" fmla="*/ 153 h 174"/>
                  <a:gd name="T96" fmla="*/ 6 w 161"/>
                  <a:gd name="T97" fmla="*/ 142 h 174"/>
                  <a:gd name="T98" fmla="*/ 12 w 161"/>
                  <a:gd name="T99" fmla="*/ 113 h 174"/>
                  <a:gd name="T100" fmla="*/ 14 w 161"/>
                  <a:gd name="T101" fmla="*/ 92 h 174"/>
                  <a:gd name="T102" fmla="*/ 12 w 161"/>
                  <a:gd name="T103" fmla="*/ 76 h 174"/>
                  <a:gd name="T104" fmla="*/ 12 w 161"/>
                  <a:gd name="T105" fmla="*/ 65 h 174"/>
                  <a:gd name="T106" fmla="*/ 12 w 161"/>
                  <a:gd name="T107" fmla="*/ 51 h 174"/>
                  <a:gd name="T108" fmla="*/ 6 w 161"/>
                  <a:gd name="T109" fmla="*/ 28 h 174"/>
                  <a:gd name="T110" fmla="*/ 10 w 161"/>
                  <a:gd name="T111" fmla="*/ 21 h 174"/>
                  <a:gd name="T112" fmla="*/ 10 w 161"/>
                  <a:gd name="T113" fmla="*/ 2 h 174"/>
                  <a:gd name="T114" fmla="*/ 23 w 161"/>
                  <a:gd name="T115" fmla="*/ 5 h 174"/>
                  <a:gd name="T116" fmla="*/ 33 w 161"/>
                  <a:gd name="T117" fmla="*/ 7 h 174"/>
                  <a:gd name="T118" fmla="*/ 37 w 161"/>
                  <a:gd name="T119" fmla="*/ 5 h 174"/>
                  <a:gd name="T120" fmla="*/ 39 w 161"/>
                  <a:gd name="T121" fmla="*/ 3 h 174"/>
                  <a:gd name="T122" fmla="*/ 42 w 161"/>
                  <a:gd name="T123" fmla="*/ 2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1"/>
                  <a:gd name="T187" fmla="*/ 0 h 174"/>
                  <a:gd name="T188" fmla="*/ 161 w 161"/>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1" h="174">
                    <a:moveTo>
                      <a:pt x="44" y="2"/>
                    </a:moveTo>
                    <a:lnTo>
                      <a:pt x="44" y="2"/>
                    </a:lnTo>
                    <a:lnTo>
                      <a:pt x="46" y="2"/>
                    </a:lnTo>
                    <a:lnTo>
                      <a:pt x="48" y="2"/>
                    </a:lnTo>
                    <a:lnTo>
                      <a:pt x="50" y="0"/>
                    </a:lnTo>
                    <a:lnTo>
                      <a:pt x="52" y="2"/>
                    </a:lnTo>
                    <a:lnTo>
                      <a:pt x="54" y="2"/>
                    </a:lnTo>
                    <a:lnTo>
                      <a:pt x="56" y="2"/>
                    </a:lnTo>
                    <a:lnTo>
                      <a:pt x="58" y="2"/>
                    </a:lnTo>
                    <a:lnTo>
                      <a:pt x="58" y="3"/>
                    </a:lnTo>
                    <a:lnTo>
                      <a:pt x="62" y="3"/>
                    </a:lnTo>
                    <a:lnTo>
                      <a:pt x="62" y="5"/>
                    </a:lnTo>
                    <a:lnTo>
                      <a:pt x="63" y="5"/>
                    </a:lnTo>
                    <a:lnTo>
                      <a:pt x="63" y="7"/>
                    </a:lnTo>
                    <a:lnTo>
                      <a:pt x="63" y="9"/>
                    </a:lnTo>
                    <a:lnTo>
                      <a:pt x="65" y="11"/>
                    </a:lnTo>
                    <a:lnTo>
                      <a:pt x="71" y="11"/>
                    </a:lnTo>
                    <a:lnTo>
                      <a:pt x="73" y="9"/>
                    </a:lnTo>
                    <a:lnTo>
                      <a:pt x="73" y="7"/>
                    </a:lnTo>
                    <a:lnTo>
                      <a:pt x="75" y="9"/>
                    </a:lnTo>
                    <a:lnTo>
                      <a:pt x="77" y="7"/>
                    </a:lnTo>
                    <a:lnTo>
                      <a:pt x="79" y="7"/>
                    </a:lnTo>
                    <a:lnTo>
                      <a:pt x="83" y="9"/>
                    </a:lnTo>
                    <a:lnTo>
                      <a:pt x="83" y="11"/>
                    </a:lnTo>
                    <a:lnTo>
                      <a:pt x="85" y="11"/>
                    </a:lnTo>
                    <a:lnTo>
                      <a:pt x="85" y="13"/>
                    </a:lnTo>
                    <a:lnTo>
                      <a:pt x="87" y="17"/>
                    </a:lnTo>
                    <a:lnTo>
                      <a:pt x="88" y="17"/>
                    </a:lnTo>
                    <a:lnTo>
                      <a:pt x="88" y="15"/>
                    </a:lnTo>
                    <a:lnTo>
                      <a:pt x="88" y="13"/>
                    </a:lnTo>
                    <a:lnTo>
                      <a:pt x="90" y="13"/>
                    </a:lnTo>
                    <a:lnTo>
                      <a:pt x="90" y="11"/>
                    </a:lnTo>
                    <a:lnTo>
                      <a:pt x="104" y="7"/>
                    </a:lnTo>
                    <a:lnTo>
                      <a:pt x="106" y="5"/>
                    </a:lnTo>
                    <a:lnTo>
                      <a:pt x="125" y="17"/>
                    </a:lnTo>
                    <a:lnTo>
                      <a:pt x="131" y="30"/>
                    </a:lnTo>
                    <a:lnTo>
                      <a:pt x="131" y="34"/>
                    </a:lnTo>
                    <a:lnTo>
                      <a:pt x="133" y="42"/>
                    </a:lnTo>
                    <a:lnTo>
                      <a:pt x="133" y="44"/>
                    </a:lnTo>
                    <a:lnTo>
                      <a:pt x="133" y="48"/>
                    </a:lnTo>
                    <a:lnTo>
                      <a:pt x="131" y="50"/>
                    </a:lnTo>
                    <a:lnTo>
                      <a:pt x="133" y="51"/>
                    </a:lnTo>
                    <a:lnTo>
                      <a:pt x="133" y="55"/>
                    </a:lnTo>
                    <a:lnTo>
                      <a:pt x="133" y="61"/>
                    </a:lnTo>
                    <a:lnTo>
                      <a:pt x="135" y="63"/>
                    </a:lnTo>
                    <a:lnTo>
                      <a:pt x="136" y="67"/>
                    </a:lnTo>
                    <a:lnTo>
                      <a:pt x="140" y="69"/>
                    </a:lnTo>
                    <a:lnTo>
                      <a:pt x="150" y="74"/>
                    </a:lnTo>
                    <a:lnTo>
                      <a:pt x="154" y="78"/>
                    </a:lnTo>
                    <a:lnTo>
                      <a:pt x="161" y="96"/>
                    </a:lnTo>
                    <a:lnTo>
                      <a:pt x="161" y="101"/>
                    </a:lnTo>
                    <a:lnTo>
                      <a:pt x="159" y="111"/>
                    </a:lnTo>
                    <a:lnTo>
                      <a:pt x="159" y="115"/>
                    </a:lnTo>
                    <a:lnTo>
                      <a:pt x="158" y="126"/>
                    </a:lnTo>
                    <a:lnTo>
                      <a:pt x="156" y="136"/>
                    </a:lnTo>
                    <a:lnTo>
                      <a:pt x="156" y="138"/>
                    </a:lnTo>
                    <a:lnTo>
                      <a:pt x="154" y="147"/>
                    </a:lnTo>
                    <a:lnTo>
                      <a:pt x="154" y="155"/>
                    </a:lnTo>
                    <a:lnTo>
                      <a:pt x="152" y="161"/>
                    </a:lnTo>
                    <a:lnTo>
                      <a:pt x="152" y="165"/>
                    </a:lnTo>
                    <a:lnTo>
                      <a:pt x="154" y="169"/>
                    </a:lnTo>
                    <a:lnTo>
                      <a:pt x="152" y="169"/>
                    </a:lnTo>
                    <a:lnTo>
                      <a:pt x="119" y="170"/>
                    </a:lnTo>
                    <a:lnTo>
                      <a:pt x="115" y="170"/>
                    </a:lnTo>
                    <a:lnTo>
                      <a:pt x="104" y="170"/>
                    </a:lnTo>
                    <a:lnTo>
                      <a:pt x="87" y="170"/>
                    </a:lnTo>
                    <a:lnTo>
                      <a:pt x="83" y="170"/>
                    </a:lnTo>
                    <a:lnTo>
                      <a:pt x="79" y="169"/>
                    </a:lnTo>
                    <a:lnTo>
                      <a:pt x="79" y="170"/>
                    </a:lnTo>
                    <a:lnTo>
                      <a:pt x="77" y="169"/>
                    </a:lnTo>
                    <a:lnTo>
                      <a:pt x="77" y="170"/>
                    </a:lnTo>
                    <a:lnTo>
                      <a:pt x="73" y="170"/>
                    </a:lnTo>
                    <a:lnTo>
                      <a:pt x="73" y="172"/>
                    </a:lnTo>
                    <a:lnTo>
                      <a:pt x="71" y="172"/>
                    </a:lnTo>
                    <a:lnTo>
                      <a:pt x="69" y="170"/>
                    </a:lnTo>
                    <a:lnTo>
                      <a:pt x="67" y="170"/>
                    </a:lnTo>
                    <a:lnTo>
                      <a:pt x="65" y="172"/>
                    </a:lnTo>
                    <a:lnTo>
                      <a:pt x="63" y="172"/>
                    </a:lnTo>
                    <a:lnTo>
                      <a:pt x="62" y="172"/>
                    </a:lnTo>
                    <a:lnTo>
                      <a:pt x="60" y="172"/>
                    </a:lnTo>
                    <a:lnTo>
                      <a:pt x="60" y="170"/>
                    </a:lnTo>
                    <a:lnTo>
                      <a:pt x="58" y="169"/>
                    </a:lnTo>
                    <a:lnTo>
                      <a:pt x="56" y="169"/>
                    </a:lnTo>
                    <a:lnTo>
                      <a:pt x="56" y="167"/>
                    </a:lnTo>
                    <a:lnTo>
                      <a:pt x="54" y="167"/>
                    </a:lnTo>
                    <a:lnTo>
                      <a:pt x="52" y="167"/>
                    </a:lnTo>
                    <a:lnTo>
                      <a:pt x="50" y="169"/>
                    </a:lnTo>
                    <a:lnTo>
                      <a:pt x="48" y="169"/>
                    </a:lnTo>
                    <a:lnTo>
                      <a:pt x="46" y="169"/>
                    </a:lnTo>
                    <a:lnTo>
                      <a:pt x="44" y="169"/>
                    </a:lnTo>
                    <a:lnTo>
                      <a:pt x="42" y="169"/>
                    </a:lnTo>
                    <a:lnTo>
                      <a:pt x="40" y="169"/>
                    </a:lnTo>
                    <a:lnTo>
                      <a:pt x="39" y="169"/>
                    </a:lnTo>
                    <a:lnTo>
                      <a:pt x="35" y="169"/>
                    </a:lnTo>
                    <a:lnTo>
                      <a:pt x="35" y="170"/>
                    </a:lnTo>
                    <a:lnTo>
                      <a:pt x="33" y="169"/>
                    </a:lnTo>
                    <a:lnTo>
                      <a:pt x="31" y="170"/>
                    </a:lnTo>
                    <a:lnTo>
                      <a:pt x="29" y="169"/>
                    </a:lnTo>
                    <a:lnTo>
                      <a:pt x="25" y="170"/>
                    </a:lnTo>
                    <a:lnTo>
                      <a:pt x="23" y="172"/>
                    </a:lnTo>
                    <a:lnTo>
                      <a:pt x="21" y="174"/>
                    </a:lnTo>
                    <a:lnTo>
                      <a:pt x="19" y="174"/>
                    </a:lnTo>
                    <a:lnTo>
                      <a:pt x="14" y="170"/>
                    </a:lnTo>
                    <a:lnTo>
                      <a:pt x="8" y="169"/>
                    </a:lnTo>
                    <a:lnTo>
                      <a:pt x="4" y="167"/>
                    </a:lnTo>
                    <a:lnTo>
                      <a:pt x="0" y="165"/>
                    </a:lnTo>
                    <a:lnTo>
                      <a:pt x="0" y="163"/>
                    </a:lnTo>
                    <a:lnTo>
                      <a:pt x="2" y="159"/>
                    </a:lnTo>
                    <a:lnTo>
                      <a:pt x="2" y="153"/>
                    </a:lnTo>
                    <a:lnTo>
                      <a:pt x="4" y="151"/>
                    </a:lnTo>
                    <a:lnTo>
                      <a:pt x="4" y="147"/>
                    </a:lnTo>
                    <a:lnTo>
                      <a:pt x="6" y="142"/>
                    </a:lnTo>
                    <a:lnTo>
                      <a:pt x="6" y="138"/>
                    </a:lnTo>
                    <a:lnTo>
                      <a:pt x="8" y="136"/>
                    </a:lnTo>
                    <a:lnTo>
                      <a:pt x="12" y="113"/>
                    </a:lnTo>
                    <a:lnTo>
                      <a:pt x="15" y="105"/>
                    </a:lnTo>
                    <a:lnTo>
                      <a:pt x="14" y="92"/>
                    </a:lnTo>
                    <a:lnTo>
                      <a:pt x="14" y="86"/>
                    </a:lnTo>
                    <a:lnTo>
                      <a:pt x="12" y="76"/>
                    </a:lnTo>
                    <a:lnTo>
                      <a:pt x="12" y="73"/>
                    </a:lnTo>
                    <a:lnTo>
                      <a:pt x="12" y="67"/>
                    </a:lnTo>
                    <a:lnTo>
                      <a:pt x="12" y="65"/>
                    </a:lnTo>
                    <a:lnTo>
                      <a:pt x="12" y="55"/>
                    </a:lnTo>
                    <a:lnTo>
                      <a:pt x="12" y="51"/>
                    </a:lnTo>
                    <a:lnTo>
                      <a:pt x="10" y="42"/>
                    </a:lnTo>
                    <a:lnTo>
                      <a:pt x="6" y="36"/>
                    </a:lnTo>
                    <a:lnTo>
                      <a:pt x="6" y="28"/>
                    </a:lnTo>
                    <a:lnTo>
                      <a:pt x="8" y="28"/>
                    </a:lnTo>
                    <a:lnTo>
                      <a:pt x="8" y="23"/>
                    </a:lnTo>
                    <a:lnTo>
                      <a:pt x="10" y="21"/>
                    </a:lnTo>
                    <a:lnTo>
                      <a:pt x="8" y="7"/>
                    </a:lnTo>
                    <a:lnTo>
                      <a:pt x="8" y="5"/>
                    </a:lnTo>
                    <a:lnTo>
                      <a:pt x="10" y="2"/>
                    </a:lnTo>
                    <a:lnTo>
                      <a:pt x="14" y="3"/>
                    </a:lnTo>
                    <a:lnTo>
                      <a:pt x="21" y="5"/>
                    </a:lnTo>
                    <a:lnTo>
                      <a:pt x="23" y="5"/>
                    </a:lnTo>
                    <a:lnTo>
                      <a:pt x="25" y="5"/>
                    </a:lnTo>
                    <a:lnTo>
                      <a:pt x="29" y="5"/>
                    </a:lnTo>
                    <a:lnTo>
                      <a:pt x="33" y="7"/>
                    </a:lnTo>
                    <a:lnTo>
                      <a:pt x="35" y="7"/>
                    </a:lnTo>
                    <a:lnTo>
                      <a:pt x="37" y="5"/>
                    </a:lnTo>
                    <a:lnTo>
                      <a:pt x="39" y="3"/>
                    </a:lnTo>
                    <a:lnTo>
                      <a:pt x="40" y="3"/>
                    </a:lnTo>
                    <a:lnTo>
                      <a:pt x="42" y="2"/>
                    </a:lnTo>
                    <a:lnTo>
                      <a:pt x="44" y="2"/>
                    </a:lnTo>
                    <a:close/>
                  </a:path>
                </a:pathLst>
              </a:custGeom>
              <a:solidFill>
                <a:srgbClr val="2E648C"/>
              </a:solidFill>
              <a:ln w="6350">
                <a:solidFill>
                  <a:srgbClr val="E1E1E1"/>
                </a:solidFill>
                <a:prstDash val="solid"/>
                <a:round/>
                <a:headEnd/>
                <a:tailEnd/>
              </a:ln>
            </p:spPr>
            <p:txBody>
              <a:bodyPr/>
              <a:lstStyle/>
              <a:p>
                <a:endParaRPr lang="en-US"/>
              </a:p>
            </p:txBody>
          </p:sp>
          <p:sp>
            <p:nvSpPr>
              <p:cNvPr id="38181" name="Freeform 38"/>
              <p:cNvSpPr>
                <a:spLocks/>
              </p:cNvSpPr>
              <p:nvPr/>
            </p:nvSpPr>
            <p:spPr bwMode="auto">
              <a:xfrm>
                <a:off x="2170" y="952"/>
                <a:ext cx="92" cy="135"/>
              </a:xfrm>
              <a:custGeom>
                <a:avLst/>
                <a:gdLst>
                  <a:gd name="T0" fmla="*/ 27 w 92"/>
                  <a:gd name="T1" fmla="*/ 0 h 135"/>
                  <a:gd name="T2" fmla="*/ 37 w 92"/>
                  <a:gd name="T3" fmla="*/ 0 h 135"/>
                  <a:gd name="T4" fmla="*/ 54 w 92"/>
                  <a:gd name="T5" fmla="*/ 0 h 135"/>
                  <a:gd name="T6" fmla="*/ 62 w 92"/>
                  <a:gd name="T7" fmla="*/ 6 h 135"/>
                  <a:gd name="T8" fmla="*/ 62 w 92"/>
                  <a:gd name="T9" fmla="*/ 17 h 135"/>
                  <a:gd name="T10" fmla="*/ 62 w 92"/>
                  <a:gd name="T11" fmla="*/ 33 h 135"/>
                  <a:gd name="T12" fmla="*/ 62 w 92"/>
                  <a:gd name="T13" fmla="*/ 52 h 135"/>
                  <a:gd name="T14" fmla="*/ 62 w 92"/>
                  <a:gd name="T15" fmla="*/ 54 h 135"/>
                  <a:gd name="T16" fmla="*/ 64 w 92"/>
                  <a:gd name="T17" fmla="*/ 54 h 135"/>
                  <a:gd name="T18" fmla="*/ 65 w 92"/>
                  <a:gd name="T19" fmla="*/ 58 h 135"/>
                  <a:gd name="T20" fmla="*/ 67 w 92"/>
                  <a:gd name="T21" fmla="*/ 60 h 135"/>
                  <a:gd name="T22" fmla="*/ 69 w 92"/>
                  <a:gd name="T23" fmla="*/ 60 h 135"/>
                  <a:gd name="T24" fmla="*/ 77 w 92"/>
                  <a:gd name="T25" fmla="*/ 60 h 135"/>
                  <a:gd name="T26" fmla="*/ 77 w 92"/>
                  <a:gd name="T27" fmla="*/ 67 h 135"/>
                  <a:gd name="T28" fmla="*/ 77 w 92"/>
                  <a:gd name="T29" fmla="*/ 73 h 135"/>
                  <a:gd name="T30" fmla="*/ 87 w 92"/>
                  <a:gd name="T31" fmla="*/ 75 h 135"/>
                  <a:gd name="T32" fmla="*/ 90 w 92"/>
                  <a:gd name="T33" fmla="*/ 85 h 135"/>
                  <a:gd name="T34" fmla="*/ 89 w 92"/>
                  <a:gd name="T35" fmla="*/ 90 h 135"/>
                  <a:gd name="T36" fmla="*/ 89 w 92"/>
                  <a:gd name="T37" fmla="*/ 96 h 135"/>
                  <a:gd name="T38" fmla="*/ 87 w 92"/>
                  <a:gd name="T39" fmla="*/ 98 h 135"/>
                  <a:gd name="T40" fmla="*/ 79 w 92"/>
                  <a:gd name="T41" fmla="*/ 110 h 135"/>
                  <a:gd name="T42" fmla="*/ 75 w 92"/>
                  <a:gd name="T43" fmla="*/ 111 h 135"/>
                  <a:gd name="T44" fmla="*/ 75 w 92"/>
                  <a:gd name="T45" fmla="*/ 113 h 135"/>
                  <a:gd name="T46" fmla="*/ 62 w 92"/>
                  <a:gd name="T47" fmla="*/ 111 h 135"/>
                  <a:gd name="T48" fmla="*/ 60 w 92"/>
                  <a:gd name="T49" fmla="*/ 113 h 135"/>
                  <a:gd name="T50" fmla="*/ 60 w 92"/>
                  <a:gd name="T51" fmla="*/ 117 h 135"/>
                  <a:gd name="T52" fmla="*/ 58 w 92"/>
                  <a:gd name="T53" fmla="*/ 119 h 135"/>
                  <a:gd name="T54" fmla="*/ 58 w 92"/>
                  <a:gd name="T55" fmla="*/ 121 h 135"/>
                  <a:gd name="T56" fmla="*/ 56 w 92"/>
                  <a:gd name="T57" fmla="*/ 127 h 135"/>
                  <a:gd name="T58" fmla="*/ 56 w 92"/>
                  <a:gd name="T59" fmla="*/ 127 h 135"/>
                  <a:gd name="T60" fmla="*/ 52 w 92"/>
                  <a:gd name="T61" fmla="*/ 133 h 135"/>
                  <a:gd name="T62" fmla="*/ 48 w 92"/>
                  <a:gd name="T63" fmla="*/ 133 h 135"/>
                  <a:gd name="T64" fmla="*/ 44 w 92"/>
                  <a:gd name="T65" fmla="*/ 133 h 135"/>
                  <a:gd name="T66" fmla="*/ 37 w 92"/>
                  <a:gd name="T67" fmla="*/ 133 h 135"/>
                  <a:gd name="T68" fmla="*/ 31 w 92"/>
                  <a:gd name="T69" fmla="*/ 133 h 135"/>
                  <a:gd name="T70" fmla="*/ 23 w 92"/>
                  <a:gd name="T71" fmla="*/ 133 h 135"/>
                  <a:gd name="T72" fmla="*/ 12 w 92"/>
                  <a:gd name="T73" fmla="*/ 135 h 135"/>
                  <a:gd name="T74" fmla="*/ 0 w 92"/>
                  <a:gd name="T75" fmla="*/ 135 h 135"/>
                  <a:gd name="T76" fmla="*/ 0 w 92"/>
                  <a:gd name="T77" fmla="*/ 125 h 135"/>
                  <a:gd name="T78" fmla="*/ 0 w 92"/>
                  <a:gd name="T79" fmla="*/ 123 h 135"/>
                  <a:gd name="T80" fmla="*/ 0 w 92"/>
                  <a:gd name="T81" fmla="*/ 121 h 135"/>
                  <a:gd name="T82" fmla="*/ 2 w 92"/>
                  <a:gd name="T83" fmla="*/ 110 h 135"/>
                  <a:gd name="T84" fmla="*/ 2 w 92"/>
                  <a:gd name="T85" fmla="*/ 108 h 135"/>
                  <a:gd name="T86" fmla="*/ 4 w 92"/>
                  <a:gd name="T87" fmla="*/ 104 h 135"/>
                  <a:gd name="T88" fmla="*/ 4 w 92"/>
                  <a:gd name="T89" fmla="*/ 102 h 135"/>
                  <a:gd name="T90" fmla="*/ 4 w 92"/>
                  <a:gd name="T91" fmla="*/ 96 h 135"/>
                  <a:gd name="T92" fmla="*/ 4 w 92"/>
                  <a:gd name="T93" fmla="*/ 94 h 135"/>
                  <a:gd name="T94" fmla="*/ 6 w 92"/>
                  <a:gd name="T95" fmla="*/ 90 h 135"/>
                  <a:gd name="T96" fmla="*/ 6 w 92"/>
                  <a:gd name="T97" fmla="*/ 90 h 135"/>
                  <a:gd name="T98" fmla="*/ 6 w 92"/>
                  <a:gd name="T99" fmla="*/ 90 h 135"/>
                  <a:gd name="T100" fmla="*/ 6 w 92"/>
                  <a:gd name="T101" fmla="*/ 88 h 135"/>
                  <a:gd name="T102" fmla="*/ 6 w 92"/>
                  <a:gd name="T103" fmla="*/ 88 h 135"/>
                  <a:gd name="T104" fmla="*/ 8 w 92"/>
                  <a:gd name="T105" fmla="*/ 77 h 135"/>
                  <a:gd name="T106" fmla="*/ 8 w 92"/>
                  <a:gd name="T107" fmla="*/ 73 h 135"/>
                  <a:gd name="T108" fmla="*/ 8 w 92"/>
                  <a:gd name="T109" fmla="*/ 71 h 135"/>
                  <a:gd name="T110" fmla="*/ 8 w 92"/>
                  <a:gd name="T111" fmla="*/ 69 h 135"/>
                  <a:gd name="T112" fmla="*/ 10 w 92"/>
                  <a:gd name="T113" fmla="*/ 65 h 135"/>
                  <a:gd name="T114" fmla="*/ 10 w 92"/>
                  <a:gd name="T115" fmla="*/ 56 h 135"/>
                  <a:gd name="T116" fmla="*/ 12 w 92"/>
                  <a:gd name="T117" fmla="*/ 52 h 135"/>
                  <a:gd name="T118" fmla="*/ 14 w 92"/>
                  <a:gd name="T119" fmla="*/ 39 h 135"/>
                  <a:gd name="T120" fmla="*/ 14 w 92"/>
                  <a:gd name="T121" fmla="*/ 37 h 135"/>
                  <a:gd name="T122" fmla="*/ 14 w 92"/>
                  <a:gd name="T123" fmla="*/ 33 h 135"/>
                  <a:gd name="T124" fmla="*/ 17 w 92"/>
                  <a:gd name="T125" fmla="*/ 0 h 1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2"/>
                  <a:gd name="T190" fmla="*/ 0 h 135"/>
                  <a:gd name="T191" fmla="*/ 92 w 92"/>
                  <a:gd name="T192" fmla="*/ 135 h 1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2" h="135">
                    <a:moveTo>
                      <a:pt x="23" y="0"/>
                    </a:moveTo>
                    <a:lnTo>
                      <a:pt x="23" y="0"/>
                    </a:lnTo>
                    <a:lnTo>
                      <a:pt x="27" y="0"/>
                    </a:lnTo>
                    <a:lnTo>
                      <a:pt x="31" y="0"/>
                    </a:lnTo>
                    <a:lnTo>
                      <a:pt x="37" y="0"/>
                    </a:lnTo>
                    <a:lnTo>
                      <a:pt x="52" y="0"/>
                    </a:lnTo>
                    <a:lnTo>
                      <a:pt x="54" y="0"/>
                    </a:lnTo>
                    <a:lnTo>
                      <a:pt x="62" y="0"/>
                    </a:lnTo>
                    <a:lnTo>
                      <a:pt x="62" y="6"/>
                    </a:lnTo>
                    <a:lnTo>
                      <a:pt x="62" y="8"/>
                    </a:lnTo>
                    <a:lnTo>
                      <a:pt x="62" y="15"/>
                    </a:lnTo>
                    <a:lnTo>
                      <a:pt x="62" y="17"/>
                    </a:lnTo>
                    <a:lnTo>
                      <a:pt x="62" y="21"/>
                    </a:lnTo>
                    <a:lnTo>
                      <a:pt x="62" y="33"/>
                    </a:lnTo>
                    <a:lnTo>
                      <a:pt x="62" y="44"/>
                    </a:lnTo>
                    <a:lnTo>
                      <a:pt x="62" y="52"/>
                    </a:lnTo>
                    <a:lnTo>
                      <a:pt x="62" y="54"/>
                    </a:lnTo>
                    <a:lnTo>
                      <a:pt x="64" y="54"/>
                    </a:lnTo>
                    <a:lnTo>
                      <a:pt x="65" y="54"/>
                    </a:lnTo>
                    <a:lnTo>
                      <a:pt x="65" y="56"/>
                    </a:lnTo>
                    <a:lnTo>
                      <a:pt x="65" y="58"/>
                    </a:lnTo>
                    <a:lnTo>
                      <a:pt x="65" y="60"/>
                    </a:lnTo>
                    <a:lnTo>
                      <a:pt x="67" y="60"/>
                    </a:lnTo>
                    <a:lnTo>
                      <a:pt x="69" y="60"/>
                    </a:lnTo>
                    <a:lnTo>
                      <a:pt x="71" y="60"/>
                    </a:lnTo>
                    <a:lnTo>
                      <a:pt x="73" y="60"/>
                    </a:lnTo>
                    <a:lnTo>
                      <a:pt x="77" y="60"/>
                    </a:lnTo>
                    <a:lnTo>
                      <a:pt x="77" y="65"/>
                    </a:lnTo>
                    <a:lnTo>
                      <a:pt x="77" y="67"/>
                    </a:lnTo>
                    <a:lnTo>
                      <a:pt x="77" y="69"/>
                    </a:lnTo>
                    <a:lnTo>
                      <a:pt x="77" y="71"/>
                    </a:lnTo>
                    <a:lnTo>
                      <a:pt x="77" y="73"/>
                    </a:lnTo>
                    <a:lnTo>
                      <a:pt x="81" y="77"/>
                    </a:lnTo>
                    <a:lnTo>
                      <a:pt x="87" y="75"/>
                    </a:lnTo>
                    <a:lnTo>
                      <a:pt x="90" y="81"/>
                    </a:lnTo>
                    <a:lnTo>
                      <a:pt x="92" y="81"/>
                    </a:lnTo>
                    <a:lnTo>
                      <a:pt x="90" y="85"/>
                    </a:lnTo>
                    <a:lnTo>
                      <a:pt x="90" y="87"/>
                    </a:lnTo>
                    <a:lnTo>
                      <a:pt x="90" y="88"/>
                    </a:lnTo>
                    <a:lnTo>
                      <a:pt x="89" y="90"/>
                    </a:lnTo>
                    <a:lnTo>
                      <a:pt x="89" y="94"/>
                    </a:lnTo>
                    <a:lnTo>
                      <a:pt x="89" y="96"/>
                    </a:lnTo>
                    <a:lnTo>
                      <a:pt x="87" y="98"/>
                    </a:lnTo>
                    <a:lnTo>
                      <a:pt x="87" y="100"/>
                    </a:lnTo>
                    <a:lnTo>
                      <a:pt x="83" y="104"/>
                    </a:lnTo>
                    <a:lnTo>
                      <a:pt x="79" y="110"/>
                    </a:lnTo>
                    <a:lnTo>
                      <a:pt x="77" y="110"/>
                    </a:lnTo>
                    <a:lnTo>
                      <a:pt x="75" y="111"/>
                    </a:lnTo>
                    <a:lnTo>
                      <a:pt x="75" y="113"/>
                    </a:lnTo>
                    <a:lnTo>
                      <a:pt x="75" y="115"/>
                    </a:lnTo>
                    <a:lnTo>
                      <a:pt x="73" y="113"/>
                    </a:lnTo>
                    <a:lnTo>
                      <a:pt x="62" y="111"/>
                    </a:lnTo>
                    <a:lnTo>
                      <a:pt x="60" y="113"/>
                    </a:lnTo>
                    <a:lnTo>
                      <a:pt x="60" y="115"/>
                    </a:lnTo>
                    <a:lnTo>
                      <a:pt x="60" y="117"/>
                    </a:lnTo>
                    <a:lnTo>
                      <a:pt x="58" y="119"/>
                    </a:lnTo>
                    <a:lnTo>
                      <a:pt x="58" y="121"/>
                    </a:lnTo>
                    <a:lnTo>
                      <a:pt x="58" y="123"/>
                    </a:lnTo>
                    <a:lnTo>
                      <a:pt x="56" y="127"/>
                    </a:lnTo>
                    <a:lnTo>
                      <a:pt x="56" y="129"/>
                    </a:lnTo>
                    <a:lnTo>
                      <a:pt x="54" y="133"/>
                    </a:lnTo>
                    <a:lnTo>
                      <a:pt x="52" y="133"/>
                    </a:lnTo>
                    <a:lnTo>
                      <a:pt x="50" y="133"/>
                    </a:lnTo>
                    <a:lnTo>
                      <a:pt x="48" y="133"/>
                    </a:lnTo>
                    <a:lnTo>
                      <a:pt x="44" y="133"/>
                    </a:lnTo>
                    <a:lnTo>
                      <a:pt x="42" y="133"/>
                    </a:lnTo>
                    <a:lnTo>
                      <a:pt x="37" y="133"/>
                    </a:lnTo>
                    <a:lnTo>
                      <a:pt x="35" y="133"/>
                    </a:lnTo>
                    <a:lnTo>
                      <a:pt x="31" y="133"/>
                    </a:lnTo>
                    <a:lnTo>
                      <a:pt x="29" y="133"/>
                    </a:lnTo>
                    <a:lnTo>
                      <a:pt x="27" y="133"/>
                    </a:lnTo>
                    <a:lnTo>
                      <a:pt x="23" y="133"/>
                    </a:lnTo>
                    <a:lnTo>
                      <a:pt x="21" y="133"/>
                    </a:lnTo>
                    <a:lnTo>
                      <a:pt x="19" y="133"/>
                    </a:lnTo>
                    <a:lnTo>
                      <a:pt x="12" y="135"/>
                    </a:lnTo>
                    <a:lnTo>
                      <a:pt x="10" y="135"/>
                    </a:lnTo>
                    <a:lnTo>
                      <a:pt x="4" y="135"/>
                    </a:lnTo>
                    <a:lnTo>
                      <a:pt x="0" y="135"/>
                    </a:lnTo>
                    <a:lnTo>
                      <a:pt x="0" y="131"/>
                    </a:lnTo>
                    <a:lnTo>
                      <a:pt x="0" y="125"/>
                    </a:lnTo>
                    <a:lnTo>
                      <a:pt x="0" y="123"/>
                    </a:lnTo>
                    <a:lnTo>
                      <a:pt x="0" y="121"/>
                    </a:lnTo>
                    <a:lnTo>
                      <a:pt x="2" y="121"/>
                    </a:lnTo>
                    <a:lnTo>
                      <a:pt x="2" y="115"/>
                    </a:lnTo>
                    <a:lnTo>
                      <a:pt x="2" y="110"/>
                    </a:lnTo>
                    <a:lnTo>
                      <a:pt x="2" y="108"/>
                    </a:lnTo>
                    <a:lnTo>
                      <a:pt x="4" y="104"/>
                    </a:lnTo>
                    <a:lnTo>
                      <a:pt x="4" y="102"/>
                    </a:lnTo>
                    <a:lnTo>
                      <a:pt x="4" y="100"/>
                    </a:lnTo>
                    <a:lnTo>
                      <a:pt x="4" y="96"/>
                    </a:lnTo>
                    <a:lnTo>
                      <a:pt x="4" y="94"/>
                    </a:lnTo>
                    <a:lnTo>
                      <a:pt x="6" y="92"/>
                    </a:lnTo>
                    <a:lnTo>
                      <a:pt x="6" y="90"/>
                    </a:lnTo>
                    <a:lnTo>
                      <a:pt x="6" y="88"/>
                    </a:lnTo>
                    <a:lnTo>
                      <a:pt x="6" y="81"/>
                    </a:lnTo>
                    <a:lnTo>
                      <a:pt x="8" y="77"/>
                    </a:lnTo>
                    <a:lnTo>
                      <a:pt x="8" y="75"/>
                    </a:lnTo>
                    <a:lnTo>
                      <a:pt x="8" y="73"/>
                    </a:lnTo>
                    <a:lnTo>
                      <a:pt x="8" y="71"/>
                    </a:lnTo>
                    <a:lnTo>
                      <a:pt x="8" y="69"/>
                    </a:lnTo>
                    <a:lnTo>
                      <a:pt x="8" y="67"/>
                    </a:lnTo>
                    <a:lnTo>
                      <a:pt x="10" y="67"/>
                    </a:lnTo>
                    <a:lnTo>
                      <a:pt x="10" y="65"/>
                    </a:lnTo>
                    <a:lnTo>
                      <a:pt x="10" y="62"/>
                    </a:lnTo>
                    <a:lnTo>
                      <a:pt x="10" y="60"/>
                    </a:lnTo>
                    <a:lnTo>
                      <a:pt x="10" y="56"/>
                    </a:lnTo>
                    <a:lnTo>
                      <a:pt x="12" y="54"/>
                    </a:lnTo>
                    <a:lnTo>
                      <a:pt x="12" y="52"/>
                    </a:lnTo>
                    <a:lnTo>
                      <a:pt x="12" y="44"/>
                    </a:lnTo>
                    <a:lnTo>
                      <a:pt x="12" y="42"/>
                    </a:lnTo>
                    <a:lnTo>
                      <a:pt x="14" y="39"/>
                    </a:lnTo>
                    <a:lnTo>
                      <a:pt x="14" y="37"/>
                    </a:lnTo>
                    <a:lnTo>
                      <a:pt x="14" y="35"/>
                    </a:lnTo>
                    <a:lnTo>
                      <a:pt x="14" y="33"/>
                    </a:lnTo>
                    <a:lnTo>
                      <a:pt x="14" y="31"/>
                    </a:lnTo>
                    <a:lnTo>
                      <a:pt x="16" y="21"/>
                    </a:lnTo>
                    <a:lnTo>
                      <a:pt x="17" y="0"/>
                    </a:lnTo>
                    <a:lnTo>
                      <a:pt x="23" y="0"/>
                    </a:lnTo>
                    <a:close/>
                  </a:path>
                </a:pathLst>
              </a:custGeom>
              <a:solidFill>
                <a:srgbClr val="97B4C7"/>
              </a:solidFill>
              <a:ln w="6350">
                <a:solidFill>
                  <a:srgbClr val="E1E1E1"/>
                </a:solidFill>
                <a:prstDash val="solid"/>
                <a:round/>
                <a:headEnd/>
                <a:tailEnd/>
              </a:ln>
            </p:spPr>
            <p:txBody>
              <a:bodyPr/>
              <a:lstStyle/>
              <a:p>
                <a:endParaRPr lang="en-US"/>
              </a:p>
            </p:txBody>
          </p:sp>
          <p:sp>
            <p:nvSpPr>
              <p:cNvPr id="38182" name="Freeform 39"/>
              <p:cNvSpPr>
                <a:spLocks/>
              </p:cNvSpPr>
              <p:nvPr/>
            </p:nvSpPr>
            <p:spPr bwMode="auto">
              <a:xfrm>
                <a:off x="2516" y="979"/>
                <a:ext cx="142" cy="171"/>
              </a:xfrm>
              <a:custGeom>
                <a:avLst/>
                <a:gdLst>
                  <a:gd name="T0" fmla="*/ 42 w 142"/>
                  <a:gd name="T1" fmla="*/ 0 h 171"/>
                  <a:gd name="T2" fmla="*/ 46 w 142"/>
                  <a:gd name="T3" fmla="*/ 2 h 171"/>
                  <a:gd name="T4" fmla="*/ 46 w 142"/>
                  <a:gd name="T5" fmla="*/ 6 h 171"/>
                  <a:gd name="T6" fmla="*/ 50 w 142"/>
                  <a:gd name="T7" fmla="*/ 6 h 171"/>
                  <a:gd name="T8" fmla="*/ 54 w 142"/>
                  <a:gd name="T9" fmla="*/ 6 h 171"/>
                  <a:gd name="T10" fmla="*/ 55 w 142"/>
                  <a:gd name="T11" fmla="*/ 8 h 171"/>
                  <a:gd name="T12" fmla="*/ 57 w 142"/>
                  <a:gd name="T13" fmla="*/ 15 h 171"/>
                  <a:gd name="T14" fmla="*/ 67 w 142"/>
                  <a:gd name="T15" fmla="*/ 19 h 171"/>
                  <a:gd name="T16" fmla="*/ 77 w 142"/>
                  <a:gd name="T17" fmla="*/ 21 h 171"/>
                  <a:gd name="T18" fmla="*/ 79 w 142"/>
                  <a:gd name="T19" fmla="*/ 21 h 171"/>
                  <a:gd name="T20" fmla="*/ 86 w 142"/>
                  <a:gd name="T21" fmla="*/ 23 h 171"/>
                  <a:gd name="T22" fmla="*/ 86 w 142"/>
                  <a:gd name="T23" fmla="*/ 29 h 171"/>
                  <a:gd name="T24" fmla="*/ 86 w 142"/>
                  <a:gd name="T25" fmla="*/ 33 h 171"/>
                  <a:gd name="T26" fmla="*/ 84 w 142"/>
                  <a:gd name="T27" fmla="*/ 33 h 171"/>
                  <a:gd name="T28" fmla="*/ 88 w 142"/>
                  <a:gd name="T29" fmla="*/ 38 h 171"/>
                  <a:gd name="T30" fmla="*/ 90 w 142"/>
                  <a:gd name="T31" fmla="*/ 38 h 171"/>
                  <a:gd name="T32" fmla="*/ 88 w 142"/>
                  <a:gd name="T33" fmla="*/ 40 h 171"/>
                  <a:gd name="T34" fmla="*/ 90 w 142"/>
                  <a:gd name="T35" fmla="*/ 40 h 171"/>
                  <a:gd name="T36" fmla="*/ 98 w 142"/>
                  <a:gd name="T37" fmla="*/ 42 h 171"/>
                  <a:gd name="T38" fmla="*/ 111 w 142"/>
                  <a:gd name="T39" fmla="*/ 46 h 171"/>
                  <a:gd name="T40" fmla="*/ 113 w 142"/>
                  <a:gd name="T41" fmla="*/ 48 h 171"/>
                  <a:gd name="T42" fmla="*/ 115 w 142"/>
                  <a:gd name="T43" fmla="*/ 50 h 171"/>
                  <a:gd name="T44" fmla="*/ 121 w 142"/>
                  <a:gd name="T45" fmla="*/ 54 h 171"/>
                  <a:gd name="T46" fmla="*/ 126 w 142"/>
                  <a:gd name="T47" fmla="*/ 61 h 171"/>
                  <a:gd name="T48" fmla="*/ 142 w 142"/>
                  <a:gd name="T49" fmla="*/ 98 h 171"/>
                  <a:gd name="T50" fmla="*/ 140 w 142"/>
                  <a:gd name="T51" fmla="*/ 106 h 171"/>
                  <a:gd name="T52" fmla="*/ 128 w 142"/>
                  <a:gd name="T53" fmla="*/ 115 h 171"/>
                  <a:gd name="T54" fmla="*/ 126 w 142"/>
                  <a:gd name="T55" fmla="*/ 117 h 171"/>
                  <a:gd name="T56" fmla="*/ 123 w 142"/>
                  <a:gd name="T57" fmla="*/ 119 h 171"/>
                  <a:gd name="T58" fmla="*/ 117 w 142"/>
                  <a:gd name="T59" fmla="*/ 125 h 171"/>
                  <a:gd name="T60" fmla="*/ 105 w 142"/>
                  <a:gd name="T61" fmla="*/ 127 h 171"/>
                  <a:gd name="T62" fmla="*/ 84 w 142"/>
                  <a:gd name="T63" fmla="*/ 146 h 171"/>
                  <a:gd name="T64" fmla="*/ 75 w 142"/>
                  <a:gd name="T65" fmla="*/ 154 h 171"/>
                  <a:gd name="T66" fmla="*/ 55 w 142"/>
                  <a:gd name="T67" fmla="*/ 169 h 171"/>
                  <a:gd name="T68" fmla="*/ 31 w 142"/>
                  <a:gd name="T69" fmla="*/ 146 h 171"/>
                  <a:gd name="T70" fmla="*/ 25 w 142"/>
                  <a:gd name="T71" fmla="*/ 123 h 171"/>
                  <a:gd name="T72" fmla="*/ 25 w 142"/>
                  <a:gd name="T73" fmla="*/ 119 h 171"/>
                  <a:gd name="T74" fmla="*/ 11 w 142"/>
                  <a:gd name="T75" fmla="*/ 109 h 171"/>
                  <a:gd name="T76" fmla="*/ 2 w 142"/>
                  <a:gd name="T77" fmla="*/ 106 h 171"/>
                  <a:gd name="T78" fmla="*/ 2 w 142"/>
                  <a:gd name="T79" fmla="*/ 104 h 171"/>
                  <a:gd name="T80" fmla="*/ 4 w 142"/>
                  <a:gd name="T81" fmla="*/ 96 h 171"/>
                  <a:gd name="T82" fmla="*/ 7 w 142"/>
                  <a:gd name="T83" fmla="*/ 84 h 171"/>
                  <a:gd name="T84" fmla="*/ 9 w 142"/>
                  <a:gd name="T85" fmla="*/ 79 h 171"/>
                  <a:gd name="T86" fmla="*/ 11 w 142"/>
                  <a:gd name="T87" fmla="*/ 71 h 171"/>
                  <a:gd name="T88" fmla="*/ 15 w 142"/>
                  <a:gd name="T89" fmla="*/ 56 h 171"/>
                  <a:gd name="T90" fmla="*/ 21 w 142"/>
                  <a:gd name="T91" fmla="*/ 44 h 171"/>
                  <a:gd name="T92" fmla="*/ 23 w 142"/>
                  <a:gd name="T93" fmla="*/ 36 h 171"/>
                  <a:gd name="T94" fmla="*/ 29 w 142"/>
                  <a:gd name="T95" fmla="*/ 29 h 171"/>
                  <a:gd name="T96" fmla="*/ 36 w 142"/>
                  <a:gd name="T97" fmla="*/ 12 h 171"/>
                  <a:gd name="T98" fmla="*/ 36 w 142"/>
                  <a:gd name="T99" fmla="*/ 2 h 1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2"/>
                  <a:gd name="T151" fmla="*/ 0 h 171"/>
                  <a:gd name="T152" fmla="*/ 142 w 142"/>
                  <a:gd name="T153" fmla="*/ 171 h 1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2" h="171">
                    <a:moveTo>
                      <a:pt x="38" y="0"/>
                    </a:moveTo>
                    <a:lnTo>
                      <a:pt x="38" y="2"/>
                    </a:lnTo>
                    <a:lnTo>
                      <a:pt x="40" y="2"/>
                    </a:lnTo>
                    <a:lnTo>
                      <a:pt x="42" y="0"/>
                    </a:lnTo>
                    <a:lnTo>
                      <a:pt x="44" y="0"/>
                    </a:lnTo>
                    <a:lnTo>
                      <a:pt x="46" y="2"/>
                    </a:lnTo>
                    <a:lnTo>
                      <a:pt x="44" y="4"/>
                    </a:lnTo>
                    <a:lnTo>
                      <a:pt x="46" y="6"/>
                    </a:lnTo>
                    <a:lnTo>
                      <a:pt x="48" y="6"/>
                    </a:lnTo>
                    <a:lnTo>
                      <a:pt x="50" y="6"/>
                    </a:lnTo>
                    <a:lnTo>
                      <a:pt x="52" y="8"/>
                    </a:lnTo>
                    <a:lnTo>
                      <a:pt x="52" y="6"/>
                    </a:lnTo>
                    <a:lnTo>
                      <a:pt x="54" y="6"/>
                    </a:lnTo>
                    <a:lnTo>
                      <a:pt x="54" y="8"/>
                    </a:lnTo>
                    <a:lnTo>
                      <a:pt x="55" y="8"/>
                    </a:lnTo>
                    <a:lnTo>
                      <a:pt x="57" y="10"/>
                    </a:lnTo>
                    <a:lnTo>
                      <a:pt x="57" y="12"/>
                    </a:lnTo>
                    <a:lnTo>
                      <a:pt x="57" y="13"/>
                    </a:lnTo>
                    <a:lnTo>
                      <a:pt x="57" y="15"/>
                    </a:lnTo>
                    <a:lnTo>
                      <a:pt x="59" y="15"/>
                    </a:lnTo>
                    <a:lnTo>
                      <a:pt x="61" y="15"/>
                    </a:lnTo>
                    <a:lnTo>
                      <a:pt x="63" y="15"/>
                    </a:lnTo>
                    <a:lnTo>
                      <a:pt x="67" y="19"/>
                    </a:lnTo>
                    <a:lnTo>
                      <a:pt x="71" y="19"/>
                    </a:lnTo>
                    <a:lnTo>
                      <a:pt x="73" y="19"/>
                    </a:lnTo>
                    <a:lnTo>
                      <a:pt x="77" y="21"/>
                    </a:lnTo>
                    <a:lnTo>
                      <a:pt x="79" y="21"/>
                    </a:lnTo>
                    <a:lnTo>
                      <a:pt x="80" y="19"/>
                    </a:lnTo>
                    <a:lnTo>
                      <a:pt x="84" y="21"/>
                    </a:lnTo>
                    <a:lnTo>
                      <a:pt x="86" y="23"/>
                    </a:lnTo>
                    <a:lnTo>
                      <a:pt x="86" y="25"/>
                    </a:lnTo>
                    <a:lnTo>
                      <a:pt x="86" y="27"/>
                    </a:lnTo>
                    <a:lnTo>
                      <a:pt x="86" y="29"/>
                    </a:lnTo>
                    <a:lnTo>
                      <a:pt x="88" y="29"/>
                    </a:lnTo>
                    <a:lnTo>
                      <a:pt x="88" y="31"/>
                    </a:lnTo>
                    <a:lnTo>
                      <a:pt x="86" y="33"/>
                    </a:lnTo>
                    <a:lnTo>
                      <a:pt x="84" y="33"/>
                    </a:lnTo>
                    <a:lnTo>
                      <a:pt x="84" y="35"/>
                    </a:lnTo>
                    <a:lnTo>
                      <a:pt x="86" y="36"/>
                    </a:lnTo>
                    <a:lnTo>
                      <a:pt x="88" y="38"/>
                    </a:lnTo>
                    <a:lnTo>
                      <a:pt x="90" y="38"/>
                    </a:lnTo>
                    <a:lnTo>
                      <a:pt x="88" y="40"/>
                    </a:lnTo>
                    <a:lnTo>
                      <a:pt x="88" y="42"/>
                    </a:lnTo>
                    <a:lnTo>
                      <a:pt x="90" y="40"/>
                    </a:lnTo>
                    <a:lnTo>
                      <a:pt x="90" y="42"/>
                    </a:lnTo>
                    <a:lnTo>
                      <a:pt x="98" y="42"/>
                    </a:lnTo>
                    <a:lnTo>
                      <a:pt x="103" y="42"/>
                    </a:lnTo>
                    <a:lnTo>
                      <a:pt x="105" y="44"/>
                    </a:lnTo>
                    <a:lnTo>
                      <a:pt x="109" y="44"/>
                    </a:lnTo>
                    <a:lnTo>
                      <a:pt x="111" y="46"/>
                    </a:lnTo>
                    <a:lnTo>
                      <a:pt x="113" y="46"/>
                    </a:lnTo>
                    <a:lnTo>
                      <a:pt x="113" y="48"/>
                    </a:lnTo>
                    <a:lnTo>
                      <a:pt x="115" y="48"/>
                    </a:lnTo>
                    <a:lnTo>
                      <a:pt x="113" y="48"/>
                    </a:lnTo>
                    <a:lnTo>
                      <a:pt x="113" y="50"/>
                    </a:lnTo>
                    <a:lnTo>
                      <a:pt x="115" y="50"/>
                    </a:lnTo>
                    <a:lnTo>
                      <a:pt x="117" y="52"/>
                    </a:lnTo>
                    <a:lnTo>
                      <a:pt x="119" y="54"/>
                    </a:lnTo>
                    <a:lnTo>
                      <a:pt x="121" y="54"/>
                    </a:lnTo>
                    <a:lnTo>
                      <a:pt x="123" y="52"/>
                    </a:lnTo>
                    <a:lnTo>
                      <a:pt x="125" y="52"/>
                    </a:lnTo>
                    <a:lnTo>
                      <a:pt x="123" y="56"/>
                    </a:lnTo>
                    <a:lnTo>
                      <a:pt x="126" y="61"/>
                    </a:lnTo>
                    <a:lnTo>
                      <a:pt x="138" y="81"/>
                    </a:lnTo>
                    <a:lnTo>
                      <a:pt x="140" y="84"/>
                    </a:lnTo>
                    <a:lnTo>
                      <a:pt x="142" y="88"/>
                    </a:lnTo>
                    <a:lnTo>
                      <a:pt x="142" y="98"/>
                    </a:lnTo>
                    <a:lnTo>
                      <a:pt x="142" y="100"/>
                    </a:lnTo>
                    <a:lnTo>
                      <a:pt x="142" y="102"/>
                    </a:lnTo>
                    <a:lnTo>
                      <a:pt x="140" y="102"/>
                    </a:lnTo>
                    <a:lnTo>
                      <a:pt x="140" y="106"/>
                    </a:lnTo>
                    <a:lnTo>
                      <a:pt x="140" y="119"/>
                    </a:lnTo>
                    <a:lnTo>
                      <a:pt x="134" y="115"/>
                    </a:lnTo>
                    <a:lnTo>
                      <a:pt x="128" y="115"/>
                    </a:lnTo>
                    <a:lnTo>
                      <a:pt x="128" y="117"/>
                    </a:lnTo>
                    <a:lnTo>
                      <a:pt x="126" y="117"/>
                    </a:lnTo>
                    <a:lnTo>
                      <a:pt x="125" y="117"/>
                    </a:lnTo>
                    <a:lnTo>
                      <a:pt x="123" y="117"/>
                    </a:lnTo>
                    <a:lnTo>
                      <a:pt x="123" y="119"/>
                    </a:lnTo>
                    <a:lnTo>
                      <a:pt x="121" y="123"/>
                    </a:lnTo>
                    <a:lnTo>
                      <a:pt x="119" y="125"/>
                    </a:lnTo>
                    <a:lnTo>
                      <a:pt x="117" y="125"/>
                    </a:lnTo>
                    <a:lnTo>
                      <a:pt x="113" y="123"/>
                    </a:lnTo>
                    <a:lnTo>
                      <a:pt x="111" y="125"/>
                    </a:lnTo>
                    <a:lnTo>
                      <a:pt x="111" y="127"/>
                    </a:lnTo>
                    <a:lnTo>
                      <a:pt x="105" y="127"/>
                    </a:lnTo>
                    <a:lnTo>
                      <a:pt x="92" y="140"/>
                    </a:lnTo>
                    <a:lnTo>
                      <a:pt x="86" y="144"/>
                    </a:lnTo>
                    <a:lnTo>
                      <a:pt x="84" y="146"/>
                    </a:lnTo>
                    <a:lnTo>
                      <a:pt x="80" y="150"/>
                    </a:lnTo>
                    <a:lnTo>
                      <a:pt x="79" y="150"/>
                    </a:lnTo>
                    <a:lnTo>
                      <a:pt x="75" y="154"/>
                    </a:lnTo>
                    <a:lnTo>
                      <a:pt x="73" y="156"/>
                    </a:lnTo>
                    <a:lnTo>
                      <a:pt x="61" y="163"/>
                    </a:lnTo>
                    <a:lnTo>
                      <a:pt x="59" y="165"/>
                    </a:lnTo>
                    <a:lnTo>
                      <a:pt x="55" y="169"/>
                    </a:lnTo>
                    <a:lnTo>
                      <a:pt x="50" y="171"/>
                    </a:lnTo>
                    <a:lnTo>
                      <a:pt x="34" y="154"/>
                    </a:lnTo>
                    <a:lnTo>
                      <a:pt x="32" y="154"/>
                    </a:lnTo>
                    <a:lnTo>
                      <a:pt x="31" y="146"/>
                    </a:lnTo>
                    <a:lnTo>
                      <a:pt x="29" y="140"/>
                    </a:lnTo>
                    <a:lnTo>
                      <a:pt x="27" y="134"/>
                    </a:lnTo>
                    <a:lnTo>
                      <a:pt x="25" y="123"/>
                    </a:lnTo>
                    <a:lnTo>
                      <a:pt x="25" y="121"/>
                    </a:lnTo>
                    <a:lnTo>
                      <a:pt x="25" y="119"/>
                    </a:lnTo>
                    <a:lnTo>
                      <a:pt x="23" y="117"/>
                    </a:lnTo>
                    <a:lnTo>
                      <a:pt x="19" y="115"/>
                    </a:lnTo>
                    <a:lnTo>
                      <a:pt x="11" y="109"/>
                    </a:lnTo>
                    <a:lnTo>
                      <a:pt x="7" y="108"/>
                    </a:lnTo>
                    <a:lnTo>
                      <a:pt x="4" y="106"/>
                    </a:lnTo>
                    <a:lnTo>
                      <a:pt x="2" y="106"/>
                    </a:lnTo>
                    <a:lnTo>
                      <a:pt x="2" y="104"/>
                    </a:lnTo>
                    <a:lnTo>
                      <a:pt x="0" y="104"/>
                    </a:lnTo>
                    <a:lnTo>
                      <a:pt x="2" y="104"/>
                    </a:lnTo>
                    <a:lnTo>
                      <a:pt x="2" y="102"/>
                    </a:lnTo>
                    <a:lnTo>
                      <a:pt x="4" y="96"/>
                    </a:lnTo>
                    <a:lnTo>
                      <a:pt x="6" y="88"/>
                    </a:lnTo>
                    <a:lnTo>
                      <a:pt x="7" y="86"/>
                    </a:lnTo>
                    <a:lnTo>
                      <a:pt x="7" y="84"/>
                    </a:lnTo>
                    <a:lnTo>
                      <a:pt x="7" y="83"/>
                    </a:lnTo>
                    <a:lnTo>
                      <a:pt x="9" y="81"/>
                    </a:lnTo>
                    <a:lnTo>
                      <a:pt x="9" y="79"/>
                    </a:lnTo>
                    <a:lnTo>
                      <a:pt x="9" y="77"/>
                    </a:lnTo>
                    <a:lnTo>
                      <a:pt x="11" y="73"/>
                    </a:lnTo>
                    <a:lnTo>
                      <a:pt x="11" y="71"/>
                    </a:lnTo>
                    <a:lnTo>
                      <a:pt x="13" y="65"/>
                    </a:lnTo>
                    <a:lnTo>
                      <a:pt x="15" y="61"/>
                    </a:lnTo>
                    <a:lnTo>
                      <a:pt x="15" y="60"/>
                    </a:lnTo>
                    <a:lnTo>
                      <a:pt x="15" y="56"/>
                    </a:lnTo>
                    <a:lnTo>
                      <a:pt x="17" y="56"/>
                    </a:lnTo>
                    <a:lnTo>
                      <a:pt x="17" y="54"/>
                    </a:lnTo>
                    <a:lnTo>
                      <a:pt x="17" y="50"/>
                    </a:lnTo>
                    <a:lnTo>
                      <a:pt x="21" y="44"/>
                    </a:lnTo>
                    <a:lnTo>
                      <a:pt x="21" y="42"/>
                    </a:lnTo>
                    <a:lnTo>
                      <a:pt x="23" y="40"/>
                    </a:lnTo>
                    <a:lnTo>
                      <a:pt x="23" y="36"/>
                    </a:lnTo>
                    <a:lnTo>
                      <a:pt x="25" y="36"/>
                    </a:lnTo>
                    <a:lnTo>
                      <a:pt x="25" y="35"/>
                    </a:lnTo>
                    <a:lnTo>
                      <a:pt x="29" y="29"/>
                    </a:lnTo>
                    <a:lnTo>
                      <a:pt x="32" y="21"/>
                    </a:lnTo>
                    <a:lnTo>
                      <a:pt x="34" y="15"/>
                    </a:lnTo>
                    <a:lnTo>
                      <a:pt x="36" y="12"/>
                    </a:lnTo>
                    <a:lnTo>
                      <a:pt x="36" y="8"/>
                    </a:lnTo>
                    <a:lnTo>
                      <a:pt x="36" y="4"/>
                    </a:lnTo>
                    <a:lnTo>
                      <a:pt x="36" y="2"/>
                    </a:lnTo>
                    <a:lnTo>
                      <a:pt x="38" y="0"/>
                    </a:lnTo>
                    <a:close/>
                  </a:path>
                </a:pathLst>
              </a:custGeom>
              <a:solidFill>
                <a:srgbClr val="2E648C"/>
              </a:solidFill>
              <a:ln w="6350">
                <a:solidFill>
                  <a:srgbClr val="E1E1E1"/>
                </a:solidFill>
                <a:prstDash val="solid"/>
                <a:round/>
                <a:headEnd/>
                <a:tailEnd/>
              </a:ln>
            </p:spPr>
            <p:txBody>
              <a:bodyPr/>
              <a:lstStyle/>
              <a:p>
                <a:endParaRPr lang="en-US"/>
              </a:p>
            </p:txBody>
          </p:sp>
          <p:sp>
            <p:nvSpPr>
              <p:cNvPr id="38183" name="Freeform 40"/>
              <p:cNvSpPr>
                <a:spLocks/>
              </p:cNvSpPr>
              <p:nvPr/>
            </p:nvSpPr>
            <p:spPr bwMode="auto">
              <a:xfrm>
                <a:off x="1732" y="941"/>
                <a:ext cx="141" cy="103"/>
              </a:xfrm>
              <a:custGeom>
                <a:avLst/>
                <a:gdLst>
                  <a:gd name="T0" fmla="*/ 27 w 141"/>
                  <a:gd name="T1" fmla="*/ 0 h 103"/>
                  <a:gd name="T2" fmla="*/ 37 w 141"/>
                  <a:gd name="T3" fmla="*/ 0 h 103"/>
                  <a:gd name="T4" fmla="*/ 41 w 141"/>
                  <a:gd name="T5" fmla="*/ 0 h 103"/>
                  <a:gd name="T6" fmla="*/ 50 w 141"/>
                  <a:gd name="T7" fmla="*/ 0 h 103"/>
                  <a:gd name="T8" fmla="*/ 50 w 141"/>
                  <a:gd name="T9" fmla="*/ 0 h 103"/>
                  <a:gd name="T10" fmla="*/ 52 w 141"/>
                  <a:gd name="T11" fmla="*/ 0 h 103"/>
                  <a:gd name="T12" fmla="*/ 56 w 141"/>
                  <a:gd name="T13" fmla="*/ 0 h 103"/>
                  <a:gd name="T14" fmla="*/ 60 w 141"/>
                  <a:gd name="T15" fmla="*/ 0 h 103"/>
                  <a:gd name="T16" fmla="*/ 68 w 141"/>
                  <a:gd name="T17" fmla="*/ 0 h 103"/>
                  <a:gd name="T18" fmla="*/ 79 w 141"/>
                  <a:gd name="T19" fmla="*/ 2 h 103"/>
                  <a:gd name="T20" fmla="*/ 89 w 141"/>
                  <a:gd name="T21" fmla="*/ 2 h 103"/>
                  <a:gd name="T22" fmla="*/ 108 w 141"/>
                  <a:gd name="T23" fmla="*/ 2 h 103"/>
                  <a:gd name="T24" fmla="*/ 114 w 141"/>
                  <a:gd name="T25" fmla="*/ 2 h 103"/>
                  <a:gd name="T26" fmla="*/ 125 w 141"/>
                  <a:gd name="T27" fmla="*/ 2 h 103"/>
                  <a:gd name="T28" fmla="*/ 135 w 141"/>
                  <a:gd name="T29" fmla="*/ 2 h 103"/>
                  <a:gd name="T30" fmla="*/ 137 w 141"/>
                  <a:gd name="T31" fmla="*/ 2 h 103"/>
                  <a:gd name="T32" fmla="*/ 141 w 141"/>
                  <a:gd name="T33" fmla="*/ 11 h 103"/>
                  <a:gd name="T34" fmla="*/ 141 w 141"/>
                  <a:gd name="T35" fmla="*/ 30 h 103"/>
                  <a:gd name="T36" fmla="*/ 141 w 141"/>
                  <a:gd name="T37" fmla="*/ 36 h 103"/>
                  <a:gd name="T38" fmla="*/ 139 w 141"/>
                  <a:gd name="T39" fmla="*/ 46 h 103"/>
                  <a:gd name="T40" fmla="*/ 139 w 141"/>
                  <a:gd name="T41" fmla="*/ 55 h 103"/>
                  <a:gd name="T42" fmla="*/ 139 w 141"/>
                  <a:gd name="T43" fmla="*/ 57 h 103"/>
                  <a:gd name="T44" fmla="*/ 139 w 141"/>
                  <a:gd name="T45" fmla="*/ 61 h 103"/>
                  <a:gd name="T46" fmla="*/ 139 w 141"/>
                  <a:gd name="T47" fmla="*/ 71 h 103"/>
                  <a:gd name="T48" fmla="*/ 137 w 141"/>
                  <a:gd name="T49" fmla="*/ 84 h 103"/>
                  <a:gd name="T50" fmla="*/ 137 w 141"/>
                  <a:gd name="T51" fmla="*/ 90 h 103"/>
                  <a:gd name="T52" fmla="*/ 137 w 141"/>
                  <a:gd name="T53" fmla="*/ 90 h 103"/>
                  <a:gd name="T54" fmla="*/ 127 w 141"/>
                  <a:gd name="T55" fmla="*/ 88 h 103"/>
                  <a:gd name="T56" fmla="*/ 110 w 141"/>
                  <a:gd name="T57" fmla="*/ 86 h 103"/>
                  <a:gd name="T58" fmla="*/ 102 w 141"/>
                  <a:gd name="T59" fmla="*/ 84 h 103"/>
                  <a:gd name="T60" fmla="*/ 87 w 141"/>
                  <a:gd name="T61" fmla="*/ 84 h 103"/>
                  <a:gd name="T62" fmla="*/ 87 w 141"/>
                  <a:gd name="T63" fmla="*/ 90 h 103"/>
                  <a:gd name="T64" fmla="*/ 87 w 141"/>
                  <a:gd name="T65" fmla="*/ 96 h 103"/>
                  <a:gd name="T66" fmla="*/ 77 w 141"/>
                  <a:gd name="T67" fmla="*/ 96 h 103"/>
                  <a:gd name="T68" fmla="*/ 72 w 141"/>
                  <a:gd name="T69" fmla="*/ 96 h 103"/>
                  <a:gd name="T70" fmla="*/ 64 w 141"/>
                  <a:gd name="T71" fmla="*/ 96 h 103"/>
                  <a:gd name="T72" fmla="*/ 56 w 141"/>
                  <a:gd name="T73" fmla="*/ 96 h 103"/>
                  <a:gd name="T74" fmla="*/ 50 w 141"/>
                  <a:gd name="T75" fmla="*/ 98 h 103"/>
                  <a:gd name="T76" fmla="*/ 33 w 141"/>
                  <a:gd name="T77" fmla="*/ 101 h 103"/>
                  <a:gd name="T78" fmla="*/ 27 w 141"/>
                  <a:gd name="T79" fmla="*/ 96 h 103"/>
                  <a:gd name="T80" fmla="*/ 29 w 141"/>
                  <a:gd name="T81" fmla="*/ 92 h 103"/>
                  <a:gd name="T82" fmla="*/ 25 w 141"/>
                  <a:gd name="T83" fmla="*/ 86 h 103"/>
                  <a:gd name="T84" fmla="*/ 20 w 141"/>
                  <a:gd name="T85" fmla="*/ 80 h 103"/>
                  <a:gd name="T86" fmla="*/ 16 w 141"/>
                  <a:gd name="T87" fmla="*/ 74 h 103"/>
                  <a:gd name="T88" fmla="*/ 16 w 141"/>
                  <a:gd name="T89" fmla="*/ 71 h 103"/>
                  <a:gd name="T90" fmla="*/ 12 w 141"/>
                  <a:gd name="T91" fmla="*/ 71 h 103"/>
                  <a:gd name="T92" fmla="*/ 12 w 141"/>
                  <a:gd name="T93" fmla="*/ 74 h 103"/>
                  <a:gd name="T94" fmla="*/ 6 w 141"/>
                  <a:gd name="T95" fmla="*/ 76 h 103"/>
                  <a:gd name="T96" fmla="*/ 2 w 141"/>
                  <a:gd name="T97" fmla="*/ 73 h 103"/>
                  <a:gd name="T98" fmla="*/ 0 w 141"/>
                  <a:gd name="T99" fmla="*/ 67 h 103"/>
                  <a:gd name="T100" fmla="*/ 0 w 141"/>
                  <a:gd name="T101" fmla="*/ 61 h 103"/>
                  <a:gd name="T102" fmla="*/ 0 w 141"/>
                  <a:gd name="T103" fmla="*/ 57 h 103"/>
                  <a:gd name="T104" fmla="*/ 2 w 141"/>
                  <a:gd name="T105" fmla="*/ 53 h 103"/>
                  <a:gd name="T106" fmla="*/ 16 w 141"/>
                  <a:gd name="T107" fmla="*/ 50 h 103"/>
                  <a:gd name="T108" fmla="*/ 20 w 141"/>
                  <a:gd name="T109" fmla="*/ 48 h 103"/>
                  <a:gd name="T110" fmla="*/ 22 w 141"/>
                  <a:gd name="T111" fmla="*/ 40 h 103"/>
                  <a:gd name="T112" fmla="*/ 24 w 141"/>
                  <a:gd name="T113" fmla="*/ 32 h 103"/>
                  <a:gd name="T114" fmla="*/ 22 w 141"/>
                  <a:gd name="T115" fmla="*/ 28 h 103"/>
                  <a:gd name="T116" fmla="*/ 22 w 141"/>
                  <a:gd name="T117" fmla="*/ 26 h 103"/>
                  <a:gd name="T118" fmla="*/ 22 w 141"/>
                  <a:gd name="T119" fmla="*/ 19 h 103"/>
                  <a:gd name="T120" fmla="*/ 22 w 141"/>
                  <a:gd name="T121" fmla="*/ 17 h 103"/>
                  <a:gd name="T122" fmla="*/ 24 w 141"/>
                  <a:gd name="T123" fmla="*/ 13 h 103"/>
                  <a:gd name="T124" fmla="*/ 24 w 141"/>
                  <a:gd name="T125" fmla="*/ 11 h 1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
                  <a:gd name="T190" fmla="*/ 0 h 103"/>
                  <a:gd name="T191" fmla="*/ 141 w 141"/>
                  <a:gd name="T192" fmla="*/ 103 h 1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 h="103">
                    <a:moveTo>
                      <a:pt x="20" y="0"/>
                    </a:moveTo>
                    <a:lnTo>
                      <a:pt x="22" y="0"/>
                    </a:lnTo>
                    <a:lnTo>
                      <a:pt x="24" y="0"/>
                    </a:lnTo>
                    <a:lnTo>
                      <a:pt x="27" y="0"/>
                    </a:lnTo>
                    <a:lnTo>
                      <a:pt x="29" y="0"/>
                    </a:lnTo>
                    <a:lnTo>
                      <a:pt x="33" y="0"/>
                    </a:lnTo>
                    <a:lnTo>
                      <a:pt x="35" y="0"/>
                    </a:lnTo>
                    <a:lnTo>
                      <a:pt x="37" y="0"/>
                    </a:lnTo>
                    <a:lnTo>
                      <a:pt x="41" y="0"/>
                    </a:lnTo>
                    <a:lnTo>
                      <a:pt x="43" y="0"/>
                    </a:lnTo>
                    <a:lnTo>
                      <a:pt x="45" y="0"/>
                    </a:lnTo>
                    <a:lnTo>
                      <a:pt x="48" y="0"/>
                    </a:lnTo>
                    <a:lnTo>
                      <a:pt x="50" y="0"/>
                    </a:lnTo>
                    <a:lnTo>
                      <a:pt x="52" y="0"/>
                    </a:lnTo>
                    <a:lnTo>
                      <a:pt x="54" y="0"/>
                    </a:lnTo>
                    <a:lnTo>
                      <a:pt x="56" y="0"/>
                    </a:lnTo>
                    <a:lnTo>
                      <a:pt x="58" y="0"/>
                    </a:lnTo>
                    <a:lnTo>
                      <a:pt x="60" y="0"/>
                    </a:lnTo>
                    <a:lnTo>
                      <a:pt x="62" y="0"/>
                    </a:lnTo>
                    <a:lnTo>
                      <a:pt x="64" y="0"/>
                    </a:lnTo>
                    <a:lnTo>
                      <a:pt x="68" y="0"/>
                    </a:lnTo>
                    <a:lnTo>
                      <a:pt x="70" y="0"/>
                    </a:lnTo>
                    <a:lnTo>
                      <a:pt x="75" y="0"/>
                    </a:lnTo>
                    <a:lnTo>
                      <a:pt x="77" y="0"/>
                    </a:lnTo>
                    <a:lnTo>
                      <a:pt x="79" y="2"/>
                    </a:lnTo>
                    <a:lnTo>
                      <a:pt x="81" y="2"/>
                    </a:lnTo>
                    <a:lnTo>
                      <a:pt x="83" y="2"/>
                    </a:lnTo>
                    <a:lnTo>
                      <a:pt x="89" y="2"/>
                    </a:lnTo>
                    <a:lnTo>
                      <a:pt x="96" y="2"/>
                    </a:lnTo>
                    <a:lnTo>
                      <a:pt x="98" y="2"/>
                    </a:lnTo>
                    <a:lnTo>
                      <a:pt x="108" y="2"/>
                    </a:lnTo>
                    <a:lnTo>
                      <a:pt x="110" y="2"/>
                    </a:lnTo>
                    <a:lnTo>
                      <a:pt x="114" y="2"/>
                    </a:lnTo>
                    <a:lnTo>
                      <a:pt x="121" y="2"/>
                    </a:lnTo>
                    <a:lnTo>
                      <a:pt x="125" y="2"/>
                    </a:lnTo>
                    <a:lnTo>
                      <a:pt x="131" y="2"/>
                    </a:lnTo>
                    <a:lnTo>
                      <a:pt x="135" y="2"/>
                    </a:lnTo>
                    <a:lnTo>
                      <a:pt x="137" y="2"/>
                    </a:lnTo>
                    <a:lnTo>
                      <a:pt x="141" y="2"/>
                    </a:lnTo>
                    <a:lnTo>
                      <a:pt x="141" y="5"/>
                    </a:lnTo>
                    <a:lnTo>
                      <a:pt x="141" y="7"/>
                    </a:lnTo>
                    <a:lnTo>
                      <a:pt x="141" y="11"/>
                    </a:lnTo>
                    <a:lnTo>
                      <a:pt x="141" y="13"/>
                    </a:lnTo>
                    <a:lnTo>
                      <a:pt x="141" y="15"/>
                    </a:lnTo>
                    <a:lnTo>
                      <a:pt x="141" y="30"/>
                    </a:lnTo>
                    <a:lnTo>
                      <a:pt x="141" y="32"/>
                    </a:lnTo>
                    <a:lnTo>
                      <a:pt x="141" y="36"/>
                    </a:lnTo>
                    <a:lnTo>
                      <a:pt x="139" y="38"/>
                    </a:lnTo>
                    <a:lnTo>
                      <a:pt x="139" y="40"/>
                    </a:lnTo>
                    <a:lnTo>
                      <a:pt x="139" y="42"/>
                    </a:lnTo>
                    <a:lnTo>
                      <a:pt x="139" y="46"/>
                    </a:lnTo>
                    <a:lnTo>
                      <a:pt x="139" y="48"/>
                    </a:lnTo>
                    <a:lnTo>
                      <a:pt x="139" y="51"/>
                    </a:lnTo>
                    <a:lnTo>
                      <a:pt x="139" y="55"/>
                    </a:lnTo>
                    <a:lnTo>
                      <a:pt x="139" y="57"/>
                    </a:lnTo>
                    <a:lnTo>
                      <a:pt x="139" y="59"/>
                    </a:lnTo>
                    <a:lnTo>
                      <a:pt x="139" y="61"/>
                    </a:lnTo>
                    <a:lnTo>
                      <a:pt x="139" y="63"/>
                    </a:lnTo>
                    <a:lnTo>
                      <a:pt x="139" y="71"/>
                    </a:lnTo>
                    <a:lnTo>
                      <a:pt x="139" y="74"/>
                    </a:lnTo>
                    <a:lnTo>
                      <a:pt x="137" y="78"/>
                    </a:lnTo>
                    <a:lnTo>
                      <a:pt x="137" y="84"/>
                    </a:lnTo>
                    <a:lnTo>
                      <a:pt x="137" y="86"/>
                    </a:lnTo>
                    <a:lnTo>
                      <a:pt x="137" y="88"/>
                    </a:lnTo>
                    <a:lnTo>
                      <a:pt x="137" y="90"/>
                    </a:lnTo>
                    <a:lnTo>
                      <a:pt x="135" y="90"/>
                    </a:lnTo>
                    <a:lnTo>
                      <a:pt x="127" y="88"/>
                    </a:lnTo>
                    <a:lnTo>
                      <a:pt x="121" y="88"/>
                    </a:lnTo>
                    <a:lnTo>
                      <a:pt x="114" y="86"/>
                    </a:lnTo>
                    <a:lnTo>
                      <a:pt x="112" y="86"/>
                    </a:lnTo>
                    <a:lnTo>
                      <a:pt x="110" y="86"/>
                    </a:lnTo>
                    <a:lnTo>
                      <a:pt x="108" y="86"/>
                    </a:lnTo>
                    <a:lnTo>
                      <a:pt x="106" y="84"/>
                    </a:lnTo>
                    <a:lnTo>
                      <a:pt x="102" y="84"/>
                    </a:lnTo>
                    <a:lnTo>
                      <a:pt x="100" y="84"/>
                    </a:lnTo>
                    <a:lnTo>
                      <a:pt x="98" y="84"/>
                    </a:lnTo>
                    <a:lnTo>
                      <a:pt x="93" y="84"/>
                    </a:lnTo>
                    <a:lnTo>
                      <a:pt x="87" y="84"/>
                    </a:lnTo>
                    <a:lnTo>
                      <a:pt x="87" y="86"/>
                    </a:lnTo>
                    <a:lnTo>
                      <a:pt x="87" y="88"/>
                    </a:lnTo>
                    <a:lnTo>
                      <a:pt x="87" y="90"/>
                    </a:lnTo>
                    <a:lnTo>
                      <a:pt x="87" y="92"/>
                    </a:lnTo>
                    <a:lnTo>
                      <a:pt x="87" y="96"/>
                    </a:lnTo>
                    <a:lnTo>
                      <a:pt x="85" y="96"/>
                    </a:lnTo>
                    <a:lnTo>
                      <a:pt x="83" y="96"/>
                    </a:lnTo>
                    <a:lnTo>
                      <a:pt x="81" y="96"/>
                    </a:lnTo>
                    <a:lnTo>
                      <a:pt x="77" y="96"/>
                    </a:lnTo>
                    <a:lnTo>
                      <a:pt x="72" y="96"/>
                    </a:lnTo>
                    <a:lnTo>
                      <a:pt x="70" y="96"/>
                    </a:lnTo>
                    <a:lnTo>
                      <a:pt x="68" y="96"/>
                    </a:lnTo>
                    <a:lnTo>
                      <a:pt x="64" y="96"/>
                    </a:lnTo>
                    <a:lnTo>
                      <a:pt x="62" y="96"/>
                    </a:lnTo>
                    <a:lnTo>
                      <a:pt x="60" y="96"/>
                    </a:lnTo>
                    <a:lnTo>
                      <a:pt x="56" y="96"/>
                    </a:lnTo>
                    <a:lnTo>
                      <a:pt x="56" y="98"/>
                    </a:lnTo>
                    <a:lnTo>
                      <a:pt x="54" y="98"/>
                    </a:lnTo>
                    <a:lnTo>
                      <a:pt x="50" y="98"/>
                    </a:lnTo>
                    <a:lnTo>
                      <a:pt x="48" y="98"/>
                    </a:lnTo>
                    <a:lnTo>
                      <a:pt x="35" y="103"/>
                    </a:lnTo>
                    <a:lnTo>
                      <a:pt x="33" y="103"/>
                    </a:lnTo>
                    <a:lnTo>
                      <a:pt x="33" y="101"/>
                    </a:lnTo>
                    <a:lnTo>
                      <a:pt x="29" y="99"/>
                    </a:lnTo>
                    <a:lnTo>
                      <a:pt x="27" y="98"/>
                    </a:lnTo>
                    <a:lnTo>
                      <a:pt x="27" y="96"/>
                    </a:lnTo>
                    <a:lnTo>
                      <a:pt x="27" y="94"/>
                    </a:lnTo>
                    <a:lnTo>
                      <a:pt x="29" y="94"/>
                    </a:lnTo>
                    <a:lnTo>
                      <a:pt x="29" y="92"/>
                    </a:lnTo>
                    <a:lnTo>
                      <a:pt x="27" y="88"/>
                    </a:lnTo>
                    <a:lnTo>
                      <a:pt x="25" y="86"/>
                    </a:lnTo>
                    <a:lnTo>
                      <a:pt x="24" y="84"/>
                    </a:lnTo>
                    <a:lnTo>
                      <a:pt x="22" y="82"/>
                    </a:lnTo>
                    <a:lnTo>
                      <a:pt x="20" y="80"/>
                    </a:lnTo>
                    <a:lnTo>
                      <a:pt x="18" y="78"/>
                    </a:lnTo>
                    <a:lnTo>
                      <a:pt x="18" y="76"/>
                    </a:lnTo>
                    <a:lnTo>
                      <a:pt x="16" y="74"/>
                    </a:lnTo>
                    <a:lnTo>
                      <a:pt x="16" y="73"/>
                    </a:lnTo>
                    <a:lnTo>
                      <a:pt x="16" y="71"/>
                    </a:lnTo>
                    <a:lnTo>
                      <a:pt x="14" y="71"/>
                    </a:lnTo>
                    <a:lnTo>
                      <a:pt x="12" y="71"/>
                    </a:lnTo>
                    <a:lnTo>
                      <a:pt x="12" y="73"/>
                    </a:lnTo>
                    <a:lnTo>
                      <a:pt x="12" y="74"/>
                    </a:lnTo>
                    <a:lnTo>
                      <a:pt x="10" y="76"/>
                    </a:lnTo>
                    <a:lnTo>
                      <a:pt x="8" y="78"/>
                    </a:lnTo>
                    <a:lnTo>
                      <a:pt x="6" y="76"/>
                    </a:lnTo>
                    <a:lnTo>
                      <a:pt x="4" y="74"/>
                    </a:lnTo>
                    <a:lnTo>
                      <a:pt x="2" y="74"/>
                    </a:lnTo>
                    <a:lnTo>
                      <a:pt x="2" y="73"/>
                    </a:lnTo>
                    <a:lnTo>
                      <a:pt x="2" y="71"/>
                    </a:lnTo>
                    <a:lnTo>
                      <a:pt x="2" y="69"/>
                    </a:lnTo>
                    <a:lnTo>
                      <a:pt x="2" y="67"/>
                    </a:lnTo>
                    <a:lnTo>
                      <a:pt x="0" y="67"/>
                    </a:lnTo>
                    <a:lnTo>
                      <a:pt x="0" y="65"/>
                    </a:lnTo>
                    <a:lnTo>
                      <a:pt x="0" y="63"/>
                    </a:lnTo>
                    <a:lnTo>
                      <a:pt x="0" y="61"/>
                    </a:lnTo>
                    <a:lnTo>
                      <a:pt x="0" y="59"/>
                    </a:lnTo>
                    <a:lnTo>
                      <a:pt x="0" y="57"/>
                    </a:lnTo>
                    <a:lnTo>
                      <a:pt x="2" y="55"/>
                    </a:lnTo>
                    <a:lnTo>
                      <a:pt x="2" y="53"/>
                    </a:lnTo>
                    <a:lnTo>
                      <a:pt x="8" y="51"/>
                    </a:lnTo>
                    <a:lnTo>
                      <a:pt x="12" y="50"/>
                    </a:lnTo>
                    <a:lnTo>
                      <a:pt x="16" y="51"/>
                    </a:lnTo>
                    <a:lnTo>
                      <a:pt x="16" y="50"/>
                    </a:lnTo>
                    <a:lnTo>
                      <a:pt x="18" y="50"/>
                    </a:lnTo>
                    <a:lnTo>
                      <a:pt x="18" y="48"/>
                    </a:lnTo>
                    <a:lnTo>
                      <a:pt x="20" y="48"/>
                    </a:lnTo>
                    <a:lnTo>
                      <a:pt x="22" y="46"/>
                    </a:lnTo>
                    <a:lnTo>
                      <a:pt x="22" y="44"/>
                    </a:lnTo>
                    <a:lnTo>
                      <a:pt x="22" y="42"/>
                    </a:lnTo>
                    <a:lnTo>
                      <a:pt x="22" y="40"/>
                    </a:lnTo>
                    <a:lnTo>
                      <a:pt x="22" y="38"/>
                    </a:lnTo>
                    <a:lnTo>
                      <a:pt x="22" y="36"/>
                    </a:lnTo>
                    <a:lnTo>
                      <a:pt x="24" y="32"/>
                    </a:lnTo>
                    <a:lnTo>
                      <a:pt x="24" y="30"/>
                    </a:lnTo>
                    <a:lnTo>
                      <a:pt x="22" y="30"/>
                    </a:lnTo>
                    <a:lnTo>
                      <a:pt x="22" y="28"/>
                    </a:lnTo>
                    <a:lnTo>
                      <a:pt x="22" y="26"/>
                    </a:lnTo>
                    <a:lnTo>
                      <a:pt x="24" y="26"/>
                    </a:lnTo>
                    <a:lnTo>
                      <a:pt x="24" y="25"/>
                    </a:lnTo>
                    <a:lnTo>
                      <a:pt x="22" y="19"/>
                    </a:lnTo>
                    <a:lnTo>
                      <a:pt x="22" y="17"/>
                    </a:lnTo>
                    <a:lnTo>
                      <a:pt x="24" y="15"/>
                    </a:lnTo>
                    <a:lnTo>
                      <a:pt x="25" y="15"/>
                    </a:lnTo>
                    <a:lnTo>
                      <a:pt x="24" y="13"/>
                    </a:lnTo>
                    <a:lnTo>
                      <a:pt x="24" y="11"/>
                    </a:lnTo>
                    <a:lnTo>
                      <a:pt x="20" y="7"/>
                    </a:lnTo>
                    <a:lnTo>
                      <a:pt x="20" y="5"/>
                    </a:lnTo>
                    <a:lnTo>
                      <a:pt x="20" y="0"/>
                    </a:lnTo>
                    <a:close/>
                  </a:path>
                </a:pathLst>
              </a:custGeom>
              <a:solidFill>
                <a:srgbClr val="97B4C7"/>
              </a:solidFill>
              <a:ln w="6350">
                <a:solidFill>
                  <a:srgbClr val="E1E1E1"/>
                </a:solidFill>
                <a:prstDash val="solid"/>
                <a:round/>
                <a:headEnd/>
                <a:tailEnd/>
              </a:ln>
            </p:spPr>
            <p:txBody>
              <a:bodyPr/>
              <a:lstStyle/>
              <a:p>
                <a:endParaRPr lang="en-US"/>
              </a:p>
            </p:txBody>
          </p:sp>
          <p:sp>
            <p:nvSpPr>
              <p:cNvPr id="38184" name="Freeform 41"/>
              <p:cNvSpPr>
                <a:spLocks/>
              </p:cNvSpPr>
              <p:nvPr/>
            </p:nvSpPr>
            <p:spPr bwMode="auto">
              <a:xfrm>
                <a:off x="2307" y="941"/>
                <a:ext cx="157" cy="161"/>
              </a:xfrm>
              <a:custGeom>
                <a:avLst/>
                <a:gdLst>
                  <a:gd name="T0" fmla="*/ 69 w 157"/>
                  <a:gd name="T1" fmla="*/ 0 h 161"/>
                  <a:gd name="T2" fmla="*/ 90 w 157"/>
                  <a:gd name="T3" fmla="*/ 2 h 161"/>
                  <a:gd name="T4" fmla="*/ 101 w 157"/>
                  <a:gd name="T5" fmla="*/ 5 h 161"/>
                  <a:gd name="T6" fmla="*/ 107 w 157"/>
                  <a:gd name="T7" fmla="*/ 3 h 161"/>
                  <a:gd name="T8" fmla="*/ 111 w 157"/>
                  <a:gd name="T9" fmla="*/ 5 h 161"/>
                  <a:gd name="T10" fmla="*/ 119 w 157"/>
                  <a:gd name="T11" fmla="*/ 7 h 161"/>
                  <a:gd name="T12" fmla="*/ 120 w 157"/>
                  <a:gd name="T13" fmla="*/ 11 h 161"/>
                  <a:gd name="T14" fmla="*/ 124 w 157"/>
                  <a:gd name="T15" fmla="*/ 15 h 161"/>
                  <a:gd name="T16" fmla="*/ 128 w 157"/>
                  <a:gd name="T17" fmla="*/ 21 h 161"/>
                  <a:gd name="T18" fmla="*/ 132 w 157"/>
                  <a:gd name="T19" fmla="*/ 21 h 161"/>
                  <a:gd name="T20" fmla="*/ 136 w 157"/>
                  <a:gd name="T21" fmla="*/ 17 h 161"/>
                  <a:gd name="T22" fmla="*/ 142 w 157"/>
                  <a:gd name="T23" fmla="*/ 19 h 161"/>
                  <a:gd name="T24" fmla="*/ 145 w 157"/>
                  <a:gd name="T25" fmla="*/ 19 h 161"/>
                  <a:gd name="T26" fmla="*/ 149 w 157"/>
                  <a:gd name="T27" fmla="*/ 19 h 161"/>
                  <a:gd name="T28" fmla="*/ 151 w 157"/>
                  <a:gd name="T29" fmla="*/ 21 h 161"/>
                  <a:gd name="T30" fmla="*/ 155 w 157"/>
                  <a:gd name="T31" fmla="*/ 21 h 161"/>
                  <a:gd name="T32" fmla="*/ 155 w 157"/>
                  <a:gd name="T33" fmla="*/ 25 h 161"/>
                  <a:gd name="T34" fmla="*/ 124 w 157"/>
                  <a:gd name="T35" fmla="*/ 82 h 161"/>
                  <a:gd name="T36" fmla="*/ 119 w 157"/>
                  <a:gd name="T37" fmla="*/ 92 h 161"/>
                  <a:gd name="T38" fmla="*/ 109 w 157"/>
                  <a:gd name="T39" fmla="*/ 111 h 161"/>
                  <a:gd name="T40" fmla="*/ 105 w 157"/>
                  <a:gd name="T41" fmla="*/ 119 h 161"/>
                  <a:gd name="T42" fmla="*/ 94 w 157"/>
                  <a:gd name="T43" fmla="*/ 142 h 161"/>
                  <a:gd name="T44" fmla="*/ 86 w 157"/>
                  <a:gd name="T45" fmla="*/ 161 h 161"/>
                  <a:gd name="T46" fmla="*/ 84 w 157"/>
                  <a:gd name="T47" fmla="*/ 155 h 161"/>
                  <a:gd name="T48" fmla="*/ 80 w 157"/>
                  <a:gd name="T49" fmla="*/ 149 h 161"/>
                  <a:gd name="T50" fmla="*/ 76 w 157"/>
                  <a:gd name="T51" fmla="*/ 142 h 161"/>
                  <a:gd name="T52" fmla="*/ 72 w 157"/>
                  <a:gd name="T53" fmla="*/ 136 h 161"/>
                  <a:gd name="T54" fmla="*/ 69 w 157"/>
                  <a:gd name="T55" fmla="*/ 132 h 161"/>
                  <a:gd name="T56" fmla="*/ 63 w 157"/>
                  <a:gd name="T57" fmla="*/ 132 h 161"/>
                  <a:gd name="T58" fmla="*/ 61 w 157"/>
                  <a:gd name="T59" fmla="*/ 130 h 161"/>
                  <a:gd name="T60" fmla="*/ 57 w 157"/>
                  <a:gd name="T61" fmla="*/ 128 h 161"/>
                  <a:gd name="T62" fmla="*/ 46 w 157"/>
                  <a:gd name="T63" fmla="*/ 119 h 161"/>
                  <a:gd name="T64" fmla="*/ 42 w 157"/>
                  <a:gd name="T65" fmla="*/ 117 h 161"/>
                  <a:gd name="T66" fmla="*/ 32 w 157"/>
                  <a:gd name="T67" fmla="*/ 103 h 161"/>
                  <a:gd name="T68" fmla="*/ 28 w 157"/>
                  <a:gd name="T69" fmla="*/ 101 h 161"/>
                  <a:gd name="T70" fmla="*/ 21 w 157"/>
                  <a:gd name="T71" fmla="*/ 98 h 161"/>
                  <a:gd name="T72" fmla="*/ 11 w 157"/>
                  <a:gd name="T73" fmla="*/ 94 h 161"/>
                  <a:gd name="T74" fmla="*/ 3 w 157"/>
                  <a:gd name="T75" fmla="*/ 90 h 161"/>
                  <a:gd name="T76" fmla="*/ 0 w 157"/>
                  <a:gd name="T77" fmla="*/ 69 h 161"/>
                  <a:gd name="T78" fmla="*/ 7 w 157"/>
                  <a:gd name="T79" fmla="*/ 50 h 161"/>
                  <a:gd name="T80" fmla="*/ 15 w 157"/>
                  <a:gd name="T81" fmla="*/ 30 h 161"/>
                  <a:gd name="T82" fmla="*/ 17 w 157"/>
                  <a:gd name="T83" fmla="*/ 32 h 161"/>
                  <a:gd name="T84" fmla="*/ 24 w 157"/>
                  <a:gd name="T85" fmla="*/ 34 h 161"/>
                  <a:gd name="T86" fmla="*/ 26 w 157"/>
                  <a:gd name="T87" fmla="*/ 36 h 161"/>
                  <a:gd name="T88" fmla="*/ 32 w 157"/>
                  <a:gd name="T89" fmla="*/ 36 h 161"/>
                  <a:gd name="T90" fmla="*/ 36 w 157"/>
                  <a:gd name="T91" fmla="*/ 36 h 161"/>
                  <a:gd name="T92" fmla="*/ 38 w 157"/>
                  <a:gd name="T93" fmla="*/ 34 h 161"/>
                  <a:gd name="T94" fmla="*/ 48 w 157"/>
                  <a:gd name="T95" fmla="*/ 11 h 161"/>
                  <a:gd name="T96" fmla="*/ 63 w 157"/>
                  <a:gd name="T97" fmla="*/ 7 h 161"/>
                  <a:gd name="T98" fmla="*/ 65 w 157"/>
                  <a:gd name="T99" fmla="*/ 5 h 1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
                  <a:gd name="T151" fmla="*/ 0 h 161"/>
                  <a:gd name="T152" fmla="*/ 157 w 157"/>
                  <a:gd name="T153" fmla="*/ 161 h 1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 h="161">
                    <a:moveTo>
                      <a:pt x="65" y="5"/>
                    </a:moveTo>
                    <a:lnTo>
                      <a:pt x="67" y="3"/>
                    </a:lnTo>
                    <a:lnTo>
                      <a:pt x="69" y="2"/>
                    </a:lnTo>
                    <a:lnTo>
                      <a:pt x="69" y="0"/>
                    </a:lnTo>
                    <a:lnTo>
                      <a:pt x="82" y="2"/>
                    </a:lnTo>
                    <a:lnTo>
                      <a:pt x="86" y="2"/>
                    </a:lnTo>
                    <a:lnTo>
                      <a:pt x="88" y="3"/>
                    </a:lnTo>
                    <a:lnTo>
                      <a:pt x="90" y="2"/>
                    </a:lnTo>
                    <a:lnTo>
                      <a:pt x="94" y="3"/>
                    </a:lnTo>
                    <a:lnTo>
                      <a:pt x="101" y="5"/>
                    </a:lnTo>
                    <a:lnTo>
                      <a:pt x="101" y="7"/>
                    </a:lnTo>
                    <a:lnTo>
                      <a:pt x="103" y="5"/>
                    </a:lnTo>
                    <a:lnTo>
                      <a:pt x="105" y="5"/>
                    </a:lnTo>
                    <a:lnTo>
                      <a:pt x="107" y="3"/>
                    </a:lnTo>
                    <a:lnTo>
                      <a:pt x="109" y="5"/>
                    </a:lnTo>
                    <a:lnTo>
                      <a:pt x="111" y="5"/>
                    </a:lnTo>
                    <a:lnTo>
                      <a:pt x="113" y="7"/>
                    </a:lnTo>
                    <a:lnTo>
                      <a:pt x="115" y="7"/>
                    </a:lnTo>
                    <a:lnTo>
                      <a:pt x="119" y="7"/>
                    </a:lnTo>
                    <a:lnTo>
                      <a:pt x="120" y="7"/>
                    </a:lnTo>
                    <a:lnTo>
                      <a:pt x="120" y="9"/>
                    </a:lnTo>
                    <a:lnTo>
                      <a:pt x="120" y="11"/>
                    </a:lnTo>
                    <a:lnTo>
                      <a:pt x="120" y="13"/>
                    </a:lnTo>
                    <a:lnTo>
                      <a:pt x="122" y="13"/>
                    </a:lnTo>
                    <a:lnTo>
                      <a:pt x="122" y="15"/>
                    </a:lnTo>
                    <a:lnTo>
                      <a:pt x="124" y="15"/>
                    </a:lnTo>
                    <a:lnTo>
                      <a:pt x="126" y="17"/>
                    </a:lnTo>
                    <a:lnTo>
                      <a:pt x="126" y="19"/>
                    </a:lnTo>
                    <a:lnTo>
                      <a:pt x="128" y="19"/>
                    </a:lnTo>
                    <a:lnTo>
                      <a:pt x="128" y="21"/>
                    </a:lnTo>
                    <a:lnTo>
                      <a:pt x="130" y="19"/>
                    </a:lnTo>
                    <a:lnTo>
                      <a:pt x="132" y="21"/>
                    </a:lnTo>
                    <a:lnTo>
                      <a:pt x="134" y="19"/>
                    </a:lnTo>
                    <a:lnTo>
                      <a:pt x="136" y="19"/>
                    </a:lnTo>
                    <a:lnTo>
                      <a:pt x="136" y="17"/>
                    </a:lnTo>
                    <a:lnTo>
                      <a:pt x="138" y="17"/>
                    </a:lnTo>
                    <a:lnTo>
                      <a:pt x="140" y="17"/>
                    </a:lnTo>
                    <a:lnTo>
                      <a:pt x="142" y="19"/>
                    </a:lnTo>
                    <a:lnTo>
                      <a:pt x="144" y="17"/>
                    </a:lnTo>
                    <a:lnTo>
                      <a:pt x="145" y="17"/>
                    </a:lnTo>
                    <a:lnTo>
                      <a:pt x="145" y="19"/>
                    </a:lnTo>
                    <a:lnTo>
                      <a:pt x="147" y="21"/>
                    </a:lnTo>
                    <a:lnTo>
                      <a:pt x="149" y="21"/>
                    </a:lnTo>
                    <a:lnTo>
                      <a:pt x="149" y="19"/>
                    </a:lnTo>
                    <a:lnTo>
                      <a:pt x="151" y="19"/>
                    </a:lnTo>
                    <a:lnTo>
                      <a:pt x="151" y="21"/>
                    </a:lnTo>
                    <a:lnTo>
                      <a:pt x="153" y="21"/>
                    </a:lnTo>
                    <a:lnTo>
                      <a:pt x="155" y="21"/>
                    </a:lnTo>
                    <a:lnTo>
                      <a:pt x="157" y="23"/>
                    </a:lnTo>
                    <a:lnTo>
                      <a:pt x="155" y="25"/>
                    </a:lnTo>
                    <a:lnTo>
                      <a:pt x="144" y="46"/>
                    </a:lnTo>
                    <a:lnTo>
                      <a:pt x="136" y="61"/>
                    </a:lnTo>
                    <a:lnTo>
                      <a:pt x="132" y="67"/>
                    </a:lnTo>
                    <a:lnTo>
                      <a:pt x="124" y="82"/>
                    </a:lnTo>
                    <a:lnTo>
                      <a:pt x="124" y="84"/>
                    </a:lnTo>
                    <a:lnTo>
                      <a:pt x="120" y="90"/>
                    </a:lnTo>
                    <a:lnTo>
                      <a:pt x="119" y="92"/>
                    </a:lnTo>
                    <a:lnTo>
                      <a:pt x="111" y="107"/>
                    </a:lnTo>
                    <a:lnTo>
                      <a:pt x="109" y="109"/>
                    </a:lnTo>
                    <a:lnTo>
                      <a:pt x="109" y="111"/>
                    </a:lnTo>
                    <a:lnTo>
                      <a:pt x="107" y="113"/>
                    </a:lnTo>
                    <a:lnTo>
                      <a:pt x="105" y="117"/>
                    </a:lnTo>
                    <a:lnTo>
                      <a:pt x="105" y="119"/>
                    </a:lnTo>
                    <a:lnTo>
                      <a:pt x="101" y="126"/>
                    </a:lnTo>
                    <a:lnTo>
                      <a:pt x="101" y="128"/>
                    </a:lnTo>
                    <a:lnTo>
                      <a:pt x="96" y="138"/>
                    </a:lnTo>
                    <a:lnTo>
                      <a:pt x="94" y="142"/>
                    </a:lnTo>
                    <a:lnTo>
                      <a:pt x="94" y="144"/>
                    </a:lnTo>
                    <a:lnTo>
                      <a:pt x="92" y="147"/>
                    </a:lnTo>
                    <a:lnTo>
                      <a:pt x="90" y="151"/>
                    </a:lnTo>
                    <a:lnTo>
                      <a:pt x="86" y="161"/>
                    </a:lnTo>
                    <a:lnTo>
                      <a:pt x="86" y="157"/>
                    </a:lnTo>
                    <a:lnTo>
                      <a:pt x="84" y="155"/>
                    </a:lnTo>
                    <a:lnTo>
                      <a:pt x="80" y="151"/>
                    </a:lnTo>
                    <a:lnTo>
                      <a:pt x="80" y="149"/>
                    </a:lnTo>
                    <a:lnTo>
                      <a:pt x="80" y="146"/>
                    </a:lnTo>
                    <a:lnTo>
                      <a:pt x="78" y="144"/>
                    </a:lnTo>
                    <a:lnTo>
                      <a:pt x="76" y="142"/>
                    </a:lnTo>
                    <a:lnTo>
                      <a:pt x="74" y="140"/>
                    </a:lnTo>
                    <a:lnTo>
                      <a:pt x="72" y="138"/>
                    </a:lnTo>
                    <a:lnTo>
                      <a:pt x="72" y="136"/>
                    </a:lnTo>
                    <a:lnTo>
                      <a:pt x="71" y="136"/>
                    </a:lnTo>
                    <a:lnTo>
                      <a:pt x="69" y="132"/>
                    </a:lnTo>
                    <a:lnTo>
                      <a:pt x="67" y="134"/>
                    </a:lnTo>
                    <a:lnTo>
                      <a:pt x="63" y="132"/>
                    </a:lnTo>
                    <a:lnTo>
                      <a:pt x="61" y="130"/>
                    </a:lnTo>
                    <a:lnTo>
                      <a:pt x="59" y="128"/>
                    </a:lnTo>
                    <a:lnTo>
                      <a:pt x="57" y="128"/>
                    </a:lnTo>
                    <a:lnTo>
                      <a:pt x="55" y="121"/>
                    </a:lnTo>
                    <a:lnTo>
                      <a:pt x="46" y="119"/>
                    </a:lnTo>
                    <a:lnTo>
                      <a:pt x="44" y="119"/>
                    </a:lnTo>
                    <a:lnTo>
                      <a:pt x="42" y="117"/>
                    </a:lnTo>
                    <a:lnTo>
                      <a:pt x="38" y="111"/>
                    </a:lnTo>
                    <a:lnTo>
                      <a:pt x="36" y="107"/>
                    </a:lnTo>
                    <a:lnTo>
                      <a:pt x="34" y="105"/>
                    </a:lnTo>
                    <a:lnTo>
                      <a:pt x="32" y="103"/>
                    </a:lnTo>
                    <a:lnTo>
                      <a:pt x="30" y="103"/>
                    </a:lnTo>
                    <a:lnTo>
                      <a:pt x="28" y="101"/>
                    </a:lnTo>
                    <a:lnTo>
                      <a:pt x="26" y="99"/>
                    </a:lnTo>
                    <a:lnTo>
                      <a:pt x="23" y="98"/>
                    </a:lnTo>
                    <a:lnTo>
                      <a:pt x="21" y="98"/>
                    </a:lnTo>
                    <a:lnTo>
                      <a:pt x="19" y="98"/>
                    </a:lnTo>
                    <a:lnTo>
                      <a:pt x="17" y="96"/>
                    </a:lnTo>
                    <a:lnTo>
                      <a:pt x="11" y="94"/>
                    </a:lnTo>
                    <a:lnTo>
                      <a:pt x="9" y="92"/>
                    </a:lnTo>
                    <a:lnTo>
                      <a:pt x="7" y="92"/>
                    </a:lnTo>
                    <a:lnTo>
                      <a:pt x="3" y="90"/>
                    </a:lnTo>
                    <a:lnTo>
                      <a:pt x="0" y="88"/>
                    </a:lnTo>
                    <a:lnTo>
                      <a:pt x="0" y="84"/>
                    </a:lnTo>
                    <a:lnTo>
                      <a:pt x="0" y="76"/>
                    </a:lnTo>
                    <a:lnTo>
                      <a:pt x="0" y="69"/>
                    </a:lnTo>
                    <a:lnTo>
                      <a:pt x="0" y="67"/>
                    </a:lnTo>
                    <a:lnTo>
                      <a:pt x="0" y="65"/>
                    </a:lnTo>
                    <a:lnTo>
                      <a:pt x="7" y="51"/>
                    </a:lnTo>
                    <a:lnTo>
                      <a:pt x="7" y="50"/>
                    </a:lnTo>
                    <a:lnTo>
                      <a:pt x="13" y="32"/>
                    </a:lnTo>
                    <a:lnTo>
                      <a:pt x="15" y="32"/>
                    </a:lnTo>
                    <a:lnTo>
                      <a:pt x="15" y="30"/>
                    </a:lnTo>
                    <a:lnTo>
                      <a:pt x="17" y="32"/>
                    </a:lnTo>
                    <a:lnTo>
                      <a:pt x="21" y="34"/>
                    </a:lnTo>
                    <a:lnTo>
                      <a:pt x="23" y="34"/>
                    </a:lnTo>
                    <a:lnTo>
                      <a:pt x="24" y="34"/>
                    </a:lnTo>
                    <a:lnTo>
                      <a:pt x="24" y="36"/>
                    </a:lnTo>
                    <a:lnTo>
                      <a:pt x="26" y="36"/>
                    </a:lnTo>
                    <a:lnTo>
                      <a:pt x="26" y="34"/>
                    </a:lnTo>
                    <a:lnTo>
                      <a:pt x="28" y="36"/>
                    </a:lnTo>
                    <a:lnTo>
                      <a:pt x="32" y="36"/>
                    </a:lnTo>
                    <a:lnTo>
                      <a:pt x="34" y="36"/>
                    </a:lnTo>
                    <a:lnTo>
                      <a:pt x="36" y="36"/>
                    </a:lnTo>
                    <a:lnTo>
                      <a:pt x="38" y="34"/>
                    </a:lnTo>
                    <a:lnTo>
                      <a:pt x="40" y="32"/>
                    </a:lnTo>
                    <a:lnTo>
                      <a:pt x="44" y="21"/>
                    </a:lnTo>
                    <a:lnTo>
                      <a:pt x="48" y="11"/>
                    </a:lnTo>
                    <a:lnTo>
                      <a:pt x="55" y="11"/>
                    </a:lnTo>
                    <a:lnTo>
                      <a:pt x="59" y="11"/>
                    </a:lnTo>
                    <a:lnTo>
                      <a:pt x="61" y="9"/>
                    </a:lnTo>
                    <a:lnTo>
                      <a:pt x="63" y="7"/>
                    </a:lnTo>
                    <a:lnTo>
                      <a:pt x="63" y="5"/>
                    </a:lnTo>
                    <a:lnTo>
                      <a:pt x="65" y="5"/>
                    </a:lnTo>
                    <a:close/>
                  </a:path>
                </a:pathLst>
              </a:custGeom>
              <a:solidFill>
                <a:srgbClr val="97B4C7"/>
              </a:solidFill>
              <a:ln w="6350">
                <a:solidFill>
                  <a:srgbClr val="E1E1E1"/>
                </a:solidFill>
                <a:prstDash val="solid"/>
                <a:round/>
                <a:headEnd/>
                <a:tailEnd/>
              </a:ln>
            </p:spPr>
            <p:txBody>
              <a:bodyPr/>
              <a:lstStyle/>
              <a:p>
                <a:endParaRPr lang="en-US"/>
              </a:p>
            </p:txBody>
          </p:sp>
          <p:sp>
            <p:nvSpPr>
              <p:cNvPr id="38185" name="Freeform 42"/>
              <p:cNvSpPr>
                <a:spLocks/>
              </p:cNvSpPr>
              <p:nvPr/>
            </p:nvSpPr>
            <p:spPr bwMode="auto">
              <a:xfrm>
                <a:off x="1452" y="1236"/>
                <a:ext cx="156" cy="102"/>
              </a:xfrm>
              <a:custGeom>
                <a:avLst/>
                <a:gdLst>
                  <a:gd name="T0" fmla="*/ 27 w 156"/>
                  <a:gd name="T1" fmla="*/ 2 h 102"/>
                  <a:gd name="T2" fmla="*/ 41 w 156"/>
                  <a:gd name="T3" fmla="*/ 4 h 102"/>
                  <a:gd name="T4" fmla="*/ 52 w 156"/>
                  <a:gd name="T5" fmla="*/ 4 h 102"/>
                  <a:gd name="T6" fmla="*/ 60 w 156"/>
                  <a:gd name="T7" fmla="*/ 4 h 102"/>
                  <a:gd name="T8" fmla="*/ 69 w 156"/>
                  <a:gd name="T9" fmla="*/ 6 h 102"/>
                  <a:gd name="T10" fmla="*/ 73 w 156"/>
                  <a:gd name="T11" fmla="*/ 6 h 102"/>
                  <a:gd name="T12" fmla="*/ 81 w 156"/>
                  <a:gd name="T13" fmla="*/ 6 h 102"/>
                  <a:gd name="T14" fmla="*/ 104 w 156"/>
                  <a:gd name="T15" fmla="*/ 8 h 102"/>
                  <a:gd name="T16" fmla="*/ 113 w 156"/>
                  <a:gd name="T17" fmla="*/ 8 h 102"/>
                  <a:gd name="T18" fmla="*/ 125 w 156"/>
                  <a:gd name="T19" fmla="*/ 10 h 102"/>
                  <a:gd name="T20" fmla="*/ 146 w 156"/>
                  <a:gd name="T21" fmla="*/ 10 h 102"/>
                  <a:gd name="T22" fmla="*/ 142 w 156"/>
                  <a:gd name="T23" fmla="*/ 16 h 102"/>
                  <a:gd name="T24" fmla="*/ 138 w 156"/>
                  <a:gd name="T25" fmla="*/ 18 h 102"/>
                  <a:gd name="T26" fmla="*/ 138 w 156"/>
                  <a:gd name="T27" fmla="*/ 18 h 102"/>
                  <a:gd name="T28" fmla="*/ 138 w 156"/>
                  <a:gd name="T29" fmla="*/ 23 h 102"/>
                  <a:gd name="T30" fmla="*/ 142 w 156"/>
                  <a:gd name="T31" fmla="*/ 21 h 102"/>
                  <a:gd name="T32" fmla="*/ 146 w 156"/>
                  <a:gd name="T33" fmla="*/ 19 h 102"/>
                  <a:gd name="T34" fmla="*/ 152 w 156"/>
                  <a:gd name="T35" fmla="*/ 25 h 102"/>
                  <a:gd name="T36" fmla="*/ 156 w 156"/>
                  <a:gd name="T37" fmla="*/ 25 h 102"/>
                  <a:gd name="T38" fmla="*/ 154 w 156"/>
                  <a:gd name="T39" fmla="*/ 27 h 102"/>
                  <a:gd name="T40" fmla="*/ 148 w 156"/>
                  <a:gd name="T41" fmla="*/ 29 h 102"/>
                  <a:gd name="T42" fmla="*/ 142 w 156"/>
                  <a:gd name="T43" fmla="*/ 29 h 102"/>
                  <a:gd name="T44" fmla="*/ 140 w 156"/>
                  <a:gd name="T45" fmla="*/ 31 h 102"/>
                  <a:gd name="T46" fmla="*/ 138 w 156"/>
                  <a:gd name="T47" fmla="*/ 33 h 102"/>
                  <a:gd name="T48" fmla="*/ 138 w 156"/>
                  <a:gd name="T49" fmla="*/ 35 h 102"/>
                  <a:gd name="T50" fmla="*/ 136 w 156"/>
                  <a:gd name="T51" fmla="*/ 41 h 102"/>
                  <a:gd name="T52" fmla="*/ 133 w 156"/>
                  <a:gd name="T53" fmla="*/ 44 h 102"/>
                  <a:gd name="T54" fmla="*/ 131 w 156"/>
                  <a:gd name="T55" fmla="*/ 50 h 102"/>
                  <a:gd name="T56" fmla="*/ 129 w 156"/>
                  <a:gd name="T57" fmla="*/ 58 h 102"/>
                  <a:gd name="T58" fmla="*/ 131 w 156"/>
                  <a:gd name="T59" fmla="*/ 66 h 102"/>
                  <a:gd name="T60" fmla="*/ 129 w 156"/>
                  <a:gd name="T61" fmla="*/ 67 h 102"/>
                  <a:gd name="T62" fmla="*/ 129 w 156"/>
                  <a:gd name="T63" fmla="*/ 75 h 102"/>
                  <a:gd name="T64" fmla="*/ 131 w 156"/>
                  <a:gd name="T65" fmla="*/ 79 h 102"/>
                  <a:gd name="T66" fmla="*/ 131 w 156"/>
                  <a:gd name="T67" fmla="*/ 85 h 102"/>
                  <a:gd name="T68" fmla="*/ 131 w 156"/>
                  <a:gd name="T69" fmla="*/ 91 h 102"/>
                  <a:gd name="T70" fmla="*/ 131 w 156"/>
                  <a:gd name="T71" fmla="*/ 96 h 102"/>
                  <a:gd name="T72" fmla="*/ 129 w 156"/>
                  <a:gd name="T73" fmla="*/ 100 h 102"/>
                  <a:gd name="T74" fmla="*/ 125 w 156"/>
                  <a:gd name="T75" fmla="*/ 102 h 102"/>
                  <a:gd name="T76" fmla="*/ 119 w 156"/>
                  <a:gd name="T77" fmla="*/ 100 h 102"/>
                  <a:gd name="T78" fmla="*/ 100 w 156"/>
                  <a:gd name="T79" fmla="*/ 98 h 102"/>
                  <a:gd name="T80" fmla="*/ 79 w 156"/>
                  <a:gd name="T81" fmla="*/ 96 h 102"/>
                  <a:gd name="T82" fmla="*/ 54 w 156"/>
                  <a:gd name="T83" fmla="*/ 94 h 102"/>
                  <a:gd name="T84" fmla="*/ 37 w 156"/>
                  <a:gd name="T85" fmla="*/ 87 h 102"/>
                  <a:gd name="T86" fmla="*/ 37 w 156"/>
                  <a:gd name="T87" fmla="*/ 75 h 102"/>
                  <a:gd name="T88" fmla="*/ 39 w 156"/>
                  <a:gd name="T89" fmla="*/ 66 h 102"/>
                  <a:gd name="T90" fmla="*/ 39 w 156"/>
                  <a:gd name="T91" fmla="*/ 64 h 102"/>
                  <a:gd name="T92" fmla="*/ 39 w 156"/>
                  <a:gd name="T93" fmla="*/ 60 h 102"/>
                  <a:gd name="T94" fmla="*/ 39 w 156"/>
                  <a:gd name="T95" fmla="*/ 60 h 102"/>
                  <a:gd name="T96" fmla="*/ 37 w 156"/>
                  <a:gd name="T97" fmla="*/ 58 h 102"/>
                  <a:gd name="T98" fmla="*/ 35 w 156"/>
                  <a:gd name="T99" fmla="*/ 56 h 102"/>
                  <a:gd name="T100" fmla="*/ 29 w 156"/>
                  <a:gd name="T101" fmla="*/ 52 h 102"/>
                  <a:gd name="T102" fmla="*/ 27 w 156"/>
                  <a:gd name="T103" fmla="*/ 50 h 102"/>
                  <a:gd name="T104" fmla="*/ 27 w 156"/>
                  <a:gd name="T105" fmla="*/ 44 h 102"/>
                  <a:gd name="T106" fmla="*/ 27 w 156"/>
                  <a:gd name="T107" fmla="*/ 35 h 102"/>
                  <a:gd name="T108" fmla="*/ 27 w 156"/>
                  <a:gd name="T109" fmla="*/ 33 h 102"/>
                  <a:gd name="T110" fmla="*/ 21 w 156"/>
                  <a:gd name="T111" fmla="*/ 29 h 102"/>
                  <a:gd name="T112" fmla="*/ 19 w 156"/>
                  <a:gd name="T113" fmla="*/ 27 h 102"/>
                  <a:gd name="T114" fmla="*/ 14 w 156"/>
                  <a:gd name="T115" fmla="*/ 19 h 102"/>
                  <a:gd name="T116" fmla="*/ 0 w 156"/>
                  <a:gd name="T117" fmla="*/ 0 h 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02"/>
                  <a:gd name="T179" fmla="*/ 156 w 156"/>
                  <a:gd name="T180" fmla="*/ 102 h 1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02">
                    <a:moveTo>
                      <a:pt x="0" y="0"/>
                    </a:moveTo>
                    <a:lnTo>
                      <a:pt x="14" y="2"/>
                    </a:lnTo>
                    <a:lnTo>
                      <a:pt x="21" y="2"/>
                    </a:lnTo>
                    <a:lnTo>
                      <a:pt x="27" y="2"/>
                    </a:lnTo>
                    <a:lnTo>
                      <a:pt x="33" y="2"/>
                    </a:lnTo>
                    <a:lnTo>
                      <a:pt x="41" y="4"/>
                    </a:lnTo>
                    <a:lnTo>
                      <a:pt x="44" y="4"/>
                    </a:lnTo>
                    <a:lnTo>
                      <a:pt x="48" y="4"/>
                    </a:lnTo>
                    <a:lnTo>
                      <a:pt x="52" y="4"/>
                    </a:lnTo>
                    <a:lnTo>
                      <a:pt x="54" y="4"/>
                    </a:lnTo>
                    <a:lnTo>
                      <a:pt x="58" y="4"/>
                    </a:lnTo>
                    <a:lnTo>
                      <a:pt x="60" y="4"/>
                    </a:lnTo>
                    <a:lnTo>
                      <a:pt x="64" y="6"/>
                    </a:lnTo>
                    <a:lnTo>
                      <a:pt x="67" y="6"/>
                    </a:lnTo>
                    <a:lnTo>
                      <a:pt x="69" y="6"/>
                    </a:lnTo>
                    <a:lnTo>
                      <a:pt x="71" y="6"/>
                    </a:lnTo>
                    <a:lnTo>
                      <a:pt x="73" y="6"/>
                    </a:lnTo>
                    <a:lnTo>
                      <a:pt x="77" y="6"/>
                    </a:lnTo>
                    <a:lnTo>
                      <a:pt x="79" y="6"/>
                    </a:lnTo>
                    <a:lnTo>
                      <a:pt x="81" y="6"/>
                    </a:lnTo>
                    <a:lnTo>
                      <a:pt x="87" y="6"/>
                    </a:lnTo>
                    <a:lnTo>
                      <a:pt x="98" y="8"/>
                    </a:lnTo>
                    <a:lnTo>
                      <a:pt x="104" y="8"/>
                    </a:lnTo>
                    <a:lnTo>
                      <a:pt x="108" y="8"/>
                    </a:lnTo>
                    <a:lnTo>
                      <a:pt x="110" y="8"/>
                    </a:lnTo>
                    <a:lnTo>
                      <a:pt x="113" y="8"/>
                    </a:lnTo>
                    <a:lnTo>
                      <a:pt x="117" y="8"/>
                    </a:lnTo>
                    <a:lnTo>
                      <a:pt x="121" y="10"/>
                    </a:lnTo>
                    <a:lnTo>
                      <a:pt x="125" y="10"/>
                    </a:lnTo>
                    <a:lnTo>
                      <a:pt x="127" y="10"/>
                    </a:lnTo>
                    <a:lnTo>
                      <a:pt x="129" y="10"/>
                    </a:lnTo>
                    <a:lnTo>
                      <a:pt x="142" y="10"/>
                    </a:lnTo>
                    <a:lnTo>
                      <a:pt x="146" y="10"/>
                    </a:lnTo>
                    <a:lnTo>
                      <a:pt x="148" y="12"/>
                    </a:lnTo>
                    <a:lnTo>
                      <a:pt x="146" y="14"/>
                    </a:lnTo>
                    <a:lnTo>
                      <a:pt x="142" y="16"/>
                    </a:lnTo>
                    <a:lnTo>
                      <a:pt x="140" y="18"/>
                    </a:lnTo>
                    <a:lnTo>
                      <a:pt x="138" y="18"/>
                    </a:lnTo>
                    <a:lnTo>
                      <a:pt x="136" y="19"/>
                    </a:lnTo>
                    <a:lnTo>
                      <a:pt x="138" y="21"/>
                    </a:lnTo>
                    <a:lnTo>
                      <a:pt x="138" y="23"/>
                    </a:lnTo>
                    <a:lnTo>
                      <a:pt x="140" y="23"/>
                    </a:lnTo>
                    <a:lnTo>
                      <a:pt x="142" y="23"/>
                    </a:lnTo>
                    <a:lnTo>
                      <a:pt x="142" y="21"/>
                    </a:lnTo>
                    <a:lnTo>
                      <a:pt x="144" y="21"/>
                    </a:lnTo>
                    <a:lnTo>
                      <a:pt x="144" y="19"/>
                    </a:lnTo>
                    <a:lnTo>
                      <a:pt x="146" y="19"/>
                    </a:lnTo>
                    <a:lnTo>
                      <a:pt x="146" y="21"/>
                    </a:lnTo>
                    <a:lnTo>
                      <a:pt x="148" y="23"/>
                    </a:lnTo>
                    <a:lnTo>
                      <a:pt x="152" y="25"/>
                    </a:lnTo>
                    <a:lnTo>
                      <a:pt x="154" y="25"/>
                    </a:lnTo>
                    <a:lnTo>
                      <a:pt x="156" y="25"/>
                    </a:lnTo>
                    <a:lnTo>
                      <a:pt x="156" y="27"/>
                    </a:lnTo>
                    <a:lnTo>
                      <a:pt x="154" y="27"/>
                    </a:lnTo>
                    <a:lnTo>
                      <a:pt x="150" y="29"/>
                    </a:lnTo>
                    <a:lnTo>
                      <a:pt x="148" y="29"/>
                    </a:lnTo>
                    <a:lnTo>
                      <a:pt x="146" y="29"/>
                    </a:lnTo>
                    <a:lnTo>
                      <a:pt x="144" y="31"/>
                    </a:lnTo>
                    <a:lnTo>
                      <a:pt x="142" y="29"/>
                    </a:lnTo>
                    <a:lnTo>
                      <a:pt x="140" y="29"/>
                    </a:lnTo>
                    <a:lnTo>
                      <a:pt x="140" y="31"/>
                    </a:lnTo>
                    <a:lnTo>
                      <a:pt x="138" y="31"/>
                    </a:lnTo>
                    <a:lnTo>
                      <a:pt x="138" y="33"/>
                    </a:lnTo>
                    <a:lnTo>
                      <a:pt x="138" y="35"/>
                    </a:lnTo>
                    <a:lnTo>
                      <a:pt x="138" y="37"/>
                    </a:lnTo>
                    <a:lnTo>
                      <a:pt x="138" y="39"/>
                    </a:lnTo>
                    <a:lnTo>
                      <a:pt x="136" y="39"/>
                    </a:lnTo>
                    <a:lnTo>
                      <a:pt x="136" y="41"/>
                    </a:lnTo>
                    <a:lnTo>
                      <a:pt x="135" y="43"/>
                    </a:lnTo>
                    <a:lnTo>
                      <a:pt x="133" y="44"/>
                    </a:lnTo>
                    <a:lnTo>
                      <a:pt x="133" y="46"/>
                    </a:lnTo>
                    <a:lnTo>
                      <a:pt x="133" y="48"/>
                    </a:lnTo>
                    <a:lnTo>
                      <a:pt x="131" y="48"/>
                    </a:lnTo>
                    <a:lnTo>
                      <a:pt x="131" y="50"/>
                    </a:lnTo>
                    <a:lnTo>
                      <a:pt x="131" y="54"/>
                    </a:lnTo>
                    <a:lnTo>
                      <a:pt x="129" y="54"/>
                    </a:lnTo>
                    <a:lnTo>
                      <a:pt x="129" y="56"/>
                    </a:lnTo>
                    <a:lnTo>
                      <a:pt x="129" y="58"/>
                    </a:lnTo>
                    <a:lnTo>
                      <a:pt x="129" y="62"/>
                    </a:lnTo>
                    <a:lnTo>
                      <a:pt x="129" y="64"/>
                    </a:lnTo>
                    <a:lnTo>
                      <a:pt x="131" y="66"/>
                    </a:lnTo>
                    <a:lnTo>
                      <a:pt x="129" y="67"/>
                    </a:lnTo>
                    <a:lnTo>
                      <a:pt x="129" y="71"/>
                    </a:lnTo>
                    <a:lnTo>
                      <a:pt x="129" y="73"/>
                    </a:lnTo>
                    <a:lnTo>
                      <a:pt x="129" y="75"/>
                    </a:lnTo>
                    <a:lnTo>
                      <a:pt x="129" y="77"/>
                    </a:lnTo>
                    <a:lnTo>
                      <a:pt x="131" y="79"/>
                    </a:lnTo>
                    <a:lnTo>
                      <a:pt x="131" y="81"/>
                    </a:lnTo>
                    <a:lnTo>
                      <a:pt x="131" y="83"/>
                    </a:lnTo>
                    <a:lnTo>
                      <a:pt x="131" y="85"/>
                    </a:lnTo>
                    <a:lnTo>
                      <a:pt x="131" y="87"/>
                    </a:lnTo>
                    <a:lnTo>
                      <a:pt x="131" y="89"/>
                    </a:lnTo>
                    <a:lnTo>
                      <a:pt x="131" y="91"/>
                    </a:lnTo>
                    <a:lnTo>
                      <a:pt x="131" y="92"/>
                    </a:lnTo>
                    <a:lnTo>
                      <a:pt x="131" y="94"/>
                    </a:lnTo>
                    <a:lnTo>
                      <a:pt x="131" y="96"/>
                    </a:lnTo>
                    <a:lnTo>
                      <a:pt x="131" y="98"/>
                    </a:lnTo>
                    <a:lnTo>
                      <a:pt x="129" y="100"/>
                    </a:lnTo>
                    <a:lnTo>
                      <a:pt x="127" y="98"/>
                    </a:lnTo>
                    <a:lnTo>
                      <a:pt x="125" y="102"/>
                    </a:lnTo>
                    <a:lnTo>
                      <a:pt x="123" y="100"/>
                    </a:lnTo>
                    <a:lnTo>
                      <a:pt x="119" y="100"/>
                    </a:lnTo>
                    <a:lnTo>
                      <a:pt x="115" y="100"/>
                    </a:lnTo>
                    <a:lnTo>
                      <a:pt x="104" y="98"/>
                    </a:lnTo>
                    <a:lnTo>
                      <a:pt x="100" y="98"/>
                    </a:lnTo>
                    <a:lnTo>
                      <a:pt x="98" y="98"/>
                    </a:lnTo>
                    <a:lnTo>
                      <a:pt x="94" y="98"/>
                    </a:lnTo>
                    <a:lnTo>
                      <a:pt x="81" y="96"/>
                    </a:lnTo>
                    <a:lnTo>
                      <a:pt x="79" y="96"/>
                    </a:lnTo>
                    <a:lnTo>
                      <a:pt x="69" y="96"/>
                    </a:lnTo>
                    <a:lnTo>
                      <a:pt x="62" y="96"/>
                    </a:lnTo>
                    <a:lnTo>
                      <a:pt x="60" y="96"/>
                    </a:lnTo>
                    <a:lnTo>
                      <a:pt x="54" y="94"/>
                    </a:lnTo>
                    <a:lnTo>
                      <a:pt x="52" y="94"/>
                    </a:lnTo>
                    <a:lnTo>
                      <a:pt x="35" y="94"/>
                    </a:lnTo>
                    <a:lnTo>
                      <a:pt x="37" y="91"/>
                    </a:lnTo>
                    <a:lnTo>
                      <a:pt x="37" y="87"/>
                    </a:lnTo>
                    <a:lnTo>
                      <a:pt x="37" y="85"/>
                    </a:lnTo>
                    <a:lnTo>
                      <a:pt x="37" y="77"/>
                    </a:lnTo>
                    <a:lnTo>
                      <a:pt x="37" y="75"/>
                    </a:lnTo>
                    <a:lnTo>
                      <a:pt x="37" y="69"/>
                    </a:lnTo>
                    <a:lnTo>
                      <a:pt x="37" y="66"/>
                    </a:lnTo>
                    <a:lnTo>
                      <a:pt x="39" y="66"/>
                    </a:lnTo>
                    <a:lnTo>
                      <a:pt x="39" y="64"/>
                    </a:lnTo>
                    <a:lnTo>
                      <a:pt x="39" y="62"/>
                    </a:lnTo>
                    <a:lnTo>
                      <a:pt x="39" y="60"/>
                    </a:lnTo>
                    <a:lnTo>
                      <a:pt x="39" y="58"/>
                    </a:lnTo>
                    <a:lnTo>
                      <a:pt x="37" y="58"/>
                    </a:lnTo>
                    <a:lnTo>
                      <a:pt x="35" y="56"/>
                    </a:lnTo>
                    <a:lnTo>
                      <a:pt x="33" y="56"/>
                    </a:lnTo>
                    <a:lnTo>
                      <a:pt x="31" y="54"/>
                    </a:lnTo>
                    <a:lnTo>
                      <a:pt x="29" y="52"/>
                    </a:lnTo>
                    <a:lnTo>
                      <a:pt x="27" y="50"/>
                    </a:lnTo>
                    <a:lnTo>
                      <a:pt x="27" y="48"/>
                    </a:lnTo>
                    <a:lnTo>
                      <a:pt x="29" y="46"/>
                    </a:lnTo>
                    <a:lnTo>
                      <a:pt x="27" y="44"/>
                    </a:lnTo>
                    <a:lnTo>
                      <a:pt x="25" y="41"/>
                    </a:lnTo>
                    <a:lnTo>
                      <a:pt x="25" y="39"/>
                    </a:lnTo>
                    <a:lnTo>
                      <a:pt x="25" y="37"/>
                    </a:lnTo>
                    <a:lnTo>
                      <a:pt x="27" y="35"/>
                    </a:lnTo>
                    <a:lnTo>
                      <a:pt x="29" y="33"/>
                    </a:lnTo>
                    <a:lnTo>
                      <a:pt x="27" y="33"/>
                    </a:lnTo>
                    <a:lnTo>
                      <a:pt x="25" y="31"/>
                    </a:lnTo>
                    <a:lnTo>
                      <a:pt x="23" y="31"/>
                    </a:lnTo>
                    <a:lnTo>
                      <a:pt x="21" y="29"/>
                    </a:lnTo>
                    <a:lnTo>
                      <a:pt x="19" y="27"/>
                    </a:lnTo>
                    <a:lnTo>
                      <a:pt x="16" y="25"/>
                    </a:lnTo>
                    <a:lnTo>
                      <a:pt x="14" y="23"/>
                    </a:lnTo>
                    <a:lnTo>
                      <a:pt x="14" y="19"/>
                    </a:lnTo>
                    <a:lnTo>
                      <a:pt x="12" y="19"/>
                    </a:lnTo>
                    <a:lnTo>
                      <a:pt x="0" y="0"/>
                    </a:lnTo>
                    <a:close/>
                  </a:path>
                </a:pathLst>
              </a:custGeom>
              <a:solidFill>
                <a:srgbClr val="97B4C7"/>
              </a:solidFill>
              <a:ln w="6350">
                <a:solidFill>
                  <a:srgbClr val="E1E1E1"/>
                </a:solidFill>
                <a:prstDash val="solid"/>
                <a:round/>
                <a:headEnd/>
                <a:tailEnd/>
              </a:ln>
            </p:spPr>
            <p:txBody>
              <a:bodyPr/>
              <a:lstStyle/>
              <a:p>
                <a:endParaRPr lang="en-US"/>
              </a:p>
            </p:txBody>
          </p:sp>
          <p:sp>
            <p:nvSpPr>
              <p:cNvPr id="38186" name="Freeform 43"/>
              <p:cNvSpPr>
                <a:spLocks/>
              </p:cNvSpPr>
              <p:nvPr/>
            </p:nvSpPr>
            <p:spPr bwMode="auto">
              <a:xfrm>
                <a:off x="2769" y="831"/>
                <a:ext cx="144" cy="92"/>
              </a:xfrm>
              <a:custGeom>
                <a:avLst/>
                <a:gdLst>
                  <a:gd name="T0" fmla="*/ 133 w 144"/>
                  <a:gd name="T1" fmla="*/ 14 h 92"/>
                  <a:gd name="T2" fmla="*/ 138 w 144"/>
                  <a:gd name="T3" fmla="*/ 40 h 92"/>
                  <a:gd name="T4" fmla="*/ 117 w 144"/>
                  <a:gd name="T5" fmla="*/ 69 h 92"/>
                  <a:gd name="T6" fmla="*/ 112 w 144"/>
                  <a:gd name="T7" fmla="*/ 77 h 92"/>
                  <a:gd name="T8" fmla="*/ 108 w 144"/>
                  <a:gd name="T9" fmla="*/ 77 h 92"/>
                  <a:gd name="T10" fmla="*/ 106 w 144"/>
                  <a:gd name="T11" fmla="*/ 79 h 92"/>
                  <a:gd name="T12" fmla="*/ 104 w 144"/>
                  <a:gd name="T13" fmla="*/ 81 h 92"/>
                  <a:gd name="T14" fmla="*/ 100 w 144"/>
                  <a:gd name="T15" fmla="*/ 81 h 92"/>
                  <a:gd name="T16" fmla="*/ 94 w 144"/>
                  <a:gd name="T17" fmla="*/ 81 h 92"/>
                  <a:gd name="T18" fmla="*/ 90 w 144"/>
                  <a:gd name="T19" fmla="*/ 79 h 92"/>
                  <a:gd name="T20" fmla="*/ 90 w 144"/>
                  <a:gd name="T21" fmla="*/ 83 h 92"/>
                  <a:gd name="T22" fmla="*/ 85 w 144"/>
                  <a:gd name="T23" fmla="*/ 85 h 92"/>
                  <a:gd name="T24" fmla="*/ 81 w 144"/>
                  <a:gd name="T25" fmla="*/ 87 h 92"/>
                  <a:gd name="T26" fmla="*/ 83 w 144"/>
                  <a:gd name="T27" fmla="*/ 88 h 92"/>
                  <a:gd name="T28" fmla="*/ 81 w 144"/>
                  <a:gd name="T29" fmla="*/ 90 h 92"/>
                  <a:gd name="T30" fmla="*/ 77 w 144"/>
                  <a:gd name="T31" fmla="*/ 90 h 92"/>
                  <a:gd name="T32" fmla="*/ 75 w 144"/>
                  <a:gd name="T33" fmla="*/ 90 h 92"/>
                  <a:gd name="T34" fmla="*/ 65 w 144"/>
                  <a:gd name="T35" fmla="*/ 85 h 92"/>
                  <a:gd name="T36" fmla="*/ 58 w 144"/>
                  <a:gd name="T37" fmla="*/ 75 h 92"/>
                  <a:gd name="T38" fmla="*/ 54 w 144"/>
                  <a:gd name="T39" fmla="*/ 71 h 92"/>
                  <a:gd name="T40" fmla="*/ 50 w 144"/>
                  <a:gd name="T41" fmla="*/ 69 h 92"/>
                  <a:gd name="T42" fmla="*/ 48 w 144"/>
                  <a:gd name="T43" fmla="*/ 69 h 92"/>
                  <a:gd name="T44" fmla="*/ 39 w 144"/>
                  <a:gd name="T45" fmla="*/ 69 h 92"/>
                  <a:gd name="T46" fmla="*/ 37 w 144"/>
                  <a:gd name="T47" fmla="*/ 67 h 92"/>
                  <a:gd name="T48" fmla="*/ 31 w 144"/>
                  <a:gd name="T49" fmla="*/ 65 h 92"/>
                  <a:gd name="T50" fmla="*/ 27 w 144"/>
                  <a:gd name="T51" fmla="*/ 64 h 92"/>
                  <a:gd name="T52" fmla="*/ 19 w 144"/>
                  <a:gd name="T53" fmla="*/ 62 h 92"/>
                  <a:gd name="T54" fmla="*/ 14 w 144"/>
                  <a:gd name="T55" fmla="*/ 60 h 92"/>
                  <a:gd name="T56" fmla="*/ 6 w 144"/>
                  <a:gd name="T57" fmla="*/ 56 h 92"/>
                  <a:gd name="T58" fmla="*/ 2 w 144"/>
                  <a:gd name="T59" fmla="*/ 52 h 92"/>
                  <a:gd name="T60" fmla="*/ 2 w 144"/>
                  <a:gd name="T61" fmla="*/ 44 h 92"/>
                  <a:gd name="T62" fmla="*/ 0 w 144"/>
                  <a:gd name="T63" fmla="*/ 37 h 92"/>
                  <a:gd name="T64" fmla="*/ 0 w 144"/>
                  <a:gd name="T65" fmla="*/ 33 h 92"/>
                  <a:gd name="T66" fmla="*/ 0 w 144"/>
                  <a:gd name="T67" fmla="*/ 31 h 92"/>
                  <a:gd name="T68" fmla="*/ 4 w 144"/>
                  <a:gd name="T69" fmla="*/ 31 h 92"/>
                  <a:gd name="T70" fmla="*/ 4 w 144"/>
                  <a:gd name="T71" fmla="*/ 27 h 92"/>
                  <a:gd name="T72" fmla="*/ 4 w 144"/>
                  <a:gd name="T73" fmla="*/ 25 h 92"/>
                  <a:gd name="T74" fmla="*/ 8 w 144"/>
                  <a:gd name="T75" fmla="*/ 21 h 92"/>
                  <a:gd name="T76" fmla="*/ 10 w 144"/>
                  <a:gd name="T77" fmla="*/ 17 h 92"/>
                  <a:gd name="T78" fmla="*/ 12 w 144"/>
                  <a:gd name="T79" fmla="*/ 17 h 92"/>
                  <a:gd name="T80" fmla="*/ 12 w 144"/>
                  <a:gd name="T81" fmla="*/ 14 h 92"/>
                  <a:gd name="T82" fmla="*/ 14 w 144"/>
                  <a:gd name="T83" fmla="*/ 12 h 92"/>
                  <a:gd name="T84" fmla="*/ 10 w 144"/>
                  <a:gd name="T85" fmla="*/ 10 h 92"/>
                  <a:gd name="T86" fmla="*/ 8 w 144"/>
                  <a:gd name="T87" fmla="*/ 10 h 92"/>
                  <a:gd name="T88" fmla="*/ 8 w 144"/>
                  <a:gd name="T89" fmla="*/ 8 h 92"/>
                  <a:gd name="T90" fmla="*/ 8 w 144"/>
                  <a:gd name="T91" fmla="*/ 6 h 92"/>
                  <a:gd name="T92" fmla="*/ 10 w 144"/>
                  <a:gd name="T93" fmla="*/ 6 h 92"/>
                  <a:gd name="T94" fmla="*/ 10 w 144"/>
                  <a:gd name="T95" fmla="*/ 4 h 92"/>
                  <a:gd name="T96" fmla="*/ 10 w 144"/>
                  <a:gd name="T97" fmla="*/ 2 h 92"/>
                  <a:gd name="T98" fmla="*/ 56 w 144"/>
                  <a:gd name="T99" fmla="*/ 0 h 92"/>
                  <a:gd name="T100" fmla="*/ 92 w 144"/>
                  <a:gd name="T101" fmla="*/ 0 h 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
                  <a:gd name="T154" fmla="*/ 0 h 92"/>
                  <a:gd name="T155" fmla="*/ 144 w 144"/>
                  <a:gd name="T156" fmla="*/ 92 h 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 h="92">
                    <a:moveTo>
                      <a:pt x="117" y="0"/>
                    </a:moveTo>
                    <a:lnTo>
                      <a:pt x="119" y="0"/>
                    </a:lnTo>
                    <a:lnTo>
                      <a:pt x="133" y="14"/>
                    </a:lnTo>
                    <a:lnTo>
                      <a:pt x="133" y="29"/>
                    </a:lnTo>
                    <a:lnTo>
                      <a:pt x="135" y="31"/>
                    </a:lnTo>
                    <a:lnTo>
                      <a:pt x="138" y="40"/>
                    </a:lnTo>
                    <a:lnTo>
                      <a:pt x="144" y="62"/>
                    </a:lnTo>
                    <a:lnTo>
                      <a:pt x="121" y="69"/>
                    </a:lnTo>
                    <a:lnTo>
                      <a:pt x="117" y="69"/>
                    </a:lnTo>
                    <a:lnTo>
                      <a:pt x="115" y="69"/>
                    </a:lnTo>
                    <a:lnTo>
                      <a:pt x="115" y="71"/>
                    </a:lnTo>
                    <a:lnTo>
                      <a:pt x="112" y="77"/>
                    </a:lnTo>
                    <a:lnTo>
                      <a:pt x="110" y="77"/>
                    </a:lnTo>
                    <a:lnTo>
                      <a:pt x="108" y="77"/>
                    </a:lnTo>
                    <a:lnTo>
                      <a:pt x="106" y="79"/>
                    </a:lnTo>
                    <a:lnTo>
                      <a:pt x="104" y="79"/>
                    </a:lnTo>
                    <a:lnTo>
                      <a:pt x="104" y="81"/>
                    </a:lnTo>
                    <a:lnTo>
                      <a:pt x="104" y="83"/>
                    </a:lnTo>
                    <a:lnTo>
                      <a:pt x="100" y="81"/>
                    </a:lnTo>
                    <a:lnTo>
                      <a:pt x="96" y="79"/>
                    </a:lnTo>
                    <a:lnTo>
                      <a:pt x="96" y="81"/>
                    </a:lnTo>
                    <a:lnTo>
                      <a:pt x="94" y="81"/>
                    </a:lnTo>
                    <a:lnTo>
                      <a:pt x="94" y="79"/>
                    </a:lnTo>
                    <a:lnTo>
                      <a:pt x="92" y="79"/>
                    </a:lnTo>
                    <a:lnTo>
                      <a:pt x="90" y="79"/>
                    </a:lnTo>
                    <a:lnTo>
                      <a:pt x="90" y="83"/>
                    </a:lnTo>
                    <a:lnTo>
                      <a:pt x="89" y="85"/>
                    </a:lnTo>
                    <a:lnTo>
                      <a:pt x="89" y="87"/>
                    </a:lnTo>
                    <a:lnTo>
                      <a:pt x="85" y="85"/>
                    </a:lnTo>
                    <a:lnTo>
                      <a:pt x="83" y="85"/>
                    </a:lnTo>
                    <a:lnTo>
                      <a:pt x="81" y="87"/>
                    </a:lnTo>
                    <a:lnTo>
                      <a:pt x="81" y="88"/>
                    </a:lnTo>
                    <a:lnTo>
                      <a:pt x="83" y="88"/>
                    </a:lnTo>
                    <a:lnTo>
                      <a:pt x="81" y="90"/>
                    </a:lnTo>
                    <a:lnTo>
                      <a:pt x="79" y="90"/>
                    </a:lnTo>
                    <a:lnTo>
                      <a:pt x="77" y="90"/>
                    </a:lnTo>
                    <a:lnTo>
                      <a:pt x="75" y="92"/>
                    </a:lnTo>
                    <a:lnTo>
                      <a:pt x="75" y="90"/>
                    </a:lnTo>
                    <a:lnTo>
                      <a:pt x="71" y="90"/>
                    </a:lnTo>
                    <a:lnTo>
                      <a:pt x="69" y="88"/>
                    </a:lnTo>
                    <a:lnTo>
                      <a:pt x="65" y="85"/>
                    </a:lnTo>
                    <a:lnTo>
                      <a:pt x="64" y="81"/>
                    </a:lnTo>
                    <a:lnTo>
                      <a:pt x="62" y="79"/>
                    </a:lnTo>
                    <a:lnTo>
                      <a:pt x="58" y="75"/>
                    </a:lnTo>
                    <a:lnTo>
                      <a:pt x="56" y="73"/>
                    </a:lnTo>
                    <a:lnTo>
                      <a:pt x="56" y="71"/>
                    </a:lnTo>
                    <a:lnTo>
                      <a:pt x="54" y="71"/>
                    </a:lnTo>
                    <a:lnTo>
                      <a:pt x="52" y="69"/>
                    </a:lnTo>
                    <a:lnTo>
                      <a:pt x="50" y="69"/>
                    </a:lnTo>
                    <a:lnTo>
                      <a:pt x="48" y="69"/>
                    </a:lnTo>
                    <a:lnTo>
                      <a:pt x="46" y="69"/>
                    </a:lnTo>
                    <a:lnTo>
                      <a:pt x="42" y="69"/>
                    </a:lnTo>
                    <a:lnTo>
                      <a:pt x="39" y="69"/>
                    </a:lnTo>
                    <a:lnTo>
                      <a:pt x="39" y="67"/>
                    </a:lnTo>
                    <a:lnTo>
                      <a:pt x="37" y="67"/>
                    </a:lnTo>
                    <a:lnTo>
                      <a:pt x="35" y="65"/>
                    </a:lnTo>
                    <a:lnTo>
                      <a:pt x="33" y="65"/>
                    </a:lnTo>
                    <a:lnTo>
                      <a:pt x="31" y="65"/>
                    </a:lnTo>
                    <a:lnTo>
                      <a:pt x="29" y="64"/>
                    </a:lnTo>
                    <a:lnTo>
                      <a:pt x="27" y="64"/>
                    </a:lnTo>
                    <a:lnTo>
                      <a:pt x="23" y="62"/>
                    </a:lnTo>
                    <a:lnTo>
                      <a:pt x="21" y="62"/>
                    </a:lnTo>
                    <a:lnTo>
                      <a:pt x="19" y="62"/>
                    </a:lnTo>
                    <a:lnTo>
                      <a:pt x="17" y="60"/>
                    </a:lnTo>
                    <a:lnTo>
                      <a:pt x="14" y="60"/>
                    </a:lnTo>
                    <a:lnTo>
                      <a:pt x="8" y="58"/>
                    </a:lnTo>
                    <a:lnTo>
                      <a:pt x="6" y="56"/>
                    </a:lnTo>
                    <a:lnTo>
                      <a:pt x="2" y="54"/>
                    </a:lnTo>
                    <a:lnTo>
                      <a:pt x="2" y="52"/>
                    </a:lnTo>
                    <a:lnTo>
                      <a:pt x="2" y="50"/>
                    </a:lnTo>
                    <a:lnTo>
                      <a:pt x="2" y="46"/>
                    </a:lnTo>
                    <a:lnTo>
                      <a:pt x="2" y="44"/>
                    </a:lnTo>
                    <a:lnTo>
                      <a:pt x="2" y="42"/>
                    </a:lnTo>
                    <a:lnTo>
                      <a:pt x="2" y="39"/>
                    </a:lnTo>
                    <a:lnTo>
                      <a:pt x="0" y="37"/>
                    </a:lnTo>
                    <a:lnTo>
                      <a:pt x="0" y="35"/>
                    </a:lnTo>
                    <a:lnTo>
                      <a:pt x="0" y="33"/>
                    </a:lnTo>
                    <a:lnTo>
                      <a:pt x="0" y="31"/>
                    </a:lnTo>
                    <a:lnTo>
                      <a:pt x="4" y="31"/>
                    </a:lnTo>
                    <a:lnTo>
                      <a:pt x="4" y="29"/>
                    </a:lnTo>
                    <a:lnTo>
                      <a:pt x="4" y="27"/>
                    </a:lnTo>
                    <a:lnTo>
                      <a:pt x="4" y="25"/>
                    </a:lnTo>
                    <a:lnTo>
                      <a:pt x="6" y="25"/>
                    </a:lnTo>
                    <a:lnTo>
                      <a:pt x="8" y="23"/>
                    </a:lnTo>
                    <a:lnTo>
                      <a:pt x="8" y="21"/>
                    </a:lnTo>
                    <a:lnTo>
                      <a:pt x="8" y="19"/>
                    </a:lnTo>
                    <a:lnTo>
                      <a:pt x="10" y="17"/>
                    </a:lnTo>
                    <a:lnTo>
                      <a:pt x="10" y="19"/>
                    </a:lnTo>
                    <a:lnTo>
                      <a:pt x="12" y="17"/>
                    </a:lnTo>
                    <a:lnTo>
                      <a:pt x="12" y="16"/>
                    </a:lnTo>
                    <a:lnTo>
                      <a:pt x="12" y="14"/>
                    </a:lnTo>
                    <a:lnTo>
                      <a:pt x="14" y="14"/>
                    </a:lnTo>
                    <a:lnTo>
                      <a:pt x="14" y="12"/>
                    </a:lnTo>
                    <a:lnTo>
                      <a:pt x="12" y="10"/>
                    </a:lnTo>
                    <a:lnTo>
                      <a:pt x="10" y="10"/>
                    </a:lnTo>
                    <a:lnTo>
                      <a:pt x="8" y="10"/>
                    </a:lnTo>
                    <a:lnTo>
                      <a:pt x="8" y="8"/>
                    </a:lnTo>
                    <a:lnTo>
                      <a:pt x="8" y="6"/>
                    </a:lnTo>
                    <a:lnTo>
                      <a:pt x="10" y="6"/>
                    </a:lnTo>
                    <a:lnTo>
                      <a:pt x="10" y="4"/>
                    </a:lnTo>
                    <a:lnTo>
                      <a:pt x="10" y="2"/>
                    </a:lnTo>
                    <a:lnTo>
                      <a:pt x="41" y="2"/>
                    </a:lnTo>
                    <a:lnTo>
                      <a:pt x="48" y="0"/>
                    </a:lnTo>
                    <a:lnTo>
                      <a:pt x="56" y="0"/>
                    </a:lnTo>
                    <a:lnTo>
                      <a:pt x="58" y="0"/>
                    </a:lnTo>
                    <a:lnTo>
                      <a:pt x="62" y="0"/>
                    </a:lnTo>
                    <a:lnTo>
                      <a:pt x="92" y="0"/>
                    </a:lnTo>
                    <a:lnTo>
                      <a:pt x="108" y="0"/>
                    </a:lnTo>
                    <a:lnTo>
                      <a:pt x="117" y="0"/>
                    </a:lnTo>
                    <a:close/>
                  </a:path>
                </a:pathLst>
              </a:custGeom>
              <a:solidFill>
                <a:srgbClr val="97B4C7"/>
              </a:solidFill>
              <a:ln w="6350">
                <a:solidFill>
                  <a:srgbClr val="E1E1E1"/>
                </a:solidFill>
                <a:prstDash val="solid"/>
                <a:round/>
                <a:headEnd/>
                <a:tailEnd/>
              </a:ln>
            </p:spPr>
            <p:txBody>
              <a:bodyPr/>
              <a:lstStyle/>
              <a:p>
                <a:endParaRPr lang="en-US"/>
              </a:p>
            </p:txBody>
          </p:sp>
          <p:sp>
            <p:nvSpPr>
              <p:cNvPr id="38187" name="Freeform 44"/>
              <p:cNvSpPr>
                <a:spLocks/>
              </p:cNvSpPr>
              <p:nvPr/>
            </p:nvSpPr>
            <p:spPr bwMode="auto">
              <a:xfrm>
                <a:off x="692" y="1194"/>
                <a:ext cx="134" cy="88"/>
              </a:xfrm>
              <a:custGeom>
                <a:avLst/>
                <a:gdLst>
                  <a:gd name="T0" fmla="*/ 27 w 134"/>
                  <a:gd name="T1" fmla="*/ 2 h 88"/>
                  <a:gd name="T2" fmla="*/ 34 w 134"/>
                  <a:gd name="T3" fmla="*/ 4 h 88"/>
                  <a:gd name="T4" fmla="*/ 42 w 134"/>
                  <a:gd name="T5" fmla="*/ 0 h 88"/>
                  <a:gd name="T6" fmla="*/ 48 w 134"/>
                  <a:gd name="T7" fmla="*/ 0 h 88"/>
                  <a:gd name="T8" fmla="*/ 52 w 134"/>
                  <a:gd name="T9" fmla="*/ 6 h 88"/>
                  <a:gd name="T10" fmla="*/ 59 w 134"/>
                  <a:gd name="T11" fmla="*/ 6 h 88"/>
                  <a:gd name="T12" fmla="*/ 65 w 134"/>
                  <a:gd name="T13" fmla="*/ 6 h 88"/>
                  <a:gd name="T14" fmla="*/ 69 w 134"/>
                  <a:gd name="T15" fmla="*/ 8 h 88"/>
                  <a:gd name="T16" fmla="*/ 71 w 134"/>
                  <a:gd name="T17" fmla="*/ 4 h 88"/>
                  <a:gd name="T18" fmla="*/ 79 w 134"/>
                  <a:gd name="T19" fmla="*/ 10 h 88"/>
                  <a:gd name="T20" fmla="*/ 90 w 134"/>
                  <a:gd name="T21" fmla="*/ 10 h 88"/>
                  <a:gd name="T22" fmla="*/ 96 w 134"/>
                  <a:gd name="T23" fmla="*/ 12 h 88"/>
                  <a:gd name="T24" fmla="*/ 104 w 134"/>
                  <a:gd name="T25" fmla="*/ 12 h 88"/>
                  <a:gd name="T26" fmla="*/ 111 w 134"/>
                  <a:gd name="T27" fmla="*/ 15 h 88"/>
                  <a:gd name="T28" fmla="*/ 113 w 134"/>
                  <a:gd name="T29" fmla="*/ 15 h 88"/>
                  <a:gd name="T30" fmla="*/ 117 w 134"/>
                  <a:gd name="T31" fmla="*/ 15 h 88"/>
                  <a:gd name="T32" fmla="*/ 121 w 134"/>
                  <a:gd name="T33" fmla="*/ 12 h 88"/>
                  <a:gd name="T34" fmla="*/ 125 w 134"/>
                  <a:gd name="T35" fmla="*/ 17 h 88"/>
                  <a:gd name="T36" fmla="*/ 130 w 134"/>
                  <a:gd name="T37" fmla="*/ 15 h 88"/>
                  <a:gd name="T38" fmla="*/ 134 w 134"/>
                  <a:gd name="T39" fmla="*/ 17 h 88"/>
                  <a:gd name="T40" fmla="*/ 134 w 134"/>
                  <a:gd name="T41" fmla="*/ 21 h 88"/>
                  <a:gd name="T42" fmla="*/ 132 w 134"/>
                  <a:gd name="T43" fmla="*/ 29 h 88"/>
                  <a:gd name="T44" fmla="*/ 129 w 134"/>
                  <a:gd name="T45" fmla="*/ 38 h 88"/>
                  <a:gd name="T46" fmla="*/ 121 w 134"/>
                  <a:gd name="T47" fmla="*/ 46 h 88"/>
                  <a:gd name="T48" fmla="*/ 107 w 134"/>
                  <a:gd name="T49" fmla="*/ 52 h 88"/>
                  <a:gd name="T50" fmla="*/ 102 w 134"/>
                  <a:gd name="T51" fmla="*/ 58 h 88"/>
                  <a:gd name="T52" fmla="*/ 102 w 134"/>
                  <a:gd name="T53" fmla="*/ 65 h 88"/>
                  <a:gd name="T54" fmla="*/ 100 w 134"/>
                  <a:gd name="T55" fmla="*/ 77 h 88"/>
                  <a:gd name="T56" fmla="*/ 94 w 134"/>
                  <a:gd name="T57" fmla="*/ 77 h 88"/>
                  <a:gd name="T58" fmla="*/ 90 w 134"/>
                  <a:gd name="T59" fmla="*/ 79 h 88"/>
                  <a:gd name="T60" fmla="*/ 81 w 134"/>
                  <a:gd name="T61" fmla="*/ 83 h 88"/>
                  <a:gd name="T62" fmla="*/ 77 w 134"/>
                  <a:gd name="T63" fmla="*/ 81 h 88"/>
                  <a:gd name="T64" fmla="*/ 69 w 134"/>
                  <a:gd name="T65" fmla="*/ 77 h 88"/>
                  <a:gd name="T66" fmla="*/ 65 w 134"/>
                  <a:gd name="T67" fmla="*/ 77 h 88"/>
                  <a:gd name="T68" fmla="*/ 59 w 134"/>
                  <a:gd name="T69" fmla="*/ 77 h 88"/>
                  <a:gd name="T70" fmla="*/ 52 w 134"/>
                  <a:gd name="T71" fmla="*/ 79 h 88"/>
                  <a:gd name="T72" fmla="*/ 46 w 134"/>
                  <a:gd name="T73" fmla="*/ 81 h 88"/>
                  <a:gd name="T74" fmla="*/ 38 w 134"/>
                  <a:gd name="T75" fmla="*/ 81 h 88"/>
                  <a:gd name="T76" fmla="*/ 36 w 134"/>
                  <a:gd name="T77" fmla="*/ 83 h 88"/>
                  <a:gd name="T78" fmla="*/ 29 w 134"/>
                  <a:gd name="T79" fmla="*/ 86 h 88"/>
                  <a:gd name="T80" fmla="*/ 21 w 134"/>
                  <a:gd name="T81" fmla="*/ 88 h 88"/>
                  <a:gd name="T82" fmla="*/ 15 w 134"/>
                  <a:gd name="T83" fmla="*/ 86 h 88"/>
                  <a:gd name="T84" fmla="*/ 8 w 134"/>
                  <a:gd name="T85" fmla="*/ 81 h 88"/>
                  <a:gd name="T86" fmla="*/ 10 w 134"/>
                  <a:gd name="T87" fmla="*/ 77 h 88"/>
                  <a:gd name="T88" fmla="*/ 6 w 134"/>
                  <a:gd name="T89" fmla="*/ 73 h 88"/>
                  <a:gd name="T90" fmla="*/ 4 w 134"/>
                  <a:gd name="T91" fmla="*/ 63 h 88"/>
                  <a:gd name="T92" fmla="*/ 2 w 134"/>
                  <a:gd name="T93" fmla="*/ 60 h 88"/>
                  <a:gd name="T94" fmla="*/ 2 w 134"/>
                  <a:gd name="T95" fmla="*/ 54 h 88"/>
                  <a:gd name="T96" fmla="*/ 0 w 134"/>
                  <a:gd name="T97" fmla="*/ 48 h 88"/>
                  <a:gd name="T98" fmla="*/ 2 w 134"/>
                  <a:gd name="T99" fmla="*/ 44 h 88"/>
                  <a:gd name="T100" fmla="*/ 4 w 134"/>
                  <a:gd name="T101" fmla="*/ 38 h 88"/>
                  <a:gd name="T102" fmla="*/ 10 w 134"/>
                  <a:gd name="T103" fmla="*/ 33 h 88"/>
                  <a:gd name="T104" fmla="*/ 8 w 134"/>
                  <a:gd name="T105" fmla="*/ 27 h 88"/>
                  <a:gd name="T106" fmla="*/ 10 w 134"/>
                  <a:gd name="T107" fmla="*/ 25 h 88"/>
                  <a:gd name="T108" fmla="*/ 6 w 134"/>
                  <a:gd name="T109" fmla="*/ 21 h 88"/>
                  <a:gd name="T110" fmla="*/ 8 w 134"/>
                  <a:gd name="T111" fmla="*/ 17 h 88"/>
                  <a:gd name="T112" fmla="*/ 11 w 134"/>
                  <a:gd name="T113" fmla="*/ 12 h 88"/>
                  <a:gd name="T114" fmla="*/ 19 w 134"/>
                  <a:gd name="T115" fmla="*/ 6 h 88"/>
                  <a:gd name="T116" fmla="*/ 23 w 134"/>
                  <a:gd name="T117" fmla="*/ 2 h 88"/>
                  <a:gd name="T118" fmla="*/ 25 w 134"/>
                  <a:gd name="T119" fmla="*/ 0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
                  <a:gd name="T181" fmla="*/ 0 h 88"/>
                  <a:gd name="T182" fmla="*/ 134 w 134"/>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4" h="88">
                    <a:moveTo>
                      <a:pt x="25" y="0"/>
                    </a:moveTo>
                    <a:lnTo>
                      <a:pt x="25" y="0"/>
                    </a:lnTo>
                    <a:lnTo>
                      <a:pt x="27" y="0"/>
                    </a:lnTo>
                    <a:lnTo>
                      <a:pt x="27" y="2"/>
                    </a:lnTo>
                    <a:lnTo>
                      <a:pt x="29" y="4"/>
                    </a:lnTo>
                    <a:lnTo>
                      <a:pt x="31" y="6"/>
                    </a:lnTo>
                    <a:lnTo>
                      <a:pt x="33" y="6"/>
                    </a:lnTo>
                    <a:lnTo>
                      <a:pt x="34" y="4"/>
                    </a:lnTo>
                    <a:lnTo>
                      <a:pt x="36" y="0"/>
                    </a:lnTo>
                    <a:lnTo>
                      <a:pt x="38" y="0"/>
                    </a:lnTo>
                    <a:lnTo>
                      <a:pt x="40" y="0"/>
                    </a:lnTo>
                    <a:lnTo>
                      <a:pt x="42" y="0"/>
                    </a:lnTo>
                    <a:lnTo>
                      <a:pt x="44" y="2"/>
                    </a:lnTo>
                    <a:lnTo>
                      <a:pt x="46" y="0"/>
                    </a:lnTo>
                    <a:lnTo>
                      <a:pt x="48" y="0"/>
                    </a:lnTo>
                    <a:lnTo>
                      <a:pt x="48" y="2"/>
                    </a:lnTo>
                    <a:lnTo>
                      <a:pt x="50" y="2"/>
                    </a:lnTo>
                    <a:lnTo>
                      <a:pt x="52" y="4"/>
                    </a:lnTo>
                    <a:lnTo>
                      <a:pt x="52" y="6"/>
                    </a:lnTo>
                    <a:lnTo>
                      <a:pt x="56" y="6"/>
                    </a:lnTo>
                    <a:lnTo>
                      <a:pt x="58" y="6"/>
                    </a:lnTo>
                    <a:lnTo>
                      <a:pt x="59" y="6"/>
                    </a:lnTo>
                    <a:lnTo>
                      <a:pt x="61" y="6"/>
                    </a:lnTo>
                    <a:lnTo>
                      <a:pt x="65" y="6"/>
                    </a:lnTo>
                    <a:lnTo>
                      <a:pt x="67" y="8"/>
                    </a:lnTo>
                    <a:lnTo>
                      <a:pt x="69" y="10"/>
                    </a:lnTo>
                    <a:lnTo>
                      <a:pt x="69" y="8"/>
                    </a:lnTo>
                    <a:lnTo>
                      <a:pt x="71" y="6"/>
                    </a:lnTo>
                    <a:lnTo>
                      <a:pt x="69" y="6"/>
                    </a:lnTo>
                    <a:lnTo>
                      <a:pt x="71" y="6"/>
                    </a:lnTo>
                    <a:lnTo>
                      <a:pt x="71" y="4"/>
                    </a:lnTo>
                    <a:lnTo>
                      <a:pt x="73" y="6"/>
                    </a:lnTo>
                    <a:lnTo>
                      <a:pt x="75" y="8"/>
                    </a:lnTo>
                    <a:lnTo>
                      <a:pt x="79" y="10"/>
                    </a:lnTo>
                    <a:lnTo>
                      <a:pt x="81" y="10"/>
                    </a:lnTo>
                    <a:lnTo>
                      <a:pt x="84" y="10"/>
                    </a:lnTo>
                    <a:lnTo>
                      <a:pt x="86" y="10"/>
                    </a:lnTo>
                    <a:lnTo>
                      <a:pt x="90" y="10"/>
                    </a:lnTo>
                    <a:lnTo>
                      <a:pt x="90" y="8"/>
                    </a:lnTo>
                    <a:lnTo>
                      <a:pt x="92" y="10"/>
                    </a:lnTo>
                    <a:lnTo>
                      <a:pt x="94" y="10"/>
                    </a:lnTo>
                    <a:lnTo>
                      <a:pt x="96" y="12"/>
                    </a:lnTo>
                    <a:lnTo>
                      <a:pt x="98" y="10"/>
                    </a:lnTo>
                    <a:lnTo>
                      <a:pt x="100" y="10"/>
                    </a:lnTo>
                    <a:lnTo>
                      <a:pt x="100" y="12"/>
                    </a:lnTo>
                    <a:lnTo>
                      <a:pt x="104" y="12"/>
                    </a:lnTo>
                    <a:lnTo>
                      <a:pt x="107" y="13"/>
                    </a:lnTo>
                    <a:lnTo>
                      <a:pt x="109" y="13"/>
                    </a:lnTo>
                    <a:lnTo>
                      <a:pt x="111" y="15"/>
                    </a:lnTo>
                    <a:lnTo>
                      <a:pt x="113" y="15"/>
                    </a:lnTo>
                    <a:lnTo>
                      <a:pt x="113" y="17"/>
                    </a:lnTo>
                    <a:lnTo>
                      <a:pt x="115" y="17"/>
                    </a:lnTo>
                    <a:lnTo>
                      <a:pt x="117" y="17"/>
                    </a:lnTo>
                    <a:lnTo>
                      <a:pt x="117" y="15"/>
                    </a:lnTo>
                    <a:lnTo>
                      <a:pt x="117" y="13"/>
                    </a:lnTo>
                    <a:lnTo>
                      <a:pt x="117" y="12"/>
                    </a:lnTo>
                    <a:lnTo>
                      <a:pt x="121" y="12"/>
                    </a:lnTo>
                    <a:lnTo>
                      <a:pt x="121" y="13"/>
                    </a:lnTo>
                    <a:lnTo>
                      <a:pt x="123" y="13"/>
                    </a:lnTo>
                    <a:lnTo>
                      <a:pt x="125" y="13"/>
                    </a:lnTo>
                    <a:lnTo>
                      <a:pt x="125" y="15"/>
                    </a:lnTo>
                    <a:lnTo>
                      <a:pt x="125" y="17"/>
                    </a:lnTo>
                    <a:lnTo>
                      <a:pt x="127" y="17"/>
                    </a:lnTo>
                    <a:lnTo>
                      <a:pt x="129" y="17"/>
                    </a:lnTo>
                    <a:lnTo>
                      <a:pt x="130" y="15"/>
                    </a:lnTo>
                    <a:lnTo>
                      <a:pt x="132" y="15"/>
                    </a:lnTo>
                    <a:lnTo>
                      <a:pt x="134" y="15"/>
                    </a:lnTo>
                    <a:lnTo>
                      <a:pt x="134" y="17"/>
                    </a:lnTo>
                    <a:lnTo>
                      <a:pt x="134" y="19"/>
                    </a:lnTo>
                    <a:lnTo>
                      <a:pt x="132" y="19"/>
                    </a:lnTo>
                    <a:lnTo>
                      <a:pt x="132" y="21"/>
                    </a:lnTo>
                    <a:lnTo>
                      <a:pt x="134" y="21"/>
                    </a:lnTo>
                    <a:lnTo>
                      <a:pt x="134" y="23"/>
                    </a:lnTo>
                    <a:lnTo>
                      <a:pt x="134" y="25"/>
                    </a:lnTo>
                    <a:lnTo>
                      <a:pt x="132" y="29"/>
                    </a:lnTo>
                    <a:lnTo>
                      <a:pt x="130" y="35"/>
                    </a:lnTo>
                    <a:lnTo>
                      <a:pt x="130" y="37"/>
                    </a:lnTo>
                    <a:lnTo>
                      <a:pt x="129" y="38"/>
                    </a:lnTo>
                    <a:lnTo>
                      <a:pt x="125" y="42"/>
                    </a:lnTo>
                    <a:lnTo>
                      <a:pt x="123" y="46"/>
                    </a:lnTo>
                    <a:lnTo>
                      <a:pt x="121" y="46"/>
                    </a:lnTo>
                    <a:lnTo>
                      <a:pt x="117" y="48"/>
                    </a:lnTo>
                    <a:lnTo>
                      <a:pt x="115" y="48"/>
                    </a:lnTo>
                    <a:lnTo>
                      <a:pt x="111" y="50"/>
                    </a:lnTo>
                    <a:lnTo>
                      <a:pt x="107" y="52"/>
                    </a:lnTo>
                    <a:lnTo>
                      <a:pt x="106" y="52"/>
                    </a:lnTo>
                    <a:lnTo>
                      <a:pt x="104" y="54"/>
                    </a:lnTo>
                    <a:lnTo>
                      <a:pt x="102" y="58"/>
                    </a:lnTo>
                    <a:lnTo>
                      <a:pt x="100" y="60"/>
                    </a:lnTo>
                    <a:lnTo>
                      <a:pt x="100" y="63"/>
                    </a:lnTo>
                    <a:lnTo>
                      <a:pt x="102" y="63"/>
                    </a:lnTo>
                    <a:lnTo>
                      <a:pt x="102" y="65"/>
                    </a:lnTo>
                    <a:lnTo>
                      <a:pt x="104" y="67"/>
                    </a:lnTo>
                    <a:lnTo>
                      <a:pt x="104" y="69"/>
                    </a:lnTo>
                    <a:lnTo>
                      <a:pt x="102" y="71"/>
                    </a:lnTo>
                    <a:lnTo>
                      <a:pt x="100" y="77"/>
                    </a:lnTo>
                    <a:lnTo>
                      <a:pt x="98" y="79"/>
                    </a:lnTo>
                    <a:lnTo>
                      <a:pt x="96" y="81"/>
                    </a:lnTo>
                    <a:lnTo>
                      <a:pt x="96" y="79"/>
                    </a:lnTo>
                    <a:lnTo>
                      <a:pt x="94" y="77"/>
                    </a:lnTo>
                    <a:lnTo>
                      <a:pt x="92" y="79"/>
                    </a:lnTo>
                    <a:lnTo>
                      <a:pt x="90" y="79"/>
                    </a:lnTo>
                    <a:lnTo>
                      <a:pt x="88" y="81"/>
                    </a:lnTo>
                    <a:lnTo>
                      <a:pt x="86" y="81"/>
                    </a:lnTo>
                    <a:lnTo>
                      <a:pt x="84" y="81"/>
                    </a:lnTo>
                    <a:lnTo>
                      <a:pt x="82" y="83"/>
                    </a:lnTo>
                    <a:lnTo>
                      <a:pt x="81" y="83"/>
                    </a:lnTo>
                    <a:lnTo>
                      <a:pt x="81" y="81"/>
                    </a:lnTo>
                    <a:lnTo>
                      <a:pt x="79" y="81"/>
                    </a:lnTo>
                    <a:lnTo>
                      <a:pt x="79" y="79"/>
                    </a:lnTo>
                    <a:lnTo>
                      <a:pt x="77" y="79"/>
                    </a:lnTo>
                    <a:lnTo>
                      <a:pt x="77" y="81"/>
                    </a:lnTo>
                    <a:lnTo>
                      <a:pt x="75" y="81"/>
                    </a:lnTo>
                    <a:lnTo>
                      <a:pt x="75" y="79"/>
                    </a:lnTo>
                    <a:lnTo>
                      <a:pt x="73" y="79"/>
                    </a:lnTo>
                    <a:lnTo>
                      <a:pt x="71" y="77"/>
                    </a:lnTo>
                    <a:lnTo>
                      <a:pt x="69" y="77"/>
                    </a:lnTo>
                    <a:lnTo>
                      <a:pt x="67" y="77"/>
                    </a:lnTo>
                    <a:lnTo>
                      <a:pt x="65" y="77"/>
                    </a:lnTo>
                    <a:lnTo>
                      <a:pt x="63" y="77"/>
                    </a:lnTo>
                    <a:lnTo>
                      <a:pt x="61" y="77"/>
                    </a:lnTo>
                    <a:lnTo>
                      <a:pt x="61" y="79"/>
                    </a:lnTo>
                    <a:lnTo>
                      <a:pt x="61" y="77"/>
                    </a:lnTo>
                    <a:lnTo>
                      <a:pt x="59" y="77"/>
                    </a:lnTo>
                    <a:lnTo>
                      <a:pt x="56" y="77"/>
                    </a:lnTo>
                    <a:lnTo>
                      <a:pt x="54" y="77"/>
                    </a:lnTo>
                    <a:lnTo>
                      <a:pt x="52" y="79"/>
                    </a:lnTo>
                    <a:lnTo>
                      <a:pt x="50" y="79"/>
                    </a:lnTo>
                    <a:lnTo>
                      <a:pt x="48" y="79"/>
                    </a:lnTo>
                    <a:lnTo>
                      <a:pt x="46" y="79"/>
                    </a:lnTo>
                    <a:lnTo>
                      <a:pt x="46" y="81"/>
                    </a:lnTo>
                    <a:lnTo>
                      <a:pt x="44" y="81"/>
                    </a:lnTo>
                    <a:lnTo>
                      <a:pt x="42" y="83"/>
                    </a:lnTo>
                    <a:lnTo>
                      <a:pt x="40" y="83"/>
                    </a:lnTo>
                    <a:lnTo>
                      <a:pt x="38" y="81"/>
                    </a:lnTo>
                    <a:lnTo>
                      <a:pt x="36" y="83"/>
                    </a:lnTo>
                    <a:lnTo>
                      <a:pt x="34" y="83"/>
                    </a:lnTo>
                    <a:lnTo>
                      <a:pt x="33" y="85"/>
                    </a:lnTo>
                    <a:lnTo>
                      <a:pt x="31" y="85"/>
                    </a:lnTo>
                    <a:lnTo>
                      <a:pt x="29" y="86"/>
                    </a:lnTo>
                    <a:lnTo>
                      <a:pt x="25" y="86"/>
                    </a:lnTo>
                    <a:lnTo>
                      <a:pt x="23" y="86"/>
                    </a:lnTo>
                    <a:lnTo>
                      <a:pt x="21" y="86"/>
                    </a:lnTo>
                    <a:lnTo>
                      <a:pt x="21" y="88"/>
                    </a:lnTo>
                    <a:lnTo>
                      <a:pt x="19" y="88"/>
                    </a:lnTo>
                    <a:lnTo>
                      <a:pt x="17" y="88"/>
                    </a:lnTo>
                    <a:lnTo>
                      <a:pt x="15" y="86"/>
                    </a:lnTo>
                    <a:lnTo>
                      <a:pt x="15" y="85"/>
                    </a:lnTo>
                    <a:lnTo>
                      <a:pt x="13" y="83"/>
                    </a:lnTo>
                    <a:lnTo>
                      <a:pt x="10" y="83"/>
                    </a:lnTo>
                    <a:lnTo>
                      <a:pt x="8" y="81"/>
                    </a:lnTo>
                    <a:lnTo>
                      <a:pt x="8" y="79"/>
                    </a:lnTo>
                    <a:lnTo>
                      <a:pt x="10" y="77"/>
                    </a:lnTo>
                    <a:lnTo>
                      <a:pt x="10" y="75"/>
                    </a:lnTo>
                    <a:lnTo>
                      <a:pt x="8" y="75"/>
                    </a:lnTo>
                    <a:lnTo>
                      <a:pt x="6" y="73"/>
                    </a:lnTo>
                    <a:lnTo>
                      <a:pt x="6" y="71"/>
                    </a:lnTo>
                    <a:lnTo>
                      <a:pt x="6" y="69"/>
                    </a:lnTo>
                    <a:lnTo>
                      <a:pt x="6" y="67"/>
                    </a:lnTo>
                    <a:lnTo>
                      <a:pt x="4" y="65"/>
                    </a:lnTo>
                    <a:lnTo>
                      <a:pt x="4" y="63"/>
                    </a:lnTo>
                    <a:lnTo>
                      <a:pt x="4" y="61"/>
                    </a:lnTo>
                    <a:lnTo>
                      <a:pt x="2" y="61"/>
                    </a:lnTo>
                    <a:lnTo>
                      <a:pt x="2" y="60"/>
                    </a:lnTo>
                    <a:lnTo>
                      <a:pt x="4" y="60"/>
                    </a:lnTo>
                    <a:lnTo>
                      <a:pt x="4" y="58"/>
                    </a:lnTo>
                    <a:lnTo>
                      <a:pt x="2" y="54"/>
                    </a:lnTo>
                    <a:lnTo>
                      <a:pt x="0" y="52"/>
                    </a:lnTo>
                    <a:lnTo>
                      <a:pt x="0" y="50"/>
                    </a:lnTo>
                    <a:lnTo>
                      <a:pt x="0" y="48"/>
                    </a:lnTo>
                    <a:lnTo>
                      <a:pt x="2" y="46"/>
                    </a:lnTo>
                    <a:lnTo>
                      <a:pt x="2" y="44"/>
                    </a:lnTo>
                    <a:lnTo>
                      <a:pt x="0" y="40"/>
                    </a:lnTo>
                    <a:lnTo>
                      <a:pt x="0" y="38"/>
                    </a:lnTo>
                    <a:lnTo>
                      <a:pt x="4" y="38"/>
                    </a:lnTo>
                    <a:lnTo>
                      <a:pt x="6" y="37"/>
                    </a:lnTo>
                    <a:lnTo>
                      <a:pt x="6" y="35"/>
                    </a:lnTo>
                    <a:lnTo>
                      <a:pt x="10" y="33"/>
                    </a:lnTo>
                    <a:lnTo>
                      <a:pt x="10" y="31"/>
                    </a:lnTo>
                    <a:lnTo>
                      <a:pt x="10" y="29"/>
                    </a:lnTo>
                    <a:lnTo>
                      <a:pt x="8" y="27"/>
                    </a:lnTo>
                    <a:lnTo>
                      <a:pt x="10" y="25"/>
                    </a:lnTo>
                    <a:lnTo>
                      <a:pt x="8" y="23"/>
                    </a:lnTo>
                    <a:lnTo>
                      <a:pt x="8" y="21"/>
                    </a:lnTo>
                    <a:lnTo>
                      <a:pt x="6" y="21"/>
                    </a:lnTo>
                    <a:lnTo>
                      <a:pt x="6" y="19"/>
                    </a:lnTo>
                    <a:lnTo>
                      <a:pt x="6" y="17"/>
                    </a:lnTo>
                    <a:lnTo>
                      <a:pt x="8" y="17"/>
                    </a:lnTo>
                    <a:lnTo>
                      <a:pt x="8" y="15"/>
                    </a:lnTo>
                    <a:lnTo>
                      <a:pt x="10" y="13"/>
                    </a:lnTo>
                    <a:lnTo>
                      <a:pt x="11" y="13"/>
                    </a:lnTo>
                    <a:lnTo>
                      <a:pt x="11" y="12"/>
                    </a:lnTo>
                    <a:lnTo>
                      <a:pt x="13" y="12"/>
                    </a:lnTo>
                    <a:lnTo>
                      <a:pt x="13" y="10"/>
                    </a:lnTo>
                    <a:lnTo>
                      <a:pt x="15" y="8"/>
                    </a:lnTo>
                    <a:lnTo>
                      <a:pt x="17" y="8"/>
                    </a:lnTo>
                    <a:lnTo>
                      <a:pt x="19" y="6"/>
                    </a:lnTo>
                    <a:lnTo>
                      <a:pt x="21" y="4"/>
                    </a:lnTo>
                    <a:lnTo>
                      <a:pt x="21" y="2"/>
                    </a:lnTo>
                    <a:lnTo>
                      <a:pt x="23" y="2"/>
                    </a:lnTo>
                    <a:lnTo>
                      <a:pt x="25" y="0"/>
                    </a:lnTo>
                    <a:close/>
                  </a:path>
                </a:pathLst>
              </a:custGeom>
              <a:solidFill>
                <a:srgbClr val="628AA8"/>
              </a:solidFill>
              <a:ln w="6350">
                <a:solidFill>
                  <a:srgbClr val="E1E1E1"/>
                </a:solidFill>
                <a:prstDash val="solid"/>
                <a:round/>
                <a:headEnd/>
                <a:tailEnd/>
              </a:ln>
            </p:spPr>
            <p:txBody>
              <a:bodyPr/>
              <a:lstStyle/>
              <a:p>
                <a:endParaRPr lang="en-US"/>
              </a:p>
            </p:txBody>
          </p:sp>
          <p:sp>
            <p:nvSpPr>
              <p:cNvPr id="38188" name="Freeform 45"/>
              <p:cNvSpPr>
                <a:spLocks/>
              </p:cNvSpPr>
              <p:nvPr/>
            </p:nvSpPr>
            <p:spPr bwMode="auto">
              <a:xfrm>
                <a:off x="2232" y="843"/>
                <a:ext cx="99" cy="186"/>
              </a:xfrm>
              <a:custGeom>
                <a:avLst/>
                <a:gdLst>
                  <a:gd name="T0" fmla="*/ 99 w 99"/>
                  <a:gd name="T1" fmla="*/ 0 h 186"/>
                  <a:gd name="T2" fmla="*/ 99 w 99"/>
                  <a:gd name="T3" fmla="*/ 2 h 186"/>
                  <a:gd name="T4" fmla="*/ 99 w 99"/>
                  <a:gd name="T5" fmla="*/ 2 h 186"/>
                  <a:gd name="T6" fmla="*/ 98 w 99"/>
                  <a:gd name="T7" fmla="*/ 2 h 186"/>
                  <a:gd name="T8" fmla="*/ 96 w 99"/>
                  <a:gd name="T9" fmla="*/ 5 h 186"/>
                  <a:gd name="T10" fmla="*/ 98 w 99"/>
                  <a:gd name="T11" fmla="*/ 5 h 186"/>
                  <a:gd name="T12" fmla="*/ 96 w 99"/>
                  <a:gd name="T13" fmla="*/ 5 h 186"/>
                  <a:gd name="T14" fmla="*/ 94 w 99"/>
                  <a:gd name="T15" fmla="*/ 7 h 186"/>
                  <a:gd name="T16" fmla="*/ 90 w 99"/>
                  <a:gd name="T17" fmla="*/ 7 h 186"/>
                  <a:gd name="T18" fmla="*/ 88 w 99"/>
                  <a:gd name="T19" fmla="*/ 9 h 186"/>
                  <a:gd name="T20" fmla="*/ 88 w 99"/>
                  <a:gd name="T21" fmla="*/ 11 h 186"/>
                  <a:gd name="T22" fmla="*/ 86 w 99"/>
                  <a:gd name="T23" fmla="*/ 13 h 186"/>
                  <a:gd name="T24" fmla="*/ 86 w 99"/>
                  <a:gd name="T25" fmla="*/ 19 h 186"/>
                  <a:gd name="T26" fmla="*/ 84 w 99"/>
                  <a:gd name="T27" fmla="*/ 30 h 186"/>
                  <a:gd name="T28" fmla="*/ 84 w 99"/>
                  <a:gd name="T29" fmla="*/ 55 h 186"/>
                  <a:gd name="T30" fmla="*/ 84 w 99"/>
                  <a:gd name="T31" fmla="*/ 57 h 186"/>
                  <a:gd name="T32" fmla="*/ 84 w 99"/>
                  <a:gd name="T33" fmla="*/ 80 h 186"/>
                  <a:gd name="T34" fmla="*/ 84 w 99"/>
                  <a:gd name="T35" fmla="*/ 92 h 186"/>
                  <a:gd name="T36" fmla="*/ 84 w 99"/>
                  <a:gd name="T37" fmla="*/ 107 h 186"/>
                  <a:gd name="T38" fmla="*/ 86 w 99"/>
                  <a:gd name="T39" fmla="*/ 128 h 186"/>
                  <a:gd name="T40" fmla="*/ 88 w 99"/>
                  <a:gd name="T41" fmla="*/ 130 h 186"/>
                  <a:gd name="T42" fmla="*/ 82 w 99"/>
                  <a:gd name="T43" fmla="*/ 149 h 186"/>
                  <a:gd name="T44" fmla="*/ 75 w 99"/>
                  <a:gd name="T45" fmla="*/ 165 h 186"/>
                  <a:gd name="T46" fmla="*/ 75 w 99"/>
                  <a:gd name="T47" fmla="*/ 174 h 186"/>
                  <a:gd name="T48" fmla="*/ 75 w 99"/>
                  <a:gd name="T49" fmla="*/ 186 h 186"/>
                  <a:gd name="T50" fmla="*/ 71 w 99"/>
                  <a:gd name="T51" fmla="*/ 184 h 186"/>
                  <a:gd name="T52" fmla="*/ 55 w 99"/>
                  <a:gd name="T53" fmla="*/ 178 h 186"/>
                  <a:gd name="T54" fmla="*/ 51 w 99"/>
                  <a:gd name="T55" fmla="*/ 176 h 186"/>
                  <a:gd name="T56" fmla="*/ 38 w 99"/>
                  <a:gd name="T57" fmla="*/ 169 h 186"/>
                  <a:gd name="T58" fmla="*/ 34 w 99"/>
                  <a:gd name="T59" fmla="*/ 167 h 186"/>
                  <a:gd name="T60" fmla="*/ 32 w 99"/>
                  <a:gd name="T61" fmla="*/ 167 h 186"/>
                  <a:gd name="T62" fmla="*/ 23 w 99"/>
                  <a:gd name="T63" fmla="*/ 167 h 186"/>
                  <a:gd name="T64" fmla="*/ 17 w 99"/>
                  <a:gd name="T65" fmla="*/ 169 h 186"/>
                  <a:gd name="T66" fmla="*/ 11 w 99"/>
                  <a:gd name="T67" fmla="*/ 169 h 186"/>
                  <a:gd name="T68" fmla="*/ 7 w 99"/>
                  <a:gd name="T69" fmla="*/ 169 h 186"/>
                  <a:gd name="T70" fmla="*/ 5 w 99"/>
                  <a:gd name="T71" fmla="*/ 169 h 186"/>
                  <a:gd name="T72" fmla="*/ 5 w 99"/>
                  <a:gd name="T73" fmla="*/ 169 h 186"/>
                  <a:gd name="T74" fmla="*/ 3 w 99"/>
                  <a:gd name="T75" fmla="*/ 167 h 186"/>
                  <a:gd name="T76" fmla="*/ 3 w 99"/>
                  <a:gd name="T77" fmla="*/ 163 h 186"/>
                  <a:gd name="T78" fmla="*/ 2 w 99"/>
                  <a:gd name="T79" fmla="*/ 163 h 186"/>
                  <a:gd name="T80" fmla="*/ 0 w 99"/>
                  <a:gd name="T81" fmla="*/ 163 h 186"/>
                  <a:gd name="T82" fmla="*/ 0 w 99"/>
                  <a:gd name="T83" fmla="*/ 161 h 186"/>
                  <a:gd name="T84" fmla="*/ 0 w 99"/>
                  <a:gd name="T85" fmla="*/ 161 h 186"/>
                  <a:gd name="T86" fmla="*/ 0 w 99"/>
                  <a:gd name="T87" fmla="*/ 142 h 186"/>
                  <a:gd name="T88" fmla="*/ 0 w 99"/>
                  <a:gd name="T89" fmla="*/ 130 h 186"/>
                  <a:gd name="T90" fmla="*/ 0 w 99"/>
                  <a:gd name="T91" fmla="*/ 124 h 186"/>
                  <a:gd name="T92" fmla="*/ 0 w 99"/>
                  <a:gd name="T93" fmla="*/ 115 h 186"/>
                  <a:gd name="T94" fmla="*/ 0 w 99"/>
                  <a:gd name="T95" fmla="*/ 105 h 186"/>
                  <a:gd name="T96" fmla="*/ 0 w 99"/>
                  <a:gd name="T97" fmla="*/ 86 h 186"/>
                  <a:gd name="T98" fmla="*/ 0 w 99"/>
                  <a:gd name="T99" fmla="*/ 75 h 186"/>
                  <a:gd name="T100" fmla="*/ 0 w 99"/>
                  <a:gd name="T101" fmla="*/ 67 h 186"/>
                  <a:gd name="T102" fmla="*/ 2 w 99"/>
                  <a:gd name="T103" fmla="*/ 38 h 186"/>
                  <a:gd name="T104" fmla="*/ 2 w 99"/>
                  <a:gd name="T105" fmla="*/ 28 h 186"/>
                  <a:gd name="T106" fmla="*/ 2 w 99"/>
                  <a:gd name="T107" fmla="*/ 0 h 186"/>
                  <a:gd name="T108" fmla="*/ 13 w 99"/>
                  <a:gd name="T109" fmla="*/ 0 h 186"/>
                  <a:gd name="T110" fmla="*/ 40 w 99"/>
                  <a:gd name="T111" fmla="*/ 0 h 186"/>
                  <a:gd name="T112" fmla="*/ 44 w 99"/>
                  <a:gd name="T113" fmla="*/ 0 h 186"/>
                  <a:gd name="T114" fmla="*/ 59 w 99"/>
                  <a:gd name="T115" fmla="*/ 0 h 186"/>
                  <a:gd name="T116" fmla="*/ 78 w 99"/>
                  <a:gd name="T117" fmla="*/ 0 h 186"/>
                  <a:gd name="T118" fmla="*/ 84 w 99"/>
                  <a:gd name="T119" fmla="*/ 0 h 186"/>
                  <a:gd name="T120" fmla="*/ 96 w 99"/>
                  <a:gd name="T121" fmla="*/ 0 h 1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
                  <a:gd name="T184" fmla="*/ 0 h 186"/>
                  <a:gd name="T185" fmla="*/ 99 w 99"/>
                  <a:gd name="T186" fmla="*/ 186 h 1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 h="186">
                    <a:moveTo>
                      <a:pt x="96" y="0"/>
                    </a:moveTo>
                    <a:lnTo>
                      <a:pt x="99" y="0"/>
                    </a:lnTo>
                    <a:lnTo>
                      <a:pt x="99" y="2"/>
                    </a:lnTo>
                    <a:lnTo>
                      <a:pt x="98" y="2"/>
                    </a:lnTo>
                    <a:lnTo>
                      <a:pt x="96" y="2"/>
                    </a:lnTo>
                    <a:lnTo>
                      <a:pt x="96" y="5"/>
                    </a:lnTo>
                    <a:lnTo>
                      <a:pt x="98" y="5"/>
                    </a:lnTo>
                    <a:lnTo>
                      <a:pt x="96" y="5"/>
                    </a:lnTo>
                    <a:lnTo>
                      <a:pt x="94" y="5"/>
                    </a:lnTo>
                    <a:lnTo>
                      <a:pt x="94" y="7"/>
                    </a:lnTo>
                    <a:lnTo>
                      <a:pt x="92" y="7"/>
                    </a:lnTo>
                    <a:lnTo>
                      <a:pt x="90" y="7"/>
                    </a:lnTo>
                    <a:lnTo>
                      <a:pt x="88" y="9"/>
                    </a:lnTo>
                    <a:lnTo>
                      <a:pt x="88" y="11"/>
                    </a:lnTo>
                    <a:lnTo>
                      <a:pt x="88" y="13"/>
                    </a:lnTo>
                    <a:lnTo>
                      <a:pt x="86" y="13"/>
                    </a:lnTo>
                    <a:lnTo>
                      <a:pt x="86" y="15"/>
                    </a:lnTo>
                    <a:lnTo>
                      <a:pt x="86" y="19"/>
                    </a:lnTo>
                    <a:lnTo>
                      <a:pt x="84" y="27"/>
                    </a:lnTo>
                    <a:lnTo>
                      <a:pt x="84" y="30"/>
                    </a:lnTo>
                    <a:lnTo>
                      <a:pt x="84" y="38"/>
                    </a:lnTo>
                    <a:lnTo>
                      <a:pt x="84" y="55"/>
                    </a:lnTo>
                    <a:lnTo>
                      <a:pt x="84" y="57"/>
                    </a:lnTo>
                    <a:lnTo>
                      <a:pt x="84" y="69"/>
                    </a:lnTo>
                    <a:lnTo>
                      <a:pt x="84" y="80"/>
                    </a:lnTo>
                    <a:lnTo>
                      <a:pt x="84" y="82"/>
                    </a:lnTo>
                    <a:lnTo>
                      <a:pt x="84" y="92"/>
                    </a:lnTo>
                    <a:lnTo>
                      <a:pt x="84" y="98"/>
                    </a:lnTo>
                    <a:lnTo>
                      <a:pt x="84" y="107"/>
                    </a:lnTo>
                    <a:lnTo>
                      <a:pt x="86" y="126"/>
                    </a:lnTo>
                    <a:lnTo>
                      <a:pt x="86" y="128"/>
                    </a:lnTo>
                    <a:lnTo>
                      <a:pt x="88" y="130"/>
                    </a:lnTo>
                    <a:lnTo>
                      <a:pt x="82" y="148"/>
                    </a:lnTo>
                    <a:lnTo>
                      <a:pt x="82" y="149"/>
                    </a:lnTo>
                    <a:lnTo>
                      <a:pt x="75" y="163"/>
                    </a:lnTo>
                    <a:lnTo>
                      <a:pt x="75" y="165"/>
                    </a:lnTo>
                    <a:lnTo>
                      <a:pt x="75" y="167"/>
                    </a:lnTo>
                    <a:lnTo>
                      <a:pt x="75" y="174"/>
                    </a:lnTo>
                    <a:lnTo>
                      <a:pt x="75" y="182"/>
                    </a:lnTo>
                    <a:lnTo>
                      <a:pt x="75" y="186"/>
                    </a:lnTo>
                    <a:lnTo>
                      <a:pt x="73" y="186"/>
                    </a:lnTo>
                    <a:lnTo>
                      <a:pt x="71" y="184"/>
                    </a:lnTo>
                    <a:lnTo>
                      <a:pt x="57" y="178"/>
                    </a:lnTo>
                    <a:lnTo>
                      <a:pt x="55" y="178"/>
                    </a:lnTo>
                    <a:lnTo>
                      <a:pt x="53" y="176"/>
                    </a:lnTo>
                    <a:lnTo>
                      <a:pt x="51" y="176"/>
                    </a:lnTo>
                    <a:lnTo>
                      <a:pt x="50" y="174"/>
                    </a:lnTo>
                    <a:lnTo>
                      <a:pt x="38" y="169"/>
                    </a:lnTo>
                    <a:lnTo>
                      <a:pt x="34" y="167"/>
                    </a:lnTo>
                    <a:lnTo>
                      <a:pt x="32" y="167"/>
                    </a:lnTo>
                    <a:lnTo>
                      <a:pt x="28" y="167"/>
                    </a:lnTo>
                    <a:lnTo>
                      <a:pt x="23" y="167"/>
                    </a:lnTo>
                    <a:lnTo>
                      <a:pt x="17" y="169"/>
                    </a:lnTo>
                    <a:lnTo>
                      <a:pt x="15" y="169"/>
                    </a:lnTo>
                    <a:lnTo>
                      <a:pt x="11" y="169"/>
                    </a:lnTo>
                    <a:lnTo>
                      <a:pt x="9" y="169"/>
                    </a:lnTo>
                    <a:lnTo>
                      <a:pt x="7" y="169"/>
                    </a:lnTo>
                    <a:lnTo>
                      <a:pt x="5" y="169"/>
                    </a:lnTo>
                    <a:lnTo>
                      <a:pt x="3" y="169"/>
                    </a:lnTo>
                    <a:lnTo>
                      <a:pt x="3" y="167"/>
                    </a:lnTo>
                    <a:lnTo>
                      <a:pt x="3" y="165"/>
                    </a:lnTo>
                    <a:lnTo>
                      <a:pt x="3" y="163"/>
                    </a:lnTo>
                    <a:lnTo>
                      <a:pt x="2" y="163"/>
                    </a:lnTo>
                    <a:lnTo>
                      <a:pt x="0" y="163"/>
                    </a:lnTo>
                    <a:lnTo>
                      <a:pt x="0" y="161"/>
                    </a:lnTo>
                    <a:lnTo>
                      <a:pt x="0" y="153"/>
                    </a:lnTo>
                    <a:lnTo>
                      <a:pt x="0" y="142"/>
                    </a:lnTo>
                    <a:lnTo>
                      <a:pt x="0" y="130"/>
                    </a:lnTo>
                    <a:lnTo>
                      <a:pt x="0" y="126"/>
                    </a:lnTo>
                    <a:lnTo>
                      <a:pt x="0" y="124"/>
                    </a:lnTo>
                    <a:lnTo>
                      <a:pt x="0" y="117"/>
                    </a:lnTo>
                    <a:lnTo>
                      <a:pt x="0" y="115"/>
                    </a:lnTo>
                    <a:lnTo>
                      <a:pt x="0" y="109"/>
                    </a:lnTo>
                    <a:lnTo>
                      <a:pt x="0" y="105"/>
                    </a:lnTo>
                    <a:lnTo>
                      <a:pt x="0" y="90"/>
                    </a:lnTo>
                    <a:lnTo>
                      <a:pt x="0" y="86"/>
                    </a:lnTo>
                    <a:lnTo>
                      <a:pt x="0" y="82"/>
                    </a:lnTo>
                    <a:lnTo>
                      <a:pt x="0" y="75"/>
                    </a:lnTo>
                    <a:lnTo>
                      <a:pt x="0" y="71"/>
                    </a:lnTo>
                    <a:lnTo>
                      <a:pt x="0" y="67"/>
                    </a:lnTo>
                    <a:lnTo>
                      <a:pt x="2" y="40"/>
                    </a:lnTo>
                    <a:lnTo>
                      <a:pt x="2" y="38"/>
                    </a:lnTo>
                    <a:lnTo>
                      <a:pt x="2" y="34"/>
                    </a:lnTo>
                    <a:lnTo>
                      <a:pt x="2" y="28"/>
                    </a:lnTo>
                    <a:lnTo>
                      <a:pt x="2" y="5"/>
                    </a:lnTo>
                    <a:lnTo>
                      <a:pt x="2" y="0"/>
                    </a:lnTo>
                    <a:lnTo>
                      <a:pt x="9" y="0"/>
                    </a:lnTo>
                    <a:lnTo>
                      <a:pt x="13" y="0"/>
                    </a:lnTo>
                    <a:lnTo>
                      <a:pt x="38" y="0"/>
                    </a:lnTo>
                    <a:lnTo>
                      <a:pt x="40" y="0"/>
                    </a:lnTo>
                    <a:lnTo>
                      <a:pt x="42" y="0"/>
                    </a:lnTo>
                    <a:lnTo>
                      <a:pt x="44" y="0"/>
                    </a:lnTo>
                    <a:lnTo>
                      <a:pt x="57" y="0"/>
                    </a:lnTo>
                    <a:lnTo>
                      <a:pt x="59" y="0"/>
                    </a:lnTo>
                    <a:lnTo>
                      <a:pt x="76" y="0"/>
                    </a:lnTo>
                    <a:lnTo>
                      <a:pt x="78" y="0"/>
                    </a:lnTo>
                    <a:lnTo>
                      <a:pt x="84" y="0"/>
                    </a:lnTo>
                    <a:lnTo>
                      <a:pt x="96" y="0"/>
                    </a:lnTo>
                    <a:close/>
                  </a:path>
                </a:pathLst>
              </a:custGeom>
              <a:solidFill>
                <a:srgbClr val="D3E5E8"/>
              </a:solidFill>
              <a:ln w="6350">
                <a:solidFill>
                  <a:srgbClr val="E1E1E1"/>
                </a:solidFill>
                <a:prstDash val="solid"/>
                <a:round/>
                <a:headEnd/>
                <a:tailEnd/>
              </a:ln>
            </p:spPr>
            <p:txBody>
              <a:bodyPr/>
              <a:lstStyle/>
              <a:p>
                <a:endParaRPr lang="en-US"/>
              </a:p>
            </p:txBody>
          </p:sp>
          <p:sp>
            <p:nvSpPr>
              <p:cNvPr id="38189" name="Freeform 46"/>
              <p:cNvSpPr>
                <a:spLocks/>
              </p:cNvSpPr>
              <p:nvPr/>
            </p:nvSpPr>
            <p:spPr bwMode="auto">
              <a:xfrm>
                <a:off x="2520" y="1159"/>
                <a:ext cx="101" cy="110"/>
              </a:xfrm>
              <a:custGeom>
                <a:avLst/>
                <a:gdLst>
                  <a:gd name="T0" fmla="*/ 40 w 101"/>
                  <a:gd name="T1" fmla="*/ 8 h 110"/>
                  <a:gd name="T2" fmla="*/ 44 w 101"/>
                  <a:gd name="T3" fmla="*/ 10 h 110"/>
                  <a:gd name="T4" fmla="*/ 55 w 101"/>
                  <a:gd name="T5" fmla="*/ 22 h 110"/>
                  <a:gd name="T6" fmla="*/ 59 w 101"/>
                  <a:gd name="T7" fmla="*/ 25 h 110"/>
                  <a:gd name="T8" fmla="*/ 63 w 101"/>
                  <a:gd name="T9" fmla="*/ 31 h 110"/>
                  <a:gd name="T10" fmla="*/ 67 w 101"/>
                  <a:gd name="T11" fmla="*/ 33 h 110"/>
                  <a:gd name="T12" fmla="*/ 73 w 101"/>
                  <a:gd name="T13" fmla="*/ 37 h 110"/>
                  <a:gd name="T14" fmla="*/ 75 w 101"/>
                  <a:gd name="T15" fmla="*/ 41 h 110"/>
                  <a:gd name="T16" fmla="*/ 78 w 101"/>
                  <a:gd name="T17" fmla="*/ 43 h 110"/>
                  <a:gd name="T18" fmla="*/ 82 w 101"/>
                  <a:gd name="T19" fmla="*/ 43 h 110"/>
                  <a:gd name="T20" fmla="*/ 88 w 101"/>
                  <a:gd name="T21" fmla="*/ 45 h 110"/>
                  <a:gd name="T22" fmla="*/ 88 w 101"/>
                  <a:gd name="T23" fmla="*/ 48 h 110"/>
                  <a:gd name="T24" fmla="*/ 92 w 101"/>
                  <a:gd name="T25" fmla="*/ 48 h 110"/>
                  <a:gd name="T26" fmla="*/ 94 w 101"/>
                  <a:gd name="T27" fmla="*/ 48 h 110"/>
                  <a:gd name="T28" fmla="*/ 92 w 101"/>
                  <a:gd name="T29" fmla="*/ 52 h 110"/>
                  <a:gd name="T30" fmla="*/ 92 w 101"/>
                  <a:gd name="T31" fmla="*/ 52 h 110"/>
                  <a:gd name="T32" fmla="*/ 92 w 101"/>
                  <a:gd name="T33" fmla="*/ 54 h 110"/>
                  <a:gd name="T34" fmla="*/ 94 w 101"/>
                  <a:gd name="T35" fmla="*/ 56 h 110"/>
                  <a:gd name="T36" fmla="*/ 94 w 101"/>
                  <a:gd name="T37" fmla="*/ 60 h 110"/>
                  <a:gd name="T38" fmla="*/ 98 w 101"/>
                  <a:gd name="T39" fmla="*/ 68 h 110"/>
                  <a:gd name="T40" fmla="*/ 99 w 101"/>
                  <a:gd name="T41" fmla="*/ 70 h 110"/>
                  <a:gd name="T42" fmla="*/ 99 w 101"/>
                  <a:gd name="T43" fmla="*/ 73 h 110"/>
                  <a:gd name="T44" fmla="*/ 101 w 101"/>
                  <a:gd name="T45" fmla="*/ 75 h 110"/>
                  <a:gd name="T46" fmla="*/ 101 w 101"/>
                  <a:gd name="T47" fmla="*/ 73 h 110"/>
                  <a:gd name="T48" fmla="*/ 101 w 101"/>
                  <a:gd name="T49" fmla="*/ 75 h 110"/>
                  <a:gd name="T50" fmla="*/ 101 w 101"/>
                  <a:gd name="T51" fmla="*/ 81 h 110"/>
                  <a:gd name="T52" fmla="*/ 101 w 101"/>
                  <a:gd name="T53" fmla="*/ 85 h 110"/>
                  <a:gd name="T54" fmla="*/ 98 w 101"/>
                  <a:gd name="T55" fmla="*/ 87 h 110"/>
                  <a:gd name="T56" fmla="*/ 96 w 101"/>
                  <a:gd name="T57" fmla="*/ 85 h 110"/>
                  <a:gd name="T58" fmla="*/ 94 w 101"/>
                  <a:gd name="T59" fmla="*/ 83 h 110"/>
                  <a:gd name="T60" fmla="*/ 90 w 101"/>
                  <a:gd name="T61" fmla="*/ 85 h 110"/>
                  <a:gd name="T62" fmla="*/ 86 w 101"/>
                  <a:gd name="T63" fmla="*/ 89 h 110"/>
                  <a:gd name="T64" fmla="*/ 84 w 101"/>
                  <a:gd name="T65" fmla="*/ 91 h 110"/>
                  <a:gd name="T66" fmla="*/ 73 w 101"/>
                  <a:gd name="T67" fmla="*/ 98 h 110"/>
                  <a:gd name="T68" fmla="*/ 69 w 101"/>
                  <a:gd name="T69" fmla="*/ 100 h 110"/>
                  <a:gd name="T70" fmla="*/ 65 w 101"/>
                  <a:gd name="T71" fmla="*/ 98 h 110"/>
                  <a:gd name="T72" fmla="*/ 61 w 101"/>
                  <a:gd name="T73" fmla="*/ 98 h 110"/>
                  <a:gd name="T74" fmla="*/ 57 w 101"/>
                  <a:gd name="T75" fmla="*/ 104 h 110"/>
                  <a:gd name="T76" fmla="*/ 51 w 101"/>
                  <a:gd name="T77" fmla="*/ 108 h 110"/>
                  <a:gd name="T78" fmla="*/ 48 w 101"/>
                  <a:gd name="T79" fmla="*/ 108 h 110"/>
                  <a:gd name="T80" fmla="*/ 46 w 101"/>
                  <a:gd name="T81" fmla="*/ 110 h 110"/>
                  <a:gd name="T82" fmla="*/ 42 w 101"/>
                  <a:gd name="T83" fmla="*/ 108 h 110"/>
                  <a:gd name="T84" fmla="*/ 38 w 101"/>
                  <a:gd name="T85" fmla="*/ 104 h 110"/>
                  <a:gd name="T86" fmla="*/ 38 w 101"/>
                  <a:gd name="T87" fmla="*/ 100 h 110"/>
                  <a:gd name="T88" fmla="*/ 36 w 101"/>
                  <a:gd name="T89" fmla="*/ 98 h 110"/>
                  <a:gd name="T90" fmla="*/ 25 w 101"/>
                  <a:gd name="T91" fmla="*/ 100 h 110"/>
                  <a:gd name="T92" fmla="*/ 23 w 101"/>
                  <a:gd name="T93" fmla="*/ 100 h 110"/>
                  <a:gd name="T94" fmla="*/ 5 w 101"/>
                  <a:gd name="T95" fmla="*/ 102 h 110"/>
                  <a:gd name="T96" fmla="*/ 7 w 101"/>
                  <a:gd name="T97" fmla="*/ 98 h 110"/>
                  <a:gd name="T98" fmla="*/ 5 w 101"/>
                  <a:gd name="T99" fmla="*/ 91 h 110"/>
                  <a:gd name="T100" fmla="*/ 2 w 101"/>
                  <a:gd name="T101" fmla="*/ 87 h 110"/>
                  <a:gd name="T102" fmla="*/ 2 w 101"/>
                  <a:gd name="T103" fmla="*/ 85 h 110"/>
                  <a:gd name="T104" fmla="*/ 0 w 101"/>
                  <a:gd name="T105" fmla="*/ 79 h 110"/>
                  <a:gd name="T106" fmla="*/ 0 w 101"/>
                  <a:gd name="T107" fmla="*/ 64 h 110"/>
                  <a:gd name="T108" fmla="*/ 5 w 101"/>
                  <a:gd name="T109" fmla="*/ 25 h 110"/>
                  <a:gd name="T110" fmla="*/ 27 w 101"/>
                  <a:gd name="T111" fmla="*/ 8 h 110"/>
                  <a:gd name="T112" fmla="*/ 38 w 101"/>
                  <a:gd name="T113" fmla="*/ 0 h 110"/>
                  <a:gd name="T114" fmla="*/ 42 w 101"/>
                  <a:gd name="T115" fmla="*/ 6 h 1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
                  <a:gd name="T175" fmla="*/ 0 h 110"/>
                  <a:gd name="T176" fmla="*/ 101 w 101"/>
                  <a:gd name="T177" fmla="*/ 110 h 1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 h="110">
                    <a:moveTo>
                      <a:pt x="42" y="6"/>
                    </a:moveTo>
                    <a:lnTo>
                      <a:pt x="40" y="6"/>
                    </a:lnTo>
                    <a:lnTo>
                      <a:pt x="40" y="8"/>
                    </a:lnTo>
                    <a:lnTo>
                      <a:pt x="42" y="10"/>
                    </a:lnTo>
                    <a:lnTo>
                      <a:pt x="44" y="10"/>
                    </a:lnTo>
                    <a:lnTo>
                      <a:pt x="46" y="12"/>
                    </a:lnTo>
                    <a:lnTo>
                      <a:pt x="50" y="16"/>
                    </a:lnTo>
                    <a:lnTo>
                      <a:pt x="55" y="22"/>
                    </a:lnTo>
                    <a:lnTo>
                      <a:pt x="57" y="25"/>
                    </a:lnTo>
                    <a:lnTo>
                      <a:pt x="59" y="25"/>
                    </a:lnTo>
                    <a:lnTo>
                      <a:pt x="61" y="27"/>
                    </a:lnTo>
                    <a:lnTo>
                      <a:pt x="61" y="29"/>
                    </a:lnTo>
                    <a:lnTo>
                      <a:pt x="63" y="31"/>
                    </a:lnTo>
                    <a:lnTo>
                      <a:pt x="65" y="31"/>
                    </a:lnTo>
                    <a:lnTo>
                      <a:pt x="67" y="33"/>
                    </a:lnTo>
                    <a:lnTo>
                      <a:pt x="69" y="33"/>
                    </a:lnTo>
                    <a:lnTo>
                      <a:pt x="71" y="35"/>
                    </a:lnTo>
                    <a:lnTo>
                      <a:pt x="73" y="37"/>
                    </a:lnTo>
                    <a:lnTo>
                      <a:pt x="75" y="39"/>
                    </a:lnTo>
                    <a:lnTo>
                      <a:pt x="75" y="41"/>
                    </a:lnTo>
                    <a:lnTo>
                      <a:pt x="76" y="43"/>
                    </a:lnTo>
                    <a:lnTo>
                      <a:pt x="78" y="43"/>
                    </a:lnTo>
                    <a:lnTo>
                      <a:pt x="80" y="43"/>
                    </a:lnTo>
                    <a:lnTo>
                      <a:pt x="82" y="43"/>
                    </a:lnTo>
                    <a:lnTo>
                      <a:pt x="86" y="45"/>
                    </a:lnTo>
                    <a:lnTo>
                      <a:pt x="88" y="45"/>
                    </a:lnTo>
                    <a:lnTo>
                      <a:pt x="88" y="47"/>
                    </a:lnTo>
                    <a:lnTo>
                      <a:pt x="88" y="48"/>
                    </a:lnTo>
                    <a:lnTo>
                      <a:pt x="92" y="48"/>
                    </a:lnTo>
                    <a:lnTo>
                      <a:pt x="94" y="48"/>
                    </a:lnTo>
                    <a:lnTo>
                      <a:pt x="94" y="50"/>
                    </a:lnTo>
                    <a:lnTo>
                      <a:pt x="92" y="52"/>
                    </a:lnTo>
                    <a:lnTo>
                      <a:pt x="94" y="52"/>
                    </a:lnTo>
                    <a:lnTo>
                      <a:pt x="92" y="54"/>
                    </a:lnTo>
                    <a:lnTo>
                      <a:pt x="92" y="56"/>
                    </a:lnTo>
                    <a:lnTo>
                      <a:pt x="94" y="56"/>
                    </a:lnTo>
                    <a:lnTo>
                      <a:pt x="94" y="58"/>
                    </a:lnTo>
                    <a:lnTo>
                      <a:pt x="94" y="60"/>
                    </a:lnTo>
                    <a:lnTo>
                      <a:pt x="98" y="64"/>
                    </a:lnTo>
                    <a:lnTo>
                      <a:pt x="98" y="66"/>
                    </a:lnTo>
                    <a:lnTo>
                      <a:pt x="98" y="68"/>
                    </a:lnTo>
                    <a:lnTo>
                      <a:pt x="99" y="70"/>
                    </a:lnTo>
                    <a:lnTo>
                      <a:pt x="99" y="72"/>
                    </a:lnTo>
                    <a:lnTo>
                      <a:pt x="99" y="73"/>
                    </a:lnTo>
                    <a:lnTo>
                      <a:pt x="101" y="75"/>
                    </a:lnTo>
                    <a:lnTo>
                      <a:pt x="101" y="73"/>
                    </a:lnTo>
                    <a:lnTo>
                      <a:pt x="101" y="75"/>
                    </a:lnTo>
                    <a:lnTo>
                      <a:pt x="101" y="79"/>
                    </a:lnTo>
                    <a:lnTo>
                      <a:pt x="101" y="81"/>
                    </a:lnTo>
                    <a:lnTo>
                      <a:pt x="99" y="83"/>
                    </a:lnTo>
                    <a:lnTo>
                      <a:pt x="101" y="85"/>
                    </a:lnTo>
                    <a:lnTo>
                      <a:pt x="99" y="85"/>
                    </a:lnTo>
                    <a:lnTo>
                      <a:pt x="98" y="87"/>
                    </a:lnTo>
                    <a:lnTo>
                      <a:pt x="96" y="87"/>
                    </a:lnTo>
                    <a:lnTo>
                      <a:pt x="96" y="85"/>
                    </a:lnTo>
                    <a:lnTo>
                      <a:pt x="94" y="83"/>
                    </a:lnTo>
                    <a:lnTo>
                      <a:pt x="92" y="83"/>
                    </a:lnTo>
                    <a:lnTo>
                      <a:pt x="90" y="85"/>
                    </a:lnTo>
                    <a:lnTo>
                      <a:pt x="86" y="85"/>
                    </a:lnTo>
                    <a:lnTo>
                      <a:pt x="86" y="87"/>
                    </a:lnTo>
                    <a:lnTo>
                      <a:pt x="86" y="89"/>
                    </a:lnTo>
                    <a:lnTo>
                      <a:pt x="84" y="91"/>
                    </a:lnTo>
                    <a:lnTo>
                      <a:pt x="76" y="96"/>
                    </a:lnTo>
                    <a:lnTo>
                      <a:pt x="73" y="98"/>
                    </a:lnTo>
                    <a:lnTo>
                      <a:pt x="71" y="98"/>
                    </a:lnTo>
                    <a:lnTo>
                      <a:pt x="69" y="100"/>
                    </a:lnTo>
                    <a:lnTo>
                      <a:pt x="65" y="100"/>
                    </a:lnTo>
                    <a:lnTo>
                      <a:pt x="65" y="98"/>
                    </a:lnTo>
                    <a:lnTo>
                      <a:pt x="63" y="98"/>
                    </a:lnTo>
                    <a:lnTo>
                      <a:pt x="61" y="98"/>
                    </a:lnTo>
                    <a:lnTo>
                      <a:pt x="59" y="102"/>
                    </a:lnTo>
                    <a:lnTo>
                      <a:pt x="57" y="102"/>
                    </a:lnTo>
                    <a:lnTo>
                      <a:pt x="57" y="104"/>
                    </a:lnTo>
                    <a:lnTo>
                      <a:pt x="55" y="106"/>
                    </a:lnTo>
                    <a:lnTo>
                      <a:pt x="55" y="108"/>
                    </a:lnTo>
                    <a:lnTo>
                      <a:pt x="51" y="108"/>
                    </a:lnTo>
                    <a:lnTo>
                      <a:pt x="50" y="108"/>
                    </a:lnTo>
                    <a:lnTo>
                      <a:pt x="48" y="108"/>
                    </a:lnTo>
                    <a:lnTo>
                      <a:pt x="46" y="110"/>
                    </a:lnTo>
                    <a:lnTo>
                      <a:pt x="44" y="110"/>
                    </a:lnTo>
                    <a:lnTo>
                      <a:pt x="42" y="110"/>
                    </a:lnTo>
                    <a:lnTo>
                      <a:pt x="42" y="108"/>
                    </a:lnTo>
                    <a:lnTo>
                      <a:pt x="40" y="104"/>
                    </a:lnTo>
                    <a:lnTo>
                      <a:pt x="38" y="104"/>
                    </a:lnTo>
                    <a:lnTo>
                      <a:pt x="38" y="102"/>
                    </a:lnTo>
                    <a:lnTo>
                      <a:pt x="38" y="100"/>
                    </a:lnTo>
                    <a:lnTo>
                      <a:pt x="38" y="98"/>
                    </a:lnTo>
                    <a:lnTo>
                      <a:pt x="36" y="98"/>
                    </a:lnTo>
                    <a:lnTo>
                      <a:pt x="28" y="100"/>
                    </a:lnTo>
                    <a:lnTo>
                      <a:pt x="25" y="100"/>
                    </a:lnTo>
                    <a:lnTo>
                      <a:pt x="23" y="100"/>
                    </a:lnTo>
                    <a:lnTo>
                      <a:pt x="13" y="102"/>
                    </a:lnTo>
                    <a:lnTo>
                      <a:pt x="7" y="102"/>
                    </a:lnTo>
                    <a:lnTo>
                      <a:pt x="5" y="102"/>
                    </a:lnTo>
                    <a:lnTo>
                      <a:pt x="5" y="100"/>
                    </a:lnTo>
                    <a:lnTo>
                      <a:pt x="7" y="98"/>
                    </a:lnTo>
                    <a:lnTo>
                      <a:pt x="5" y="93"/>
                    </a:lnTo>
                    <a:lnTo>
                      <a:pt x="5" y="91"/>
                    </a:lnTo>
                    <a:lnTo>
                      <a:pt x="5" y="89"/>
                    </a:lnTo>
                    <a:lnTo>
                      <a:pt x="3" y="87"/>
                    </a:lnTo>
                    <a:lnTo>
                      <a:pt x="2" y="87"/>
                    </a:lnTo>
                    <a:lnTo>
                      <a:pt x="2" y="85"/>
                    </a:lnTo>
                    <a:lnTo>
                      <a:pt x="0" y="83"/>
                    </a:lnTo>
                    <a:lnTo>
                      <a:pt x="0" y="81"/>
                    </a:lnTo>
                    <a:lnTo>
                      <a:pt x="0" y="79"/>
                    </a:lnTo>
                    <a:lnTo>
                      <a:pt x="0" y="66"/>
                    </a:lnTo>
                    <a:lnTo>
                      <a:pt x="0" y="64"/>
                    </a:lnTo>
                    <a:lnTo>
                      <a:pt x="0" y="56"/>
                    </a:lnTo>
                    <a:lnTo>
                      <a:pt x="0" y="29"/>
                    </a:lnTo>
                    <a:lnTo>
                      <a:pt x="5" y="25"/>
                    </a:lnTo>
                    <a:lnTo>
                      <a:pt x="19" y="14"/>
                    </a:lnTo>
                    <a:lnTo>
                      <a:pt x="27" y="8"/>
                    </a:lnTo>
                    <a:lnTo>
                      <a:pt x="36" y="0"/>
                    </a:lnTo>
                    <a:lnTo>
                      <a:pt x="38" y="0"/>
                    </a:lnTo>
                    <a:lnTo>
                      <a:pt x="38" y="2"/>
                    </a:lnTo>
                    <a:lnTo>
                      <a:pt x="40" y="2"/>
                    </a:lnTo>
                    <a:lnTo>
                      <a:pt x="42" y="6"/>
                    </a:lnTo>
                    <a:close/>
                  </a:path>
                </a:pathLst>
              </a:custGeom>
              <a:solidFill>
                <a:srgbClr val="2E648C"/>
              </a:solidFill>
              <a:ln w="6350">
                <a:solidFill>
                  <a:srgbClr val="E1E1E1"/>
                </a:solidFill>
                <a:prstDash val="solid"/>
                <a:round/>
                <a:headEnd/>
                <a:tailEnd/>
              </a:ln>
            </p:spPr>
            <p:txBody>
              <a:bodyPr/>
              <a:lstStyle/>
              <a:p>
                <a:endParaRPr lang="en-US"/>
              </a:p>
            </p:txBody>
          </p:sp>
          <p:sp>
            <p:nvSpPr>
              <p:cNvPr id="38190" name="Freeform 47"/>
              <p:cNvSpPr>
                <a:spLocks/>
              </p:cNvSpPr>
              <p:nvPr/>
            </p:nvSpPr>
            <p:spPr bwMode="auto">
              <a:xfrm>
                <a:off x="1869" y="943"/>
                <a:ext cx="150" cy="130"/>
              </a:xfrm>
              <a:custGeom>
                <a:avLst/>
                <a:gdLst>
                  <a:gd name="T0" fmla="*/ 17 w 150"/>
                  <a:gd name="T1" fmla="*/ 1 h 130"/>
                  <a:gd name="T2" fmla="*/ 36 w 150"/>
                  <a:gd name="T3" fmla="*/ 1 h 130"/>
                  <a:gd name="T4" fmla="*/ 59 w 150"/>
                  <a:gd name="T5" fmla="*/ 3 h 130"/>
                  <a:gd name="T6" fmla="*/ 77 w 150"/>
                  <a:gd name="T7" fmla="*/ 3 h 130"/>
                  <a:gd name="T8" fmla="*/ 98 w 150"/>
                  <a:gd name="T9" fmla="*/ 5 h 130"/>
                  <a:gd name="T10" fmla="*/ 105 w 150"/>
                  <a:gd name="T11" fmla="*/ 5 h 130"/>
                  <a:gd name="T12" fmla="*/ 125 w 150"/>
                  <a:gd name="T13" fmla="*/ 5 h 130"/>
                  <a:gd name="T14" fmla="*/ 134 w 150"/>
                  <a:gd name="T15" fmla="*/ 7 h 130"/>
                  <a:gd name="T16" fmla="*/ 150 w 150"/>
                  <a:gd name="T17" fmla="*/ 17 h 130"/>
                  <a:gd name="T18" fmla="*/ 150 w 150"/>
                  <a:gd name="T19" fmla="*/ 34 h 130"/>
                  <a:gd name="T20" fmla="*/ 148 w 150"/>
                  <a:gd name="T21" fmla="*/ 44 h 130"/>
                  <a:gd name="T22" fmla="*/ 148 w 150"/>
                  <a:gd name="T23" fmla="*/ 48 h 130"/>
                  <a:gd name="T24" fmla="*/ 148 w 150"/>
                  <a:gd name="T25" fmla="*/ 49 h 130"/>
                  <a:gd name="T26" fmla="*/ 148 w 150"/>
                  <a:gd name="T27" fmla="*/ 51 h 130"/>
                  <a:gd name="T28" fmla="*/ 148 w 150"/>
                  <a:gd name="T29" fmla="*/ 55 h 130"/>
                  <a:gd name="T30" fmla="*/ 148 w 150"/>
                  <a:gd name="T31" fmla="*/ 59 h 130"/>
                  <a:gd name="T32" fmla="*/ 148 w 150"/>
                  <a:gd name="T33" fmla="*/ 59 h 130"/>
                  <a:gd name="T34" fmla="*/ 148 w 150"/>
                  <a:gd name="T35" fmla="*/ 78 h 130"/>
                  <a:gd name="T36" fmla="*/ 148 w 150"/>
                  <a:gd name="T37" fmla="*/ 88 h 130"/>
                  <a:gd name="T38" fmla="*/ 148 w 150"/>
                  <a:gd name="T39" fmla="*/ 111 h 130"/>
                  <a:gd name="T40" fmla="*/ 148 w 150"/>
                  <a:gd name="T41" fmla="*/ 124 h 130"/>
                  <a:gd name="T42" fmla="*/ 146 w 150"/>
                  <a:gd name="T43" fmla="*/ 130 h 130"/>
                  <a:gd name="T44" fmla="*/ 123 w 150"/>
                  <a:gd name="T45" fmla="*/ 128 h 130"/>
                  <a:gd name="T46" fmla="*/ 119 w 150"/>
                  <a:gd name="T47" fmla="*/ 128 h 130"/>
                  <a:gd name="T48" fmla="*/ 109 w 150"/>
                  <a:gd name="T49" fmla="*/ 128 h 130"/>
                  <a:gd name="T50" fmla="*/ 98 w 150"/>
                  <a:gd name="T51" fmla="*/ 126 h 130"/>
                  <a:gd name="T52" fmla="*/ 86 w 150"/>
                  <a:gd name="T53" fmla="*/ 126 h 130"/>
                  <a:gd name="T54" fmla="*/ 73 w 150"/>
                  <a:gd name="T55" fmla="*/ 126 h 130"/>
                  <a:gd name="T56" fmla="*/ 55 w 150"/>
                  <a:gd name="T57" fmla="*/ 124 h 130"/>
                  <a:gd name="T58" fmla="*/ 36 w 150"/>
                  <a:gd name="T59" fmla="*/ 122 h 130"/>
                  <a:gd name="T60" fmla="*/ 31 w 150"/>
                  <a:gd name="T61" fmla="*/ 122 h 130"/>
                  <a:gd name="T62" fmla="*/ 29 w 150"/>
                  <a:gd name="T63" fmla="*/ 122 h 130"/>
                  <a:gd name="T64" fmla="*/ 25 w 150"/>
                  <a:gd name="T65" fmla="*/ 122 h 130"/>
                  <a:gd name="T66" fmla="*/ 25 w 150"/>
                  <a:gd name="T67" fmla="*/ 122 h 130"/>
                  <a:gd name="T68" fmla="*/ 23 w 150"/>
                  <a:gd name="T69" fmla="*/ 122 h 130"/>
                  <a:gd name="T70" fmla="*/ 21 w 150"/>
                  <a:gd name="T71" fmla="*/ 122 h 130"/>
                  <a:gd name="T72" fmla="*/ 13 w 150"/>
                  <a:gd name="T73" fmla="*/ 122 h 130"/>
                  <a:gd name="T74" fmla="*/ 9 w 150"/>
                  <a:gd name="T75" fmla="*/ 122 h 130"/>
                  <a:gd name="T76" fmla="*/ 7 w 150"/>
                  <a:gd name="T77" fmla="*/ 122 h 130"/>
                  <a:gd name="T78" fmla="*/ 6 w 150"/>
                  <a:gd name="T79" fmla="*/ 122 h 130"/>
                  <a:gd name="T80" fmla="*/ 4 w 150"/>
                  <a:gd name="T81" fmla="*/ 122 h 130"/>
                  <a:gd name="T82" fmla="*/ 4 w 150"/>
                  <a:gd name="T83" fmla="*/ 120 h 130"/>
                  <a:gd name="T84" fmla="*/ 0 w 150"/>
                  <a:gd name="T85" fmla="*/ 119 h 130"/>
                  <a:gd name="T86" fmla="*/ 0 w 150"/>
                  <a:gd name="T87" fmla="*/ 113 h 130"/>
                  <a:gd name="T88" fmla="*/ 0 w 150"/>
                  <a:gd name="T89" fmla="*/ 107 h 130"/>
                  <a:gd name="T90" fmla="*/ 0 w 150"/>
                  <a:gd name="T91" fmla="*/ 99 h 130"/>
                  <a:gd name="T92" fmla="*/ 0 w 150"/>
                  <a:gd name="T93" fmla="*/ 94 h 130"/>
                  <a:gd name="T94" fmla="*/ 0 w 150"/>
                  <a:gd name="T95" fmla="*/ 92 h 130"/>
                  <a:gd name="T96" fmla="*/ 0 w 150"/>
                  <a:gd name="T97" fmla="*/ 90 h 130"/>
                  <a:gd name="T98" fmla="*/ 0 w 150"/>
                  <a:gd name="T99" fmla="*/ 88 h 130"/>
                  <a:gd name="T100" fmla="*/ 0 w 150"/>
                  <a:gd name="T101" fmla="*/ 84 h 130"/>
                  <a:gd name="T102" fmla="*/ 0 w 150"/>
                  <a:gd name="T103" fmla="*/ 76 h 130"/>
                  <a:gd name="T104" fmla="*/ 2 w 150"/>
                  <a:gd name="T105" fmla="*/ 61 h 130"/>
                  <a:gd name="T106" fmla="*/ 2 w 150"/>
                  <a:gd name="T107" fmla="*/ 57 h 130"/>
                  <a:gd name="T108" fmla="*/ 2 w 150"/>
                  <a:gd name="T109" fmla="*/ 53 h 130"/>
                  <a:gd name="T110" fmla="*/ 2 w 150"/>
                  <a:gd name="T111" fmla="*/ 46 h 130"/>
                  <a:gd name="T112" fmla="*/ 2 w 150"/>
                  <a:gd name="T113" fmla="*/ 38 h 130"/>
                  <a:gd name="T114" fmla="*/ 4 w 150"/>
                  <a:gd name="T115" fmla="*/ 30 h 130"/>
                  <a:gd name="T116" fmla="*/ 4 w 150"/>
                  <a:gd name="T117" fmla="*/ 11 h 130"/>
                  <a:gd name="T118" fmla="*/ 4 w 150"/>
                  <a:gd name="T119" fmla="*/ 3 h 1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0"/>
                  <a:gd name="T181" fmla="*/ 0 h 130"/>
                  <a:gd name="T182" fmla="*/ 150 w 150"/>
                  <a:gd name="T183" fmla="*/ 130 h 1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0" h="130">
                    <a:moveTo>
                      <a:pt x="4" y="0"/>
                    </a:moveTo>
                    <a:lnTo>
                      <a:pt x="4" y="0"/>
                    </a:lnTo>
                    <a:lnTo>
                      <a:pt x="9" y="0"/>
                    </a:lnTo>
                    <a:lnTo>
                      <a:pt x="17" y="1"/>
                    </a:lnTo>
                    <a:lnTo>
                      <a:pt x="25" y="1"/>
                    </a:lnTo>
                    <a:lnTo>
                      <a:pt x="27" y="1"/>
                    </a:lnTo>
                    <a:lnTo>
                      <a:pt x="29" y="1"/>
                    </a:lnTo>
                    <a:lnTo>
                      <a:pt x="36" y="1"/>
                    </a:lnTo>
                    <a:lnTo>
                      <a:pt x="48" y="1"/>
                    </a:lnTo>
                    <a:lnTo>
                      <a:pt x="52" y="3"/>
                    </a:lnTo>
                    <a:lnTo>
                      <a:pt x="54" y="3"/>
                    </a:lnTo>
                    <a:lnTo>
                      <a:pt x="59" y="3"/>
                    </a:lnTo>
                    <a:lnTo>
                      <a:pt x="61" y="3"/>
                    </a:lnTo>
                    <a:lnTo>
                      <a:pt x="69" y="3"/>
                    </a:lnTo>
                    <a:lnTo>
                      <a:pt x="77" y="3"/>
                    </a:lnTo>
                    <a:lnTo>
                      <a:pt x="82" y="3"/>
                    </a:lnTo>
                    <a:lnTo>
                      <a:pt x="86" y="5"/>
                    </a:lnTo>
                    <a:lnTo>
                      <a:pt x="98" y="5"/>
                    </a:lnTo>
                    <a:lnTo>
                      <a:pt x="102" y="5"/>
                    </a:lnTo>
                    <a:lnTo>
                      <a:pt x="103" y="5"/>
                    </a:lnTo>
                    <a:lnTo>
                      <a:pt x="105" y="5"/>
                    </a:lnTo>
                    <a:lnTo>
                      <a:pt x="111" y="5"/>
                    </a:lnTo>
                    <a:lnTo>
                      <a:pt x="117" y="5"/>
                    </a:lnTo>
                    <a:lnTo>
                      <a:pt x="125" y="5"/>
                    </a:lnTo>
                    <a:lnTo>
                      <a:pt x="127" y="5"/>
                    </a:lnTo>
                    <a:lnTo>
                      <a:pt x="128" y="5"/>
                    </a:lnTo>
                    <a:lnTo>
                      <a:pt x="134" y="7"/>
                    </a:lnTo>
                    <a:lnTo>
                      <a:pt x="150" y="7"/>
                    </a:lnTo>
                    <a:lnTo>
                      <a:pt x="150" y="15"/>
                    </a:lnTo>
                    <a:lnTo>
                      <a:pt x="150" y="17"/>
                    </a:lnTo>
                    <a:lnTo>
                      <a:pt x="150" y="23"/>
                    </a:lnTo>
                    <a:lnTo>
                      <a:pt x="150" y="26"/>
                    </a:lnTo>
                    <a:lnTo>
                      <a:pt x="150" y="28"/>
                    </a:lnTo>
                    <a:lnTo>
                      <a:pt x="150" y="34"/>
                    </a:lnTo>
                    <a:lnTo>
                      <a:pt x="150" y="36"/>
                    </a:lnTo>
                    <a:lnTo>
                      <a:pt x="148" y="40"/>
                    </a:lnTo>
                    <a:lnTo>
                      <a:pt x="148" y="42"/>
                    </a:lnTo>
                    <a:lnTo>
                      <a:pt x="148" y="44"/>
                    </a:lnTo>
                    <a:lnTo>
                      <a:pt x="148" y="46"/>
                    </a:lnTo>
                    <a:lnTo>
                      <a:pt x="148" y="48"/>
                    </a:lnTo>
                    <a:lnTo>
                      <a:pt x="148" y="49"/>
                    </a:lnTo>
                    <a:lnTo>
                      <a:pt x="148" y="51"/>
                    </a:lnTo>
                    <a:lnTo>
                      <a:pt x="148" y="53"/>
                    </a:lnTo>
                    <a:lnTo>
                      <a:pt x="148" y="55"/>
                    </a:lnTo>
                    <a:lnTo>
                      <a:pt x="148" y="57"/>
                    </a:lnTo>
                    <a:lnTo>
                      <a:pt x="148" y="59"/>
                    </a:lnTo>
                    <a:lnTo>
                      <a:pt x="148" y="65"/>
                    </a:lnTo>
                    <a:lnTo>
                      <a:pt x="148" y="71"/>
                    </a:lnTo>
                    <a:lnTo>
                      <a:pt x="148" y="78"/>
                    </a:lnTo>
                    <a:lnTo>
                      <a:pt x="148" y="84"/>
                    </a:lnTo>
                    <a:lnTo>
                      <a:pt x="148" y="88"/>
                    </a:lnTo>
                    <a:lnTo>
                      <a:pt x="148" y="90"/>
                    </a:lnTo>
                    <a:lnTo>
                      <a:pt x="148" y="96"/>
                    </a:lnTo>
                    <a:lnTo>
                      <a:pt x="148" y="105"/>
                    </a:lnTo>
                    <a:lnTo>
                      <a:pt x="148" y="111"/>
                    </a:lnTo>
                    <a:lnTo>
                      <a:pt x="148" y="113"/>
                    </a:lnTo>
                    <a:lnTo>
                      <a:pt x="148" y="122"/>
                    </a:lnTo>
                    <a:lnTo>
                      <a:pt x="148" y="124"/>
                    </a:lnTo>
                    <a:lnTo>
                      <a:pt x="148" y="126"/>
                    </a:lnTo>
                    <a:lnTo>
                      <a:pt x="148" y="128"/>
                    </a:lnTo>
                    <a:lnTo>
                      <a:pt x="146" y="130"/>
                    </a:lnTo>
                    <a:lnTo>
                      <a:pt x="128" y="128"/>
                    </a:lnTo>
                    <a:lnTo>
                      <a:pt x="123" y="128"/>
                    </a:lnTo>
                    <a:lnTo>
                      <a:pt x="121" y="128"/>
                    </a:lnTo>
                    <a:lnTo>
                      <a:pt x="119" y="128"/>
                    </a:lnTo>
                    <a:lnTo>
                      <a:pt x="113" y="128"/>
                    </a:lnTo>
                    <a:lnTo>
                      <a:pt x="111" y="128"/>
                    </a:lnTo>
                    <a:lnTo>
                      <a:pt x="109" y="128"/>
                    </a:lnTo>
                    <a:lnTo>
                      <a:pt x="100" y="126"/>
                    </a:lnTo>
                    <a:lnTo>
                      <a:pt x="98" y="126"/>
                    </a:lnTo>
                    <a:lnTo>
                      <a:pt x="96" y="126"/>
                    </a:lnTo>
                    <a:lnTo>
                      <a:pt x="86" y="126"/>
                    </a:lnTo>
                    <a:lnTo>
                      <a:pt x="82" y="126"/>
                    </a:lnTo>
                    <a:lnTo>
                      <a:pt x="75" y="126"/>
                    </a:lnTo>
                    <a:lnTo>
                      <a:pt x="73" y="126"/>
                    </a:lnTo>
                    <a:lnTo>
                      <a:pt x="69" y="124"/>
                    </a:lnTo>
                    <a:lnTo>
                      <a:pt x="65" y="124"/>
                    </a:lnTo>
                    <a:lnTo>
                      <a:pt x="61" y="124"/>
                    </a:lnTo>
                    <a:lnTo>
                      <a:pt x="55" y="124"/>
                    </a:lnTo>
                    <a:lnTo>
                      <a:pt x="48" y="124"/>
                    </a:lnTo>
                    <a:lnTo>
                      <a:pt x="38" y="124"/>
                    </a:lnTo>
                    <a:lnTo>
                      <a:pt x="36" y="122"/>
                    </a:lnTo>
                    <a:lnTo>
                      <a:pt x="32" y="122"/>
                    </a:lnTo>
                    <a:lnTo>
                      <a:pt x="31" y="122"/>
                    </a:lnTo>
                    <a:lnTo>
                      <a:pt x="29" y="122"/>
                    </a:lnTo>
                    <a:lnTo>
                      <a:pt x="27" y="122"/>
                    </a:lnTo>
                    <a:lnTo>
                      <a:pt x="25" y="122"/>
                    </a:lnTo>
                    <a:lnTo>
                      <a:pt x="23" y="122"/>
                    </a:lnTo>
                    <a:lnTo>
                      <a:pt x="21" y="122"/>
                    </a:lnTo>
                    <a:lnTo>
                      <a:pt x="17" y="122"/>
                    </a:lnTo>
                    <a:lnTo>
                      <a:pt x="13" y="122"/>
                    </a:lnTo>
                    <a:lnTo>
                      <a:pt x="11" y="122"/>
                    </a:lnTo>
                    <a:lnTo>
                      <a:pt x="9" y="122"/>
                    </a:lnTo>
                    <a:lnTo>
                      <a:pt x="7" y="122"/>
                    </a:lnTo>
                    <a:lnTo>
                      <a:pt x="6" y="122"/>
                    </a:lnTo>
                    <a:lnTo>
                      <a:pt x="4" y="122"/>
                    </a:lnTo>
                    <a:lnTo>
                      <a:pt x="4" y="120"/>
                    </a:lnTo>
                    <a:lnTo>
                      <a:pt x="2" y="120"/>
                    </a:lnTo>
                    <a:lnTo>
                      <a:pt x="0" y="120"/>
                    </a:lnTo>
                    <a:lnTo>
                      <a:pt x="0" y="119"/>
                    </a:lnTo>
                    <a:lnTo>
                      <a:pt x="0" y="117"/>
                    </a:lnTo>
                    <a:lnTo>
                      <a:pt x="0" y="115"/>
                    </a:lnTo>
                    <a:lnTo>
                      <a:pt x="0" y="113"/>
                    </a:lnTo>
                    <a:lnTo>
                      <a:pt x="0" y="111"/>
                    </a:lnTo>
                    <a:lnTo>
                      <a:pt x="0" y="109"/>
                    </a:lnTo>
                    <a:lnTo>
                      <a:pt x="0" y="107"/>
                    </a:lnTo>
                    <a:lnTo>
                      <a:pt x="0" y="105"/>
                    </a:lnTo>
                    <a:lnTo>
                      <a:pt x="0" y="103"/>
                    </a:lnTo>
                    <a:lnTo>
                      <a:pt x="0" y="99"/>
                    </a:lnTo>
                    <a:lnTo>
                      <a:pt x="0" y="97"/>
                    </a:lnTo>
                    <a:lnTo>
                      <a:pt x="0" y="96"/>
                    </a:lnTo>
                    <a:lnTo>
                      <a:pt x="0" y="94"/>
                    </a:lnTo>
                    <a:lnTo>
                      <a:pt x="0" y="92"/>
                    </a:lnTo>
                    <a:lnTo>
                      <a:pt x="0" y="90"/>
                    </a:lnTo>
                    <a:lnTo>
                      <a:pt x="0" y="88"/>
                    </a:lnTo>
                    <a:lnTo>
                      <a:pt x="0" y="86"/>
                    </a:lnTo>
                    <a:lnTo>
                      <a:pt x="0" y="84"/>
                    </a:lnTo>
                    <a:lnTo>
                      <a:pt x="0" y="82"/>
                    </a:lnTo>
                    <a:lnTo>
                      <a:pt x="0" y="76"/>
                    </a:lnTo>
                    <a:lnTo>
                      <a:pt x="2" y="72"/>
                    </a:lnTo>
                    <a:lnTo>
                      <a:pt x="2" y="69"/>
                    </a:lnTo>
                    <a:lnTo>
                      <a:pt x="2" y="61"/>
                    </a:lnTo>
                    <a:lnTo>
                      <a:pt x="2" y="59"/>
                    </a:lnTo>
                    <a:lnTo>
                      <a:pt x="2" y="57"/>
                    </a:lnTo>
                    <a:lnTo>
                      <a:pt x="2" y="55"/>
                    </a:lnTo>
                    <a:lnTo>
                      <a:pt x="2" y="53"/>
                    </a:lnTo>
                    <a:lnTo>
                      <a:pt x="2" y="49"/>
                    </a:lnTo>
                    <a:lnTo>
                      <a:pt x="2" y="46"/>
                    </a:lnTo>
                    <a:lnTo>
                      <a:pt x="2" y="44"/>
                    </a:lnTo>
                    <a:lnTo>
                      <a:pt x="2" y="40"/>
                    </a:lnTo>
                    <a:lnTo>
                      <a:pt x="2" y="38"/>
                    </a:lnTo>
                    <a:lnTo>
                      <a:pt x="2" y="36"/>
                    </a:lnTo>
                    <a:lnTo>
                      <a:pt x="4" y="34"/>
                    </a:lnTo>
                    <a:lnTo>
                      <a:pt x="4" y="30"/>
                    </a:lnTo>
                    <a:lnTo>
                      <a:pt x="4" y="28"/>
                    </a:lnTo>
                    <a:lnTo>
                      <a:pt x="4" y="13"/>
                    </a:lnTo>
                    <a:lnTo>
                      <a:pt x="4" y="11"/>
                    </a:lnTo>
                    <a:lnTo>
                      <a:pt x="4" y="9"/>
                    </a:lnTo>
                    <a:lnTo>
                      <a:pt x="4" y="5"/>
                    </a:lnTo>
                    <a:lnTo>
                      <a:pt x="4" y="3"/>
                    </a:lnTo>
                    <a:lnTo>
                      <a:pt x="4" y="0"/>
                    </a:lnTo>
                    <a:close/>
                  </a:path>
                </a:pathLst>
              </a:custGeom>
              <a:solidFill>
                <a:srgbClr val="97B4C7"/>
              </a:solidFill>
              <a:ln w="6350">
                <a:solidFill>
                  <a:srgbClr val="E1E1E1"/>
                </a:solidFill>
                <a:prstDash val="solid"/>
                <a:round/>
                <a:headEnd/>
                <a:tailEnd/>
              </a:ln>
            </p:spPr>
            <p:txBody>
              <a:bodyPr/>
              <a:lstStyle/>
              <a:p>
                <a:endParaRPr lang="en-US"/>
              </a:p>
            </p:txBody>
          </p:sp>
          <p:sp>
            <p:nvSpPr>
              <p:cNvPr id="38191" name="Freeform 48"/>
              <p:cNvSpPr>
                <a:spLocks/>
              </p:cNvSpPr>
              <p:nvPr/>
            </p:nvSpPr>
            <p:spPr bwMode="auto">
              <a:xfrm>
                <a:off x="2464" y="852"/>
                <a:ext cx="226" cy="181"/>
              </a:xfrm>
              <a:custGeom>
                <a:avLst/>
                <a:gdLst>
                  <a:gd name="T0" fmla="*/ 38 w 226"/>
                  <a:gd name="T1" fmla="*/ 2 h 181"/>
                  <a:gd name="T2" fmla="*/ 59 w 226"/>
                  <a:gd name="T3" fmla="*/ 6 h 181"/>
                  <a:gd name="T4" fmla="*/ 69 w 226"/>
                  <a:gd name="T5" fmla="*/ 10 h 181"/>
                  <a:gd name="T6" fmla="*/ 83 w 226"/>
                  <a:gd name="T7" fmla="*/ 8 h 181"/>
                  <a:gd name="T8" fmla="*/ 96 w 226"/>
                  <a:gd name="T9" fmla="*/ 10 h 181"/>
                  <a:gd name="T10" fmla="*/ 106 w 226"/>
                  <a:gd name="T11" fmla="*/ 12 h 181"/>
                  <a:gd name="T12" fmla="*/ 111 w 226"/>
                  <a:gd name="T13" fmla="*/ 23 h 181"/>
                  <a:gd name="T14" fmla="*/ 119 w 226"/>
                  <a:gd name="T15" fmla="*/ 27 h 181"/>
                  <a:gd name="T16" fmla="*/ 127 w 226"/>
                  <a:gd name="T17" fmla="*/ 31 h 181"/>
                  <a:gd name="T18" fmla="*/ 132 w 226"/>
                  <a:gd name="T19" fmla="*/ 48 h 181"/>
                  <a:gd name="T20" fmla="*/ 123 w 226"/>
                  <a:gd name="T21" fmla="*/ 56 h 181"/>
                  <a:gd name="T22" fmla="*/ 125 w 226"/>
                  <a:gd name="T23" fmla="*/ 67 h 181"/>
                  <a:gd name="T24" fmla="*/ 148 w 226"/>
                  <a:gd name="T25" fmla="*/ 71 h 181"/>
                  <a:gd name="T26" fmla="*/ 157 w 226"/>
                  <a:gd name="T27" fmla="*/ 66 h 181"/>
                  <a:gd name="T28" fmla="*/ 165 w 226"/>
                  <a:gd name="T29" fmla="*/ 69 h 181"/>
                  <a:gd name="T30" fmla="*/ 173 w 226"/>
                  <a:gd name="T31" fmla="*/ 83 h 181"/>
                  <a:gd name="T32" fmla="*/ 182 w 226"/>
                  <a:gd name="T33" fmla="*/ 98 h 181"/>
                  <a:gd name="T34" fmla="*/ 194 w 226"/>
                  <a:gd name="T35" fmla="*/ 114 h 181"/>
                  <a:gd name="T36" fmla="*/ 202 w 226"/>
                  <a:gd name="T37" fmla="*/ 115 h 181"/>
                  <a:gd name="T38" fmla="*/ 205 w 226"/>
                  <a:gd name="T39" fmla="*/ 121 h 181"/>
                  <a:gd name="T40" fmla="*/ 211 w 226"/>
                  <a:gd name="T41" fmla="*/ 121 h 181"/>
                  <a:gd name="T42" fmla="*/ 215 w 226"/>
                  <a:gd name="T43" fmla="*/ 127 h 181"/>
                  <a:gd name="T44" fmla="*/ 219 w 226"/>
                  <a:gd name="T45" fmla="*/ 137 h 181"/>
                  <a:gd name="T46" fmla="*/ 221 w 226"/>
                  <a:gd name="T47" fmla="*/ 139 h 181"/>
                  <a:gd name="T48" fmla="*/ 226 w 226"/>
                  <a:gd name="T49" fmla="*/ 142 h 181"/>
                  <a:gd name="T50" fmla="*/ 211 w 226"/>
                  <a:gd name="T51" fmla="*/ 146 h 181"/>
                  <a:gd name="T52" fmla="*/ 200 w 226"/>
                  <a:gd name="T53" fmla="*/ 154 h 181"/>
                  <a:gd name="T54" fmla="*/ 171 w 226"/>
                  <a:gd name="T55" fmla="*/ 181 h 181"/>
                  <a:gd name="T56" fmla="*/ 167 w 226"/>
                  <a:gd name="T57" fmla="*/ 175 h 181"/>
                  <a:gd name="T58" fmla="*/ 150 w 226"/>
                  <a:gd name="T59" fmla="*/ 169 h 181"/>
                  <a:gd name="T60" fmla="*/ 140 w 226"/>
                  <a:gd name="T61" fmla="*/ 167 h 181"/>
                  <a:gd name="T62" fmla="*/ 140 w 226"/>
                  <a:gd name="T63" fmla="*/ 165 h 181"/>
                  <a:gd name="T64" fmla="*/ 140 w 226"/>
                  <a:gd name="T65" fmla="*/ 158 h 181"/>
                  <a:gd name="T66" fmla="*/ 136 w 226"/>
                  <a:gd name="T67" fmla="*/ 148 h 181"/>
                  <a:gd name="T68" fmla="*/ 129 w 226"/>
                  <a:gd name="T69" fmla="*/ 148 h 181"/>
                  <a:gd name="T70" fmla="*/ 109 w 226"/>
                  <a:gd name="T71" fmla="*/ 140 h 181"/>
                  <a:gd name="T72" fmla="*/ 104 w 226"/>
                  <a:gd name="T73" fmla="*/ 133 h 181"/>
                  <a:gd name="T74" fmla="*/ 96 w 226"/>
                  <a:gd name="T75" fmla="*/ 131 h 181"/>
                  <a:gd name="T76" fmla="*/ 92 w 226"/>
                  <a:gd name="T77" fmla="*/ 129 h 181"/>
                  <a:gd name="T78" fmla="*/ 86 w 226"/>
                  <a:gd name="T79" fmla="*/ 131 h 181"/>
                  <a:gd name="T80" fmla="*/ 84 w 226"/>
                  <a:gd name="T81" fmla="*/ 135 h 181"/>
                  <a:gd name="T82" fmla="*/ 81 w 226"/>
                  <a:gd name="T83" fmla="*/ 131 h 181"/>
                  <a:gd name="T84" fmla="*/ 77 w 226"/>
                  <a:gd name="T85" fmla="*/ 127 h 181"/>
                  <a:gd name="T86" fmla="*/ 69 w 226"/>
                  <a:gd name="T87" fmla="*/ 129 h 181"/>
                  <a:gd name="T88" fmla="*/ 59 w 226"/>
                  <a:gd name="T89" fmla="*/ 131 h 181"/>
                  <a:gd name="T90" fmla="*/ 54 w 226"/>
                  <a:gd name="T91" fmla="*/ 133 h 181"/>
                  <a:gd name="T92" fmla="*/ 42 w 226"/>
                  <a:gd name="T93" fmla="*/ 129 h 181"/>
                  <a:gd name="T94" fmla="*/ 35 w 226"/>
                  <a:gd name="T95" fmla="*/ 131 h 181"/>
                  <a:gd name="T96" fmla="*/ 31 w 226"/>
                  <a:gd name="T97" fmla="*/ 127 h 181"/>
                  <a:gd name="T98" fmla="*/ 23 w 226"/>
                  <a:gd name="T99" fmla="*/ 123 h 181"/>
                  <a:gd name="T100" fmla="*/ 23 w 226"/>
                  <a:gd name="T101" fmla="*/ 117 h 181"/>
                  <a:gd name="T102" fmla="*/ 17 w 226"/>
                  <a:gd name="T103" fmla="*/ 117 h 181"/>
                  <a:gd name="T104" fmla="*/ 10 w 226"/>
                  <a:gd name="T105" fmla="*/ 115 h 181"/>
                  <a:gd name="T106" fmla="*/ 6 w 226"/>
                  <a:gd name="T107" fmla="*/ 117 h 181"/>
                  <a:gd name="T108" fmla="*/ 2 w 226"/>
                  <a:gd name="T109" fmla="*/ 115 h 181"/>
                  <a:gd name="T110" fmla="*/ 17 w 226"/>
                  <a:gd name="T111" fmla="*/ 77 h 181"/>
                  <a:gd name="T112" fmla="*/ 27 w 226"/>
                  <a:gd name="T113" fmla="*/ 31 h 181"/>
                  <a:gd name="T114" fmla="*/ 27 w 226"/>
                  <a:gd name="T115" fmla="*/ 14 h 1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6"/>
                  <a:gd name="T175" fmla="*/ 0 h 181"/>
                  <a:gd name="T176" fmla="*/ 226 w 226"/>
                  <a:gd name="T177" fmla="*/ 181 h 1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6" h="181">
                    <a:moveTo>
                      <a:pt x="31" y="0"/>
                    </a:moveTo>
                    <a:lnTo>
                      <a:pt x="31" y="0"/>
                    </a:lnTo>
                    <a:lnTo>
                      <a:pt x="33" y="0"/>
                    </a:lnTo>
                    <a:lnTo>
                      <a:pt x="38" y="2"/>
                    </a:lnTo>
                    <a:lnTo>
                      <a:pt x="40" y="2"/>
                    </a:lnTo>
                    <a:lnTo>
                      <a:pt x="42" y="0"/>
                    </a:lnTo>
                    <a:lnTo>
                      <a:pt x="46" y="2"/>
                    </a:lnTo>
                    <a:lnTo>
                      <a:pt x="48" y="2"/>
                    </a:lnTo>
                    <a:lnTo>
                      <a:pt x="54" y="2"/>
                    </a:lnTo>
                    <a:lnTo>
                      <a:pt x="56" y="4"/>
                    </a:lnTo>
                    <a:lnTo>
                      <a:pt x="58" y="4"/>
                    </a:lnTo>
                    <a:lnTo>
                      <a:pt x="59" y="6"/>
                    </a:lnTo>
                    <a:lnTo>
                      <a:pt x="61" y="6"/>
                    </a:lnTo>
                    <a:lnTo>
                      <a:pt x="65" y="10"/>
                    </a:lnTo>
                    <a:lnTo>
                      <a:pt x="67" y="10"/>
                    </a:lnTo>
                    <a:lnTo>
                      <a:pt x="69" y="10"/>
                    </a:lnTo>
                    <a:lnTo>
                      <a:pt x="71" y="10"/>
                    </a:lnTo>
                    <a:lnTo>
                      <a:pt x="73" y="10"/>
                    </a:lnTo>
                    <a:lnTo>
                      <a:pt x="75" y="10"/>
                    </a:lnTo>
                    <a:lnTo>
                      <a:pt x="77" y="10"/>
                    </a:lnTo>
                    <a:lnTo>
                      <a:pt x="79" y="8"/>
                    </a:lnTo>
                    <a:lnTo>
                      <a:pt x="81" y="8"/>
                    </a:lnTo>
                    <a:lnTo>
                      <a:pt x="83" y="8"/>
                    </a:lnTo>
                    <a:lnTo>
                      <a:pt x="84" y="8"/>
                    </a:lnTo>
                    <a:lnTo>
                      <a:pt x="86" y="8"/>
                    </a:lnTo>
                    <a:lnTo>
                      <a:pt x="90" y="10"/>
                    </a:lnTo>
                    <a:lnTo>
                      <a:pt x="92" y="10"/>
                    </a:lnTo>
                    <a:lnTo>
                      <a:pt x="94" y="10"/>
                    </a:lnTo>
                    <a:lnTo>
                      <a:pt x="96" y="10"/>
                    </a:lnTo>
                    <a:lnTo>
                      <a:pt x="98" y="10"/>
                    </a:lnTo>
                    <a:lnTo>
                      <a:pt x="100" y="10"/>
                    </a:lnTo>
                    <a:lnTo>
                      <a:pt x="104" y="10"/>
                    </a:lnTo>
                    <a:lnTo>
                      <a:pt x="106" y="12"/>
                    </a:lnTo>
                    <a:lnTo>
                      <a:pt x="106" y="14"/>
                    </a:lnTo>
                    <a:lnTo>
                      <a:pt x="106" y="16"/>
                    </a:lnTo>
                    <a:lnTo>
                      <a:pt x="107" y="16"/>
                    </a:lnTo>
                    <a:lnTo>
                      <a:pt x="107" y="21"/>
                    </a:lnTo>
                    <a:lnTo>
                      <a:pt x="109" y="21"/>
                    </a:lnTo>
                    <a:lnTo>
                      <a:pt x="111" y="23"/>
                    </a:lnTo>
                    <a:lnTo>
                      <a:pt x="113" y="23"/>
                    </a:lnTo>
                    <a:lnTo>
                      <a:pt x="113" y="25"/>
                    </a:lnTo>
                    <a:lnTo>
                      <a:pt x="115" y="25"/>
                    </a:lnTo>
                    <a:lnTo>
                      <a:pt x="117" y="25"/>
                    </a:lnTo>
                    <a:lnTo>
                      <a:pt x="119" y="27"/>
                    </a:lnTo>
                    <a:lnTo>
                      <a:pt x="119" y="29"/>
                    </a:lnTo>
                    <a:lnTo>
                      <a:pt x="121" y="31"/>
                    </a:lnTo>
                    <a:lnTo>
                      <a:pt x="123" y="29"/>
                    </a:lnTo>
                    <a:lnTo>
                      <a:pt x="125" y="31"/>
                    </a:lnTo>
                    <a:lnTo>
                      <a:pt x="127" y="31"/>
                    </a:lnTo>
                    <a:lnTo>
                      <a:pt x="129" y="31"/>
                    </a:lnTo>
                    <a:lnTo>
                      <a:pt x="131" y="33"/>
                    </a:lnTo>
                    <a:lnTo>
                      <a:pt x="131" y="35"/>
                    </a:lnTo>
                    <a:lnTo>
                      <a:pt x="132" y="37"/>
                    </a:lnTo>
                    <a:lnTo>
                      <a:pt x="132" y="39"/>
                    </a:lnTo>
                    <a:lnTo>
                      <a:pt x="132" y="41"/>
                    </a:lnTo>
                    <a:lnTo>
                      <a:pt x="132" y="44"/>
                    </a:lnTo>
                    <a:lnTo>
                      <a:pt x="132" y="48"/>
                    </a:lnTo>
                    <a:lnTo>
                      <a:pt x="131" y="50"/>
                    </a:lnTo>
                    <a:lnTo>
                      <a:pt x="129" y="50"/>
                    </a:lnTo>
                    <a:lnTo>
                      <a:pt x="129" y="52"/>
                    </a:lnTo>
                    <a:lnTo>
                      <a:pt x="125" y="54"/>
                    </a:lnTo>
                    <a:lnTo>
                      <a:pt x="123" y="56"/>
                    </a:lnTo>
                    <a:lnTo>
                      <a:pt x="121" y="60"/>
                    </a:lnTo>
                    <a:lnTo>
                      <a:pt x="121" y="62"/>
                    </a:lnTo>
                    <a:lnTo>
                      <a:pt x="123" y="62"/>
                    </a:lnTo>
                    <a:lnTo>
                      <a:pt x="123" y="64"/>
                    </a:lnTo>
                    <a:lnTo>
                      <a:pt x="125" y="66"/>
                    </a:lnTo>
                    <a:lnTo>
                      <a:pt x="125" y="67"/>
                    </a:lnTo>
                    <a:lnTo>
                      <a:pt x="125" y="69"/>
                    </a:lnTo>
                    <a:lnTo>
                      <a:pt x="129" y="71"/>
                    </a:lnTo>
                    <a:lnTo>
                      <a:pt x="131" y="73"/>
                    </a:lnTo>
                    <a:lnTo>
                      <a:pt x="132" y="73"/>
                    </a:lnTo>
                    <a:lnTo>
                      <a:pt x="134" y="73"/>
                    </a:lnTo>
                    <a:lnTo>
                      <a:pt x="140" y="71"/>
                    </a:lnTo>
                    <a:lnTo>
                      <a:pt x="144" y="71"/>
                    </a:lnTo>
                    <a:lnTo>
                      <a:pt x="148" y="71"/>
                    </a:lnTo>
                    <a:lnTo>
                      <a:pt x="150" y="69"/>
                    </a:lnTo>
                    <a:lnTo>
                      <a:pt x="152" y="67"/>
                    </a:lnTo>
                    <a:lnTo>
                      <a:pt x="154" y="67"/>
                    </a:lnTo>
                    <a:lnTo>
                      <a:pt x="155" y="67"/>
                    </a:lnTo>
                    <a:lnTo>
                      <a:pt x="155" y="66"/>
                    </a:lnTo>
                    <a:lnTo>
                      <a:pt x="157" y="66"/>
                    </a:lnTo>
                    <a:lnTo>
                      <a:pt x="159" y="66"/>
                    </a:lnTo>
                    <a:lnTo>
                      <a:pt x="161" y="66"/>
                    </a:lnTo>
                    <a:lnTo>
                      <a:pt x="163" y="66"/>
                    </a:lnTo>
                    <a:lnTo>
                      <a:pt x="165" y="66"/>
                    </a:lnTo>
                    <a:lnTo>
                      <a:pt x="165" y="67"/>
                    </a:lnTo>
                    <a:lnTo>
                      <a:pt x="165" y="69"/>
                    </a:lnTo>
                    <a:lnTo>
                      <a:pt x="167" y="71"/>
                    </a:lnTo>
                    <a:lnTo>
                      <a:pt x="169" y="73"/>
                    </a:lnTo>
                    <a:lnTo>
                      <a:pt x="171" y="75"/>
                    </a:lnTo>
                    <a:lnTo>
                      <a:pt x="171" y="77"/>
                    </a:lnTo>
                    <a:lnTo>
                      <a:pt x="173" y="79"/>
                    </a:lnTo>
                    <a:lnTo>
                      <a:pt x="171" y="81"/>
                    </a:lnTo>
                    <a:lnTo>
                      <a:pt x="173" y="83"/>
                    </a:lnTo>
                    <a:lnTo>
                      <a:pt x="173" y="87"/>
                    </a:lnTo>
                    <a:lnTo>
                      <a:pt x="175" y="87"/>
                    </a:lnTo>
                    <a:lnTo>
                      <a:pt x="177" y="89"/>
                    </a:lnTo>
                    <a:lnTo>
                      <a:pt x="180" y="91"/>
                    </a:lnTo>
                    <a:lnTo>
                      <a:pt x="182" y="92"/>
                    </a:lnTo>
                    <a:lnTo>
                      <a:pt x="182" y="94"/>
                    </a:lnTo>
                    <a:lnTo>
                      <a:pt x="182" y="96"/>
                    </a:lnTo>
                    <a:lnTo>
                      <a:pt x="182" y="98"/>
                    </a:lnTo>
                    <a:lnTo>
                      <a:pt x="180" y="98"/>
                    </a:lnTo>
                    <a:lnTo>
                      <a:pt x="180" y="100"/>
                    </a:lnTo>
                    <a:lnTo>
                      <a:pt x="180" y="104"/>
                    </a:lnTo>
                    <a:lnTo>
                      <a:pt x="180" y="106"/>
                    </a:lnTo>
                    <a:lnTo>
                      <a:pt x="188" y="110"/>
                    </a:lnTo>
                    <a:lnTo>
                      <a:pt x="190" y="112"/>
                    </a:lnTo>
                    <a:lnTo>
                      <a:pt x="194" y="114"/>
                    </a:lnTo>
                    <a:lnTo>
                      <a:pt x="196" y="112"/>
                    </a:lnTo>
                    <a:lnTo>
                      <a:pt x="198" y="112"/>
                    </a:lnTo>
                    <a:lnTo>
                      <a:pt x="198" y="114"/>
                    </a:lnTo>
                    <a:lnTo>
                      <a:pt x="200" y="115"/>
                    </a:lnTo>
                    <a:lnTo>
                      <a:pt x="202" y="115"/>
                    </a:lnTo>
                    <a:lnTo>
                      <a:pt x="203" y="115"/>
                    </a:lnTo>
                    <a:lnTo>
                      <a:pt x="202" y="117"/>
                    </a:lnTo>
                    <a:lnTo>
                      <a:pt x="202" y="119"/>
                    </a:lnTo>
                    <a:lnTo>
                      <a:pt x="203" y="121"/>
                    </a:lnTo>
                    <a:lnTo>
                      <a:pt x="205" y="121"/>
                    </a:lnTo>
                    <a:lnTo>
                      <a:pt x="207" y="121"/>
                    </a:lnTo>
                    <a:lnTo>
                      <a:pt x="207" y="119"/>
                    </a:lnTo>
                    <a:lnTo>
                      <a:pt x="209" y="119"/>
                    </a:lnTo>
                    <a:lnTo>
                      <a:pt x="211" y="121"/>
                    </a:lnTo>
                    <a:lnTo>
                      <a:pt x="213" y="123"/>
                    </a:lnTo>
                    <a:lnTo>
                      <a:pt x="213" y="125"/>
                    </a:lnTo>
                    <a:lnTo>
                      <a:pt x="215" y="123"/>
                    </a:lnTo>
                    <a:lnTo>
                      <a:pt x="217" y="123"/>
                    </a:lnTo>
                    <a:lnTo>
                      <a:pt x="217" y="125"/>
                    </a:lnTo>
                    <a:lnTo>
                      <a:pt x="215" y="127"/>
                    </a:lnTo>
                    <a:lnTo>
                      <a:pt x="215" y="129"/>
                    </a:lnTo>
                    <a:lnTo>
                      <a:pt x="215" y="131"/>
                    </a:lnTo>
                    <a:lnTo>
                      <a:pt x="219" y="131"/>
                    </a:lnTo>
                    <a:lnTo>
                      <a:pt x="221" y="133"/>
                    </a:lnTo>
                    <a:lnTo>
                      <a:pt x="219" y="137"/>
                    </a:lnTo>
                    <a:lnTo>
                      <a:pt x="221" y="137"/>
                    </a:lnTo>
                    <a:lnTo>
                      <a:pt x="223" y="137"/>
                    </a:lnTo>
                    <a:lnTo>
                      <a:pt x="223" y="139"/>
                    </a:lnTo>
                    <a:lnTo>
                      <a:pt x="221" y="139"/>
                    </a:lnTo>
                    <a:lnTo>
                      <a:pt x="221" y="140"/>
                    </a:lnTo>
                    <a:lnTo>
                      <a:pt x="223" y="140"/>
                    </a:lnTo>
                    <a:lnTo>
                      <a:pt x="225" y="140"/>
                    </a:lnTo>
                    <a:lnTo>
                      <a:pt x="226" y="140"/>
                    </a:lnTo>
                    <a:lnTo>
                      <a:pt x="226" y="142"/>
                    </a:lnTo>
                    <a:lnTo>
                      <a:pt x="226" y="144"/>
                    </a:lnTo>
                    <a:lnTo>
                      <a:pt x="223" y="146"/>
                    </a:lnTo>
                    <a:lnTo>
                      <a:pt x="221" y="146"/>
                    </a:lnTo>
                    <a:lnTo>
                      <a:pt x="215" y="144"/>
                    </a:lnTo>
                    <a:lnTo>
                      <a:pt x="213" y="146"/>
                    </a:lnTo>
                    <a:lnTo>
                      <a:pt x="211" y="146"/>
                    </a:lnTo>
                    <a:lnTo>
                      <a:pt x="209" y="148"/>
                    </a:lnTo>
                    <a:lnTo>
                      <a:pt x="205" y="148"/>
                    </a:lnTo>
                    <a:lnTo>
                      <a:pt x="203" y="148"/>
                    </a:lnTo>
                    <a:lnTo>
                      <a:pt x="202" y="150"/>
                    </a:lnTo>
                    <a:lnTo>
                      <a:pt x="202" y="152"/>
                    </a:lnTo>
                    <a:lnTo>
                      <a:pt x="200" y="154"/>
                    </a:lnTo>
                    <a:lnTo>
                      <a:pt x="198" y="154"/>
                    </a:lnTo>
                    <a:lnTo>
                      <a:pt x="194" y="158"/>
                    </a:lnTo>
                    <a:lnTo>
                      <a:pt x="182" y="173"/>
                    </a:lnTo>
                    <a:lnTo>
                      <a:pt x="177" y="179"/>
                    </a:lnTo>
                    <a:lnTo>
                      <a:pt x="175" y="179"/>
                    </a:lnTo>
                    <a:lnTo>
                      <a:pt x="173" y="181"/>
                    </a:lnTo>
                    <a:lnTo>
                      <a:pt x="171" y="181"/>
                    </a:lnTo>
                    <a:lnTo>
                      <a:pt x="169" y="179"/>
                    </a:lnTo>
                    <a:lnTo>
                      <a:pt x="167" y="177"/>
                    </a:lnTo>
                    <a:lnTo>
                      <a:pt x="165" y="177"/>
                    </a:lnTo>
                    <a:lnTo>
                      <a:pt x="165" y="175"/>
                    </a:lnTo>
                    <a:lnTo>
                      <a:pt x="167" y="175"/>
                    </a:lnTo>
                    <a:lnTo>
                      <a:pt x="165" y="175"/>
                    </a:lnTo>
                    <a:lnTo>
                      <a:pt x="165" y="173"/>
                    </a:lnTo>
                    <a:lnTo>
                      <a:pt x="163" y="173"/>
                    </a:lnTo>
                    <a:lnTo>
                      <a:pt x="161" y="171"/>
                    </a:lnTo>
                    <a:lnTo>
                      <a:pt x="157" y="171"/>
                    </a:lnTo>
                    <a:lnTo>
                      <a:pt x="155" y="169"/>
                    </a:lnTo>
                    <a:lnTo>
                      <a:pt x="150" y="169"/>
                    </a:lnTo>
                    <a:lnTo>
                      <a:pt x="142" y="169"/>
                    </a:lnTo>
                    <a:lnTo>
                      <a:pt x="142" y="167"/>
                    </a:lnTo>
                    <a:lnTo>
                      <a:pt x="140" y="169"/>
                    </a:lnTo>
                    <a:lnTo>
                      <a:pt x="140" y="167"/>
                    </a:lnTo>
                    <a:lnTo>
                      <a:pt x="142" y="165"/>
                    </a:lnTo>
                    <a:lnTo>
                      <a:pt x="140" y="165"/>
                    </a:lnTo>
                    <a:lnTo>
                      <a:pt x="138" y="163"/>
                    </a:lnTo>
                    <a:lnTo>
                      <a:pt x="136" y="162"/>
                    </a:lnTo>
                    <a:lnTo>
                      <a:pt x="136" y="160"/>
                    </a:lnTo>
                    <a:lnTo>
                      <a:pt x="138" y="160"/>
                    </a:lnTo>
                    <a:lnTo>
                      <a:pt x="140" y="158"/>
                    </a:lnTo>
                    <a:lnTo>
                      <a:pt x="140" y="156"/>
                    </a:lnTo>
                    <a:lnTo>
                      <a:pt x="138" y="156"/>
                    </a:lnTo>
                    <a:lnTo>
                      <a:pt x="138" y="154"/>
                    </a:lnTo>
                    <a:lnTo>
                      <a:pt x="138" y="152"/>
                    </a:lnTo>
                    <a:lnTo>
                      <a:pt x="138" y="150"/>
                    </a:lnTo>
                    <a:lnTo>
                      <a:pt x="136" y="148"/>
                    </a:lnTo>
                    <a:lnTo>
                      <a:pt x="132" y="146"/>
                    </a:lnTo>
                    <a:lnTo>
                      <a:pt x="131" y="148"/>
                    </a:lnTo>
                    <a:lnTo>
                      <a:pt x="129" y="148"/>
                    </a:lnTo>
                    <a:lnTo>
                      <a:pt x="125" y="146"/>
                    </a:lnTo>
                    <a:lnTo>
                      <a:pt x="123" y="146"/>
                    </a:lnTo>
                    <a:lnTo>
                      <a:pt x="119" y="146"/>
                    </a:lnTo>
                    <a:lnTo>
                      <a:pt x="115" y="142"/>
                    </a:lnTo>
                    <a:lnTo>
                      <a:pt x="113" y="142"/>
                    </a:lnTo>
                    <a:lnTo>
                      <a:pt x="111" y="142"/>
                    </a:lnTo>
                    <a:lnTo>
                      <a:pt x="109" y="142"/>
                    </a:lnTo>
                    <a:lnTo>
                      <a:pt x="109" y="140"/>
                    </a:lnTo>
                    <a:lnTo>
                      <a:pt x="109" y="139"/>
                    </a:lnTo>
                    <a:lnTo>
                      <a:pt x="109" y="137"/>
                    </a:lnTo>
                    <a:lnTo>
                      <a:pt x="107" y="135"/>
                    </a:lnTo>
                    <a:lnTo>
                      <a:pt x="106" y="135"/>
                    </a:lnTo>
                    <a:lnTo>
                      <a:pt x="106" y="133"/>
                    </a:lnTo>
                    <a:lnTo>
                      <a:pt x="104" y="133"/>
                    </a:lnTo>
                    <a:lnTo>
                      <a:pt x="104" y="135"/>
                    </a:lnTo>
                    <a:lnTo>
                      <a:pt x="102" y="133"/>
                    </a:lnTo>
                    <a:lnTo>
                      <a:pt x="100" y="133"/>
                    </a:lnTo>
                    <a:lnTo>
                      <a:pt x="98" y="133"/>
                    </a:lnTo>
                    <a:lnTo>
                      <a:pt x="96" y="131"/>
                    </a:lnTo>
                    <a:lnTo>
                      <a:pt x="98" y="129"/>
                    </a:lnTo>
                    <a:lnTo>
                      <a:pt x="96" y="127"/>
                    </a:lnTo>
                    <a:lnTo>
                      <a:pt x="94" y="127"/>
                    </a:lnTo>
                    <a:lnTo>
                      <a:pt x="92" y="129"/>
                    </a:lnTo>
                    <a:lnTo>
                      <a:pt x="90" y="129"/>
                    </a:lnTo>
                    <a:lnTo>
                      <a:pt x="90" y="127"/>
                    </a:lnTo>
                    <a:lnTo>
                      <a:pt x="88" y="127"/>
                    </a:lnTo>
                    <a:lnTo>
                      <a:pt x="88" y="129"/>
                    </a:lnTo>
                    <a:lnTo>
                      <a:pt x="86" y="129"/>
                    </a:lnTo>
                    <a:lnTo>
                      <a:pt x="86" y="131"/>
                    </a:lnTo>
                    <a:lnTo>
                      <a:pt x="84" y="131"/>
                    </a:lnTo>
                    <a:lnTo>
                      <a:pt x="83" y="131"/>
                    </a:lnTo>
                    <a:lnTo>
                      <a:pt x="83" y="133"/>
                    </a:lnTo>
                    <a:lnTo>
                      <a:pt x="84" y="133"/>
                    </a:lnTo>
                    <a:lnTo>
                      <a:pt x="84" y="135"/>
                    </a:lnTo>
                    <a:lnTo>
                      <a:pt x="83" y="135"/>
                    </a:lnTo>
                    <a:lnTo>
                      <a:pt x="83" y="133"/>
                    </a:lnTo>
                    <a:lnTo>
                      <a:pt x="81" y="133"/>
                    </a:lnTo>
                    <a:lnTo>
                      <a:pt x="81" y="131"/>
                    </a:lnTo>
                    <a:lnTo>
                      <a:pt x="79" y="129"/>
                    </a:lnTo>
                    <a:lnTo>
                      <a:pt x="79" y="127"/>
                    </a:lnTo>
                    <a:lnTo>
                      <a:pt x="77" y="127"/>
                    </a:lnTo>
                    <a:lnTo>
                      <a:pt x="75" y="127"/>
                    </a:lnTo>
                    <a:lnTo>
                      <a:pt x="73" y="127"/>
                    </a:lnTo>
                    <a:lnTo>
                      <a:pt x="73" y="129"/>
                    </a:lnTo>
                    <a:lnTo>
                      <a:pt x="69" y="129"/>
                    </a:lnTo>
                    <a:lnTo>
                      <a:pt x="67" y="131"/>
                    </a:lnTo>
                    <a:lnTo>
                      <a:pt x="65" y="133"/>
                    </a:lnTo>
                    <a:lnTo>
                      <a:pt x="63" y="131"/>
                    </a:lnTo>
                    <a:lnTo>
                      <a:pt x="61" y="131"/>
                    </a:lnTo>
                    <a:lnTo>
                      <a:pt x="59" y="131"/>
                    </a:lnTo>
                    <a:lnTo>
                      <a:pt x="59" y="129"/>
                    </a:lnTo>
                    <a:lnTo>
                      <a:pt x="58" y="131"/>
                    </a:lnTo>
                    <a:lnTo>
                      <a:pt x="58" y="133"/>
                    </a:lnTo>
                    <a:lnTo>
                      <a:pt x="56" y="133"/>
                    </a:lnTo>
                    <a:lnTo>
                      <a:pt x="54" y="133"/>
                    </a:lnTo>
                    <a:lnTo>
                      <a:pt x="54" y="131"/>
                    </a:lnTo>
                    <a:lnTo>
                      <a:pt x="52" y="131"/>
                    </a:lnTo>
                    <a:lnTo>
                      <a:pt x="50" y="131"/>
                    </a:lnTo>
                    <a:lnTo>
                      <a:pt x="48" y="131"/>
                    </a:lnTo>
                    <a:lnTo>
                      <a:pt x="46" y="131"/>
                    </a:lnTo>
                    <a:lnTo>
                      <a:pt x="44" y="131"/>
                    </a:lnTo>
                    <a:lnTo>
                      <a:pt x="42" y="129"/>
                    </a:lnTo>
                    <a:lnTo>
                      <a:pt x="40" y="131"/>
                    </a:lnTo>
                    <a:lnTo>
                      <a:pt x="38" y="131"/>
                    </a:lnTo>
                    <a:lnTo>
                      <a:pt x="36" y="131"/>
                    </a:lnTo>
                    <a:lnTo>
                      <a:pt x="35" y="131"/>
                    </a:lnTo>
                    <a:lnTo>
                      <a:pt x="33" y="129"/>
                    </a:lnTo>
                    <a:lnTo>
                      <a:pt x="31" y="127"/>
                    </a:lnTo>
                    <a:lnTo>
                      <a:pt x="31" y="125"/>
                    </a:lnTo>
                    <a:lnTo>
                      <a:pt x="29" y="123"/>
                    </a:lnTo>
                    <a:lnTo>
                      <a:pt x="27" y="123"/>
                    </a:lnTo>
                    <a:lnTo>
                      <a:pt x="27" y="125"/>
                    </a:lnTo>
                    <a:lnTo>
                      <a:pt x="25" y="125"/>
                    </a:lnTo>
                    <a:lnTo>
                      <a:pt x="23" y="123"/>
                    </a:lnTo>
                    <a:lnTo>
                      <a:pt x="25" y="119"/>
                    </a:lnTo>
                    <a:lnTo>
                      <a:pt x="25" y="117"/>
                    </a:lnTo>
                    <a:lnTo>
                      <a:pt x="23" y="115"/>
                    </a:lnTo>
                    <a:lnTo>
                      <a:pt x="23" y="117"/>
                    </a:lnTo>
                    <a:lnTo>
                      <a:pt x="21" y="117"/>
                    </a:lnTo>
                    <a:lnTo>
                      <a:pt x="21" y="115"/>
                    </a:lnTo>
                    <a:lnTo>
                      <a:pt x="19" y="114"/>
                    </a:lnTo>
                    <a:lnTo>
                      <a:pt x="17" y="114"/>
                    </a:lnTo>
                    <a:lnTo>
                      <a:pt x="17" y="115"/>
                    </a:lnTo>
                    <a:lnTo>
                      <a:pt x="17" y="117"/>
                    </a:lnTo>
                    <a:lnTo>
                      <a:pt x="15" y="119"/>
                    </a:lnTo>
                    <a:lnTo>
                      <a:pt x="11" y="115"/>
                    </a:lnTo>
                    <a:lnTo>
                      <a:pt x="11" y="114"/>
                    </a:lnTo>
                    <a:lnTo>
                      <a:pt x="10" y="114"/>
                    </a:lnTo>
                    <a:lnTo>
                      <a:pt x="10" y="115"/>
                    </a:lnTo>
                    <a:lnTo>
                      <a:pt x="10" y="117"/>
                    </a:lnTo>
                    <a:lnTo>
                      <a:pt x="10" y="119"/>
                    </a:lnTo>
                    <a:lnTo>
                      <a:pt x="8" y="121"/>
                    </a:lnTo>
                    <a:lnTo>
                      <a:pt x="6" y="119"/>
                    </a:lnTo>
                    <a:lnTo>
                      <a:pt x="6" y="117"/>
                    </a:lnTo>
                    <a:lnTo>
                      <a:pt x="6" y="115"/>
                    </a:lnTo>
                    <a:lnTo>
                      <a:pt x="4" y="115"/>
                    </a:lnTo>
                    <a:lnTo>
                      <a:pt x="4" y="117"/>
                    </a:lnTo>
                    <a:lnTo>
                      <a:pt x="2" y="115"/>
                    </a:lnTo>
                    <a:lnTo>
                      <a:pt x="2" y="114"/>
                    </a:lnTo>
                    <a:lnTo>
                      <a:pt x="2" y="112"/>
                    </a:lnTo>
                    <a:lnTo>
                      <a:pt x="0" y="112"/>
                    </a:lnTo>
                    <a:lnTo>
                      <a:pt x="10" y="92"/>
                    </a:lnTo>
                    <a:lnTo>
                      <a:pt x="17" y="77"/>
                    </a:lnTo>
                    <a:lnTo>
                      <a:pt x="19" y="67"/>
                    </a:lnTo>
                    <a:lnTo>
                      <a:pt x="21" y="66"/>
                    </a:lnTo>
                    <a:lnTo>
                      <a:pt x="23" y="58"/>
                    </a:lnTo>
                    <a:lnTo>
                      <a:pt x="27" y="46"/>
                    </a:lnTo>
                    <a:lnTo>
                      <a:pt x="27" y="37"/>
                    </a:lnTo>
                    <a:lnTo>
                      <a:pt x="27" y="33"/>
                    </a:lnTo>
                    <a:lnTo>
                      <a:pt x="27" y="31"/>
                    </a:lnTo>
                    <a:lnTo>
                      <a:pt x="25" y="31"/>
                    </a:lnTo>
                    <a:lnTo>
                      <a:pt x="25" y="29"/>
                    </a:lnTo>
                    <a:lnTo>
                      <a:pt x="23" y="27"/>
                    </a:lnTo>
                    <a:lnTo>
                      <a:pt x="25" y="25"/>
                    </a:lnTo>
                    <a:lnTo>
                      <a:pt x="27" y="23"/>
                    </a:lnTo>
                    <a:lnTo>
                      <a:pt x="27" y="14"/>
                    </a:lnTo>
                    <a:lnTo>
                      <a:pt x="27" y="12"/>
                    </a:lnTo>
                    <a:lnTo>
                      <a:pt x="27" y="6"/>
                    </a:lnTo>
                    <a:lnTo>
                      <a:pt x="31" y="0"/>
                    </a:lnTo>
                    <a:close/>
                  </a:path>
                </a:pathLst>
              </a:custGeom>
              <a:solidFill>
                <a:srgbClr val="2E648C"/>
              </a:solidFill>
              <a:ln w="6350">
                <a:solidFill>
                  <a:srgbClr val="E1E1E1"/>
                </a:solidFill>
                <a:prstDash val="solid"/>
                <a:round/>
                <a:headEnd/>
                <a:tailEnd/>
              </a:ln>
            </p:spPr>
            <p:txBody>
              <a:bodyPr/>
              <a:lstStyle/>
              <a:p>
                <a:endParaRPr lang="en-US"/>
              </a:p>
            </p:txBody>
          </p:sp>
          <p:sp>
            <p:nvSpPr>
              <p:cNvPr id="38192" name="Freeform 49"/>
              <p:cNvSpPr>
                <a:spLocks/>
              </p:cNvSpPr>
              <p:nvPr/>
            </p:nvSpPr>
            <p:spPr bwMode="auto">
              <a:xfrm>
                <a:off x="2109" y="1186"/>
                <a:ext cx="203" cy="141"/>
              </a:xfrm>
              <a:custGeom>
                <a:avLst/>
                <a:gdLst>
                  <a:gd name="T0" fmla="*/ 107 w 203"/>
                  <a:gd name="T1" fmla="*/ 8 h 141"/>
                  <a:gd name="T2" fmla="*/ 130 w 203"/>
                  <a:gd name="T3" fmla="*/ 16 h 141"/>
                  <a:gd name="T4" fmla="*/ 151 w 203"/>
                  <a:gd name="T5" fmla="*/ 23 h 141"/>
                  <a:gd name="T6" fmla="*/ 157 w 203"/>
                  <a:gd name="T7" fmla="*/ 29 h 141"/>
                  <a:gd name="T8" fmla="*/ 161 w 203"/>
                  <a:gd name="T9" fmla="*/ 33 h 141"/>
                  <a:gd name="T10" fmla="*/ 165 w 203"/>
                  <a:gd name="T11" fmla="*/ 33 h 141"/>
                  <a:gd name="T12" fmla="*/ 169 w 203"/>
                  <a:gd name="T13" fmla="*/ 37 h 141"/>
                  <a:gd name="T14" fmla="*/ 173 w 203"/>
                  <a:gd name="T15" fmla="*/ 45 h 141"/>
                  <a:gd name="T16" fmla="*/ 178 w 203"/>
                  <a:gd name="T17" fmla="*/ 52 h 141"/>
                  <a:gd name="T18" fmla="*/ 180 w 203"/>
                  <a:gd name="T19" fmla="*/ 56 h 141"/>
                  <a:gd name="T20" fmla="*/ 182 w 203"/>
                  <a:gd name="T21" fmla="*/ 60 h 141"/>
                  <a:gd name="T22" fmla="*/ 184 w 203"/>
                  <a:gd name="T23" fmla="*/ 66 h 141"/>
                  <a:gd name="T24" fmla="*/ 192 w 203"/>
                  <a:gd name="T25" fmla="*/ 71 h 141"/>
                  <a:gd name="T26" fmla="*/ 194 w 203"/>
                  <a:gd name="T27" fmla="*/ 79 h 141"/>
                  <a:gd name="T28" fmla="*/ 198 w 203"/>
                  <a:gd name="T29" fmla="*/ 83 h 141"/>
                  <a:gd name="T30" fmla="*/ 201 w 203"/>
                  <a:gd name="T31" fmla="*/ 87 h 141"/>
                  <a:gd name="T32" fmla="*/ 201 w 203"/>
                  <a:gd name="T33" fmla="*/ 93 h 141"/>
                  <a:gd name="T34" fmla="*/ 198 w 203"/>
                  <a:gd name="T35" fmla="*/ 98 h 141"/>
                  <a:gd name="T36" fmla="*/ 190 w 203"/>
                  <a:gd name="T37" fmla="*/ 104 h 141"/>
                  <a:gd name="T38" fmla="*/ 188 w 203"/>
                  <a:gd name="T39" fmla="*/ 106 h 141"/>
                  <a:gd name="T40" fmla="*/ 184 w 203"/>
                  <a:gd name="T41" fmla="*/ 116 h 141"/>
                  <a:gd name="T42" fmla="*/ 180 w 203"/>
                  <a:gd name="T43" fmla="*/ 119 h 141"/>
                  <a:gd name="T44" fmla="*/ 174 w 203"/>
                  <a:gd name="T45" fmla="*/ 121 h 141"/>
                  <a:gd name="T46" fmla="*/ 148 w 203"/>
                  <a:gd name="T47" fmla="*/ 117 h 141"/>
                  <a:gd name="T48" fmla="*/ 146 w 203"/>
                  <a:gd name="T49" fmla="*/ 116 h 141"/>
                  <a:gd name="T50" fmla="*/ 140 w 203"/>
                  <a:gd name="T51" fmla="*/ 116 h 141"/>
                  <a:gd name="T52" fmla="*/ 138 w 203"/>
                  <a:gd name="T53" fmla="*/ 117 h 141"/>
                  <a:gd name="T54" fmla="*/ 134 w 203"/>
                  <a:gd name="T55" fmla="*/ 117 h 141"/>
                  <a:gd name="T56" fmla="*/ 132 w 203"/>
                  <a:gd name="T57" fmla="*/ 116 h 141"/>
                  <a:gd name="T58" fmla="*/ 126 w 203"/>
                  <a:gd name="T59" fmla="*/ 116 h 141"/>
                  <a:gd name="T60" fmla="*/ 123 w 203"/>
                  <a:gd name="T61" fmla="*/ 117 h 141"/>
                  <a:gd name="T62" fmla="*/ 119 w 203"/>
                  <a:gd name="T63" fmla="*/ 117 h 141"/>
                  <a:gd name="T64" fmla="*/ 115 w 203"/>
                  <a:gd name="T65" fmla="*/ 119 h 141"/>
                  <a:gd name="T66" fmla="*/ 113 w 203"/>
                  <a:gd name="T67" fmla="*/ 119 h 141"/>
                  <a:gd name="T68" fmla="*/ 107 w 203"/>
                  <a:gd name="T69" fmla="*/ 121 h 141"/>
                  <a:gd name="T70" fmla="*/ 102 w 203"/>
                  <a:gd name="T71" fmla="*/ 123 h 141"/>
                  <a:gd name="T72" fmla="*/ 102 w 203"/>
                  <a:gd name="T73" fmla="*/ 127 h 141"/>
                  <a:gd name="T74" fmla="*/ 90 w 203"/>
                  <a:gd name="T75" fmla="*/ 131 h 141"/>
                  <a:gd name="T76" fmla="*/ 84 w 203"/>
                  <a:gd name="T77" fmla="*/ 133 h 141"/>
                  <a:gd name="T78" fmla="*/ 73 w 203"/>
                  <a:gd name="T79" fmla="*/ 135 h 141"/>
                  <a:gd name="T80" fmla="*/ 61 w 203"/>
                  <a:gd name="T81" fmla="*/ 135 h 141"/>
                  <a:gd name="T82" fmla="*/ 52 w 203"/>
                  <a:gd name="T83" fmla="*/ 137 h 141"/>
                  <a:gd name="T84" fmla="*/ 34 w 203"/>
                  <a:gd name="T85" fmla="*/ 141 h 141"/>
                  <a:gd name="T86" fmla="*/ 25 w 203"/>
                  <a:gd name="T87" fmla="*/ 135 h 141"/>
                  <a:gd name="T88" fmla="*/ 19 w 203"/>
                  <a:gd name="T89" fmla="*/ 127 h 141"/>
                  <a:gd name="T90" fmla="*/ 15 w 203"/>
                  <a:gd name="T91" fmla="*/ 123 h 141"/>
                  <a:gd name="T92" fmla="*/ 6 w 203"/>
                  <a:gd name="T93" fmla="*/ 117 h 141"/>
                  <a:gd name="T94" fmla="*/ 0 w 203"/>
                  <a:gd name="T95" fmla="*/ 116 h 141"/>
                  <a:gd name="T96" fmla="*/ 0 w 203"/>
                  <a:gd name="T97" fmla="*/ 114 h 141"/>
                  <a:gd name="T98" fmla="*/ 15 w 203"/>
                  <a:gd name="T99" fmla="*/ 94 h 141"/>
                  <a:gd name="T100" fmla="*/ 30 w 203"/>
                  <a:gd name="T101" fmla="*/ 77 h 141"/>
                  <a:gd name="T102" fmla="*/ 52 w 203"/>
                  <a:gd name="T103" fmla="*/ 50 h 141"/>
                  <a:gd name="T104" fmla="*/ 61 w 203"/>
                  <a:gd name="T105" fmla="*/ 39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3"/>
                  <a:gd name="T160" fmla="*/ 0 h 141"/>
                  <a:gd name="T161" fmla="*/ 203 w 203"/>
                  <a:gd name="T162" fmla="*/ 141 h 1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3" h="141">
                    <a:moveTo>
                      <a:pt x="90" y="0"/>
                    </a:moveTo>
                    <a:lnTo>
                      <a:pt x="103" y="6"/>
                    </a:lnTo>
                    <a:lnTo>
                      <a:pt x="107" y="8"/>
                    </a:lnTo>
                    <a:lnTo>
                      <a:pt x="109" y="8"/>
                    </a:lnTo>
                    <a:lnTo>
                      <a:pt x="121" y="12"/>
                    </a:lnTo>
                    <a:lnTo>
                      <a:pt x="130" y="16"/>
                    </a:lnTo>
                    <a:lnTo>
                      <a:pt x="140" y="20"/>
                    </a:lnTo>
                    <a:lnTo>
                      <a:pt x="144" y="21"/>
                    </a:lnTo>
                    <a:lnTo>
                      <a:pt x="146" y="21"/>
                    </a:lnTo>
                    <a:lnTo>
                      <a:pt x="151" y="23"/>
                    </a:lnTo>
                    <a:lnTo>
                      <a:pt x="155" y="25"/>
                    </a:lnTo>
                    <a:lnTo>
                      <a:pt x="157" y="25"/>
                    </a:lnTo>
                    <a:lnTo>
                      <a:pt x="157" y="29"/>
                    </a:lnTo>
                    <a:lnTo>
                      <a:pt x="157" y="31"/>
                    </a:lnTo>
                    <a:lnTo>
                      <a:pt x="161" y="31"/>
                    </a:lnTo>
                    <a:lnTo>
                      <a:pt x="161" y="33"/>
                    </a:lnTo>
                    <a:lnTo>
                      <a:pt x="163" y="31"/>
                    </a:lnTo>
                    <a:lnTo>
                      <a:pt x="165" y="31"/>
                    </a:lnTo>
                    <a:lnTo>
                      <a:pt x="165" y="33"/>
                    </a:lnTo>
                    <a:lnTo>
                      <a:pt x="167" y="35"/>
                    </a:lnTo>
                    <a:lnTo>
                      <a:pt x="167" y="37"/>
                    </a:lnTo>
                    <a:lnTo>
                      <a:pt x="169" y="37"/>
                    </a:lnTo>
                    <a:lnTo>
                      <a:pt x="167" y="41"/>
                    </a:lnTo>
                    <a:lnTo>
                      <a:pt x="169" y="41"/>
                    </a:lnTo>
                    <a:lnTo>
                      <a:pt x="171" y="45"/>
                    </a:lnTo>
                    <a:lnTo>
                      <a:pt x="173" y="45"/>
                    </a:lnTo>
                    <a:lnTo>
                      <a:pt x="174" y="46"/>
                    </a:lnTo>
                    <a:lnTo>
                      <a:pt x="176" y="48"/>
                    </a:lnTo>
                    <a:lnTo>
                      <a:pt x="176" y="50"/>
                    </a:lnTo>
                    <a:lnTo>
                      <a:pt x="178" y="50"/>
                    </a:lnTo>
                    <a:lnTo>
                      <a:pt x="178" y="52"/>
                    </a:lnTo>
                    <a:lnTo>
                      <a:pt x="180" y="54"/>
                    </a:lnTo>
                    <a:lnTo>
                      <a:pt x="180" y="56"/>
                    </a:lnTo>
                    <a:lnTo>
                      <a:pt x="180" y="58"/>
                    </a:lnTo>
                    <a:lnTo>
                      <a:pt x="182" y="58"/>
                    </a:lnTo>
                    <a:lnTo>
                      <a:pt x="182" y="60"/>
                    </a:lnTo>
                    <a:lnTo>
                      <a:pt x="184" y="60"/>
                    </a:lnTo>
                    <a:lnTo>
                      <a:pt x="184" y="62"/>
                    </a:lnTo>
                    <a:lnTo>
                      <a:pt x="184" y="64"/>
                    </a:lnTo>
                    <a:lnTo>
                      <a:pt x="184" y="66"/>
                    </a:lnTo>
                    <a:lnTo>
                      <a:pt x="184" y="68"/>
                    </a:lnTo>
                    <a:lnTo>
                      <a:pt x="190" y="69"/>
                    </a:lnTo>
                    <a:lnTo>
                      <a:pt x="190" y="71"/>
                    </a:lnTo>
                    <a:lnTo>
                      <a:pt x="192" y="71"/>
                    </a:lnTo>
                    <a:lnTo>
                      <a:pt x="192" y="77"/>
                    </a:lnTo>
                    <a:lnTo>
                      <a:pt x="192" y="79"/>
                    </a:lnTo>
                    <a:lnTo>
                      <a:pt x="194" y="79"/>
                    </a:lnTo>
                    <a:lnTo>
                      <a:pt x="194" y="81"/>
                    </a:lnTo>
                    <a:lnTo>
                      <a:pt x="198" y="83"/>
                    </a:lnTo>
                    <a:lnTo>
                      <a:pt x="199" y="83"/>
                    </a:lnTo>
                    <a:lnTo>
                      <a:pt x="199" y="85"/>
                    </a:lnTo>
                    <a:lnTo>
                      <a:pt x="201" y="85"/>
                    </a:lnTo>
                    <a:lnTo>
                      <a:pt x="201" y="87"/>
                    </a:lnTo>
                    <a:lnTo>
                      <a:pt x="203" y="89"/>
                    </a:lnTo>
                    <a:lnTo>
                      <a:pt x="203" y="91"/>
                    </a:lnTo>
                    <a:lnTo>
                      <a:pt x="203" y="93"/>
                    </a:lnTo>
                    <a:lnTo>
                      <a:pt x="201" y="93"/>
                    </a:lnTo>
                    <a:lnTo>
                      <a:pt x="201" y="94"/>
                    </a:lnTo>
                    <a:lnTo>
                      <a:pt x="201" y="96"/>
                    </a:lnTo>
                    <a:lnTo>
                      <a:pt x="199" y="96"/>
                    </a:lnTo>
                    <a:lnTo>
                      <a:pt x="198" y="98"/>
                    </a:lnTo>
                    <a:lnTo>
                      <a:pt x="196" y="98"/>
                    </a:lnTo>
                    <a:lnTo>
                      <a:pt x="196" y="100"/>
                    </a:lnTo>
                    <a:lnTo>
                      <a:pt x="192" y="102"/>
                    </a:lnTo>
                    <a:lnTo>
                      <a:pt x="192" y="104"/>
                    </a:lnTo>
                    <a:lnTo>
                      <a:pt x="190" y="104"/>
                    </a:lnTo>
                    <a:lnTo>
                      <a:pt x="188" y="104"/>
                    </a:lnTo>
                    <a:lnTo>
                      <a:pt x="188" y="106"/>
                    </a:lnTo>
                    <a:lnTo>
                      <a:pt x="188" y="108"/>
                    </a:lnTo>
                    <a:lnTo>
                      <a:pt x="188" y="110"/>
                    </a:lnTo>
                    <a:lnTo>
                      <a:pt x="188" y="112"/>
                    </a:lnTo>
                    <a:lnTo>
                      <a:pt x="184" y="116"/>
                    </a:lnTo>
                    <a:lnTo>
                      <a:pt x="182" y="116"/>
                    </a:lnTo>
                    <a:lnTo>
                      <a:pt x="184" y="116"/>
                    </a:lnTo>
                    <a:lnTo>
                      <a:pt x="182" y="117"/>
                    </a:lnTo>
                    <a:lnTo>
                      <a:pt x="180" y="119"/>
                    </a:lnTo>
                    <a:lnTo>
                      <a:pt x="178" y="121"/>
                    </a:lnTo>
                    <a:lnTo>
                      <a:pt x="174" y="121"/>
                    </a:lnTo>
                    <a:lnTo>
                      <a:pt x="171" y="121"/>
                    </a:lnTo>
                    <a:lnTo>
                      <a:pt x="153" y="117"/>
                    </a:lnTo>
                    <a:lnTo>
                      <a:pt x="151" y="117"/>
                    </a:lnTo>
                    <a:lnTo>
                      <a:pt x="148" y="117"/>
                    </a:lnTo>
                    <a:lnTo>
                      <a:pt x="148" y="116"/>
                    </a:lnTo>
                    <a:lnTo>
                      <a:pt x="146" y="114"/>
                    </a:lnTo>
                    <a:lnTo>
                      <a:pt x="146" y="116"/>
                    </a:lnTo>
                    <a:lnTo>
                      <a:pt x="144" y="116"/>
                    </a:lnTo>
                    <a:lnTo>
                      <a:pt x="142" y="116"/>
                    </a:lnTo>
                    <a:lnTo>
                      <a:pt x="140" y="116"/>
                    </a:lnTo>
                    <a:lnTo>
                      <a:pt x="138" y="116"/>
                    </a:lnTo>
                    <a:lnTo>
                      <a:pt x="138" y="117"/>
                    </a:lnTo>
                    <a:lnTo>
                      <a:pt x="138" y="116"/>
                    </a:lnTo>
                    <a:lnTo>
                      <a:pt x="136" y="116"/>
                    </a:lnTo>
                    <a:lnTo>
                      <a:pt x="134" y="116"/>
                    </a:lnTo>
                    <a:lnTo>
                      <a:pt x="134" y="117"/>
                    </a:lnTo>
                    <a:lnTo>
                      <a:pt x="132" y="117"/>
                    </a:lnTo>
                    <a:lnTo>
                      <a:pt x="132" y="116"/>
                    </a:lnTo>
                    <a:lnTo>
                      <a:pt x="130" y="116"/>
                    </a:lnTo>
                    <a:lnTo>
                      <a:pt x="128" y="116"/>
                    </a:lnTo>
                    <a:lnTo>
                      <a:pt x="126" y="116"/>
                    </a:lnTo>
                    <a:lnTo>
                      <a:pt x="125" y="116"/>
                    </a:lnTo>
                    <a:lnTo>
                      <a:pt x="123" y="116"/>
                    </a:lnTo>
                    <a:lnTo>
                      <a:pt x="123" y="117"/>
                    </a:lnTo>
                    <a:lnTo>
                      <a:pt x="121" y="117"/>
                    </a:lnTo>
                    <a:lnTo>
                      <a:pt x="119" y="117"/>
                    </a:lnTo>
                    <a:lnTo>
                      <a:pt x="117" y="117"/>
                    </a:lnTo>
                    <a:lnTo>
                      <a:pt x="115" y="119"/>
                    </a:lnTo>
                    <a:lnTo>
                      <a:pt x="113" y="119"/>
                    </a:lnTo>
                    <a:lnTo>
                      <a:pt x="111" y="119"/>
                    </a:lnTo>
                    <a:lnTo>
                      <a:pt x="109" y="119"/>
                    </a:lnTo>
                    <a:lnTo>
                      <a:pt x="109" y="121"/>
                    </a:lnTo>
                    <a:lnTo>
                      <a:pt x="107" y="121"/>
                    </a:lnTo>
                    <a:lnTo>
                      <a:pt x="107" y="123"/>
                    </a:lnTo>
                    <a:lnTo>
                      <a:pt x="105" y="123"/>
                    </a:lnTo>
                    <a:lnTo>
                      <a:pt x="103" y="123"/>
                    </a:lnTo>
                    <a:lnTo>
                      <a:pt x="102" y="123"/>
                    </a:lnTo>
                    <a:lnTo>
                      <a:pt x="102" y="125"/>
                    </a:lnTo>
                    <a:lnTo>
                      <a:pt x="102" y="127"/>
                    </a:lnTo>
                    <a:lnTo>
                      <a:pt x="100" y="127"/>
                    </a:lnTo>
                    <a:lnTo>
                      <a:pt x="98" y="129"/>
                    </a:lnTo>
                    <a:lnTo>
                      <a:pt x="96" y="127"/>
                    </a:lnTo>
                    <a:lnTo>
                      <a:pt x="94" y="127"/>
                    </a:lnTo>
                    <a:lnTo>
                      <a:pt x="90" y="131"/>
                    </a:lnTo>
                    <a:lnTo>
                      <a:pt x="88" y="131"/>
                    </a:lnTo>
                    <a:lnTo>
                      <a:pt x="86" y="131"/>
                    </a:lnTo>
                    <a:lnTo>
                      <a:pt x="84" y="131"/>
                    </a:lnTo>
                    <a:lnTo>
                      <a:pt x="84" y="133"/>
                    </a:lnTo>
                    <a:lnTo>
                      <a:pt x="82" y="131"/>
                    </a:lnTo>
                    <a:lnTo>
                      <a:pt x="80" y="133"/>
                    </a:lnTo>
                    <a:lnTo>
                      <a:pt x="73" y="135"/>
                    </a:lnTo>
                    <a:lnTo>
                      <a:pt x="67" y="133"/>
                    </a:lnTo>
                    <a:lnTo>
                      <a:pt x="65" y="133"/>
                    </a:lnTo>
                    <a:lnTo>
                      <a:pt x="61" y="135"/>
                    </a:lnTo>
                    <a:lnTo>
                      <a:pt x="59" y="135"/>
                    </a:lnTo>
                    <a:lnTo>
                      <a:pt x="57" y="137"/>
                    </a:lnTo>
                    <a:lnTo>
                      <a:pt x="52" y="137"/>
                    </a:lnTo>
                    <a:lnTo>
                      <a:pt x="46" y="139"/>
                    </a:lnTo>
                    <a:lnTo>
                      <a:pt x="42" y="141"/>
                    </a:lnTo>
                    <a:lnTo>
                      <a:pt x="40" y="141"/>
                    </a:lnTo>
                    <a:lnTo>
                      <a:pt x="36" y="141"/>
                    </a:lnTo>
                    <a:lnTo>
                      <a:pt x="34" y="141"/>
                    </a:lnTo>
                    <a:lnTo>
                      <a:pt x="29" y="137"/>
                    </a:lnTo>
                    <a:lnTo>
                      <a:pt x="27" y="137"/>
                    </a:lnTo>
                    <a:lnTo>
                      <a:pt x="25" y="137"/>
                    </a:lnTo>
                    <a:lnTo>
                      <a:pt x="25" y="135"/>
                    </a:lnTo>
                    <a:lnTo>
                      <a:pt x="21" y="135"/>
                    </a:lnTo>
                    <a:lnTo>
                      <a:pt x="21" y="133"/>
                    </a:lnTo>
                    <a:lnTo>
                      <a:pt x="19" y="131"/>
                    </a:lnTo>
                    <a:lnTo>
                      <a:pt x="19" y="129"/>
                    </a:lnTo>
                    <a:lnTo>
                      <a:pt x="19" y="127"/>
                    </a:lnTo>
                    <a:lnTo>
                      <a:pt x="17" y="125"/>
                    </a:lnTo>
                    <a:lnTo>
                      <a:pt x="17" y="123"/>
                    </a:lnTo>
                    <a:lnTo>
                      <a:pt x="15" y="123"/>
                    </a:lnTo>
                    <a:lnTo>
                      <a:pt x="11" y="121"/>
                    </a:lnTo>
                    <a:lnTo>
                      <a:pt x="9" y="121"/>
                    </a:lnTo>
                    <a:lnTo>
                      <a:pt x="7" y="119"/>
                    </a:lnTo>
                    <a:lnTo>
                      <a:pt x="6" y="119"/>
                    </a:lnTo>
                    <a:lnTo>
                      <a:pt x="6" y="117"/>
                    </a:lnTo>
                    <a:lnTo>
                      <a:pt x="2" y="116"/>
                    </a:lnTo>
                    <a:lnTo>
                      <a:pt x="0" y="116"/>
                    </a:lnTo>
                    <a:lnTo>
                      <a:pt x="0" y="114"/>
                    </a:lnTo>
                    <a:lnTo>
                      <a:pt x="11" y="100"/>
                    </a:lnTo>
                    <a:lnTo>
                      <a:pt x="15" y="94"/>
                    </a:lnTo>
                    <a:lnTo>
                      <a:pt x="21" y="89"/>
                    </a:lnTo>
                    <a:lnTo>
                      <a:pt x="23" y="87"/>
                    </a:lnTo>
                    <a:lnTo>
                      <a:pt x="25" y="83"/>
                    </a:lnTo>
                    <a:lnTo>
                      <a:pt x="30" y="77"/>
                    </a:lnTo>
                    <a:lnTo>
                      <a:pt x="32" y="75"/>
                    </a:lnTo>
                    <a:lnTo>
                      <a:pt x="32" y="73"/>
                    </a:lnTo>
                    <a:lnTo>
                      <a:pt x="38" y="66"/>
                    </a:lnTo>
                    <a:lnTo>
                      <a:pt x="42" y="62"/>
                    </a:lnTo>
                    <a:lnTo>
                      <a:pt x="52" y="50"/>
                    </a:lnTo>
                    <a:lnTo>
                      <a:pt x="61" y="39"/>
                    </a:lnTo>
                    <a:lnTo>
                      <a:pt x="65" y="33"/>
                    </a:lnTo>
                    <a:lnTo>
                      <a:pt x="73" y="23"/>
                    </a:lnTo>
                    <a:lnTo>
                      <a:pt x="90" y="0"/>
                    </a:lnTo>
                    <a:close/>
                  </a:path>
                </a:pathLst>
              </a:custGeom>
              <a:solidFill>
                <a:srgbClr val="628AA8"/>
              </a:solidFill>
              <a:ln w="6350">
                <a:solidFill>
                  <a:srgbClr val="E1E1E1"/>
                </a:solidFill>
                <a:prstDash val="solid"/>
                <a:round/>
                <a:headEnd/>
                <a:tailEnd/>
              </a:ln>
            </p:spPr>
            <p:txBody>
              <a:bodyPr/>
              <a:lstStyle/>
              <a:p>
                <a:endParaRPr lang="en-US"/>
              </a:p>
            </p:txBody>
          </p:sp>
          <p:sp>
            <p:nvSpPr>
              <p:cNvPr id="38193" name="Freeform 50"/>
              <p:cNvSpPr>
                <a:spLocks/>
              </p:cNvSpPr>
              <p:nvPr/>
            </p:nvSpPr>
            <p:spPr bwMode="auto">
              <a:xfrm>
                <a:off x="926" y="1088"/>
                <a:ext cx="146" cy="181"/>
              </a:xfrm>
              <a:custGeom>
                <a:avLst/>
                <a:gdLst>
                  <a:gd name="T0" fmla="*/ 92 w 146"/>
                  <a:gd name="T1" fmla="*/ 6 h 181"/>
                  <a:gd name="T2" fmla="*/ 90 w 146"/>
                  <a:gd name="T3" fmla="*/ 20 h 181"/>
                  <a:gd name="T4" fmla="*/ 102 w 146"/>
                  <a:gd name="T5" fmla="*/ 23 h 181"/>
                  <a:gd name="T6" fmla="*/ 106 w 146"/>
                  <a:gd name="T7" fmla="*/ 37 h 181"/>
                  <a:gd name="T8" fmla="*/ 108 w 146"/>
                  <a:gd name="T9" fmla="*/ 41 h 181"/>
                  <a:gd name="T10" fmla="*/ 111 w 146"/>
                  <a:gd name="T11" fmla="*/ 50 h 181"/>
                  <a:gd name="T12" fmla="*/ 117 w 146"/>
                  <a:gd name="T13" fmla="*/ 58 h 181"/>
                  <a:gd name="T14" fmla="*/ 119 w 146"/>
                  <a:gd name="T15" fmla="*/ 66 h 181"/>
                  <a:gd name="T16" fmla="*/ 127 w 146"/>
                  <a:gd name="T17" fmla="*/ 64 h 181"/>
                  <a:gd name="T18" fmla="*/ 131 w 146"/>
                  <a:gd name="T19" fmla="*/ 64 h 181"/>
                  <a:gd name="T20" fmla="*/ 135 w 146"/>
                  <a:gd name="T21" fmla="*/ 73 h 181"/>
                  <a:gd name="T22" fmla="*/ 140 w 146"/>
                  <a:gd name="T23" fmla="*/ 81 h 181"/>
                  <a:gd name="T24" fmla="*/ 138 w 146"/>
                  <a:gd name="T25" fmla="*/ 87 h 181"/>
                  <a:gd name="T26" fmla="*/ 142 w 146"/>
                  <a:gd name="T27" fmla="*/ 95 h 181"/>
                  <a:gd name="T28" fmla="*/ 136 w 146"/>
                  <a:gd name="T29" fmla="*/ 104 h 181"/>
                  <a:gd name="T30" fmla="*/ 133 w 146"/>
                  <a:gd name="T31" fmla="*/ 118 h 181"/>
                  <a:gd name="T32" fmla="*/ 136 w 146"/>
                  <a:gd name="T33" fmla="*/ 127 h 181"/>
                  <a:gd name="T34" fmla="*/ 144 w 146"/>
                  <a:gd name="T35" fmla="*/ 135 h 181"/>
                  <a:gd name="T36" fmla="*/ 144 w 146"/>
                  <a:gd name="T37" fmla="*/ 143 h 181"/>
                  <a:gd name="T38" fmla="*/ 138 w 146"/>
                  <a:gd name="T39" fmla="*/ 146 h 181"/>
                  <a:gd name="T40" fmla="*/ 133 w 146"/>
                  <a:gd name="T41" fmla="*/ 152 h 181"/>
                  <a:gd name="T42" fmla="*/ 129 w 146"/>
                  <a:gd name="T43" fmla="*/ 160 h 181"/>
                  <a:gd name="T44" fmla="*/ 125 w 146"/>
                  <a:gd name="T45" fmla="*/ 166 h 181"/>
                  <a:gd name="T46" fmla="*/ 115 w 146"/>
                  <a:gd name="T47" fmla="*/ 171 h 181"/>
                  <a:gd name="T48" fmla="*/ 108 w 146"/>
                  <a:gd name="T49" fmla="*/ 173 h 181"/>
                  <a:gd name="T50" fmla="*/ 96 w 146"/>
                  <a:gd name="T51" fmla="*/ 179 h 181"/>
                  <a:gd name="T52" fmla="*/ 92 w 146"/>
                  <a:gd name="T53" fmla="*/ 177 h 181"/>
                  <a:gd name="T54" fmla="*/ 81 w 146"/>
                  <a:gd name="T55" fmla="*/ 171 h 181"/>
                  <a:gd name="T56" fmla="*/ 79 w 146"/>
                  <a:gd name="T57" fmla="*/ 162 h 181"/>
                  <a:gd name="T58" fmla="*/ 73 w 146"/>
                  <a:gd name="T59" fmla="*/ 154 h 181"/>
                  <a:gd name="T60" fmla="*/ 65 w 146"/>
                  <a:gd name="T61" fmla="*/ 148 h 181"/>
                  <a:gd name="T62" fmla="*/ 58 w 146"/>
                  <a:gd name="T63" fmla="*/ 143 h 181"/>
                  <a:gd name="T64" fmla="*/ 54 w 146"/>
                  <a:gd name="T65" fmla="*/ 131 h 181"/>
                  <a:gd name="T66" fmla="*/ 48 w 146"/>
                  <a:gd name="T67" fmla="*/ 125 h 181"/>
                  <a:gd name="T68" fmla="*/ 46 w 146"/>
                  <a:gd name="T69" fmla="*/ 123 h 181"/>
                  <a:gd name="T70" fmla="*/ 33 w 146"/>
                  <a:gd name="T71" fmla="*/ 118 h 181"/>
                  <a:gd name="T72" fmla="*/ 33 w 146"/>
                  <a:gd name="T73" fmla="*/ 108 h 181"/>
                  <a:gd name="T74" fmla="*/ 25 w 146"/>
                  <a:gd name="T75" fmla="*/ 102 h 181"/>
                  <a:gd name="T76" fmla="*/ 19 w 146"/>
                  <a:gd name="T77" fmla="*/ 98 h 181"/>
                  <a:gd name="T78" fmla="*/ 23 w 146"/>
                  <a:gd name="T79" fmla="*/ 93 h 181"/>
                  <a:gd name="T80" fmla="*/ 27 w 146"/>
                  <a:gd name="T81" fmla="*/ 85 h 181"/>
                  <a:gd name="T82" fmla="*/ 25 w 146"/>
                  <a:gd name="T83" fmla="*/ 75 h 181"/>
                  <a:gd name="T84" fmla="*/ 23 w 146"/>
                  <a:gd name="T85" fmla="*/ 64 h 181"/>
                  <a:gd name="T86" fmla="*/ 23 w 146"/>
                  <a:gd name="T87" fmla="*/ 56 h 181"/>
                  <a:gd name="T88" fmla="*/ 16 w 146"/>
                  <a:gd name="T89" fmla="*/ 48 h 181"/>
                  <a:gd name="T90" fmla="*/ 19 w 146"/>
                  <a:gd name="T91" fmla="*/ 41 h 181"/>
                  <a:gd name="T92" fmla="*/ 14 w 146"/>
                  <a:gd name="T93" fmla="*/ 33 h 181"/>
                  <a:gd name="T94" fmla="*/ 2 w 146"/>
                  <a:gd name="T95" fmla="*/ 29 h 181"/>
                  <a:gd name="T96" fmla="*/ 2 w 146"/>
                  <a:gd name="T97" fmla="*/ 23 h 181"/>
                  <a:gd name="T98" fmla="*/ 12 w 146"/>
                  <a:gd name="T99" fmla="*/ 22 h 181"/>
                  <a:gd name="T100" fmla="*/ 21 w 146"/>
                  <a:gd name="T101" fmla="*/ 20 h 181"/>
                  <a:gd name="T102" fmla="*/ 29 w 146"/>
                  <a:gd name="T103" fmla="*/ 10 h 181"/>
                  <a:gd name="T104" fmla="*/ 40 w 146"/>
                  <a:gd name="T105" fmla="*/ 8 h 181"/>
                  <a:gd name="T106" fmla="*/ 48 w 146"/>
                  <a:gd name="T107" fmla="*/ 6 h 181"/>
                  <a:gd name="T108" fmla="*/ 52 w 146"/>
                  <a:gd name="T109" fmla="*/ 2 h 181"/>
                  <a:gd name="T110" fmla="*/ 62 w 146"/>
                  <a:gd name="T111" fmla="*/ 0 h 181"/>
                  <a:gd name="T112" fmla="*/ 73 w 146"/>
                  <a:gd name="T113" fmla="*/ 4 h 181"/>
                  <a:gd name="T114" fmla="*/ 85 w 146"/>
                  <a:gd name="T115" fmla="*/ 2 h 1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
                  <a:gd name="T175" fmla="*/ 0 h 181"/>
                  <a:gd name="T176" fmla="*/ 146 w 146"/>
                  <a:gd name="T177" fmla="*/ 181 h 1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 h="181">
                    <a:moveTo>
                      <a:pt x="88" y="0"/>
                    </a:moveTo>
                    <a:lnTo>
                      <a:pt x="88" y="0"/>
                    </a:lnTo>
                    <a:lnTo>
                      <a:pt x="88" y="2"/>
                    </a:lnTo>
                    <a:lnTo>
                      <a:pt x="90" y="4"/>
                    </a:lnTo>
                    <a:lnTo>
                      <a:pt x="92" y="6"/>
                    </a:lnTo>
                    <a:lnTo>
                      <a:pt x="92" y="10"/>
                    </a:lnTo>
                    <a:lnTo>
                      <a:pt x="90" y="12"/>
                    </a:lnTo>
                    <a:lnTo>
                      <a:pt x="90" y="14"/>
                    </a:lnTo>
                    <a:lnTo>
                      <a:pt x="90" y="12"/>
                    </a:lnTo>
                    <a:lnTo>
                      <a:pt x="88" y="14"/>
                    </a:lnTo>
                    <a:lnTo>
                      <a:pt x="88" y="16"/>
                    </a:lnTo>
                    <a:lnTo>
                      <a:pt x="90" y="20"/>
                    </a:lnTo>
                    <a:lnTo>
                      <a:pt x="92" y="20"/>
                    </a:lnTo>
                    <a:lnTo>
                      <a:pt x="94" y="20"/>
                    </a:lnTo>
                    <a:lnTo>
                      <a:pt x="94" y="18"/>
                    </a:lnTo>
                    <a:lnTo>
                      <a:pt x="100" y="18"/>
                    </a:lnTo>
                    <a:lnTo>
                      <a:pt x="102" y="22"/>
                    </a:lnTo>
                    <a:lnTo>
                      <a:pt x="102" y="23"/>
                    </a:lnTo>
                    <a:lnTo>
                      <a:pt x="104" y="23"/>
                    </a:lnTo>
                    <a:lnTo>
                      <a:pt x="104" y="27"/>
                    </a:lnTo>
                    <a:lnTo>
                      <a:pt x="104" y="29"/>
                    </a:lnTo>
                    <a:lnTo>
                      <a:pt x="104" y="31"/>
                    </a:lnTo>
                    <a:lnTo>
                      <a:pt x="106" y="33"/>
                    </a:lnTo>
                    <a:lnTo>
                      <a:pt x="106" y="37"/>
                    </a:lnTo>
                    <a:lnTo>
                      <a:pt x="106" y="39"/>
                    </a:lnTo>
                    <a:lnTo>
                      <a:pt x="106" y="41"/>
                    </a:lnTo>
                    <a:lnTo>
                      <a:pt x="108" y="41"/>
                    </a:lnTo>
                    <a:lnTo>
                      <a:pt x="110" y="43"/>
                    </a:lnTo>
                    <a:lnTo>
                      <a:pt x="108" y="45"/>
                    </a:lnTo>
                    <a:lnTo>
                      <a:pt x="110" y="45"/>
                    </a:lnTo>
                    <a:lnTo>
                      <a:pt x="111" y="47"/>
                    </a:lnTo>
                    <a:lnTo>
                      <a:pt x="111" y="48"/>
                    </a:lnTo>
                    <a:lnTo>
                      <a:pt x="111" y="50"/>
                    </a:lnTo>
                    <a:lnTo>
                      <a:pt x="111" y="52"/>
                    </a:lnTo>
                    <a:lnTo>
                      <a:pt x="113" y="54"/>
                    </a:lnTo>
                    <a:lnTo>
                      <a:pt x="113" y="56"/>
                    </a:lnTo>
                    <a:lnTo>
                      <a:pt x="115" y="58"/>
                    </a:lnTo>
                    <a:lnTo>
                      <a:pt x="117" y="58"/>
                    </a:lnTo>
                    <a:lnTo>
                      <a:pt x="119" y="58"/>
                    </a:lnTo>
                    <a:lnTo>
                      <a:pt x="119" y="62"/>
                    </a:lnTo>
                    <a:lnTo>
                      <a:pt x="119" y="64"/>
                    </a:lnTo>
                    <a:lnTo>
                      <a:pt x="119" y="66"/>
                    </a:lnTo>
                    <a:lnTo>
                      <a:pt x="121" y="66"/>
                    </a:lnTo>
                    <a:lnTo>
                      <a:pt x="123" y="64"/>
                    </a:lnTo>
                    <a:lnTo>
                      <a:pt x="125" y="64"/>
                    </a:lnTo>
                    <a:lnTo>
                      <a:pt x="127" y="64"/>
                    </a:lnTo>
                    <a:lnTo>
                      <a:pt x="127" y="62"/>
                    </a:lnTo>
                    <a:lnTo>
                      <a:pt x="129" y="62"/>
                    </a:lnTo>
                    <a:lnTo>
                      <a:pt x="131" y="62"/>
                    </a:lnTo>
                    <a:lnTo>
                      <a:pt x="131" y="64"/>
                    </a:lnTo>
                    <a:lnTo>
                      <a:pt x="131" y="66"/>
                    </a:lnTo>
                    <a:lnTo>
                      <a:pt x="133" y="68"/>
                    </a:lnTo>
                    <a:lnTo>
                      <a:pt x="133" y="71"/>
                    </a:lnTo>
                    <a:lnTo>
                      <a:pt x="133" y="73"/>
                    </a:lnTo>
                    <a:lnTo>
                      <a:pt x="135" y="73"/>
                    </a:lnTo>
                    <a:lnTo>
                      <a:pt x="136" y="73"/>
                    </a:lnTo>
                    <a:lnTo>
                      <a:pt x="136" y="75"/>
                    </a:lnTo>
                    <a:lnTo>
                      <a:pt x="138" y="75"/>
                    </a:lnTo>
                    <a:lnTo>
                      <a:pt x="140" y="79"/>
                    </a:lnTo>
                    <a:lnTo>
                      <a:pt x="138" y="79"/>
                    </a:lnTo>
                    <a:lnTo>
                      <a:pt x="140" y="81"/>
                    </a:lnTo>
                    <a:lnTo>
                      <a:pt x="142" y="81"/>
                    </a:lnTo>
                    <a:lnTo>
                      <a:pt x="142" y="83"/>
                    </a:lnTo>
                    <a:lnTo>
                      <a:pt x="140" y="85"/>
                    </a:lnTo>
                    <a:lnTo>
                      <a:pt x="138" y="87"/>
                    </a:lnTo>
                    <a:lnTo>
                      <a:pt x="140" y="89"/>
                    </a:lnTo>
                    <a:lnTo>
                      <a:pt x="140" y="91"/>
                    </a:lnTo>
                    <a:lnTo>
                      <a:pt x="142" y="93"/>
                    </a:lnTo>
                    <a:lnTo>
                      <a:pt x="142" y="95"/>
                    </a:lnTo>
                    <a:lnTo>
                      <a:pt x="142" y="96"/>
                    </a:lnTo>
                    <a:lnTo>
                      <a:pt x="140" y="96"/>
                    </a:lnTo>
                    <a:lnTo>
                      <a:pt x="138" y="98"/>
                    </a:lnTo>
                    <a:lnTo>
                      <a:pt x="138" y="102"/>
                    </a:lnTo>
                    <a:lnTo>
                      <a:pt x="136" y="104"/>
                    </a:lnTo>
                    <a:lnTo>
                      <a:pt x="136" y="106"/>
                    </a:lnTo>
                    <a:lnTo>
                      <a:pt x="136" y="110"/>
                    </a:lnTo>
                    <a:lnTo>
                      <a:pt x="135" y="110"/>
                    </a:lnTo>
                    <a:lnTo>
                      <a:pt x="133" y="114"/>
                    </a:lnTo>
                    <a:lnTo>
                      <a:pt x="133" y="116"/>
                    </a:lnTo>
                    <a:lnTo>
                      <a:pt x="133" y="118"/>
                    </a:lnTo>
                    <a:lnTo>
                      <a:pt x="131" y="118"/>
                    </a:lnTo>
                    <a:lnTo>
                      <a:pt x="133" y="119"/>
                    </a:lnTo>
                    <a:lnTo>
                      <a:pt x="135" y="121"/>
                    </a:lnTo>
                    <a:lnTo>
                      <a:pt x="135" y="123"/>
                    </a:lnTo>
                    <a:lnTo>
                      <a:pt x="136" y="127"/>
                    </a:lnTo>
                    <a:lnTo>
                      <a:pt x="136" y="129"/>
                    </a:lnTo>
                    <a:lnTo>
                      <a:pt x="138" y="131"/>
                    </a:lnTo>
                    <a:lnTo>
                      <a:pt x="140" y="133"/>
                    </a:lnTo>
                    <a:lnTo>
                      <a:pt x="142" y="133"/>
                    </a:lnTo>
                    <a:lnTo>
                      <a:pt x="144" y="135"/>
                    </a:lnTo>
                    <a:lnTo>
                      <a:pt x="146" y="135"/>
                    </a:lnTo>
                    <a:lnTo>
                      <a:pt x="146" y="137"/>
                    </a:lnTo>
                    <a:lnTo>
                      <a:pt x="146" y="139"/>
                    </a:lnTo>
                    <a:lnTo>
                      <a:pt x="146" y="141"/>
                    </a:lnTo>
                    <a:lnTo>
                      <a:pt x="144" y="143"/>
                    </a:lnTo>
                    <a:lnTo>
                      <a:pt x="142" y="144"/>
                    </a:lnTo>
                    <a:lnTo>
                      <a:pt x="140" y="144"/>
                    </a:lnTo>
                    <a:lnTo>
                      <a:pt x="138" y="146"/>
                    </a:lnTo>
                    <a:lnTo>
                      <a:pt x="136" y="148"/>
                    </a:lnTo>
                    <a:lnTo>
                      <a:pt x="135" y="150"/>
                    </a:lnTo>
                    <a:lnTo>
                      <a:pt x="133" y="152"/>
                    </a:lnTo>
                    <a:lnTo>
                      <a:pt x="133" y="156"/>
                    </a:lnTo>
                    <a:lnTo>
                      <a:pt x="131" y="156"/>
                    </a:lnTo>
                    <a:lnTo>
                      <a:pt x="131" y="158"/>
                    </a:lnTo>
                    <a:lnTo>
                      <a:pt x="129" y="158"/>
                    </a:lnTo>
                    <a:lnTo>
                      <a:pt x="129" y="160"/>
                    </a:lnTo>
                    <a:lnTo>
                      <a:pt x="129" y="162"/>
                    </a:lnTo>
                    <a:lnTo>
                      <a:pt x="127" y="162"/>
                    </a:lnTo>
                    <a:lnTo>
                      <a:pt x="125" y="164"/>
                    </a:lnTo>
                    <a:lnTo>
                      <a:pt x="125" y="166"/>
                    </a:lnTo>
                    <a:lnTo>
                      <a:pt x="123" y="167"/>
                    </a:lnTo>
                    <a:lnTo>
                      <a:pt x="123" y="169"/>
                    </a:lnTo>
                    <a:lnTo>
                      <a:pt x="121" y="171"/>
                    </a:lnTo>
                    <a:lnTo>
                      <a:pt x="119" y="173"/>
                    </a:lnTo>
                    <a:lnTo>
                      <a:pt x="119" y="171"/>
                    </a:lnTo>
                    <a:lnTo>
                      <a:pt x="117" y="171"/>
                    </a:lnTo>
                    <a:lnTo>
                      <a:pt x="115" y="171"/>
                    </a:lnTo>
                    <a:lnTo>
                      <a:pt x="111" y="173"/>
                    </a:lnTo>
                    <a:lnTo>
                      <a:pt x="110" y="173"/>
                    </a:lnTo>
                    <a:lnTo>
                      <a:pt x="108" y="173"/>
                    </a:lnTo>
                    <a:lnTo>
                      <a:pt x="106" y="173"/>
                    </a:lnTo>
                    <a:lnTo>
                      <a:pt x="106" y="175"/>
                    </a:lnTo>
                    <a:lnTo>
                      <a:pt x="104" y="175"/>
                    </a:lnTo>
                    <a:lnTo>
                      <a:pt x="102" y="175"/>
                    </a:lnTo>
                    <a:lnTo>
                      <a:pt x="98" y="177"/>
                    </a:lnTo>
                    <a:lnTo>
                      <a:pt x="96" y="179"/>
                    </a:lnTo>
                    <a:lnTo>
                      <a:pt x="94" y="179"/>
                    </a:lnTo>
                    <a:lnTo>
                      <a:pt x="94" y="181"/>
                    </a:lnTo>
                    <a:lnTo>
                      <a:pt x="92" y="179"/>
                    </a:lnTo>
                    <a:lnTo>
                      <a:pt x="92" y="177"/>
                    </a:lnTo>
                    <a:lnTo>
                      <a:pt x="87" y="175"/>
                    </a:lnTo>
                    <a:lnTo>
                      <a:pt x="85" y="175"/>
                    </a:lnTo>
                    <a:lnTo>
                      <a:pt x="85" y="173"/>
                    </a:lnTo>
                    <a:lnTo>
                      <a:pt x="83" y="171"/>
                    </a:lnTo>
                    <a:lnTo>
                      <a:pt x="81" y="171"/>
                    </a:lnTo>
                    <a:lnTo>
                      <a:pt x="81" y="169"/>
                    </a:lnTo>
                    <a:lnTo>
                      <a:pt x="81" y="166"/>
                    </a:lnTo>
                    <a:lnTo>
                      <a:pt x="81" y="164"/>
                    </a:lnTo>
                    <a:lnTo>
                      <a:pt x="79" y="164"/>
                    </a:lnTo>
                    <a:lnTo>
                      <a:pt x="79" y="162"/>
                    </a:lnTo>
                    <a:lnTo>
                      <a:pt x="77" y="162"/>
                    </a:lnTo>
                    <a:lnTo>
                      <a:pt x="77" y="160"/>
                    </a:lnTo>
                    <a:lnTo>
                      <a:pt x="75" y="158"/>
                    </a:lnTo>
                    <a:lnTo>
                      <a:pt x="73" y="154"/>
                    </a:lnTo>
                    <a:lnTo>
                      <a:pt x="73" y="152"/>
                    </a:lnTo>
                    <a:lnTo>
                      <a:pt x="71" y="150"/>
                    </a:lnTo>
                    <a:lnTo>
                      <a:pt x="69" y="148"/>
                    </a:lnTo>
                    <a:lnTo>
                      <a:pt x="65" y="148"/>
                    </a:lnTo>
                    <a:lnTo>
                      <a:pt x="64" y="148"/>
                    </a:lnTo>
                    <a:lnTo>
                      <a:pt x="64" y="146"/>
                    </a:lnTo>
                    <a:lnTo>
                      <a:pt x="62" y="144"/>
                    </a:lnTo>
                    <a:lnTo>
                      <a:pt x="60" y="144"/>
                    </a:lnTo>
                    <a:lnTo>
                      <a:pt x="58" y="143"/>
                    </a:lnTo>
                    <a:lnTo>
                      <a:pt x="60" y="141"/>
                    </a:lnTo>
                    <a:lnTo>
                      <a:pt x="60" y="139"/>
                    </a:lnTo>
                    <a:lnTo>
                      <a:pt x="58" y="137"/>
                    </a:lnTo>
                    <a:lnTo>
                      <a:pt x="58" y="135"/>
                    </a:lnTo>
                    <a:lnTo>
                      <a:pt x="56" y="131"/>
                    </a:lnTo>
                    <a:lnTo>
                      <a:pt x="54" y="131"/>
                    </a:lnTo>
                    <a:lnTo>
                      <a:pt x="50" y="129"/>
                    </a:lnTo>
                    <a:lnTo>
                      <a:pt x="48" y="127"/>
                    </a:lnTo>
                    <a:lnTo>
                      <a:pt x="48" y="125"/>
                    </a:lnTo>
                    <a:lnTo>
                      <a:pt x="48" y="123"/>
                    </a:lnTo>
                    <a:lnTo>
                      <a:pt x="46" y="123"/>
                    </a:lnTo>
                    <a:lnTo>
                      <a:pt x="44" y="119"/>
                    </a:lnTo>
                    <a:lnTo>
                      <a:pt x="42" y="118"/>
                    </a:lnTo>
                    <a:lnTo>
                      <a:pt x="40" y="118"/>
                    </a:lnTo>
                    <a:lnTo>
                      <a:pt x="39" y="118"/>
                    </a:lnTo>
                    <a:lnTo>
                      <a:pt x="37" y="116"/>
                    </a:lnTo>
                    <a:lnTo>
                      <a:pt x="33" y="118"/>
                    </a:lnTo>
                    <a:lnTo>
                      <a:pt x="33" y="116"/>
                    </a:lnTo>
                    <a:lnTo>
                      <a:pt x="33" y="112"/>
                    </a:lnTo>
                    <a:lnTo>
                      <a:pt x="31" y="110"/>
                    </a:lnTo>
                    <a:lnTo>
                      <a:pt x="33" y="108"/>
                    </a:lnTo>
                    <a:lnTo>
                      <a:pt x="31" y="106"/>
                    </a:lnTo>
                    <a:lnTo>
                      <a:pt x="29" y="106"/>
                    </a:lnTo>
                    <a:lnTo>
                      <a:pt x="27" y="104"/>
                    </a:lnTo>
                    <a:lnTo>
                      <a:pt x="25" y="104"/>
                    </a:lnTo>
                    <a:lnTo>
                      <a:pt x="25" y="102"/>
                    </a:lnTo>
                    <a:lnTo>
                      <a:pt x="25" y="100"/>
                    </a:lnTo>
                    <a:lnTo>
                      <a:pt x="23" y="100"/>
                    </a:lnTo>
                    <a:lnTo>
                      <a:pt x="21" y="98"/>
                    </a:lnTo>
                    <a:lnTo>
                      <a:pt x="19" y="98"/>
                    </a:lnTo>
                    <a:lnTo>
                      <a:pt x="19" y="96"/>
                    </a:lnTo>
                    <a:lnTo>
                      <a:pt x="21" y="96"/>
                    </a:lnTo>
                    <a:lnTo>
                      <a:pt x="23" y="95"/>
                    </a:lnTo>
                    <a:lnTo>
                      <a:pt x="23" y="93"/>
                    </a:lnTo>
                    <a:lnTo>
                      <a:pt x="23" y="91"/>
                    </a:lnTo>
                    <a:lnTo>
                      <a:pt x="23" y="89"/>
                    </a:lnTo>
                    <a:lnTo>
                      <a:pt x="25" y="89"/>
                    </a:lnTo>
                    <a:lnTo>
                      <a:pt x="25" y="87"/>
                    </a:lnTo>
                    <a:lnTo>
                      <a:pt x="27" y="85"/>
                    </a:lnTo>
                    <a:lnTo>
                      <a:pt x="27" y="83"/>
                    </a:lnTo>
                    <a:lnTo>
                      <a:pt x="27" y="79"/>
                    </a:lnTo>
                    <a:lnTo>
                      <a:pt x="25" y="77"/>
                    </a:lnTo>
                    <a:lnTo>
                      <a:pt x="25" y="75"/>
                    </a:lnTo>
                    <a:lnTo>
                      <a:pt x="23" y="73"/>
                    </a:lnTo>
                    <a:lnTo>
                      <a:pt x="21" y="73"/>
                    </a:lnTo>
                    <a:lnTo>
                      <a:pt x="21" y="71"/>
                    </a:lnTo>
                    <a:lnTo>
                      <a:pt x="19" y="68"/>
                    </a:lnTo>
                    <a:lnTo>
                      <a:pt x="21" y="66"/>
                    </a:lnTo>
                    <a:lnTo>
                      <a:pt x="23" y="64"/>
                    </a:lnTo>
                    <a:lnTo>
                      <a:pt x="23" y="62"/>
                    </a:lnTo>
                    <a:lnTo>
                      <a:pt x="21" y="62"/>
                    </a:lnTo>
                    <a:lnTo>
                      <a:pt x="21" y="60"/>
                    </a:lnTo>
                    <a:lnTo>
                      <a:pt x="21" y="58"/>
                    </a:lnTo>
                    <a:lnTo>
                      <a:pt x="23" y="58"/>
                    </a:lnTo>
                    <a:lnTo>
                      <a:pt x="23" y="56"/>
                    </a:lnTo>
                    <a:lnTo>
                      <a:pt x="23" y="54"/>
                    </a:lnTo>
                    <a:lnTo>
                      <a:pt x="19" y="52"/>
                    </a:lnTo>
                    <a:lnTo>
                      <a:pt x="17" y="52"/>
                    </a:lnTo>
                    <a:lnTo>
                      <a:pt x="16" y="52"/>
                    </a:lnTo>
                    <a:lnTo>
                      <a:pt x="16" y="50"/>
                    </a:lnTo>
                    <a:lnTo>
                      <a:pt x="16" y="48"/>
                    </a:lnTo>
                    <a:lnTo>
                      <a:pt x="17" y="47"/>
                    </a:lnTo>
                    <a:lnTo>
                      <a:pt x="17" y="45"/>
                    </a:lnTo>
                    <a:lnTo>
                      <a:pt x="21" y="41"/>
                    </a:lnTo>
                    <a:lnTo>
                      <a:pt x="19" y="41"/>
                    </a:lnTo>
                    <a:lnTo>
                      <a:pt x="19" y="39"/>
                    </a:lnTo>
                    <a:lnTo>
                      <a:pt x="17" y="37"/>
                    </a:lnTo>
                    <a:lnTo>
                      <a:pt x="16" y="39"/>
                    </a:lnTo>
                    <a:lnTo>
                      <a:pt x="16" y="37"/>
                    </a:lnTo>
                    <a:lnTo>
                      <a:pt x="14" y="37"/>
                    </a:lnTo>
                    <a:lnTo>
                      <a:pt x="14" y="35"/>
                    </a:lnTo>
                    <a:lnTo>
                      <a:pt x="14" y="33"/>
                    </a:lnTo>
                    <a:lnTo>
                      <a:pt x="6" y="33"/>
                    </a:lnTo>
                    <a:lnTo>
                      <a:pt x="6" y="31"/>
                    </a:lnTo>
                    <a:lnTo>
                      <a:pt x="4" y="33"/>
                    </a:lnTo>
                    <a:lnTo>
                      <a:pt x="2" y="31"/>
                    </a:lnTo>
                    <a:lnTo>
                      <a:pt x="0" y="31"/>
                    </a:lnTo>
                    <a:lnTo>
                      <a:pt x="2" y="29"/>
                    </a:lnTo>
                    <a:lnTo>
                      <a:pt x="0" y="29"/>
                    </a:lnTo>
                    <a:lnTo>
                      <a:pt x="2" y="27"/>
                    </a:lnTo>
                    <a:lnTo>
                      <a:pt x="2" y="25"/>
                    </a:lnTo>
                    <a:lnTo>
                      <a:pt x="2" y="23"/>
                    </a:lnTo>
                    <a:lnTo>
                      <a:pt x="4" y="22"/>
                    </a:lnTo>
                    <a:lnTo>
                      <a:pt x="6" y="22"/>
                    </a:lnTo>
                    <a:lnTo>
                      <a:pt x="8" y="22"/>
                    </a:lnTo>
                    <a:lnTo>
                      <a:pt x="12" y="22"/>
                    </a:lnTo>
                    <a:lnTo>
                      <a:pt x="14" y="22"/>
                    </a:lnTo>
                    <a:lnTo>
                      <a:pt x="17" y="22"/>
                    </a:lnTo>
                    <a:lnTo>
                      <a:pt x="21" y="20"/>
                    </a:lnTo>
                    <a:lnTo>
                      <a:pt x="23" y="18"/>
                    </a:lnTo>
                    <a:lnTo>
                      <a:pt x="25" y="16"/>
                    </a:lnTo>
                    <a:lnTo>
                      <a:pt x="27" y="14"/>
                    </a:lnTo>
                    <a:lnTo>
                      <a:pt x="29" y="12"/>
                    </a:lnTo>
                    <a:lnTo>
                      <a:pt x="29" y="10"/>
                    </a:lnTo>
                    <a:lnTo>
                      <a:pt x="29" y="8"/>
                    </a:lnTo>
                    <a:lnTo>
                      <a:pt x="31" y="8"/>
                    </a:lnTo>
                    <a:lnTo>
                      <a:pt x="33" y="8"/>
                    </a:lnTo>
                    <a:lnTo>
                      <a:pt x="35" y="8"/>
                    </a:lnTo>
                    <a:lnTo>
                      <a:pt x="40" y="8"/>
                    </a:lnTo>
                    <a:lnTo>
                      <a:pt x="42" y="8"/>
                    </a:lnTo>
                    <a:lnTo>
                      <a:pt x="44" y="6"/>
                    </a:lnTo>
                    <a:lnTo>
                      <a:pt x="46" y="6"/>
                    </a:lnTo>
                    <a:lnTo>
                      <a:pt x="46" y="4"/>
                    </a:lnTo>
                    <a:lnTo>
                      <a:pt x="48" y="6"/>
                    </a:lnTo>
                    <a:lnTo>
                      <a:pt x="48" y="4"/>
                    </a:lnTo>
                    <a:lnTo>
                      <a:pt x="52" y="2"/>
                    </a:lnTo>
                    <a:lnTo>
                      <a:pt x="54" y="0"/>
                    </a:lnTo>
                    <a:lnTo>
                      <a:pt x="56" y="0"/>
                    </a:lnTo>
                    <a:lnTo>
                      <a:pt x="58" y="2"/>
                    </a:lnTo>
                    <a:lnTo>
                      <a:pt x="60" y="2"/>
                    </a:lnTo>
                    <a:lnTo>
                      <a:pt x="60" y="0"/>
                    </a:lnTo>
                    <a:lnTo>
                      <a:pt x="62" y="0"/>
                    </a:lnTo>
                    <a:lnTo>
                      <a:pt x="64" y="0"/>
                    </a:lnTo>
                    <a:lnTo>
                      <a:pt x="64" y="2"/>
                    </a:lnTo>
                    <a:lnTo>
                      <a:pt x="65" y="2"/>
                    </a:lnTo>
                    <a:lnTo>
                      <a:pt x="67" y="2"/>
                    </a:lnTo>
                    <a:lnTo>
                      <a:pt x="73" y="4"/>
                    </a:lnTo>
                    <a:lnTo>
                      <a:pt x="75" y="4"/>
                    </a:lnTo>
                    <a:lnTo>
                      <a:pt x="77" y="6"/>
                    </a:lnTo>
                    <a:lnTo>
                      <a:pt x="79" y="6"/>
                    </a:lnTo>
                    <a:lnTo>
                      <a:pt x="81" y="6"/>
                    </a:lnTo>
                    <a:lnTo>
                      <a:pt x="83" y="4"/>
                    </a:lnTo>
                    <a:lnTo>
                      <a:pt x="85" y="2"/>
                    </a:lnTo>
                    <a:lnTo>
                      <a:pt x="87" y="2"/>
                    </a:lnTo>
                    <a:lnTo>
                      <a:pt x="88" y="2"/>
                    </a:lnTo>
                    <a:lnTo>
                      <a:pt x="88" y="0"/>
                    </a:lnTo>
                    <a:close/>
                  </a:path>
                </a:pathLst>
              </a:custGeom>
              <a:solidFill>
                <a:srgbClr val="97B4C7"/>
              </a:solidFill>
              <a:ln w="6350">
                <a:solidFill>
                  <a:srgbClr val="E1E1E1"/>
                </a:solidFill>
                <a:prstDash val="solid"/>
                <a:round/>
                <a:headEnd/>
                <a:tailEnd/>
              </a:ln>
            </p:spPr>
            <p:txBody>
              <a:bodyPr/>
              <a:lstStyle/>
              <a:p>
                <a:endParaRPr lang="en-US"/>
              </a:p>
            </p:txBody>
          </p:sp>
          <p:sp>
            <p:nvSpPr>
              <p:cNvPr id="38194" name="Freeform 51"/>
              <p:cNvSpPr>
                <a:spLocks/>
              </p:cNvSpPr>
              <p:nvPr/>
            </p:nvSpPr>
            <p:spPr bwMode="auto">
              <a:xfrm>
                <a:off x="1072" y="1200"/>
                <a:ext cx="142" cy="127"/>
              </a:xfrm>
              <a:custGeom>
                <a:avLst/>
                <a:gdLst>
                  <a:gd name="T0" fmla="*/ 113 w 142"/>
                  <a:gd name="T1" fmla="*/ 6 h 127"/>
                  <a:gd name="T2" fmla="*/ 119 w 142"/>
                  <a:gd name="T3" fmla="*/ 4 h 127"/>
                  <a:gd name="T4" fmla="*/ 123 w 142"/>
                  <a:gd name="T5" fmla="*/ 0 h 127"/>
                  <a:gd name="T6" fmla="*/ 138 w 142"/>
                  <a:gd name="T7" fmla="*/ 21 h 127"/>
                  <a:gd name="T8" fmla="*/ 138 w 142"/>
                  <a:gd name="T9" fmla="*/ 29 h 127"/>
                  <a:gd name="T10" fmla="*/ 140 w 142"/>
                  <a:gd name="T11" fmla="*/ 34 h 127"/>
                  <a:gd name="T12" fmla="*/ 142 w 142"/>
                  <a:gd name="T13" fmla="*/ 42 h 127"/>
                  <a:gd name="T14" fmla="*/ 136 w 142"/>
                  <a:gd name="T15" fmla="*/ 50 h 127"/>
                  <a:gd name="T16" fmla="*/ 133 w 142"/>
                  <a:gd name="T17" fmla="*/ 57 h 127"/>
                  <a:gd name="T18" fmla="*/ 129 w 142"/>
                  <a:gd name="T19" fmla="*/ 63 h 127"/>
                  <a:gd name="T20" fmla="*/ 123 w 142"/>
                  <a:gd name="T21" fmla="*/ 69 h 127"/>
                  <a:gd name="T22" fmla="*/ 115 w 142"/>
                  <a:gd name="T23" fmla="*/ 84 h 127"/>
                  <a:gd name="T24" fmla="*/ 111 w 142"/>
                  <a:gd name="T25" fmla="*/ 98 h 127"/>
                  <a:gd name="T26" fmla="*/ 109 w 142"/>
                  <a:gd name="T27" fmla="*/ 111 h 127"/>
                  <a:gd name="T28" fmla="*/ 109 w 142"/>
                  <a:gd name="T29" fmla="*/ 113 h 127"/>
                  <a:gd name="T30" fmla="*/ 106 w 142"/>
                  <a:gd name="T31" fmla="*/ 113 h 127"/>
                  <a:gd name="T32" fmla="*/ 106 w 142"/>
                  <a:gd name="T33" fmla="*/ 109 h 127"/>
                  <a:gd name="T34" fmla="*/ 102 w 142"/>
                  <a:gd name="T35" fmla="*/ 102 h 127"/>
                  <a:gd name="T36" fmla="*/ 102 w 142"/>
                  <a:gd name="T37" fmla="*/ 103 h 127"/>
                  <a:gd name="T38" fmla="*/ 90 w 142"/>
                  <a:gd name="T39" fmla="*/ 113 h 127"/>
                  <a:gd name="T40" fmla="*/ 88 w 142"/>
                  <a:gd name="T41" fmla="*/ 119 h 127"/>
                  <a:gd name="T42" fmla="*/ 85 w 142"/>
                  <a:gd name="T43" fmla="*/ 119 h 127"/>
                  <a:gd name="T44" fmla="*/ 83 w 142"/>
                  <a:gd name="T45" fmla="*/ 115 h 127"/>
                  <a:gd name="T46" fmla="*/ 73 w 142"/>
                  <a:gd name="T47" fmla="*/ 117 h 127"/>
                  <a:gd name="T48" fmla="*/ 65 w 142"/>
                  <a:gd name="T49" fmla="*/ 119 h 127"/>
                  <a:gd name="T50" fmla="*/ 61 w 142"/>
                  <a:gd name="T51" fmla="*/ 123 h 127"/>
                  <a:gd name="T52" fmla="*/ 60 w 142"/>
                  <a:gd name="T53" fmla="*/ 121 h 127"/>
                  <a:gd name="T54" fmla="*/ 54 w 142"/>
                  <a:gd name="T55" fmla="*/ 121 h 127"/>
                  <a:gd name="T56" fmla="*/ 52 w 142"/>
                  <a:gd name="T57" fmla="*/ 123 h 127"/>
                  <a:gd name="T58" fmla="*/ 48 w 142"/>
                  <a:gd name="T59" fmla="*/ 125 h 127"/>
                  <a:gd name="T60" fmla="*/ 44 w 142"/>
                  <a:gd name="T61" fmla="*/ 121 h 127"/>
                  <a:gd name="T62" fmla="*/ 40 w 142"/>
                  <a:gd name="T63" fmla="*/ 92 h 127"/>
                  <a:gd name="T64" fmla="*/ 37 w 142"/>
                  <a:gd name="T65" fmla="*/ 73 h 127"/>
                  <a:gd name="T66" fmla="*/ 37 w 142"/>
                  <a:gd name="T67" fmla="*/ 67 h 127"/>
                  <a:gd name="T68" fmla="*/ 31 w 142"/>
                  <a:gd name="T69" fmla="*/ 61 h 127"/>
                  <a:gd name="T70" fmla="*/ 23 w 142"/>
                  <a:gd name="T71" fmla="*/ 52 h 127"/>
                  <a:gd name="T72" fmla="*/ 2 w 142"/>
                  <a:gd name="T73" fmla="*/ 23 h 127"/>
                  <a:gd name="T74" fmla="*/ 6 w 142"/>
                  <a:gd name="T75" fmla="*/ 19 h 127"/>
                  <a:gd name="T76" fmla="*/ 12 w 142"/>
                  <a:gd name="T77" fmla="*/ 13 h 127"/>
                  <a:gd name="T78" fmla="*/ 17 w 142"/>
                  <a:gd name="T79" fmla="*/ 13 h 127"/>
                  <a:gd name="T80" fmla="*/ 23 w 142"/>
                  <a:gd name="T81" fmla="*/ 11 h 127"/>
                  <a:gd name="T82" fmla="*/ 31 w 142"/>
                  <a:gd name="T83" fmla="*/ 15 h 127"/>
                  <a:gd name="T84" fmla="*/ 37 w 142"/>
                  <a:gd name="T85" fmla="*/ 21 h 127"/>
                  <a:gd name="T86" fmla="*/ 44 w 142"/>
                  <a:gd name="T87" fmla="*/ 21 h 127"/>
                  <a:gd name="T88" fmla="*/ 54 w 142"/>
                  <a:gd name="T89" fmla="*/ 21 h 127"/>
                  <a:gd name="T90" fmla="*/ 56 w 142"/>
                  <a:gd name="T91" fmla="*/ 19 h 127"/>
                  <a:gd name="T92" fmla="*/ 60 w 142"/>
                  <a:gd name="T93" fmla="*/ 25 h 127"/>
                  <a:gd name="T94" fmla="*/ 63 w 142"/>
                  <a:gd name="T95" fmla="*/ 27 h 127"/>
                  <a:gd name="T96" fmla="*/ 65 w 142"/>
                  <a:gd name="T97" fmla="*/ 23 h 127"/>
                  <a:gd name="T98" fmla="*/ 63 w 142"/>
                  <a:gd name="T99" fmla="*/ 21 h 127"/>
                  <a:gd name="T100" fmla="*/ 63 w 142"/>
                  <a:gd name="T101" fmla="*/ 19 h 127"/>
                  <a:gd name="T102" fmla="*/ 67 w 142"/>
                  <a:gd name="T103" fmla="*/ 19 h 127"/>
                  <a:gd name="T104" fmla="*/ 75 w 142"/>
                  <a:gd name="T105" fmla="*/ 19 h 127"/>
                  <a:gd name="T106" fmla="*/ 83 w 142"/>
                  <a:gd name="T107" fmla="*/ 17 h 127"/>
                  <a:gd name="T108" fmla="*/ 88 w 142"/>
                  <a:gd name="T109" fmla="*/ 13 h 127"/>
                  <a:gd name="T110" fmla="*/ 94 w 142"/>
                  <a:gd name="T111" fmla="*/ 9 h 127"/>
                  <a:gd name="T112" fmla="*/ 100 w 142"/>
                  <a:gd name="T113" fmla="*/ 9 h 127"/>
                  <a:gd name="T114" fmla="*/ 108 w 142"/>
                  <a:gd name="T115" fmla="*/ 11 h 127"/>
                  <a:gd name="T116" fmla="*/ 111 w 142"/>
                  <a:gd name="T117" fmla="*/ 13 h 1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127"/>
                  <a:gd name="T179" fmla="*/ 142 w 142"/>
                  <a:gd name="T180" fmla="*/ 127 h 1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127">
                    <a:moveTo>
                      <a:pt x="111" y="11"/>
                    </a:moveTo>
                    <a:lnTo>
                      <a:pt x="111" y="11"/>
                    </a:lnTo>
                    <a:lnTo>
                      <a:pt x="111" y="7"/>
                    </a:lnTo>
                    <a:lnTo>
                      <a:pt x="111" y="6"/>
                    </a:lnTo>
                    <a:lnTo>
                      <a:pt x="113" y="6"/>
                    </a:lnTo>
                    <a:lnTo>
                      <a:pt x="115" y="6"/>
                    </a:lnTo>
                    <a:lnTo>
                      <a:pt x="115" y="4"/>
                    </a:lnTo>
                    <a:lnTo>
                      <a:pt x="119" y="4"/>
                    </a:lnTo>
                    <a:lnTo>
                      <a:pt x="121" y="4"/>
                    </a:lnTo>
                    <a:lnTo>
                      <a:pt x="121" y="2"/>
                    </a:lnTo>
                    <a:lnTo>
                      <a:pt x="121" y="0"/>
                    </a:lnTo>
                    <a:lnTo>
                      <a:pt x="123" y="0"/>
                    </a:lnTo>
                    <a:lnTo>
                      <a:pt x="125" y="2"/>
                    </a:lnTo>
                    <a:lnTo>
                      <a:pt x="142" y="13"/>
                    </a:lnTo>
                    <a:lnTo>
                      <a:pt x="138" y="19"/>
                    </a:lnTo>
                    <a:lnTo>
                      <a:pt x="138" y="21"/>
                    </a:lnTo>
                    <a:lnTo>
                      <a:pt x="138" y="23"/>
                    </a:lnTo>
                    <a:lnTo>
                      <a:pt x="138" y="25"/>
                    </a:lnTo>
                    <a:lnTo>
                      <a:pt x="140" y="27"/>
                    </a:lnTo>
                    <a:lnTo>
                      <a:pt x="138" y="27"/>
                    </a:lnTo>
                    <a:lnTo>
                      <a:pt x="138" y="29"/>
                    </a:lnTo>
                    <a:lnTo>
                      <a:pt x="140" y="31"/>
                    </a:lnTo>
                    <a:lnTo>
                      <a:pt x="140" y="32"/>
                    </a:lnTo>
                    <a:lnTo>
                      <a:pt x="140" y="34"/>
                    </a:lnTo>
                    <a:lnTo>
                      <a:pt x="140" y="36"/>
                    </a:lnTo>
                    <a:lnTo>
                      <a:pt x="140" y="38"/>
                    </a:lnTo>
                    <a:lnTo>
                      <a:pt x="142" y="40"/>
                    </a:lnTo>
                    <a:lnTo>
                      <a:pt x="142" y="42"/>
                    </a:lnTo>
                    <a:lnTo>
                      <a:pt x="140" y="42"/>
                    </a:lnTo>
                    <a:lnTo>
                      <a:pt x="138" y="46"/>
                    </a:lnTo>
                    <a:lnTo>
                      <a:pt x="136" y="48"/>
                    </a:lnTo>
                    <a:lnTo>
                      <a:pt x="136" y="50"/>
                    </a:lnTo>
                    <a:lnTo>
                      <a:pt x="136" y="52"/>
                    </a:lnTo>
                    <a:lnTo>
                      <a:pt x="134" y="54"/>
                    </a:lnTo>
                    <a:lnTo>
                      <a:pt x="133" y="54"/>
                    </a:lnTo>
                    <a:lnTo>
                      <a:pt x="133" y="55"/>
                    </a:lnTo>
                    <a:lnTo>
                      <a:pt x="133" y="57"/>
                    </a:lnTo>
                    <a:lnTo>
                      <a:pt x="131" y="59"/>
                    </a:lnTo>
                    <a:lnTo>
                      <a:pt x="129" y="61"/>
                    </a:lnTo>
                    <a:lnTo>
                      <a:pt x="129" y="63"/>
                    </a:lnTo>
                    <a:lnTo>
                      <a:pt x="129" y="65"/>
                    </a:lnTo>
                    <a:lnTo>
                      <a:pt x="127" y="67"/>
                    </a:lnTo>
                    <a:lnTo>
                      <a:pt x="125" y="69"/>
                    </a:lnTo>
                    <a:lnTo>
                      <a:pt x="123" y="69"/>
                    </a:lnTo>
                    <a:lnTo>
                      <a:pt x="121" y="69"/>
                    </a:lnTo>
                    <a:lnTo>
                      <a:pt x="119" y="75"/>
                    </a:lnTo>
                    <a:lnTo>
                      <a:pt x="117" y="77"/>
                    </a:lnTo>
                    <a:lnTo>
                      <a:pt x="117" y="79"/>
                    </a:lnTo>
                    <a:lnTo>
                      <a:pt x="115" y="79"/>
                    </a:lnTo>
                    <a:lnTo>
                      <a:pt x="115" y="84"/>
                    </a:lnTo>
                    <a:lnTo>
                      <a:pt x="115" y="88"/>
                    </a:lnTo>
                    <a:lnTo>
                      <a:pt x="115" y="92"/>
                    </a:lnTo>
                    <a:lnTo>
                      <a:pt x="113" y="92"/>
                    </a:lnTo>
                    <a:lnTo>
                      <a:pt x="111" y="92"/>
                    </a:lnTo>
                    <a:lnTo>
                      <a:pt x="111" y="98"/>
                    </a:lnTo>
                    <a:lnTo>
                      <a:pt x="115" y="98"/>
                    </a:lnTo>
                    <a:lnTo>
                      <a:pt x="113" y="103"/>
                    </a:lnTo>
                    <a:lnTo>
                      <a:pt x="113" y="111"/>
                    </a:lnTo>
                    <a:lnTo>
                      <a:pt x="111" y="111"/>
                    </a:lnTo>
                    <a:lnTo>
                      <a:pt x="109" y="111"/>
                    </a:lnTo>
                    <a:lnTo>
                      <a:pt x="109" y="113"/>
                    </a:lnTo>
                    <a:lnTo>
                      <a:pt x="108" y="115"/>
                    </a:lnTo>
                    <a:lnTo>
                      <a:pt x="106" y="113"/>
                    </a:lnTo>
                    <a:lnTo>
                      <a:pt x="106" y="111"/>
                    </a:lnTo>
                    <a:lnTo>
                      <a:pt x="106" y="109"/>
                    </a:lnTo>
                    <a:lnTo>
                      <a:pt x="106" y="107"/>
                    </a:lnTo>
                    <a:lnTo>
                      <a:pt x="104" y="105"/>
                    </a:lnTo>
                    <a:lnTo>
                      <a:pt x="104" y="103"/>
                    </a:lnTo>
                    <a:lnTo>
                      <a:pt x="102" y="102"/>
                    </a:lnTo>
                    <a:lnTo>
                      <a:pt x="102" y="103"/>
                    </a:lnTo>
                    <a:lnTo>
                      <a:pt x="98" y="105"/>
                    </a:lnTo>
                    <a:lnTo>
                      <a:pt x="96" y="107"/>
                    </a:lnTo>
                    <a:lnTo>
                      <a:pt x="94" y="107"/>
                    </a:lnTo>
                    <a:lnTo>
                      <a:pt x="92" y="109"/>
                    </a:lnTo>
                    <a:lnTo>
                      <a:pt x="90" y="113"/>
                    </a:lnTo>
                    <a:lnTo>
                      <a:pt x="90" y="115"/>
                    </a:lnTo>
                    <a:lnTo>
                      <a:pt x="88" y="117"/>
                    </a:lnTo>
                    <a:lnTo>
                      <a:pt x="88" y="119"/>
                    </a:lnTo>
                    <a:lnTo>
                      <a:pt x="86" y="119"/>
                    </a:lnTo>
                    <a:lnTo>
                      <a:pt x="85" y="119"/>
                    </a:lnTo>
                    <a:lnTo>
                      <a:pt x="83" y="119"/>
                    </a:lnTo>
                    <a:lnTo>
                      <a:pt x="85" y="117"/>
                    </a:lnTo>
                    <a:lnTo>
                      <a:pt x="83" y="117"/>
                    </a:lnTo>
                    <a:lnTo>
                      <a:pt x="83" y="115"/>
                    </a:lnTo>
                    <a:lnTo>
                      <a:pt x="81" y="115"/>
                    </a:lnTo>
                    <a:lnTo>
                      <a:pt x="79" y="115"/>
                    </a:lnTo>
                    <a:lnTo>
                      <a:pt x="77" y="115"/>
                    </a:lnTo>
                    <a:lnTo>
                      <a:pt x="75" y="117"/>
                    </a:lnTo>
                    <a:lnTo>
                      <a:pt x="73" y="117"/>
                    </a:lnTo>
                    <a:lnTo>
                      <a:pt x="71" y="119"/>
                    </a:lnTo>
                    <a:lnTo>
                      <a:pt x="69" y="119"/>
                    </a:lnTo>
                    <a:lnTo>
                      <a:pt x="67" y="119"/>
                    </a:lnTo>
                    <a:lnTo>
                      <a:pt x="65" y="119"/>
                    </a:lnTo>
                    <a:lnTo>
                      <a:pt x="63" y="121"/>
                    </a:lnTo>
                    <a:lnTo>
                      <a:pt x="61" y="121"/>
                    </a:lnTo>
                    <a:lnTo>
                      <a:pt x="61" y="123"/>
                    </a:lnTo>
                    <a:lnTo>
                      <a:pt x="60" y="123"/>
                    </a:lnTo>
                    <a:lnTo>
                      <a:pt x="60" y="121"/>
                    </a:lnTo>
                    <a:lnTo>
                      <a:pt x="58" y="121"/>
                    </a:lnTo>
                    <a:lnTo>
                      <a:pt x="56" y="121"/>
                    </a:lnTo>
                    <a:lnTo>
                      <a:pt x="54" y="121"/>
                    </a:lnTo>
                    <a:lnTo>
                      <a:pt x="54" y="123"/>
                    </a:lnTo>
                    <a:lnTo>
                      <a:pt x="52" y="123"/>
                    </a:lnTo>
                    <a:lnTo>
                      <a:pt x="50" y="123"/>
                    </a:lnTo>
                    <a:lnTo>
                      <a:pt x="50" y="125"/>
                    </a:lnTo>
                    <a:lnTo>
                      <a:pt x="48" y="125"/>
                    </a:lnTo>
                    <a:lnTo>
                      <a:pt x="48" y="127"/>
                    </a:lnTo>
                    <a:lnTo>
                      <a:pt x="46" y="125"/>
                    </a:lnTo>
                    <a:lnTo>
                      <a:pt x="44" y="123"/>
                    </a:lnTo>
                    <a:lnTo>
                      <a:pt x="44" y="121"/>
                    </a:lnTo>
                    <a:lnTo>
                      <a:pt x="42" y="119"/>
                    </a:lnTo>
                    <a:lnTo>
                      <a:pt x="40" y="103"/>
                    </a:lnTo>
                    <a:lnTo>
                      <a:pt x="40" y="98"/>
                    </a:lnTo>
                    <a:lnTo>
                      <a:pt x="40" y="96"/>
                    </a:lnTo>
                    <a:lnTo>
                      <a:pt x="40" y="92"/>
                    </a:lnTo>
                    <a:lnTo>
                      <a:pt x="40" y="84"/>
                    </a:lnTo>
                    <a:lnTo>
                      <a:pt x="38" y="84"/>
                    </a:lnTo>
                    <a:lnTo>
                      <a:pt x="37" y="84"/>
                    </a:lnTo>
                    <a:lnTo>
                      <a:pt x="38" y="73"/>
                    </a:lnTo>
                    <a:lnTo>
                      <a:pt x="37" y="73"/>
                    </a:lnTo>
                    <a:lnTo>
                      <a:pt x="35" y="71"/>
                    </a:lnTo>
                    <a:lnTo>
                      <a:pt x="35" y="69"/>
                    </a:lnTo>
                    <a:lnTo>
                      <a:pt x="37" y="67"/>
                    </a:lnTo>
                    <a:lnTo>
                      <a:pt x="35" y="65"/>
                    </a:lnTo>
                    <a:lnTo>
                      <a:pt x="31" y="63"/>
                    </a:lnTo>
                    <a:lnTo>
                      <a:pt x="31" y="61"/>
                    </a:lnTo>
                    <a:lnTo>
                      <a:pt x="29" y="59"/>
                    </a:lnTo>
                    <a:lnTo>
                      <a:pt x="23" y="52"/>
                    </a:lnTo>
                    <a:lnTo>
                      <a:pt x="17" y="46"/>
                    </a:lnTo>
                    <a:lnTo>
                      <a:pt x="12" y="38"/>
                    </a:lnTo>
                    <a:lnTo>
                      <a:pt x="0" y="23"/>
                    </a:lnTo>
                    <a:lnTo>
                      <a:pt x="2" y="23"/>
                    </a:lnTo>
                    <a:lnTo>
                      <a:pt x="2" y="21"/>
                    </a:lnTo>
                    <a:lnTo>
                      <a:pt x="4" y="21"/>
                    </a:lnTo>
                    <a:lnTo>
                      <a:pt x="6" y="21"/>
                    </a:lnTo>
                    <a:lnTo>
                      <a:pt x="6" y="19"/>
                    </a:lnTo>
                    <a:lnTo>
                      <a:pt x="8" y="17"/>
                    </a:lnTo>
                    <a:lnTo>
                      <a:pt x="10" y="17"/>
                    </a:lnTo>
                    <a:lnTo>
                      <a:pt x="10" y="15"/>
                    </a:lnTo>
                    <a:lnTo>
                      <a:pt x="12" y="15"/>
                    </a:lnTo>
                    <a:lnTo>
                      <a:pt x="12" y="13"/>
                    </a:lnTo>
                    <a:lnTo>
                      <a:pt x="13" y="13"/>
                    </a:lnTo>
                    <a:lnTo>
                      <a:pt x="15" y="13"/>
                    </a:lnTo>
                    <a:lnTo>
                      <a:pt x="17" y="13"/>
                    </a:lnTo>
                    <a:lnTo>
                      <a:pt x="19" y="13"/>
                    </a:lnTo>
                    <a:lnTo>
                      <a:pt x="21" y="13"/>
                    </a:lnTo>
                    <a:lnTo>
                      <a:pt x="23" y="11"/>
                    </a:lnTo>
                    <a:lnTo>
                      <a:pt x="25" y="13"/>
                    </a:lnTo>
                    <a:lnTo>
                      <a:pt x="27" y="13"/>
                    </a:lnTo>
                    <a:lnTo>
                      <a:pt x="29" y="13"/>
                    </a:lnTo>
                    <a:lnTo>
                      <a:pt x="31" y="15"/>
                    </a:lnTo>
                    <a:lnTo>
                      <a:pt x="31" y="17"/>
                    </a:lnTo>
                    <a:lnTo>
                      <a:pt x="33" y="17"/>
                    </a:lnTo>
                    <a:lnTo>
                      <a:pt x="37" y="19"/>
                    </a:lnTo>
                    <a:lnTo>
                      <a:pt x="37" y="21"/>
                    </a:lnTo>
                    <a:lnTo>
                      <a:pt x="40" y="17"/>
                    </a:lnTo>
                    <a:lnTo>
                      <a:pt x="42" y="19"/>
                    </a:lnTo>
                    <a:lnTo>
                      <a:pt x="44" y="19"/>
                    </a:lnTo>
                    <a:lnTo>
                      <a:pt x="44" y="21"/>
                    </a:lnTo>
                    <a:lnTo>
                      <a:pt x="46" y="21"/>
                    </a:lnTo>
                    <a:lnTo>
                      <a:pt x="52" y="23"/>
                    </a:lnTo>
                    <a:lnTo>
                      <a:pt x="54" y="21"/>
                    </a:lnTo>
                    <a:lnTo>
                      <a:pt x="56" y="21"/>
                    </a:lnTo>
                    <a:lnTo>
                      <a:pt x="56" y="19"/>
                    </a:lnTo>
                    <a:lnTo>
                      <a:pt x="54" y="19"/>
                    </a:lnTo>
                    <a:lnTo>
                      <a:pt x="56" y="19"/>
                    </a:lnTo>
                    <a:lnTo>
                      <a:pt x="60" y="19"/>
                    </a:lnTo>
                    <a:lnTo>
                      <a:pt x="60" y="23"/>
                    </a:lnTo>
                    <a:lnTo>
                      <a:pt x="60" y="25"/>
                    </a:lnTo>
                    <a:lnTo>
                      <a:pt x="60" y="27"/>
                    </a:lnTo>
                    <a:lnTo>
                      <a:pt x="61" y="27"/>
                    </a:lnTo>
                    <a:lnTo>
                      <a:pt x="63" y="27"/>
                    </a:lnTo>
                    <a:lnTo>
                      <a:pt x="63" y="25"/>
                    </a:lnTo>
                    <a:lnTo>
                      <a:pt x="63" y="23"/>
                    </a:lnTo>
                    <a:lnTo>
                      <a:pt x="65" y="23"/>
                    </a:lnTo>
                    <a:lnTo>
                      <a:pt x="65" y="21"/>
                    </a:lnTo>
                    <a:lnTo>
                      <a:pt x="63" y="21"/>
                    </a:lnTo>
                    <a:lnTo>
                      <a:pt x="61" y="21"/>
                    </a:lnTo>
                    <a:lnTo>
                      <a:pt x="63" y="19"/>
                    </a:lnTo>
                    <a:lnTo>
                      <a:pt x="65" y="19"/>
                    </a:lnTo>
                    <a:lnTo>
                      <a:pt x="67" y="19"/>
                    </a:lnTo>
                    <a:lnTo>
                      <a:pt x="71" y="19"/>
                    </a:lnTo>
                    <a:lnTo>
                      <a:pt x="73" y="19"/>
                    </a:lnTo>
                    <a:lnTo>
                      <a:pt x="75" y="19"/>
                    </a:lnTo>
                    <a:lnTo>
                      <a:pt x="77" y="19"/>
                    </a:lnTo>
                    <a:lnTo>
                      <a:pt x="79" y="19"/>
                    </a:lnTo>
                    <a:lnTo>
                      <a:pt x="81" y="19"/>
                    </a:lnTo>
                    <a:lnTo>
                      <a:pt x="83" y="19"/>
                    </a:lnTo>
                    <a:lnTo>
                      <a:pt x="83" y="17"/>
                    </a:lnTo>
                    <a:lnTo>
                      <a:pt x="85" y="17"/>
                    </a:lnTo>
                    <a:lnTo>
                      <a:pt x="86" y="17"/>
                    </a:lnTo>
                    <a:lnTo>
                      <a:pt x="86" y="15"/>
                    </a:lnTo>
                    <a:lnTo>
                      <a:pt x="88" y="15"/>
                    </a:lnTo>
                    <a:lnTo>
                      <a:pt x="88" y="13"/>
                    </a:lnTo>
                    <a:lnTo>
                      <a:pt x="90" y="13"/>
                    </a:lnTo>
                    <a:lnTo>
                      <a:pt x="92" y="13"/>
                    </a:lnTo>
                    <a:lnTo>
                      <a:pt x="94" y="11"/>
                    </a:lnTo>
                    <a:lnTo>
                      <a:pt x="94" y="9"/>
                    </a:lnTo>
                    <a:lnTo>
                      <a:pt x="96" y="9"/>
                    </a:lnTo>
                    <a:lnTo>
                      <a:pt x="98" y="9"/>
                    </a:lnTo>
                    <a:lnTo>
                      <a:pt x="100" y="9"/>
                    </a:lnTo>
                    <a:lnTo>
                      <a:pt x="102" y="9"/>
                    </a:lnTo>
                    <a:lnTo>
                      <a:pt x="102" y="11"/>
                    </a:lnTo>
                    <a:lnTo>
                      <a:pt x="106" y="11"/>
                    </a:lnTo>
                    <a:lnTo>
                      <a:pt x="108" y="11"/>
                    </a:lnTo>
                    <a:lnTo>
                      <a:pt x="108" y="13"/>
                    </a:lnTo>
                    <a:lnTo>
                      <a:pt x="111" y="13"/>
                    </a:lnTo>
                    <a:lnTo>
                      <a:pt x="113" y="13"/>
                    </a:lnTo>
                    <a:lnTo>
                      <a:pt x="111" y="11"/>
                    </a:lnTo>
                    <a:close/>
                  </a:path>
                </a:pathLst>
              </a:custGeom>
              <a:solidFill>
                <a:srgbClr val="D3E5E8"/>
              </a:solidFill>
              <a:ln w="6350">
                <a:solidFill>
                  <a:srgbClr val="E1E1E1"/>
                </a:solidFill>
                <a:prstDash val="solid"/>
                <a:round/>
                <a:headEnd/>
                <a:tailEnd/>
              </a:ln>
            </p:spPr>
            <p:txBody>
              <a:bodyPr/>
              <a:lstStyle/>
              <a:p>
                <a:endParaRPr lang="en-US"/>
              </a:p>
            </p:txBody>
          </p:sp>
          <p:sp>
            <p:nvSpPr>
              <p:cNvPr id="38195" name="Freeform 52"/>
              <p:cNvSpPr>
                <a:spLocks/>
              </p:cNvSpPr>
              <p:nvPr/>
            </p:nvSpPr>
            <p:spPr bwMode="auto">
              <a:xfrm>
                <a:off x="2696" y="835"/>
                <a:ext cx="150" cy="111"/>
              </a:xfrm>
              <a:custGeom>
                <a:avLst/>
                <a:gdLst>
                  <a:gd name="T0" fmla="*/ 83 w 150"/>
                  <a:gd name="T1" fmla="*/ 2 h 111"/>
                  <a:gd name="T2" fmla="*/ 81 w 150"/>
                  <a:gd name="T3" fmla="*/ 4 h 111"/>
                  <a:gd name="T4" fmla="*/ 81 w 150"/>
                  <a:gd name="T5" fmla="*/ 6 h 111"/>
                  <a:gd name="T6" fmla="*/ 83 w 150"/>
                  <a:gd name="T7" fmla="*/ 6 h 111"/>
                  <a:gd name="T8" fmla="*/ 87 w 150"/>
                  <a:gd name="T9" fmla="*/ 10 h 111"/>
                  <a:gd name="T10" fmla="*/ 85 w 150"/>
                  <a:gd name="T11" fmla="*/ 12 h 111"/>
                  <a:gd name="T12" fmla="*/ 83 w 150"/>
                  <a:gd name="T13" fmla="*/ 13 h 111"/>
                  <a:gd name="T14" fmla="*/ 81 w 150"/>
                  <a:gd name="T15" fmla="*/ 19 h 111"/>
                  <a:gd name="T16" fmla="*/ 77 w 150"/>
                  <a:gd name="T17" fmla="*/ 23 h 111"/>
                  <a:gd name="T18" fmla="*/ 77 w 150"/>
                  <a:gd name="T19" fmla="*/ 27 h 111"/>
                  <a:gd name="T20" fmla="*/ 73 w 150"/>
                  <a:gd name="T21" fmla="*/ 27 h 111"/>
                  <a:gd name="T22" fmla="*/ 73 w 150"/>
                  <a:gd name="T23" fmla="*/ 31 h 111"/>
                  <a:gd name="T24" fmla="*/ 75 w 150"/>
                  <a:gd name="T25" fmla="*/ 40 h 111"/>
                  <a:gd name="T26" fmla="*/ 75 w 150"/>
                  <a:gd name="T27" fmla="*/ 50 h 111"/>
                  <a:gd name="T28" fmla="*/ 87 w 150"/>
                  <a:gd name="T29" fmla="*/ 56 h 111"/>
                  <a:gd name="T30" fmla="*/ 92 w 150"/>
                  <a:gd name="T31" fmla="*/ 58 h 111"/>
                  <a:gd name="T32" fmla="*/ 102 w 150"/>
                  <a:gd name="T33" fmla="*/ 60 h 111"/>
                  <a:gd name="T34" fmla="*/ 108 w 150"/>
                  <a:gd name="T35" fmla="*/ 61 h 111"/>
                  <a:gd name="T36" fmla="*/ 112 w 150"/>
                  <a:gd name="T37" fmla="*/ 65 h 111"/>
                  <a:gd name="T38" fmla="*/ 121 w 150"/>
                  <a:gd name="T39" fmla="*/ 65 h 111"/>
                  <a:gd name="T40" fmla="*/ 127 w 150"/>
                  <a:gd name="T41" fmla="*/ 67 h 111"/>
                  <a:gd name="T42" fmla="*/ 131 w 150"/>
                  <a:gd name="T43" fmla="*/ 71 h 111"/>
                  <a:gd name="T44" fmla="*/ 142 w 150"/>
                  <a:gd name="T45" fmla="*/ 84 h 111"/>
                  <a:gd name="T46" fmla="*/ 148 w 150"/>
                  <a:gd name="T47" fmla="*/ 88 h 111"/>
                  <a:gd name="T48" fmla="*/ 150 w 150"/>
                  <a:gd name="T49" fmla="*/ 96 h 111"/>
                  <a:gd name="T50" fmla="*/ 108 w 150"/>
                  <a:gd name="T51" fmla="*/ 108 h 111"/>
                  <a:gd name="T52" fmla="*/ 81 w 150"/>
                  <a:gd name="T53" fmla="*/ 109 h 111"/>
                  <a:gd name="T54" fmla="*/ 64 w 150"/>
                  <a:gd name="T55" fmla="*/ 109 h 111"/>
                  <a:gd name="T56" fmla="*/ 41 w 150"/>
                  <a:gd name="T57" fmla="*/ 109 h 111"/>
                  <a:gd name="T58" fmla="*/ 8 w 150"/>
                  <a:gd name="T59" fmla="*/ 109 h 111"/>
                  <a:gd name="T60" fmla="*/ 2 w 150"/>
                  <a:gd name="T61" fmla="*/ 100 h 111"/>
                  <a:gd name="T62" fmla="*/ 8 w 150"/>
                  <a:gd name="T63" fmla="*/ 86 h 111"/>
                  <a:gd name="T64" fmla="*/ 10 w 150"/>
                  <a:gd name="T65" fmla="*/ 77 h 111"/>
                  <a:gd name="T66" fmla="*/ 14 w 150"/>
                  <a:gd name="T67" fmla="*/ 65 h 111"/>
                  <a:gd name="T68" fmla="*/ 18 w 150"/>
                  <a:gd name="T69" fmla="*/ 50 h 111"/>
                  <a:gd name="T70" fmla="*/ 21 w 150"/>
                  <a:gd name="T71" fmla="*/ 38 h 111"/>
                  <a:gd name="T72" fmla="*/ 21 w 150"/>
                  <a:gd name="T73" fmla="*/ 31 h 111"/>
                  <a:gd name="T74" fmla="*/ 25 w 150"/>
                  <a:gd name="T75" fmla="*/ 27 h 111"/>
                  <a:gd name="T76" fmla="*/ 29 w 150"/>
                  <a:gd name="T77" fmla="*/ 25 h 111"/>
                  <a:gd name="T78" fmla="*/ 33 w 150"/>
                  <a:gd name="T79" fmla="*/ 27 h 111"/>
                  <a:gd name="T80" fmla="*/ 39 w 150"/>
                  <a:gd name="T81" fmla="*/ 23 h 111"/>
                  <a:gd name="T82" fmla="*/ 39 w 150"/>
                  <a:gd name="T83" fmla="*/ 17 h 111"/>
                  <a:gd name="T84" fmla="*/ 35 w 150"/>
                  <a:gd name="T85" fmla="*/ 19 h 111"/>
                  <a:gd name="T86" fmla="*/ 35 w 150"/>
                  <a:gd name="T87" fmla="*/ 15 h 111"/>
                  <a:gd name="T88" fmla="*/ 29 w 150"/>
                  <a:gd name="T89" fmla="*/ 12 h 111"/>
                  <a:gd name="T90" fmla="*/ 25 w 150"/>
                  <a:gd name="T91" fmla="*/ 10 h 111"/>
                  <a:gd name="T92" fmla="*/ 23 w 150"/>
                  <a:gd name="T93" fmla="*/ 10 h 111"/>
                  <a:gd name="T94" fmla="*/ 19 w 150"/>
                  <a:gd name="T95" fmla="*/ 10 h 111"/>
                  <a:gd name="T96" fmla="*/ 16 w 150"/>
                  <a:gd name="T97" fmla="*/ 8 h 111"/>
                  <a:gd name="T98" fmla="*/ 16 w 150"/>
                  <a:gd name="T99" fmla="*/ 6 h 111"/>
                  <a:gd name="T100" fmla="*/ 10 w 150"/>
                  <a:gd name="T101" fmla="*/ 2 h 111"/>
                  <a:gd name="T102" fmla="*/ 31 w 150"/>
                  <a:gd name="T103" fmla="*/ 2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0"/>
                  <a:gd name="T157" fmla="*/ 0 h 111"/>
                  <a:gd name="T158" fmla="*/ 150 w 150"/>
                  <a:gd name="T159" fmla="*/ 111 h 1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0" h="111">
                    <a:moveTo>
                      <a:pt x="83" y="0"/>
                    </a:moveTo>
                    <a:lnTo>
                      <a:pt x="83" y="0"/>
                    </a:lnTo>
                    <a:lnTo>
                      <a:pt x="83" y="2"/>
                    </a:lnTo>
                    <a:lnTo>
                      <a:pt x="81" y="2"/>
                    </a:lnTo>
                    <a:lnTo>
                      <a:pt x="81" y="4"/>
                    </a:lnTo>
                    <a:lnTo>
                      <a:pt x="81" y="6"/>
                    </a:lnTo>
                    <a:lnTo>
                      <a:pt x="83" y="6"/>
                    </a:lnTo>
                    <a:lnTo>
                      <a:pt x="85" y="6"/>
                    </a:lnTo>
                    <a:lnTo>
                      <a:pt x="87" y="8"/>
                    </a:lnTo>
                    <a:lnTo>
                      <a:pt x="87" y="10"/>
                    </a:lnTo>
                    <a:lnTo>
                      <a:pt x="85" y="10"/>
                    </a:lnTo>
                    <a:lnTo>
                      <a:pt x="85" y="12"/>
                    </a:lnTo>
                    <a:lnTo>
                      <a:pt x="85" y="13"/>
                    </a:lnTo>
                    <a:lnTo>
                      <a:pt x="83" y="15"/>
                    </a:lnTo>
                    <a:lnTo>
                      <a:pt x="83" y="13"/>
                    </a:lnTo>
                    <a:lnTo>
                      <a:pt x="81" y="15"/>
                    </a:lnTo>
                    <a:lnTo>
                      <a:pt x="81" y="17"/>
                    </a:lnTo>
                    <a:lnTo>
                      <a:pt x="81" y="19"/>
                    </a:lnTo>
                    <a:lnTo>
                      <a:pt x="79" y="21"/>
                    </a:lnTo>
                    <a:lnTo>
                      <a:pt x="77" y="21"/>
                    </a:lnTo>
                    <a:lnTo>
                      <a:pt x="77" y="23"/>
                    </a:lnTo>
                    <a:lnTo>
                      <a:pt x="77" y="25"/>
                    </a:lnTo>
                    <a:lnTo>
                      <a:pt x="77" y="27"/>
                    </a:lnTo>
                    <a:lnTo>
                      <a:pt x="73" y="27"/>
                    </a:lnTo>
                    <a:lnTo>
                      <a:pt x="73" y="29"/>
                    </a:lnTo>
                    <a:lnTo>
                      <a:pt x="73" y="31"/>
                    </a:lnTo>
                    <a:lnTo>
                      <a:pt x="73" y="33"/>
                    </a:lnTo>
                    <a:lnTo>
                      <a:pt x="75" y="35"/>
                    </a:lnTo>
                    <a:lnTo>
                      <a:pt x="75" y="38"/>
                    </a:lnTo>
                    <a:lnTo>
                      <a:pt x="75" y="40"/>
                    </a:lnTo>
                    <a:lnTo>
                      <a:pt x="75" y="42"/>
                    </a:lnTo>
                    <a:lnTo>
                      <a:pt x="75" y="46"/>
                    </a:lnTo>
                    <a:lnTo>
                      <a:pt x="75" y="48"/>
                    </a:lnTo>
                    <a:lnTo>
                      <a:pt x="75" y="50"/>
                    </a:lnTo>
                    <a:lnTo>
                      <a:pt x="79" y="52"/>
                    </a:lnTo>
                    <a:lnTo>
                      <a:pt x="81" y="54"/>
                    </a:lnTo>
                    <a:lnTo>
                      <a:pt x="87" y="56"/>
                    </a:lnTo>
                    <a:lnTo>
                      <a:pt x="90" y="56"/>
                    </a:lnTo>
                    <a:lnTo>
                      <a:pt x="92" y="58"/>
                    </a:lnTo>
                    <a:lnTo>
                      <a:pt x="94" y="58"/>
                    </a:lnTo>
                    <a:lnTo>
                      <a:pt x="96" y="58"/>
                    </a:lnTo>
                    <a:lnTo>
                      <a:pt x="100" y="60"/>
                    </a:lnTo>
                    <a:lnTo>
                      <a:pt x="102" y="60"/>
                    </a:lnTo>
                    <a:lnTo>
                      <a:pt x="104" y="61"/>
                    </a:lnTo>
                    <a:lnTo>
                      <a:pt x="106" y="61"/>
                    </a:lnTo>
                    <a:lnTo>
                      <a:pt x="108" y="61"/>
                    </a:lnTo>
                    <a:lnTo>
                      <a:pt x="110" y="63"/>
                    </a:lnTo>
                    <a:lnTo>
                      <a:pt x="112" y="63"/>
                    </a:lnTo>
                    <a:lnTo>
                      <a:pt x="112" y="65"/>
                    </a:lnTo>
                    <a:lnTo>
                      <a:pt x="115" y="65"/>
                    </a:lnTo>
                    <a:lnTo>
                      <a:pt x="119" y="65"/>
                    </a:lnTo>
                    <a:lnTo>
                      <a:pt x="121" y="65"/>
                    </a:lnTo>
                    <a:lnTo>
                      <a:pt x="123" y="65"/>
                    </a:lnTo>
                    <a:lnTo>
                      <a:pt x="125" y="65"/>
                    </a:lnTo>
                    <a:lnTo>
                      <a:pt x="127" y="67"/>
                    </a:lnTo>
                    <a:lnTo>
                      <a:pt x="129" y="67"/>
                    </a:lnTo>
                    <a:lnTo>
                      <a:pt x="129" y="69"/>
                    </a:lnTo>
                    <a:lnTo>
                      <a:pt x="131" y="71"/>
                    </a:lnTo>
                    <a:lnTo>
                      <a:pt x="135" y="75"/>
                    </a:lnTo>
                    <a:lnTo>
                      <a:pt x="137" y="77"/>
                    </a:lnTo>
                    <a:lnTo>
                      <a:pt x="138" y="81"/>
                    </a:lnTo>
                    <a:lnTo>
                      <a:pt x="142" y="84"/>
                    </a:lnTo>
                    <a:lnTo>
                      <a:pt x="144" y="86"/>
                    </a:lnTo>
                    <a:lnTo>
                      <a:pt x="148" y="86"/>
                    </a:lnTo>
                    <a:lnTo>
                      <a:pt x="148" y="88"/>
                    </a:lnTo>
                    <a:lnTo>
                      <a:pt x="148" y="92"/>
                    </a:lnTo>
                    <a:lnTo>
                      <a:pt x="150" y="92"/>
                    </a:lnTo>
                    <a:lnTo>
                      <a:pt x="150" y="96"/>
                    </a:lnTo>
                    <a:lnTo>
                      <a:pt x="150" y="98"/>
                    </a:lnTo>
                    <a:lnTo>
                      <a:pt x="146" y="108"/>
                    </a:lnTo>
                    <a:lnTo>
                      <a:pt x="108" y="108"/>
                    </a:lnTo>
                    <a:lnTo>
                      <a:pt x="102" y="108"/>
                    </a:lnTo>
                    <a:lnTo>
                      <a:pt x="96" y="108"/>
                    </a:lnTo>
                    <a:lnTo>
                      <a:pt x="89" y="108"/>
                    </a:lnTo>
                    <a:lnTo>
                      <a:pt x="81" y="109"/>
                    </a:lnTo>
                    <a:lnTo>
                      <a:pt x="77" y="109"/>
                    </a:lnTo>
                    <a:lnTo>
                      <a:pt x="71" y="109"/>
                    </a:lnTo>
                    <a:lnTo>
                      <a:pt x="69" y="111"/>
                    </a:lnTo>
                    <a:lnTo>
                      <a:pt x="64" y="109"/>
                    </a:lnTo>
                    <a:lnTo>
                      <a:pt x="58" y="109"/>
                    </a:lnTo>
                    <a:lnTo>
                      <a:pt x="48" y="109"/>
                    </a:lnTo>
                    <a:lnTo>
                      <a:pt x="42" y="109"/>
                    </a:lnTo>
                    <a:lnTo>
                      <a:pt x="41" y="109"/>
                    </a:lnTo>
                    <a:lnTo>
                      <a:pt x="33" y="109"/>
                    </a:lnTo>
                    <a:lnTo>
                      <a:pt x="25" y="109"/>
                    </a:lnTo>
                    <a:lnTo>
                      <a:pt x="14" y="109"/>
                    </a:lnTo>
                    <a:lnTo>
                      <a:pt x="8" y="109"/>
                    </a:lnTo>
                    <a:lnTo>
                      <a:pt x="0" y="109"/>
                    </a:lnTo>
                    <a:lnTo>
                      <a:pt x="0" y="108"/>
                    </a:lnTo>
                    <a:lnTo>
                      <a:pt x="2" y="102"/>
                    </a:lnTo>
                    <a:lnTo>
                      <a:pt x="2" y="100"/>
                    </a:lnTo>
                    <a:lnTo>
                      <a:pt x="4" y="94"/>
                    </a:lnTo>
                    <a:lnTo>
                      <a:pt x="6" y="90"/>
                    </a:lnTo>
                    <a:lnTo>
                      <a:pt x="8" y="86"/>
                    </a:lnTo>
                    <a:lnTo>
                      <a:pt x="8" y="83"/>
                    </a:lnTo>
                    <a:lnTo>
                      <a:pt x="10" y="77"/>
                    </a:lnTo>
                    <a:lnTo>
                      <a:pt x="12" y="69"/>
                    </a:lnTo>
                    <a:lnTo>
                      <a:pt x="14" y="67"/>
                    </a:lnTo>
                    <a:lnTo>
                      <a:pt x="14" y="65"/>
                    </a:lnTo>
                    <a:lnTo>
                      <a:pt x="16" y="60"/>
                    </a:lnTo>
                    <a:lnTo>
                      <a:pt x="18" y="50"/>
                    </a:lnTo>
                    <a:lnTo>
                      <a:pt x="18" y="48"/>
                    </a:lnTo>
                    <a:lnTo>
                      <a:pt x="19" y="42"/>
                    </a:lnTo>
                    <a:lnTo>
                      <a:pt x="21" y="40"/>
                    </a:lnTo>
                    <a:lnTo>
                      <a:pt x="21" y="38"/>
                    </a:lnTo>
                    <a:lnTo>
                      <a:pt x="19" y="36"/>
                    </a:lnTo>
                    <a:lnTo>
                      <a:pt x="19" y="33"/>
                    </a:lnTo>
                    <a:lnTo>
                      <a:pt x="19" y="31"/>
                    </a:lnTo>
                    <a:lnTo>
                      <a:pt x="21" y="31"/>
                    </a:lnTo>
                    <a:lnTo>
                      <a:pt x="23" y="27"/>
                    </a:lnTo>
                    <a:lnTo>
                      <a:pt x="25" y="27"/>
                    </a:lnTo>
                    <a:lnTo>
                      <a:pt x="27" y="25"/>
                    </a:lnTo>
                    <a:lnTo>
                      <a:pt x="29" y="25"/>
                    </a:lnTo>
                    <a:lnTo>
                      <a:pt x="31" y="25"/>
                    </a:lnTo>
                    <a:lnTo>
                      <a:pt x="31" y="27"/>
                    </a:lnTo>
                    <a:lnTo>
                      <a:pt x="33" y="27"/>
                    </a:lnTo>
                    <a:lnTo>
                      <a:pt x="35" y="25"/>
                    </a:lnTo>
                    <a:lnTo>
                      <a:pt x="37" y="25"/>
                    </a:lnTo>
                    <a:lnTo>
                      <a:pt x="39" y="23"/>
                    </a:lnTo>
                    <a:lnTo>
                      <a:pt x="39" y="21"/>
                    </a:lnTo>
                    <a:lnTo>
                      <a:pt x="39" y="17"/>
                    </a:lnTo>
                    <a:lnTo>
                      <a:pt x="37" y="17"/>
                    </a:lnTo>
                    <a:lnTo>
                      <a:pt x="37" y="19"/>
                    </a:lnTo>
                    <a:lnTo>
                      <a:pt x="35" y="19"/>
                    </a:lnTo>
                    <a:lnTo>
                      <a:pt x="33" y="17"/>
                    </a:lnTo>
                    <a:lnTo>
                      <a:pt x="35" y="17"/>
                    </a:lnTo>
                    <a:lnTo>
                      <a:pt x="35" y="15"/>
                    </a:lnTo>
                    <a:lnTo>
                      <a:pt x="35" y="12"/>
                    </a:lnTo>
                    <a:lnTo>
                      <a:pt x="31" y="10"/>
                    </a:lnTo>
                    <a:lnTo>
                      <a:pt x="29" y="12"/>
                    </a:lnTo>
                    <a:lnTo>
                      <a:pt x="27" y="12"/>
                    </a:lnTo>
                    <a:lnTo>
                      <a:pt x="25" y="12"/>
                    </a:lnTo>
                    <a:lnTo>
                      <a:pt x="25" y="10"/>
                    </a:lnTo>
                    <a:lnTo>
                      <a:pt x="23" y="10"/>
                    </a:lnTo>
                    <a:lnTo>
                      <a:pt x="21" y="10"/>
                    </a:lnTo>
                    <a:lnTo>
                      <a:pt x="19" y="10"/>
                    </a:lnTo>
                    <a:lnTo>
                      <a:pt x="18" y="10"/>
                    </a:lnTo>
                    <a:lnTo>
                      <a:pt x="16" y="10"/>
                    </a:lnTo>
                    <a:lnTo>
                      <a:pt x="16" y="8"/>
                    </a:lnTo>
                    <a:lnTo>
                      <a:pt x="14" y="8"/>
                    </a:lnTo>
                    <a:lnTo>
                      <a:pt x="14" y="6"/>
                    </a:lnTo>
                    <a:lnTo>
                      <a:pt x="16" y="6"/>
                    </a:lnTo>
                    <a:lnTo>
                      <a:pt x="14" y="2"/>
                    </a:lnTo>
                    <a:lnTo>
                      <a:pt x="12" y="2"/>
                    </a:lnTo>
                    <a:lnTo>
                      <a:pt x="10" y="2"/>
                    </a:lnTo>
                    <a:lnTo>
                      <a:pt x="10" y="0"/>
                    </a:lnTo>
                    <a:lnTo>
                      <a:pt x="14" y="2"/>
                    </a:lnTo>
                    <a:lnTo>
                      <a:pt x="21" y="2"/>
                    </a:lnTo>
                    <a:lnTo>
                      <a:pt x="31" y="2"/>
                    </a:lnTo>
                    <a:lnTo>
                      <a:pt x="83" y="0"/>
                    </a:lnTo>
                    <a:close/>
                  </a:path>
                </a:pathLst>
              </a:custGeom>
              <a:solidFill>
                <a:srgbClr val="2E648C"/>
              </a:solidFill>
              <a:ln w="6350">
                <a:solidFill>
                  <a:srgbClr val="E1E1E1"/>
                </a:solidFill>
                <a:prstDash val="solid"/>
                <a:round/>
                <a:headEnd/>
                <a:tailEnd/>
              </a:ln>
            </p:spPr>
            <p:txBody>
              <a:bodyPr/>
              <a:lstStyle/>
              <a:p>
                <a:endParaRPr lang="en-US"/>
              </a:p>
            </p:txBody>
          </p:sp>
          <p:sp>
            <p:nvSpPr>
              <p:cNvPr id="38196" name="Freeform 53"/>
              <p:cNvSpPr>
                <a:spLocks/>
              </p:cNvSpPr>
              <p:nvPr/>
            </p:nvSpPr>
            <p:spPr bwMode="auto">
              <a:xfrm>
                <a:off x="2038" y="1319"/>
                <a:ext cx="126" cy="138"/>
              </a:xfrm>
              <a:custGeom>
                <a:avLst/>
                <a:gdLst>
                  <a:gd name="T0" fmla="*/ 40 w 126"/>
                  <a:gd name="T1" fmla="*/ 19 h 138"/>
                  <a:gd name="T2" fmla="*/ 50 w 126"/>
                  <a:gd name="T3" fmla="*/ 9 h 138"/>
                  <a:gd name="T4" fmla="*/ 53 w 126"/>
                  <a:gd name="T5" fmla="*/ 8 h 138"/>
                  <a:gd name="T6" fmla="*/ 61 w 126"/>
                  <a:gd name="T7" fmla="*/ 4 h 138"/>
                  <a:gd name="T8" fmla="*/ 63 w 126"/>
                  <a:gd name="T9" fmla="*/ 0 h 138"/>
                  <a:gd name="T10" fmla="*/ 65 w 126"/>
                  <a:gd name="T11" fmla="*/ 2 h 138"/>
                  <a:gd name="T12" fmla="*/ 71 w 126"/>
                  <a:gd name="T13" fmla="*/ 6 h 138"/>
                  <a:gd name="T14" fmla="*/ 77 w 126"/>
                  <a:gd name="T15" fmla="*/ 8 h 138"/>
                  <a:gd name="T16" fmla="*/ 78 w 126"/>
                  <a:gd name="T17" fmla="*/ 8 h 138"/>
                  <a:gd name="T18" fmla="*/ 86 w 126"/>
                  <a:gd name="T19" fmla="*/ 9 h 138"/>
                  <a:gd name="T20" fmla="*/ 86 w 126"/>
                  <a:gd name="T21" fmla="*/ 13 h 138"/>
                  <a:gd name="T22" fmla="*/ 90 w 126"/>
                  <a:gd name="T23" fmla="*/ 13 h 138"/>
                  <a:gd name="T24" fmla="*/ 94 w 126"/>
                  <a:gd name="T25" fmla="*/ 17 h 138"/>
                  <a:gd name="T26" fmla="*/ 96 w 126"/>
                  <a:gd name="T27" fmla="*/ 13 h 138"/>
                  <a:gd name="T28" fmla="*/ 98 w 126"/>
                  <a:gd name="T29" fmla="*/ 17 h 138"/>
                  <a:gd name="T30" fmla="*/ 100 w 126"/>
                  <a:gd name="T31" fmla="*/ 17 h 138"/>
                  <a:gd name="T32" fmla="*/ 103 w 126"/>
                  <a:gd name="T33" fmla="*/ 15 h 138"/>
                  <a:gd name="T34" fmla="*/ 105 w 126"/>
                  <a:gd name="T35" fmla="*/ 15 h 138"/>
                  <a:gd name="T36" fmla="*/ 107 w 126"/>
                  <a:gd name="T37" fmla="*/ 15 h 138"/>
                  <a:gd name="T38" fmla="*/ 103 w 126"/>
                  <a:gd name="T39" fmla="*/ 32 h 138"/>
                  <a:gd name="T40" fmla="*/ 105 w 126"/>
                  <a:gd name="T41" fmla="*/ 36 h 138"/>
                  <a:gd name="T42" fmla="*/ 107 w 126"/>
                  <a:gd name="T43" fmla="*/ 44 h 138"/>
                  <a:gd name="T44" fmla="*/ 109 w 126"/>
                  <a:gd name="T45" fmla="*/ 50 h 138"/>
                  <a:gd name="T46" fmla="*/ 109 w 126"/>
                  <a:gd name="T47" fmla="*/ 57 h 138"/>
                  <a:gd name="T48" fmla="*/ 109 w 126"/>
                  <a:gd name="T49" fmla="*/ 61 h 138"/>
                  <a:gd name="T50" fmla="*/ 111 w 126"/>
                  <a:gd name="T51" fmla="*/ 65 h 138"/>
                  <a:gd name="T52" fmla="*/ 117 w 126"/>
                  <a:gd name="T53" fmla="*/ 73 h 138"/>
                  <a:gd name="T54" fmla="*/ 119 w 126"/>
                  <a:gd name="T55" fmla="*/ 77 h 138"/>
                  <a:gd name="T56" fmla="*/ 121 w 126"/>
                  <a:gd name="T57" fmla="*/ 79 h 138"/>
                  <a:gd name="T58" fmla="*/ 123 w 126"/>
                  <a:gd name="T59" fmla="*/ 84 h 138"/>
                  <a:gd name="T60" fmla="*/ 123 w 126"/>
                  <a:gd name="T61" fmla="*/ 86 h 138"/>
                  <a:gd name="T62" fmla="*/ 125 w 126"/>
                  <a:gd name="T63" fmla="*/ 90 h 138"/>
                  <a:gd name="T64" fmla="*/ 126 w 126"/>
                  <a:gd name="T65" fmla="*/ 94 h 138"/>
                  <a:gd name="T66" fmla="*/ 117 w 126"/>
                  <a:gd name="T67" fmla="*/ 104 h 138"/>
                  <a:gd name="T68" fmla="*/ 82 w 126"/>
                  <a:gd name="T69" fmla="*/ 136 h 138"/>
                  <a:gd name="T70" fmla="*/ 73 w 126"/>
                  <a:gd name="T71" fmla="*/ 136 h 138"/>
                  <a:gd name="T72" fmla="*/ 32 w 126"/>
                  <a:gd name="T73" fmla="*/ 136 h 138"/>
                  <a:gd name="T74" fmla="*/ 34 w 126"/>
                  <a:gd name="T75" fmla="*/ 132 h 138"/>
                  <a:gd name="T76" fmla="*/ 34 w 126"/>
                  <a:gd name="T77" fmla="*/ 125 h 138"/>
                  <a:gd name="T78" fmla="*/ 34 w 126"/>
                  <a:gd name="T79" fmla="*/ 121 h 138"/>
                  <a:gd name="T80" fmla="*/ 32 w 126"/>
                  <a:gd name="T81" fmla="*/ 111 h 138"/>
                  <a:gd name="T82" fmla="*/ 32 w 126"/>
                  <a:gd name="T83" fmla="*/ 105 h 138"/>
                  <a:gd name="T84" fmla="*/ 30 w 126"/>
                  <a:gd name="T85" fmla="*/ 100 h 138"/>
                  <a:gd name="T86" fmla="*/ 30 w 126"/>
                  <a:gd name="T87" fmla="*/ 96 h 138"/>
                  <a:gd name="T88" fmla="*/ 29 w 126"/>
                  <a:gd name="T89" fmla="*/ 94 h 138"/>
                  <a:gd name="T90" fmla="*/ 27 w 126"/>
                  <a:gd name="T91" fmla="*/ 90 h 138"/>
                  <a:gd name="T92" fmla="*/ 25 w 126"/>
                  <a:gd name="T93" fmla="*/ 86 h 138"/>
                  <a:gd name="T94" fmla="*/ 21 w 126"/>
                  <a:gd name="T95" fmla="*/ 82 h 138"/>
                  <a:gd name="T96" fmla="*/ 15 w 126"/>
                  <a:gd name="T97" fmla="*/ 77 h 138"/>
                  <a:gd name="T98" fmla="*/ 9 w 126"/>
                  <a:gd name="T99" fmla="*/ 73 h 138"/>
                  <a:gd name="T100" fmla="*/ 6 w 126"/>
                  <a:gd name="T101" fmla="*/ 69 h 138"/>
                  <a:gd name="T102" fmla="*/ 2 w 126"/>
                  <a:gd name="T103" fmla="*/ 65 h 138"/>
                  <a:gd name="T104" fmla="*/ 2 w 126"/>
                  <a:gd name="T105" fmla="*/ 61 h 138"/>
                  <a:gd name="T106" fmla="*/ 7 w 126"/>
                  <a:gd name="T107" fmla="*/ 52 h 138"/>
                  <a:gd name="T108" fmla="*/ 17 w 126"/>
                  <a:gd name="T109" fmla="*/ 42 h 138"/>
                  <a:gd name="T110" fmla="*/ 23 w 126"/>
                  <a:gd name="T111" fmla="*/ 36 h 138"/>
                  <a:gd name="T112" fmla="*/ 34 w 126"/>
                  <a:gd name="T113" fmla="*/ 23 h 1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
                  <a:gd name="T172" fmla="*/ 0 h 138"/>
                  <a:gd name="T173" fmla="*/ 126 w 126"/>
                  <a:gd name="T174" fmla="*/ 138 h 1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 h="138">
                    <a:moveTo>
                      <a:pt x="36" y="19"/>
                    </a:moveTo>
                    <a:lnTo>
                      <a:pt x="38" y="19"/>
                    </a:lnTo>
                    <a:lnTo>
                      <a:pt x="40" y="19"/>
                    </a:lnTo>
                    <a:lnTo>
                      <a:pt x="40" y="17"/>
                    </a:lnTo>
                    <a:lnTo>
                      <a:pt x="44" y="17"/>
                    </a:lnTo>
                    <a:lnTo>
                      <a:pt x="46" y="15"/>
                    </a:lnTo>
                    <a:lnTo>
                      <a:pt x="50" y="9"/>
                    </a:lnTo>
                    <a:lnTo>
                      <a:pt x="52" y="9"/>
                    </a:lnTo>
                    <a:lnTo>
                      <a:pt x="52" y="8"/>
                    </a:lnTo>
                    <a:lnTo>
                      <a:pt x="53" y="8"/>
                    </a:lnTo>
                    <a:lnTo>
                      <a:pt x="55" y="6"/>
                    </a:lnTo>
                    <a:lnTo>
                      <a:pt x="57" y="6"/>
                    </a:lnTo>
                    <a:lnTo>
                      <a:pt x="61" y="4"/>
                    </a:lnTo>
                    <a:lnTo>
                      <a:pt x="63" y="2"/>
                    </a:lnTo>
                    <a:lnTo>
                      <a:pt x="63" y="0"/>
                    </a:lnTo>
                    <a:lnTo>
                      <a:pt x="65" y="0"/>
                    </a:lnTo>
                    <a:lnTo>
                      <a:pt x="65" y="2"/>
                    </a:lnTo>
                    <a:lnTo>
                      <a:pt x="69" y="2"/>
                    </a:lnTo>
                    <a:lnTo>
                      <a:pt x="69" y="4"/>
                    </a:lnTo>
                    <a:lnTo>
                      <a:pt x="71" y="4"/>
                    </a:lnTo>
                    <a:lnTo>
                      <a:pt x="71" y="6"/>
                    </a:lnTo>
                    <a:lnTo>
                      <a:pt x="73" y="6"/>
                    </a:lnTo>
                    <a:lnTo>
                      <a:pt x="73" y="8"/>
                    </a:lnTo>
                    <a:lnTo>
                      <a:pt x="75" y="8"/>
                    </a:lnTo>
                    <a:lnTo>
                      <a:pt x="77" y="8"/>
                    </a:lnTo>
                    <a:lnTo>
                      <a:pt x="78" y="8"/>
                    </a:lnTo>
                    <a:lnTo>
                      <a:pt x="84" y="9"/>
                    </a:lnTo>
                    <a:lnTo>
                      <a:pt x="84" y="8"/>
                    </a:lnTo>
                    <a:lnTo>
                      <a:pt x="84" y="9"/>
                    </a:lnTo>
                    <a:lnTo>
                      <a:pt x="86" y="9"/>
                    </a:lnTo>
                    <a:lnTo>
                      <a:pt x="84" y="9"/>
                    </a:lnTo>
                    <a:lnTo>
                      <a:pt x="86" y="13"/>
                    </a:lnTo>
                    <a:lnTo>
                      <a:pt x="88" y="13"/>
                    </a:lnTo>
                    <a:lnTo>
                      <a:pt x="88" y="11"/>
                    </a:lnTo>
                    <a:lnTo>
                      <a:pt x="90" y="13"/>
                    </a:lnTo>
                    <a:lnTo>
                      <a:pt x="92" y="15"/>
                    </a:lnTo>
                    <a:lnTo>
                      <a:pt x="94" y="17"/>
                    </a:lnTo>
                    <a:lnTo>
                      <a:pt x="96" y="15"/>
                    </a:lnTo>
                    <a:lnTo>
                      <a:pt x="96" y="13"/>
                    </a:lnTo>
                    <a:lnTo>
                      <a:pt x="98" y="13"/>
                    </a:lnTo>
                    <a:lnTo>
                      <a:pt x="98" y="15"/>
                    </a:lnTo>
                    <a:lnTo>
                      <a:pt x="98" y="17"/>
                    </a:lnTo>
                    <a:lnTo>
                      <a:pt x="100" y="17"/>
                    </a:lnTo>
                    <a:lnTo>
                      <a:pt x="101" y="15"/>
                    </a:lnTo>
                    <a:lnTo>
                      <a:pt x="103" y="17"/>
                    </a:lnTo>
                    <a:lnTo>
                      <a:pt x="103" y="15"/>
                    </a:lnTo>
                    <a:lnTo>
                      <a:pt x="105" y="15"/>
                    </a:lnTo>
                    <a:lnTo>
                      <a:pt x="107" y="15"/>
                    </a:lnTo>
                    <a:lnTo>
                      <a:pt x="107" y="17"/>
                    </a:lnTo>
                    <a:lnTo>
                      <a:pt x="105" y="19"/>
                    </a:lnTo>
                    <a:lnTo>
                      <a:pt x="103" y="27"/>
                    </a:lnTo>
                    <a:lnTo>
                      <a:pt x="103" y="32"/>
                    </a:lnTo>
                    <a:lnTo>
                      <a:pt x="105" y="36"/>
                    </a:lnTo>
                    <a:lnTo>
                      <a:pt x="107" y="42"/>
                    </a:lnTo>
                    <a:lnTo>
                      <a:pt x="107" y="44"/>
                    </a:lnTo>
                    <a:lnTo>
                      <a:pt x="109" y="44"/>
                    </a:lnTo>
                    <a:lnTo>
                      <a:pt x="109" y="50"/>
                    </a:lnTo>
                    <a:lnTo>
                      <a:pt x="109" y="52"/>
                    </a:lnTo>
                    <a:lnTo>
                      <a:pt x="109" y="56"/>
                    </a:lnTo>
                    <a:lnTo>
                      <a:pt x="109" y="57"/>
                    </a:lnTo>
                    <a:lnTo>
                      <a:pt x="109" y="59"/>
                    </a:lnTo>
                    <a:lnTo>
                      <a:pt x="109" y="61"/>
                    </a:lnTo>
                    <a:lnTo>
                      <a:pt x="109" y="63"/>
                    </a:lnTo>
                    <a:lnTo>
                      <a:pt x="111" y="63"/>
                    </a:lnTo>
                    <a:lnTo>
                      <a:pt x="111" y="65"/>
                    </a:lnTo>
                    <a:lnTo>
                      <a:pt x="111" y="67"/>
                    </a:lnTo>
                    <a:lnTo>
                      <a:pt x="115" y="71"/>
                    </a:lnTo>
                    <a:lnTo>
                      <a:pt x="115" y="73"/>
                    </a:lnTo>
                    <a:lnTo>
                      <a:pt x="117" y="73"/>
                    </a:lnTo>
                    <a:lnTo>
                      <a:pt x="119" y="75"/>
                    </a:lnTo>
                    <a:lnTo>
                      <a:pt x="119" y="77"/>
                    </a:lnTo>
                    <a:lnTo>
                      <a:pt x="119" y="79"/>
                    </a:lnTo>
                    <a:lnTo>
                      <a:pt x="121" y="79"/>
                    </a:lnTo>
                    <a:lnTo>
                      <a:pt x="121" y="80"/>
                    </a:lnTo>
                    <a:lnTo>
                      <a:pt x="123" y="82"/>
                    </a:lnTo>
                    <a:lnTo>
                      <a:pt x="123" y="84"/>
                    </a:lnTo>
                    <a:lnTo>
                      <a:pt x="123" y="86"/>
                    </a:lnTo>
                    <a:lnTo>
                      <a:pt x="125" y="88"/>
                    </a:lnTo>
                    <a:lnTo>
                      <a:pt x="125" y="90"/>
                    </a:lnTo>
                    <a:lnTo>
                      <a:pt x="126" y="90"/>
                    </a:lnTo>
                    <a:lnTo>
                      <a:pt x="125" y="92"/>
                    </a:lnTo>
                    <a:lnTo>
                      <a:pt x="126" y="94"/>
                    </a:lnTo>
                    <a:lnTo>
                      <a:pt x="123" y="98"/>
                    </a:lnTo>
                    <a:lnTo>
                      <a:pt x="119" y="100"/>
                    </a:lnTo>
                    <a:lnTo>
                      <a:pt x="117" y="102"/>
                    </a:lnTo>
                    <a:lnTo>
                      <a:pt x="117" y="104"/>
                    </a:lnTo>
                    <a:lnTo>
                      <a:pt x="98" y="119"/>
                    </a:lnTo>
                    <a:lnTo>
                      <a:pt x="98" y="121"/>
                    </a:lnTo>
                    <a:lnTo>
                      <a:pt x="86" y="130"/>
                    </a:lnTo>
                    <a:lnTo>
                      <a:pt x="82" y="136"/>
                    </a:lnTo>
                    <a:lnTo>
                      <a:pt x="80" y="136"/>
                    </a:lnTo>
                    <a:lnTo>
                      <a:pt x="78" y="138"/>
                    </a:lnTo>
                    <a:lnTo>
                      <a:pt x="75" y="136"/>
                    </a:lnTo>
                    <a:lnTo>
                      <a:pt x="73" y="136"/>
                    </a:lnTo>
                    <a:lnTo>
                      <a:pt x="67" y="136"/>
                    </a:lnTo>
                    <a:lnTo>
                      <a:pt x="46" y="136"/>
                    </a:lnTo>
                    <a:lnTo>
                      <a:pt x="32" y="136"/>
                    </a:lnTo>
                    <a:lnTo>
                      <a:pt x="32" y="134"/>
                    </a:lnTo>
                    <a:lnTo>
                      <a:pt x="34" y="134"/>
                    </a:lnTo>
                    <a:lnTo>
                      <a:pt x="34" y="132"/>
                    </a:lnTo>
                    <a:lnTo>
                      <a:pt x="36" y="130"/>
                    </a:lnTo>
                    <a:lnTo>
                      <a:pt x="36" y="128"/>
                    </a:lnTo>
                    <a:lnTo>
                      <a:pt x="34" y="127"/>
                    </a:lnTo>
                    <a:lnTo>
                      <a:pt x="34" y="125"/>
                    </a:lnTo>
                    <a:lnTo>
                      <a:pt x="34" y="123"/>
                    </a:lnTo>
                    <a:lnTo>
                      <a:pt x="34" y="121"/>
                    </a:lnTo>
                    <a:lnTo>
                      <a:pt x="32" y="119"/>
                    </a:lnTo>
                    <a:lnTo>
                      <a:pt x="32" y="115"/>
                    </a:lnTo>
                    <a:lnTo>
                      <a:pt x="32" y="111"/>
                    </a:lnTo>
                    <a:lnTo>
                      <a:pt x="32" y="109"/>
                    </a:lnTo>
                    <a:lnTo>
                      <a:pt x="32" y="107"/>
                    </a:lnTo>
                    <a:lnTo>
                      <a:pt x="32" y="105"/>
                    </a:lnTo>
                    <a:lnTo>
                      <a:pt x="32" y="104"/>
                    </a:lnTo>
                    <a:lnTo>
                      <a:pt x="30" y="102"/>
                    </a:lnTo>
                    <a:lnTo>
                      <a:pt x="30" y="100"/>
                    </a:lnTo>
                    <a:lnTo>
                      <a:pt x="32" y="98"/>
                    </a:lnTo>
                    <a:lnTo>
                      <a:pt x="30" y="98"/>
                    </a:lnTo>
                    <a:lnTo>
                      <a:pt x="30" y="96"/>
                    </a:lnTo>
                    <a:lnTo>
                      <a:pt x="29" y="96"/>
                    </a:lnTo>
                    <a:lnTo>
                      <a:pt x="29" y="94"/>
                    </a:lnTo>
                    <a:lnTo>
                      <a:pt x="29" y="92"/>
                    </a:lnTo>
                    <a:lnTo>
                      <a:pt x="27" y="90"/>
                    </a:lnTo>
                    <a:lnTo>
                      <a:pt x="25" y="88"/>
                    </a:lnTo>
                    <a:lnTo>
                      <a:pt x="25" y="86"/>
                    </a:lnTo>
                    <a:lnTo>
                      <a:pt x="23" y="86"/>
                    </a:lnTo>
                    <a:lnTo>
                      <a:pt x="23" y="84"/>
                    </a:lnTo>
                    <a:lnTo>
                      <a:pt x="21" y="82"/>
                    </a:lnTo>
                    <a:lnTo>
                      <a:pt x="19" y="80"/>
                    </a:lnTo>
                    <a:lnTo>
                      <a:pt x="19" y="79"/>
                    </a:lnTo>
                    <a:lnTo>
                      <a:pt x="15" y="77"/>
                    </a:lnTo>
                    <a:lnTo>
                      <a:pt x="13" y="77"/>
                    </a:lnTo>
                    <a:lnTo>
                      <a:pt x="11" y="75"/>
                    </a:lnTo>
                    <a:lnTo>
                      <a:pt x="9" y="73"/>
                    </a:lnTo>
                    <a:lnTo>
                      <a:pt x="9" y="71"/>
                    </a:lnTo>
                    <a:lnTo>
                      <a:pt x="7" y="69"/>
                    </a:lnTo>
                    <a:lnTo>
                      <a:pt x="6" y="69"/>
                    </a:lnTo>
                    <a:lnTo>
                      <a:pt x="4" y="67"/>
                    </a:lnTo>
                    <a:lnTo>
                      <a:pt x="2" y="65"/>
                    </a:lnTo>
                    <a:lnTo>
                      <a:pt x="2" y="63"/>
                    </a:lnTo>
                    <a:lnTo>
                      <a:pt x="0" y="61"/>
                    </a:lnTo>
                    <a:lnTo>
                      <a:pt x="2" y="61"/>
                    </a:lnTo>
                    <a:lnTo>
                      <a:pt x="2" y="59"/>
                    </a:lnTo>
                    <a:lnTo>
                      <a:pt x="4" y="57"/>
                    </a:lnTo>
                    <a:lnTo>
                      <a:pt x="6" y="54"/>
                    </a:lnTo>
                    <a:lnTo>
                      <a:pt x="7" y="52"/>
                    </a:lnTo>
                    <a:lnTo>
                      <a:pt x="9" y="52"/>
                    </a:lnTo>
                    <a:lnTo>
                      <a:pt x="11" y="48"/>
                    </a:lnTo>
                    <a:lnTo>
                      <a:pt x="17" y="42"/>
                    </a:lnTo>
                    <a:lnTo>
                      <a:pt x="19" y="40"/>
                    </a:lnTo>
                    <a:lnTo>
                      <a:pt x="23" y="36"/>
                    </a:lnTo>
                    <a:lnTo>
                      <a:pt x="23" y="34"/>
                    </a:lnTo>
                    <a:lnTo>
                      <a:pt x="30" y="29"/>
                    </a:lnTo>
                    <a:lnTo>
                      <a:pt x="32" y="25"/>
                    </a:lnTo>
                    <a:lnTo>
                      <a:pt x="34" y="23"/>
                    </a:lnTo>
                    <a:lnTo>
                      <a:pt x="34" y="21"/>
                    </a:lnTo>
                    <a:lnTo>
                      <a:pt x="36" y="19"/>
                    </a:lnTo>
                    <a:close/>
                  </a:path>
                </a:pathLst>
              </a:custGeom>
              <a:solidFill>
                <a:srgbClr val="628AA8"/>
              </a:solidFill>
              <a:ln w="6350">
                <a:solidFill>
                  <a:srgbClr val="E1E1E1"/>
                </a:solidFill>
                <a:prstDash val="solid"/>
                <a:round/>
                <a:headEnd/>
                <a:tailEnd/>
              </a:ln>
            </p:spPr>
            <p:txBody>
              <a:bodyPr/>
              <a:lstStyle/>
              <a:p>
                <a:endParaRPr lang="en-US"/>
              </a:p>
            </p:txBody>
          </p:sp>
          <p:sp>
            <p:nvSpPr>
              <p:cNvPr id="38197" name="Freeform 54"/>
              <p:cNvSpPr>
                <a:spLocks noEditPoints="1"/>
              </p:cNvSpPr>
              <p:nvPr/>
            </p:nvSpPr>
            <p:spPr bwMode="auto">
              <a:xfrm>
                <a:off x="2867" y="1133"/>
                <a:ext cx="265" cy="228"/>
              </a:xfrm>
              <a:custGeom>
                <a:avLst/>
                <a:gdLst>
                  <a:gd name="T0" fmla="*/ 39 w 265"/>
                  <a:gd name="T1" fmla="*/ 2 h 228"/>
                  <a:gd name="T2" fmla="*/ 104 w 265"/>
                  <a:gd name="T3" fmla="*/ 36 h 228"/>
                  <a:gd name="T4" fmla="*/ 111 w 265"/>
                  <a:gd name="T5" fmla="*/ 36 h 228"/>
                  <a:gd name="T6" fmla="*/ 121 w 265"/>
                  <a:gd name="T7" fmla="*/ 36 h 228"/>
                  <a:gd name="T8" fmla="*/ 127 w 265"/>
                  <a:gd name="T9" fmla="*/ 34 h 228"/>
                  <a:gd name="T10" fmla="*/ 127 w 265"/>
                  <a:gd name="T11" fmla="*/ 32 h 228"/>
                  <a:gd name="T12" fmla="*/ 129 w 265"/>
                  <a:gd name="T13" fmla="*/ 25 h 228"/>
                  <a:gd name="T14" fmla="*/ 131 w 265"/>
                  <a:gd name="T15" fmla="*/ 19 h 228"/>
                  <a:gd name="T16" fmla="*/ 135 w 265"/>
                  <a:gd name="T17" fmla="*/ 11 h 228"/>
                  <a:gd name="T18" fmla="*/ 136 w 265"/>
                  <a:gd name="T19" fmla="*/ 9 h 228"/>
                  <a:gd name="T20" fmla="*/ 135 w 265"/>
                  <a:gd name="T21" fmla="*/ 5 h 228"/>
                  <a:gd name="T22" fmla="*/ 136 w 265"/>
                  <a:gd name="T23" fmla="*/ 3 h 228"/>
                  <a:gd name="T24" fmla="*/ 138 w 265"/>
                  <a:gd name="T25" fmla="*/ 2 h 228"/>
                  <a:gd name="T26" fmla="*/ 148 w 265"/>
                  <a:gd name="T27" fmla="*/ 3 h 228"/>
                  <a:gd name="T28" fmla="*/ 152 w 265"/>
                  <a:gd name="T29" fmla="*/ 3 h 228"/>
                  <a:gd name="T30" fmla="*/ 154 w 265"/>
                  <a:gd name="T31" fmla="*/ 7 h 228"/>
                  <a:gd name="T32" fmla="*/ 159 w 265"/>
                  <a:gd name="T33" fmla="*/ 11 h 228"/>
                  <a:gd name="T34" fmla="*/ 163 w 265"/>
                  <a:gd name="T35" fmla="*/ 9 h 228"/>
                  <a:gd name="T36" fmla="*/ 169 w 265"/>
                  <a:gd name="T37" fmla="*/ 9 h 228"/>
                  <a:gd name="T38" fmla="*/ 186 w 265"/>
                  <a:gd name="T39" fmla="*/ 9 h 228"/>
                  <a:gd name="T40" fmla="*/ 219 w 265"/>
                  <a:gd name="T41" fmla="*/ 15 h 228"/>
                  <a:gd name="T42" fmla="*/ 219 w 265"/>
                  <a:gd name="T43" fmla="*/ 19 h 228"/>
                  <a:gd name="T44" fmla="*/ 223 w 265"/>
                  <a:gd name="T45" fmla="*/ 25 h 228"/>
                  <a:gd name="T46" fmla="*/ 227 w 265"/>
                  <a:gd name="T47" fmla="*/ 40 h 228"/>
                  <a:gd name="T48" fmla="*/ 204 w 265"/>
                  <a:gd name="T49" fmla="*/ 57 h 228"/>
                  <a:gd name="T50" fmla="*/ 200 w 265"/>
                  <a:gd name="T51" fmla="*/ 73 h 228"/>
                  <a:gd name="T52" fmla="*/ 186 w 265"/>
                  <a:gd name="T53" fmla="*/ 92 h 228"/>
                  <a:gd name="T54" fmla="*/ 179 w 265"/>
                  <a:gd name="T55" fmla="*/ 101 h 228"/>
                  <a:gd name="T56" fmla="*/ 173 w 265"/>
                  <a:gd name="T57" fmla="*/ 113 h 228"/>
                  <a:gd name="T58" fmla="*/ 148 w 265"/>
                  <a:gd name="T59" fmla="*/ 134 h 228"/>
                  <a:gd name="T60" fmla="*/ 121 w 265"/>
                  <a:gd name="T61" fmla="*/ 126 h 228"/>
                  <a:gd name="T62" fmla="*/ 100 w 265"/>
                  <a:gd name="T63" fmla="*/ 124 h 228"/>
                  <a:gd name="T64" fmla="*/ 81 w 265"/>
                  <a:gd name="T65" fmla="*/ 126 h 228"/>
                  <a:gd name="T66" fmla="*/ 65 w 265"/>
                  <a:gd name="T67" fmla="*/ 124 h 228"/>
                  <a:gd name="T68" fmla="*/ 54 w 265"/>
                  <a:gd name="T69" fmla="*/ 117 h 228"/>
                  <a:gd name="T70" fmla="*/ 25 w 265"/>
                  <a:gd name="T71" fmla="*/ 109 h 228"/>
                  <a:gd name="T72" fmla="*/ 19 w 265"/>
                  <a:gd name="T73" fmla="*/ 98 h 228"/>
                  <a:gd name="T74" fmla="*/ 17 w 265"/>
                  <a:gd name="T75" fmla="*/ 84 h 228"/>
                  <a:gd name="T76" fmla="*/ 14 w 265"/>
                  <a:gd name="T77" fmla="*/ 78 h 228"/>
                  <a:gd name="T78" fmla="*/ 12 w 265"/>
                  <a:gd name="T79" fmla="*/ 71 h 228"/>
                  <a:gd name="T80" fmla="*/ 17 w 265"/>
                  <a:gd name="T81" fmla="*/ 67 h 228"/>
                  <a:gd name="T82" fmla="*/ 44 w 265"/>
                  <a:gd name="T83" fmla="*/ 67 h 228"/>
                  <a:gd name="T84" fmla="*/ 50 w 265"/>
                  <a:gd name="T85" fmla="*/ 55 h 228"/>
                  <a:gd name="T86" fmla="*/ 44 w 265"/>
                  <a:gd name="T87" fmla="*/ 48 h 228"/>
                  <a:gd name="T88" fmla="*/ 40 w 265"/>
                  <a:gd name="T89" fmla="*/ 46 h 228"/>
                  <a:gd name="T90" fmla="*/ 35 w 265"/>
                  <a:gd name="T91" fmla="*/ 48 h 228"/>
                  <a:gd name="T92" fmla="*/ 33 w 265"/>
                  <a:gd name="T93" fmla="*/ 46 h 228"/>
                  <a:gd name="T94" fmla="*/ 31 w 265"/>
                  <a:gd name="T95" fmla="*/ 40 h 228"/>
                  <a:gd name="T96" fmla="*/ 19 w 265"/>
                  <a:gd name="T97" fmla="*/ 36 h 228"/>
                  <a:gd name="T98" fmla="*/ 14 w 265"/>
                  <a:gd name="T99" fmla="*/ 30 h 228"/>
                  <a:gd name="T100" fmla="*/ 12 w 265"/>
                  <a:gd name="T101" fmla="*/ 17 h 228"/>
                  <a:gd name="T102" fmla="*/ 0 w 265"/>
                  <a:gd name="T103" fmla="*/ 2 h 228"/>
                  <a:gd name="T104" fmla="*/ 259 w 265"/>
                  <a:gd name="T105" fmla="*/ 184 h 228"/>
                  <a:gd name="T106" fmla="*/ 198 w 265"/>
                  <a:gd name="T107" fmla="*/ 220 h 228"/>
                  <a:gd name="T108" fmla="*/ 190 w 265"/>
                  <a:gd name="T109" fmla="*/ 228 h 228"/>
                  <a:gd name="T110" fmla="*/ 196 w 265"/>
                  <a:gd name="T111" fmla="*/ 211 h 228"/>
                  <a:gd name="T112" fmla="*/ 198 w 265"/>
                  <a:gd name="T113" fmla="*/ 207 h 228"/>
                  <a:gd name="T114" fmla="*/ 215 w 265"/>
                  <a:gd name="T115" fmla="*/ 201 h 228"/>
                  <a:gd name="T116" fmla="*/ 250 w 265"/>
                  <a:gd name="T117" fmla="*/ 182 h 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5"/>
                  <a:gd name="T178" fmla="*/ 0 h 228"/>
                  <a:gd name="T179" fmla="*/ 265 w 265"/>
                  <a:gd name="T180" fmla="*/ 228 h 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5" h="228">
                    <a:moveTo>
                      <a:pt x="0" y="2"/>
                    </a:moveTo>
                    <a:lnTo>
                      <a:pt x="0" y="2"/>
                    </a:lnTo>
                    <a:lnTo>
                      <a:pt x="6" y="2"/>
                    </a:lnTo>
                    <a:lnTo>
                      <a:pt x="8" y="2"/>
                    </a:lnTo>
                    <a:lnTo>
                      <a:pt x="27" y="2"/>
                    </a:lnTo>
                    <a:lnTo>
                      <a:pt x="39" y="2"/>
                    </a:lnTo>
                    <a:lnTo>
                      <a:pt x="67" y="3"/>
                    </a:lnTo>
                    <a:lnTo>
                      <a:pt x="71" y="3"/>
                    </a:lnTo>
                    <a:lnTo>
                      <a:pt x="94" y="3"/>
                    </a:lnTo>
                    <a:lnTo>
                      <a:pt x="108" y="3"/>
                    </a:lnTo>
                    <a:lnTo>
                      <a:pt x="100" y="34"/>
                    </a:lnTo>
                    <a:lnTo>
                      <a:pt x="104" y="36"/>
                    </a:lnTo>
                    <a:lnTo>
                      <a:pt x="106" y="34"/>
                    </a:lnTo>
                    <a:lnTo>
                      <a:pt x="108" y="34"/>
                    </a:lnTo>
                    <a:lnTo>
                      <a:pt x="110" y="36"/>
                    </a:lnTo>
                    <a:lnTo>
                      <a:pt x="111" y="36"/>
                    </a:lnTo>
                    <a:lnTo>
                      <a:pt x="113" y="34"/>
                    </a:lnTo>
                    <a:lnTo>
                      <a:pt x="115" y="36"/>
                    </a:lnTo>
                    <a:lnTo>
                      <a:pt x="117" y="36"/>
                    </a:lnTo>
                    <a:lnTo>
                      <a:pt x="119" y="36"/>
                    </a:lnTo>
                    <a:lnTo>
                      <a:pt x="121" y="36"/>
                    </a:lnTo>
                    <a:lnTo>
                      <a:pt x="123" y="36"/>
                    </a:lnTo>
                    <a:lnTo>
                      <a:pt x="125" y="38"/>
                    </a:lnTo>
                    <a:lnTo>
                      <a:pt x="127" y="36"/>
                    </a:lnTo>
                    <a:lnTo>
                      <a:pt x="127" y="34"/>
                    </a:lnTo>
                    <a:lnTo>
                      <a:pt x="127" y="32"/>
                    </a:lnTo>
                    <a:lnTo>
                      <a:pt x="129" y="32"/>
                    </a:lnTo>
                    <a:lnTo>
                      <a:pt x="129" y="30"/>
                    </a:lnTo>
                    <a:lnTo>
                      <a:pt x="131" y="26"/>
                    </a:lnTo>
                    <a:lnTo>
                      <a:pt x="131" y="25"/>
                    </a:lnTo>
                    <a:lnTo>
                      <a:pt x="129" y="25"/>
                    </a:lnTo>
                    <a:lnTo>
                      <a:pt x="129" y="23"/>
                    </a:lnTo>
                    <a:lnTo>
                      <a:pt x="131" y="23"/>
                    </a:lnTo>
                    <a:lnTo>
                      <a:pt x="131" y="21"/>
                    </a:lnTo>
                    <a:lnTo>
                      <a:pt x="131" y="19"/>
                    </a:lnTo>
                    <a:lnTo>
                      <a:pt x="133" y="19"/>
                    </a:lnTo>
                    <a:lnTo>
                      <a:pt x="135" y="17"/>
                    </a:lnTo>
                    <a:lnTo>
                      <a:pt x="135" y="15"/>
                    </a:lnTo>
                    <a:lnTo>
                      <a:pt x="133" y="13"/>
                    </a:lnTo>
                    <a:lnTo>
                      <a:pt x="135" y="11"/>
                    </a:lnTo>
                    <a:lnTo>
                      <a:pt x="135" y="9"/>
                    </a:lnTo>
                    <a:lnTo>
                      <a:pt x="136" y="9"/>
                    </a:lnTo>
                    <a:lnTo>
                      <a:pt x="136" y="11"/>
                    </a:lnTo>
                    <a:lnTo>
                      <a:pt x="136" y="9"/>
                    </a:lnTo>
                    <a:lnTo>
                      <a:pt x="135" y="7"/>
                    </a:lnTo>
                    <a:lnTo>
                      <a:pt x="136" y="7"/>
                    </a:lnTo>
                    <a:lnTo>
                      <a:pt x="135" y="5"/>
                    </a:lnTo>
                    <a:lnTo>
                      <a:pt x="135" y="3"/>
                    </a:lnTo>
                    <a:lnTo>
                      <a:pt x="136" y="3"/>
                    </a:lnTo>
                    <a:lnTo>
                      <a:pt x="138" y="3"/>
                    </a:lnTo>
                    <a:lnTo>
                      <a:pt x="136" y="3"/>
                    </a:lnTo>
                    <a:lnTo>
                      <a:pt x="136" y="2"/>
                    </a:lnTo>
                    <a:lnTo>
                      <a:pt x="138" y="2"/>
                    </a:lnTo>
                    <a:lnTo>
                      <a:pt x="140" y="2"/>
                    </a:lnTo>
                    <a:lnTo>
                      <a:pt x="144" y="0"/>
                    </a:lnTo>
                    <a:lnTo>
                      <a:pt x="146" y="0"/>
                    </a:lnTo>
                    <a:lnTo>
                      <a:pt x="148" y="2"/>
                    </a:lnTo>
                    <a:lnTo>
                      <a:pt x="148" y="3"/>
                    </a:lnTo>
                    <a:lnTo>
                      <a:pt x="150" y="3"/>
                    </a:lnTo>
                    <a:lnTo>
                      <a:pt x="150" y="2"/>
                    </a:lnTo>
                    <a:lnTo>
                      <a:pt x="152" y="2"/>
                    </a:lnTo>
                    <a:lnTo>
                      <a:pt x="152" y="3"/>
                    </a:lnTo>
                    <a:lnTo>
                      <a:pt x="152" y="5"/>
                    </a:lnTo>
                    <a:lnTo>
                      <a:pt x="152" y="7"/>
                    </a:lnTo>
                    <a:lnTo>
                      <a:pt x="154" y="7"/>
                    </a:lnTo>
                    <a:lnTo>
                      <a:pt x="156" y="7"/>
                    </a:lnTo>
                    <a:lnTo>
                      <a:pt x="158" y="9"/>
                    </a:lnTo>
                    <a:lnTo>
                      <a:pt x="158" y="11"/>
                    </a:lnTo>
                    <a:lnTo>
                      <a:pt x="159" y="11"/>
                    </a:lnTo>
                    <a:lnTo>
                      <a:pt x="159" y="9"/>
                    </a:lnTo>
                    <a:lnTo>
                      <a:pt x="161" y="9"/>
                    </a:lnTo>
                    <a:lnTo>
                      <a:pt x="163" y="9"/>
                    </a:lnTo>
                    <a:lnTo>
                      <a:pt x="165" y="9"/>
                    </a:lnTo>
                    <a:lnTo>
                      <a:pt x="167" y="9"/>
                    </a:lnTo>
                    <a:lnTo>
                      <a:pt x="169" y="7"/>
                    </a:lnTo>
                    <a:lnTo>
                      <a:pt x="169" y="9"/>
                    </a:lnTo>
                    <a:lnTo>
                      <a:pt x="175" y="13"/>
                    </a:lnTo>
                    <a:lnTo>
                      <a:pt x="177" y="13"/>
                    </a:lnTo>
                    <a:lnTo>
                      <a:pt x="179" y="11"/>
                    </a:lnTo>
                    <a:lnTo>
                      <a:pt x="179" y="9"/>
                    </a:lnTo>
                    <a:lnTo>
                      <a:pt x="186" y="9"/>
                    </a:lnTo>
                    <a:lnTo>
                      <a:pt x="215" y="9"/>
                    </a:lnTo>
                    <a:lnTo>
                      <a:pt x="215" y="11"/>
                    </a:lnTo>
                    <a:lnTo>
                      <a:pt x="217" y="13"/>
                    </a:lnTo>
                    <a:lnTo>
                      <a:pt x="219" y="15"/>
                    </a:lnTo>
                    <a:lnTo>
                      <a:pt x="219" y="17"/>
                    </a:lnTo>
                    <a:lnTo>
                      <a:pt x="219" y="19"/>
                    </a:lnTo>
                    <a:lnTo>
                      <a:pt x="221" y="21"/>
                    </a:lnTo>
                    <a:lnTo>
                      <a:pt x="221" y="23"/>
                    </a:lnTo>
                    <a:lnTo>
                      <a:pt x="223" y="23"/>
                    </a:lnTo>
                    <a:lnTo>
                      <a:pt x="223" y="25"/>
                    </a:lnTo>
                    <a:lnTo>
                      <a:pt x="223" y="28"/>
                    </a:lnTo>
                    <a:lnTo>
                      <a:pt x="223" y="30"/>
                    </a:lnTo>
                    <a:lnTo>
                      <a:pt x="223" y="34"/>
                    </a:lnTo>
                    <a:lnTo>
                      <a:pt x="225" y="36"/>
                    </a:lnTo>
                    <a:lnTo>
                      <a:pt x="225" y="38"/>
                    </a:lnTo>
                    <a:lnTo>
                      <a:pt x="227" y="40"/>
                    </a:lnTo>
                    <a:lnTo>
                      <a:pt x="219" y="44"/>
                    </a:lnTo>
                    <a:lnTo>
                      <a:pt x="215" y="48"/>
                    </a:lnTo>
                    <a:lnTo>
                      <a:pt x="215" y="50"/>
                    </a:lnTo>
                    <a:lnTo>
                      <a:pt x="215" y="53"/>
                    </a:lnTo>
                    <a:lnTo>
                      <a:pt x="213" y="55"/>
                    </a:lnTo>
                    <a:lnTo>
                      <a:pt x="204" y="57"/>
                    </a:lnTo>
                    <a:lnTo>
                      <a:pt x="204" y="59"/>
                    </a:lnTo>
                    <a:lnTo>
                      <a:pt x="202" y="61"/>
                    </a:lnTo>
                    <a:lnTo>
                      <a:pt x="200" y="67"/>
                    </a:lnTo>
                    <a:lnTo>
                      <a:pt x="198" y="69"/>
                    </a:lnTo>
                    <a:lnTo>
                      <a:pt x="200" y="71"/>
                    </a:lnTo>
                    <a:lnTo>
                      <a:pt x="200" y="73"/>
                    </a:lnTo>
                    <a:lnTo>
                      <a:pt x="192" y="76"/>
                    </a:lnTo>
                    <a:lnTo>
                      <a:pt x="190" y="80"/>
                    </a:lnTo>
                    <a:lnTo>
                      <a:pt x="190" y="82"/>
                    </a:lnTo>
                    <a:lnTo>
                      <a:pt x="190" y="84"/>
                    </a:lnTo>
                    <a:lnTo>
                      <a:pt x="190" y="88"/>
                    </a:lnTo>
                    <a:lnTo>
                      <a:pt x="186" y="92"/>
                    </a:lnTo>
                    <a:lnTo>
                      <a:pt x="186" y="96"/>
                    </a:lnTo>
                    <a:lnTo>
                      <a:pt x="186" y="98"/>
                    </a:lnTo>
                    <a:lnTo>
                      <a:pt x="184" y="101"/>
                    </a:lnTo>
                    <a:lnTo>
                      <a:pt x="183" y="103"/>
                    </a:lnTo>
                    <a:lnTo>
                      <a:pt x="179" y="101"/>
                    </a:lnTo>
                    <a:lnTo>
                      <a:pt x="175" y="101"/>
                    </a:lnTo>
                    <a:lnTo>
                      <a:pt x="171" y="103"/>
                    </a:lnTo>
                    <a:lnTo>
                      <a:pt x="171" y="105"/>
                    </a:lnTo>
                    <a:lnTo>
                      <a:pt x="171" y="107"/>
                    </a:lnTo>
                    <a:lnTo>
                      <a:pt x="171" y="109"/>
                    </a:lnTo>
                    <a:lnTo>
                      <a:pt x="173" y="113"/>
                    </a:lnTo>
                    <a:lnTo>
                      <a:pt x="169" y="117"/>
                    </a:lnTo>
                    <a:lnTo>
                      <a:pt x="163" y="121"/>
                    </a:lnTo>
                    <a:lnTo>
                      <a:pt x="154" y="124"/>
                    </a:lnTo>
                    <a:lnTo>
                      <a:pt x="152" y="126"/>
                    </a:lnTo>
                    <a:lnTo>
                      <a:pt x="148" y="130"/>
                    </a:lnTo>
                    <a:lnTo>
                      <a:pt x="148" y="134"/>
                    </a:lnTo>
                    <a:lnTo>
                      <a:pt x="146" y="134"/>
                    </a:lnTo>
                    <a:lnTo>
                      <a:pt x="142" y="134"/>
                    </a:lnTo>
                    <a:lnTo>
                      <a:pt x="140" y="132"/>
                    </a:lnTo>
                    <a:lnTo>
                      <a:pt x="136" y="130"/>
                    </a:lnTo>
                    <a:lnTo>
                      <a:pt x="129" y="130"/>
                    </a:lnTo>
                    <a:lnTo>
                      <a:pt x="121" y="126"/>
                    </a:lnTo>
                    <a:lnTo>
                      <a:pt x="117" y="126"/>
                    </a:lnTo>
                    <a:lnTo>
                      <a:pt x="115" y="126"/>
                    </a:lnTo>
                    <a:lnTo>
                      <a:pt x="113" y="128"/>
                    </a:lnTo>
                    <a:lnTo>
                      <a:pt x="111" y="128"/>
                    </a:lnTo>
                    <a:lnTo>
                      <a:pt x="108" y="128"/>
                    </a:lnTo>
                    <a:lnTo>
                      <a:pt x="100" y="124"/>
                    </a:lnTo>
                    <a:lnTo>
                      <a:pt x="94" y="124"/>
                    </a:lnTo>
                    <a:lnTo>
                      <a:pt x="92" y="124"/>
                    </a:lnTo>
                    <a:lnTo>
                      <a:pt x="90" y="128"/>
                    </a:lnTo>
                    <a:lnTo>
                      <a:pt x="87" y="128"/>
                    </a:lnTo>
                    <a:lnTo>
                      <a:pt x="83" y="128"/>
                    </a:lnTo>
                    <a:lnTo>
                      <a:pt x="81" y="126"/>
                    </a:lnTo>
                    <a:lnTo>
                      <a:pt x="77" y="124"/>
                    </a:lnTo>
                    <a:lnTo>
                      <a:pt x="75" y="124"/>
                    </a:lnTo>
                    <a:lnTo>
                      <a:pt x="73" y="128"/>
                    </a:lnTo>
                    <a:lnTo>
                      <a:pt x="69" y="128"/>
                    </a:lnTo>
                    <a:lnTo>
                      <a:pt x="69" y="126"/>
                    </a:lnTo>
                    <a:lnTo>
                      <a:pt x="65" y="124"/>
                    </a:lnTo>
                    <a:lnTo>
                      <a:pt x="63" y="124"/>
                    </a:lnTo>
                    <a:lnTo>
                      <a:pt x="62" y="119"/>
                    </a:lnTo>
                    <a:lnTo>
                      <a:pt x="58" y="117"/>
                    </a:lnTo>
                    <a:lnTo>
                      <a:pt x="56" y="117"/>
                    </a:lnTo>
                    <a:lnTo>
                      <a:pt x="54" y="117"/>
                    </a:lnTo>
                    <a:lnTo>
                      <a:pt x="50" y="121"/>
                    </a:lnTo>
                    <a:lnTo>
                      <a:pt x="46" y="121"/>
                    </a:lnTo>
                    <a:lnTo>
                      <a:pt x="42" y="117"/>
                    </a:lnTo>
                    <a:lnTo>
                      <a:pt x="37" y="113"/>
                    </a:lnTo>
                    <a:lnTo>
                      <a:pt x="29" y="115"/>
                    </a:lnTo>
                    <a:lnTo>
                      <a:pt x="25" y="109"/>
                    </a:lnTo>
                    <a:lnTo>
                      <a:pt x="25" y="105"/>
                    </a:lnTo>
                    <a:lnTo>
                      <a:pt x="25" y="103"/>
                    </a:lnTo>
                    <a:lnTo>
                      <a:pt x="23" y="101"/>
                    </a:lnTo>
                    <a:lnTo>
                      <a:pt x="19" y="98"/>
                    </a:lnTo>
                    <a:lnTo>
                      <a:pt x="17" y="94"/>
                    </a:lnTo>
                    <a:lnTo>
                      <a:pt x="17" y="92"/>
                    </a:lnTo>
                    <a:lnTo>
                      <a:pt x="17" y="90"/>
                    </a:lnTo>
                    <a:lnTo>
                      <a:pt x="17" y="88"/>
                    </a:lnTo>
                    <a:lnTo>
                      <a:pt x="17" y="84"/>
                    </a:lnTo>
                    <a:lnTo>
                      <a:pt x="17" y="82"/>
                    </a:lnTo>
                    <a:lnTo>
                      <a:pt x="17" y="80"/>
                    </a:lnTo>
                    <a:lnTo>
                      <a:pt x="17" y="78"/>
                    </a:lnTo>
                    <a:lnTo>
                      <a:pt x="14" y="78"/>
                    </a:lnTo>
                    <a:lnTo>
                      <a:pt x="14" y="76"/>
                    </a:lnTo>
                    <a:lnTo>
                      <a:pt x="12" y="76"/>
                    </a:lnTo>
                    <a:lnTo>
                      <a:pt x="12" y="74"/>
                    </a:lnTo>
                    <a:lnTo>
                      <a:pt x="12" y="73"/>
                    </a:lnTo>
                    <a:lnTo>
                      <a:pt x="12" y="71"/>
                    </a:lnTo>
                    <a:lnTo>
                      <a:pt x="12" y="69"/>
                    </a:lnTo>
                    <a:lnTo>
                      <a:pt x="14" y="67"/>
                    </a:lnTo>
                    <a:lnTo>
                      <a:pt x="15" y="67"/>
                    </a:lnTo>
                    <a:lnTo>
                      <a:pt x="17" y="67"/>
                    </a:lnTo>
                    <a:lnTo>
                      <a:pt x="19" y="67"/>
                    </a:lnTo>
                    <a:lnTo>
                      <a:pt x="23" y="69"/>
                    </a:lnTo>
                    <a:lnTo>
                      <a:pt x="39" y="69"/>
                    </a:lnTo>
                    <a:lnTo>
                      <a:pt x="40" y="69"/>
                    </a:lnTo>
                    <a:lnTo>
                      <a:pt x="42" y="67"/>
                    </a:lnTo>
                    <a:lnTo>
                      <a:pt x="44" y="67"/>
                    </a:lnTo>
                    <a:lnTo>
                      <a:pt x="46" y="65"/>
                    </a:lnTo>
                    <a:lnTo>
                      <a:pt x="48" y="63"/>
                    </a:lnTo>
                    <a:lnTo>
                      <a:pt x="48" y="61"/>
                    </a:lnTo>
                    <a:lnTo>
                      <a:pt x="50" y="55"/>
                    </a:lnTo>
                    <a:lnTo>
                      <a:pt x="50" y="53"/>
                    </a:lnTo>
                    <a:lnTo>
                      <a:pt x="46" y="51"/>
                    </a:lnTo>
                    <a:lnTo>
                      <a:pt x="46" y="50"/>
                    </a:lnTo>
                    <a:lnTo>
                      <a:pt x="44" y="48"/>
                    </a:lnTo>
                    <a:lnTo>
                      <a:pt x="42" y="48"/>
                    </a:lnTo>
                    <a:lnTo>
                      <a:pt x="40" y="50"/>
                    </a:lnTo>
                    <a:lnTo>
                      <a:pt x="40" y="48"/>
                    </a:lnTo>
                    <a:lnTo>
                      <a:pt x="40" y="46"/>
                    </a:lnTo>
                    <a:lnTo>
                      <a:pt x="39" y="46"/>
                    </a:lnTo>
                    <a:lnTo>
                      <a:pt x="37" y="48"/>
                    </a:lnTo>
                    <a:lnTo>
                      <a:pt x="35" y="48"/>
                    </a:lnTo>
                    <a:lnTo>
                      <a:pt x="35" y="46"/>
                    </a:lnTo>
                    <a:lnTo>
                      <a:pt x="35" y="44"/>
                    </a:lnTo>
                    <a:lnTo>
                      <a:pt x="33" y="44"/>
                    </a:lnTo>
                    <a:lnTo>
                      <a:pt x="33" y="46"/>
                    </a:lnTo>
                    <a:lnTo>
                      <a:pt x="31" y="46"/>
                    </a:lnTo>
                    <a:lnTo>
                      <a:pt x="29" y="46"/>
                    </a:lnTo>
                    <a:lnTo>
                      <a:pt x="29" y="44"/>
                    </a:lnTo>
                    <a:lnTo>
                      <a:pt x="31" y="42"/>
                    </a:lnTo>
                    <a:lnTo>
                      <a:pt x="31" y="40"/>
                    </a:lnTo>
                    <a:lnTo>
                      <a:pt x="27" y="40"/>
                    </a:lnTo>
                    <a:lnTo>
                      <a:pt x="25" y="40"/>
                    </a:lnTo>
                    <a:lnTo>
                      <a:pt x="21" y="38"/>
                    </a:lnTo>
                    <a:lnTo>
                      <a:pt x="19" y="36"/>
                    </a:lnTo>
                    <a:lnTo>
                      <a:pt x="17" y="34"/>
                    </a:lnTo>
                    <a:lnTo>
                      <a:pt x="15" y="32"/>
                    </a:lnTo>
                    <a:lnTo>
                      <a:pt x="14" y="30"/>
                    </a:lnTo>
                    <a:lnTo>
                      <a:pt x="12" y="26"/>
                    </a:lnTo>
                    <a:lnTo>
                      <a:pt x="10" y="25"/>
                    </a:lnTo>
                    <a:lnTo>
                      <a:pt x="10" y="23"/>
                    </a:lnTo>
                    <a:lnTo>
                      <a:pt x="12" y="17"/>
                    </a:lnTo>
                    <a:lnTo>
                      <a:pt x="10" y="15"/>
                    </a:lnTo>
                    <a:lnTo>
                      <a:pt x="6" y="9"/>
                    </a:lnTo>
                    <a:lnTo>
                      <a:pt x="2" y="3"/>
                    </a:lnTo>
                    <a:lnTo>
                      <a:pt x="0" y="3"/>
                    </a:lnTo>
                    <a:lnTo>
                      <a:pt x="0" y="2"/>
                    </a:lnTo>
                    <a:close/>
                    <a:moveTo>
                      <a:pt x="265" y="176"/>
                    </a:moveTo>
                    <a:lnTo>
                      <a:pt x="265" y="182"/>
                    </a:lnTo>
                    <a:lnTo>
                      <a:pt x="263" y="182"/>
                    </a:lnTo>
                    <a:lnTo>
                      <a:pt x="261" y="182"/>
                    </a:lnTo>
                    <a:lnTo>
                      <a:pt x="259" y="184"/>
                    </a:lnTo>
                    <a:lnTo>
                      <a:pt x="254" y="186"/>
                    </a:lnTo>
                    <a:lnTo>
                      <a:pt x="240" y="194"/>
                    </a:lnTo>
                    <a:lnTo>
                      <a:pt x="219" y="207"/>
                    </a:lnTo>
                    <a:lnTo>
                      <a:pt x="209" y="213"/>
                    </a:lnTo>
                    <a:lnTo>
                      <a:pt x="204" y="217"/>
                    </a:lnTo>
                    <a:lnTo>
                      <a:pt x="198" y="220"/>
                    </a:lnTo>
                    <a:lnTo>
                      <a:pt x="192" y="226"/>
                    </a:lnTo>
                    <a:lnTo>
                      <a:pt x="190" y="228"/>
                    </a:lnTo>
                    <a:lnTo>
                      <a:pt x="188" y="226"/>
                    </a:lnTo>
                    <a:lnTo>
                      <a:pt x="192" y="220"/>
                    </a:lnTo>
                    <a:lnTo>
                      <a:pt x="196" y="217"/>
                    </a:lnTo>
                    <a:lnTo>
                      <a:pt x="196" y="215"/>
                    </a:lnTo>
                    <a:lnTo>
                      <a:pt x="196" y="211"/>
                    </a:lnTo>
                    <a:lnTo>
                      <a:pt x="196" y="209"/>
                    </a:lnTo>
                    <a:lnTo>
                      <a:pt x="196" y="207"/>
                    </a:lnTo>
                    <a:lnTo>
                      <a:pt x="198" y="207"/>
                    </a:lnTo>
                    <a:lnTo>
                      <a:pt x="200" y="207"/>
                    </a:lnTo>
                    <a:lnTo>
                      <a:pt x="202" y="207"/>
                    </a:lnTo>
                    <a:lnTo>
                      <a:pt x="206" y="207"/>
                    </a:lnTo>
                    <a:lnTo>
                      <a:pt x="215" y="201"/>
                    </a:lnTo>
                    <a:lnTo>
                      <a:pt x="219" y="197"/>
                    </a:lnTo>
                    <a:lnTo>
                      <a:pt x="223" y="195"/>
                    </a:lnTo>
                    <a:lnTo>
                      <a:pt x="240" y="188"/>
                    </a:lnTo>
                    <a:lnTo>
                      <a:pt x="246" y="186"/>
                    </a:lnTo>
                    <a:lnTo>
                      <a:pt x="248" y="184"/>
                    </a:lnTo>
                    <a:lnTo>
                      <a:pt x="250" y="182"/>
                    </a:lnTo>
                    <a:lnTo>
                      <a:pt x="254" y="180"/>
                    </a:lnTo>
                    <a:lnTo>
                      <a:pt x="255" y="178"/>
                    </a:lnTo>
                    <a:lnTo>
                      <a:pt x="265" y="176"/>
                    </a:lnTo>
                    <a:close/>
                  </a:path>
                </a:pathLst>
              </a:custGeom>
              <a:solidFill>
                <a:srgbClr val="2E648C"/>
              </a:solidFill>
              <a:ln w="6350">
                <a:solidFill>
                  <a:srgbClr val="E1E1E1"/>
                </a:solidFill>
                <a:prstDash val="solid"/>
                <a:round/>
                <a:headEnd/>
                <a:tailEnd/>
              </a:ln>
            </p:spPr>
            <p:txBody>
              <a:bodyPr/>
              <a:lstStyle/>
              <a:p>
                <a:endParaRPr lang="en-US"/>
              </a:p>
            </p:txBody>
          </p:sp>
          <p:sp>
            <p:nvSpPr>
              <p:cNvPr id="38198" name="Freeform 55"/>
              <p:cNvSpPr>
                <a:spLocks/>
              </p:cNvSpPr>
              <p:nvPr/>
            </p:nvSpPr>
            <p:spPr bwMode="auto">
              <a:xfrm>
                <a:off x="1556" y="1010"/>
                <a:ext cx="125" cy="205"/>
              </a:xfrm>
              <a:custGeom>
                <a:avLst/>
                <a:gdLst>
                  <a:gd name="T0" fmla="*/ 82 w 125"/>
                  <a:gd name="T1" fmla="*/ 4 h 205"/>
                  <a:gd name="T2" fmla="*/ 92 w 125"/>
                  <a:gd name="T3" fmla="*/ 4 h 205"/>
                  <a:gd name="T4" fmla="*/ 100 w 125"/>
                  <a:gd name="T5" fmla="*/ 4 h 205"/>
                  <a:gd name="T6" fmla="*/ 113 w 125"/>
                  <a:gd name="T7" fmla="*/ 4 h 205"/>
                  <a:gd name="T8" fmla="*/ 125 w 125"/>
                  <a:gd name="T9" fmla="*/ 5 h 205"/>
                  <a:gd name="T10" fmla="*/ 119 w 125"/>
                  <a:gd name="T11" fmla="*/ 69 h 205"/>
                  <a:gd name="T12" fmla="*/ 115 w 125"/>
                  <a:gd name="T13" fmla="*/ 90 h 205"/>
                  <a:gd name="T14" fmla="*/ 107 w 125"/>
                  <a:gd name="T15" fmla="*/ 113 h 205"/>
                  <a:gd name="T16" fmla="*/ 100 w 125"/>
                  <a:gd name="T17" fmla="*/ 134 h 205"/>
                  <a:gd name="T18" fmla="*/ 100 w 125"/>
                  <a:gd name="T19" fmla="*/ 149 h 205"/>
                  <a:gd name="T20" fmla="*/ 104 w 125"/>
                  <a:gd name="T21" fmla="*/ 163 h 205"/>
                  <a:gd name="T22" fmla="*/ 107 w 125"/>
                  <a:gd name="T23" fmla="*/ 186 h 205"/>
                  <a:gd name="T24" fmla="*/ 107 w 125"/>
                  <a:gd name="T25" fmla="*/ 192 h 205"/>
                  <a:gd name="T26" fmla="*/ 107 w 125"/>
                  <a:gd name="T27" fmla="*/ 199 h 205"/>
                  <a:gd name="T28" fmla="*/ 79 w 125"/>
                  <a:gd name="T29" fmla="*/ 199 h 205"/>
                  <a:gd name="T30" fmla="*/ 71 w 125"/>
                  <a:gd name="T31" fmla="*/ 197 h 205"/>
                  <a:gd name="T32" fmla="*/ 54 w 125"/>
                  <a:gd name="T33" fmla="*/ 197 h 205"/>
                  <a:gd name="T34" fmla="*/ 46 w 125"/>
                  <a:gd name="T35" fmla="*/ 203 h 205"/>
                  <a:gd name="T36" fmla="*/ 40 w 125"/>
                  <a:gd name="T37" fmla="*/ 199 h 205"/>
                  <a:gd name="T38" fmla="*/ 44 w 125"/>
                  <a:gd name="T39" fmla="*/ 194 h 205"/>
                  <a:gd name="T40" fmla="*/ 44 w 125"/>
                  <a:gd name="T41" fmla="*/ 190 h 205"/>
                  <a:gd name="T42" fmla="*/ 48 w 125"/>
                  <a:gd name="T43" fmla="*/ 190 h 205"/>
                  <a:gd name="T44" fmla="*/ 42 w 125"/>
                  <a:gd name="T45" fmla="*/ 186 h 205"/>
                  <a:gd name="T46" fmla="*/ 44 w 125"/>
                  <a:gd name="T47" fmla="*/ 182 h 205"/>
                  <a:gd name="T48" fmla="*/ 44 w 125"/>
                  <a:gd name="T49" fmla="*/ 176 h 205"/>
                  <a:gd name="T50" fmla="*/ 50 w 125"/>
                  <a:gd name="T51" fmla="*/ 171 h 205"/>
                  <a:gd name="T52" fmla="*/ 50 w 125"/>
                  <a:gd name="T53" fmla="*/ 167 h 205"/>
                  <a:gd name="T54" fmla="*/ 48 w 125"/>
                  <a:gd name="T55" fmla="*/ 163 h 205"/>
                  <a:gd name="T56" fmla="*/ 52 w 125"/>
                  <a:gd name="T57" fmla="*/ 159 h 205"/>
                  <a:gd name="T58" fmla="*/ 54 w 125"/>
                  <a:gd name="T59" fmla="*/ 157 h 205"/>
                  <a:gd name="T60" fmla="*/ 52 w 125"/>
                  <a:gd name="T61" fmla="*/ 155 h 205"/>
                  <a:gd name="T62" fmla="*/ 46 w 125"/>
                  <a:gd name="T63" fmla="*/ 149 h 205"/>
                  <a:gd name="T64" fmla="*/ 42 w 125"/>
                  <a:gd name="T65" fmla="*/ 144 h 205"/>
                  <a:gd name="T66" fmla="*/ 40 w 125"/>
                  <a:gd name="T67" fmla="*/ 138 h 205"/>
                  <a:gd name="T68" fmla="*/ 36 w 125"/>
                  <a:gd name="T69" fmla="*/ 132 h 205"/>
                  <a:gd name="T70" fmla="*/ 32 w 125"/>
                  <a:gd name="T71" fmla="*/ 126 h 205"/>
                  <a:gd name="T72" fmla="*/ 27 w 125"/>
                  <a:gd name="T73" fmla="*/ 125 h 205"/>
                  <a:gd name="T74" fmla="*/ 21 w 125"/>
                  <a:gd name="T75" fmla="*/ 126 h 205"/>
                  <a:gd name="T76" fmla="*/ 13 w 125"/>
                  <a:gd name="T77" fmla="*/ 123 h 205"/>
                  <a:gd name="T78" fmla="*/ 11 w 125"/>
                  <a:gd name="T79" fmla="*/ 115 h 205"/>
                  <a:gd name="T80" fmla="*/ 8 w 125"/>
                  <a:gd name="T81" fmla="*/ 109 h 205"/>
                  <a:gd name="T82" fmla="*/ 6 w 125"/>
                  <a:gd name="T83" fmla="*/ 105 h 205"/>
                  <a:gd name="T84" fmla="*/ 2 w 125"/>
                  <a:gd name="T85" fmla="*/ 103 h 205"/>
                  <a:gd name="T86" fmla="*/ 2 w 125"/>
                  <a:gd name="T87" fmla="*/ 98 h 205"/>
                  <a:gd name="T88" fmla="*/ 8 w 125"/>
                  <a:gd name="T89" fmla="*/ 94 h 205"/>
                  <a:gd name="T90" fmla="*/ 9 w 125"/>
                  <a:gd name="T91" fmla="*/ 92 h 205"/>
                  <a:gd name="T92" fmla="*/ 11 w 125"/>
                  <a:gd name="T93" fmla="*/ 88 h 205"/>
                  <a:gd name="T94" fmla="*/ 15 w 125"/>
                  <a:gd name="T95" fmla="*/ 80 h 205"/>
                  <a:gd name="T96" fmla="*/ 19 w 125"/>
                  <a:gd name="T97" fmla="*/ 73 h 205"/>
                  <a:gd name="T98" fmla="*/ 21 w 125"/>
                  <a:gd name="T99" fmla="*/ 69 h 205"/>
                  <a:gd name="T100" fmla="*/ 32 w 125"/>
                  <a:gd name="T101" fmla="*/ 34 h 205"/>
                  <a:gd name="T102" fmla="*/ 32 w 125"/>
                  <a:gd name="T103" fmla="*/ 30 h 205"/>
                  <a:gd name="T104" fmla="*/ 31 w 125"/>
                  <a:gd name="T105" fmla="*/ 4 h 205"/>
                  <a:gd name="T106" fmla="*/ 65 w 125"/>
                  <a:gd name="T107" fmla="*/ 2 h 2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5"/>
                  <a:gd name="T163" fmla="*/ 0 h 205"/>
                  <a:gd name="T164" fmla="*/ 125 w 125"/>
                  <a:gd name="T165" fmla="*/ 205 h 2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5" h="205">
                    <a:moveTo>
                      <a:pt x="69" y="2"/>
                    </a:moveTo>
                    <a:lnTo>
                      <a:pt x="79" y="2"/>
                    </a:lnTo>
                    <a:lnTo>
                      <a:pt x="82" y="4"/>
                    </a:lnTo>
                    <a:lnTo>
                      <a:pt x="84" y="4"/>
                    </a:lnTo>
                    <a:lnTo>
                      <a:pt x="86" y="4"/>
                    </a:lnTo>
                    <a:lnTo>
                      <a:pt x="90" y="4"/>
                    </a:lnTo>
                    <a:lnTo>
                      <a:pt x="92" y="4"/>
                    </a:lnTo>
                    <a:lnTo>
                      <a:pt x="96" y="4"/>
                    </a:lnTo>
                    <a:lnTo>
                      <a:pt x="100" y="4"/>
                    </a:lnTo>
                    <a:lnTo>
                      <a:pt x="105" y="4"/>
                    </a:lnTo>
                    <a:lnTo>
                      <a:pt x="107" y="4"/>
                    </a:lnTo>
                    <a:lnTo>
                      <a:pt x="113" y="4"/>
                    </a:lnTo>
                    <a:lnTo>
                      <a:pt x="115" y="4"/>
                    </a:lnTo>
                    <a:lnTo>
                      <a:pt x="125" y="5"/>
                    </a:lnTo>
                    <a:lnTo>
                      <a:pt x="121" y="36"/>
                    </a:lnTo>
                    <a:lnTo>
                      <a:pt x="121" y="42"/>
                    </a:lnTo>
                    <a:lnTo>
                      <a:pt x="119" y="55"/>
                    </a:lnTo>
                    <a:lnTo>
                      <a:pt x="119" y="69"/>
                    </a:lnTo>
                    <a:lnTo>
                      <a:pt x="119" y="75"/>
                    </a:lnTo>
                    <a:lnTo>
                      <a:pt x="119" y="77"/>
                    </a:lnTo>
                    <a:lnTo>
                      <a:pt x="115" y="90"/>
                    </a:lnTo>
                    <a:lnTo>
                      <a:pt x="113" y="92"/>
                    </a:lnTo>
                    <a:lnTo>
                      <a:pt x="109" y="107"/>
                    </a:lnTo>
                    <a:lnTo>
                      <a:pt x="107" y="113"/>
                    </a:lnTo>
                    <a:lnTo>
                      <a:pt x="105" y="115"/>
                    </a:lnTo>
                    <a:lnTo>
                      <a:pt x="105" y="121"/>
                    </a:lnTo>
                    <a:lnTo>
                      <a:pt x="102" y="130"/>
                    </a:lnTo>
                    <a:lnTo>
                      <a:pt x="100" y="134"/>
                    </a:lnTo>
                    <a:lnTo>
                      <a:pt x="100" y="136"/>
                    </a:lnTo>
                    <a:lnTo>
                      <a:pt x="100" y="138"/>
                    </a:lnTo>
                    <a:lnTo>
                      <a:pt x="98" y="140"/>
                    </a:lnTo>
                    <a:lnTo>
                      <a:pt x="100" y="149"/>
                    </a:lnTo>
                    <a:lnTo>
                      <a:pt x="102" y="153"/>
                    </a:lnTo>
                    <a:lnTo>
                      <a:pt x="102" y="161"/>
                    </a:lnTo>
                    <a:lnTo>
                      <a:pt x="104" y="163"/>
                    </a:lnTo>
                    <a:lnTo>
                      <a:pt x="104" y="171"/>
                    </a:lnTo>
                    <a:lnTo>
                      <a:pt x="105" y="178"/>
                    </a:lnTo>
                    <a:lnTo>
                      <a:pt x="107" y="186"/>
                    </a:lnTo>
                    <a:lnTo>
                      <a:pt x="107" y="188"/>
                    </a:lnTo>
                    <a:lnTo>
                      <a:pt x="107" y="190"/>
                    </a:lnTo>
                    <a:lnTo>
                      <a:pt x="107" y="192"/>
                    </a:lnTo>
                    <a:lnTo>
                      <a:pt x="107" y="194"/>
                    </a:lnTo>
                    <a:lnTo>
                      <a:pt x="107" y="196"/>
                    </a:lnTo>
                    <a:lnTo>
                      <a:pt x="107" y="199"/>
                    </a:lnTo>
                    <a:lnTo>
                      <a:pt x="98" y="199"/>
                    </a:lnTo>
                    <a:lnTo>
                      <a:pt x="94" y="199"/>
                    </a:lnTo>
                    <a:lnTo>
                      <a:pt x="88" y="199"/>
                    </a:lnTo>
                    <a:lnTo>
                      <a:pt x="79" y="199"/>
                    </a:lnTo>
                    <a:lnTo>
                      <a:pt x="79" y="197"/>
                    </a:lnTo>
                    <a:lnTo>
                      <a:pt x="77" y="197"/>
                    </a:lnTo>
                    <a:lnTo>
                      <a:pt x="73" y="197"/>
                    </a:lnTo>
                    <a:lnTo>
                      <a:pt x="71" y="197"/>
                    </a:lnTo>
                    <a:lnTo>
                      <a:pt x="69" y="197"/>
                    </a:lnTo>
                    <a:lnTo>
                      <a:pt x="57" y="196"/>
                    </a:lnTo>
                    <a:lnTo>
                      <a:pt x="54" y="197"/>
                    </a:lnTo>
                    <a:lnTo>
                      <a:pt x="48" y="203"/>
                    </a:lnTo>
                    <a:lnTo>
                      <a:pt x="46" y="205"/>
                    </a:lnTo>
                    <a:lnTo>
                      <a:pt x="46" y="203"/>
                    </a:lnTo>
                    <a:lnTo>
                      <a:pt x="42" y="203"/>
                    </a:lnTo>
                    <a:lnTo>
                      <a:pt x="42" y="201"/>
                    </a:lnTo>
                    <a:lnTo>
                      <a:pt x="40" y="199"/>
                    </a:lnTo>
                    <a:lnTo>
                      <a:pt x="44" y="196"/>
                    </a:lnTo>
                    <a:lnTo>
                      <a:pt x="44" y="194"/>
                    </a:lnTo>
                    <a:lnTo>
                      <a:pt x="44" y="192"/>
                    </a:lnTo>
                    <a:lnTo>
                      <a:pt x="44" y="190"/>
                    </a:lnTo>
                    <a:lnTo>
                      <a:pt x="46" y="192"/>
                    </a:lnTo>
                    <a:lnTo>
                      <a:pt x="48" y="192"/>
                    </a:lnTo>
                    <a:lnTo>
                      <a:pt x="48" y="190"/>
                    </a:lnTo>
                    <a:lnTo>
                      <a:pt x="46" y="188"/>
                    </a:lnTo>
                    <a:lnTo>
                      <a:pt x="44" y="186"/>
                    </a:lnTo>
                    <a:lnTo>
                      <a:pt x="42" y="186"/>
                    </a:lnTo>
                    <a:lnTo>
                      <a:pt x="42" y="184"/>
                    </a:lnTo>
                    <a:lnTo>
                      <a:pt x="44" y="182"/>
                    </a:lnTo>
                    <a:lnTo>
                      <a:pt x="44" y="176"/>
                    </a:lnTo>
                    <a:lnTo>
                      <a:pt x="44" y="174"/>
                    </a:lnTo>
                    <a:lnTo>
                      <a:pt x="46" y="173"/>
                    </a:lnTo>
                    <a:lnTo>
                      <a:pt x="48" y="171"/>
                    </a:lnTo>
                    <a:lnTo>
                      <a:pt x="50" y="171"/>
                    </a:lnTo>
                    <a:lnTo>
                      <a:pt x="50" y="169"/>
                    </a:lnTo>
                    <a:lnTo>
                      <a:pt x="52" y="169"/>
                    </a:lnTo>
                    <a:lnTo>
                      <a:pt x="50" y="167"/>
                    </a:lnTo>
                    <a:lnTo>
                      <a:pt x="48" y="165"/>
                    </a:lnTo>
                    <a:lnTo>
                      <a:pt x="48" y="163"/>
                    </a:lnTo>
                    <a:lnTo>
                      <a:pt x="48" y="161"/>
                    </a:lnTo>
                    <a:lnTo>
                      <a:pt x="50" y="161"/>
                    </a:lnTo>
                    <a:lnTo>
                      <a:pt x="52" y="159"/>
                    </a:lnTo>
                    <a:lnTo>
                      <a:pt x="54" y="159"/>
                    </a:lnTo>
                    <a:lnTo>
                      <a:pt x="54" y="157"/>
                    </a:lnTo>
                    <a:lnTo>
                      <a:pt x="52" y="157"/>
                    </a:lnTo>
                    <a:lnTo>
                      <a:pt x="52" y="155"/>
                    </a:lnTo>
                    <a:lnTo>
                      <a:pt x="50" y="155"/>
                    </a:lnTo>
                    <a:lnTo>
                      <a:pt x="48" y="151"/>
                    </a:lnTo>
                    <a:lnTo>
                      <a:pt x="46" y="149"/>
                    </a:lnTo>
                    <a:lnTo>
                      <a:pt x="44" y="148"/>
                    </a:lnTo>
                    <a:lnTo>
                      <a:pt x="44" y="146"/>
                    </a:lnTo>
                    <a:lnTo>
                      <a:pt x="44" y="144"/>
                    </a:lnTo>
                    <a:lnTo>
                      <a:pt x="42" y="144"/>
                    </a:lnTo>
                    <a:lnTo>
                      <a:pt x="42" y="142"/>
                    </a:lnTo>
                    <a:lnTo>
                      <a:pt x="42" y="140"/>
                    </a:lnTo>
                    <a:lnTo>
                      <a:pt x="40" y="138"/>
                    </a:lnTo>
                    <a:lnTo>
                      <a:pt x="38" y="138"/>
                    </a:lnTo>
                    <a:lnTo>
                      <a:pt x="38" y="136"/>
                    </a:lnTo>
                    <a:lnTo>
                      <a:pt x="36" y="132"/>
                    </a:lnTo>
                    <a:lnTo>
                      <a:pt x="34" y="132"/>
                    </a:lnTo>
                    <a:lnTo>
                      <a:pt x="34" y="130"/>
                    </a:lnTo>
                    <a:lnTo>
                      <a:pt x="32" y="128"/>
                    </a:lnTo>
                    <a:lnTo>
                      <a:pt x="32" y="126"/>
                    </a:lnTo>
                    <a:lnTo>
                      <a:pt x="31" y="125"/>
                    </a:lnTo>
                    <a:lnTo>
                      <a:pt x="29" y="125"/>
                    </a:lnTo>
                    <a:lnTo>
                      <a:pt x="27" y="125"/>
                    </a:lnTo>
                    <a:lnTo>
                      <a:pt x="23" y="125"/>
                    </a:lnTo>
                    <a:lnTo>
                      <a:pt x="21" y="126"/>
                    </a:lnTo>
                    <a:lnTo>
                      <a:pt x="19" y="126"/>
                    </a:lnTo>
                    <a:lnTo>
                      <a:pt x="13" y="125"/>
                    </a:lnTo>
                    <a:lnTo>
                      <a:pt x="13" y="123"/>
                    </a:lnTo>
                    <a:lnTo>
                      <a:pt x="13" y="121"/>
                    </a:lnTo>
                    <a:lnTo>
                      <a:pt x="13" y="119"/>
                    </a:lnTo>
                    <a:lnTo>
                      <a:pt x="13" y="115"/>
                    </a:lnTo>
                    <a:lnTo>
                      <a:pt x="11" y="115"/>
                    </a:lnTo>
                    <a:lnTo>
                      <a:pt x="9" y="113"/>
                    </a:lnTo>
                    <a:lnTo>
                      <a:pt x="8" y="111"/>
                    </a:lnTo>
                    <a:lnTo>
                      <a:pt x="8" y="109"/>
                    </a:lnTo>
                    <a:lnTo>
                      <a:pt x="6" y="107"/>
                    </a:lnTo>
                    <a:lnTo>
                      <a:pt x="6" y="105"/>
                    </a:lnTo>
                    <a:lnTo>
                      <a:pt x="6" y="103"/>
                    </a:lnTo>
                    <a:lnTo>
                      <a:pt x="2" y="103"/>
                    </a:lnTo>
                    <a:lnTo>
                      <a:pt x="2" y="101"/>
                    </a:lnTo>
                    <a:lnTo>
                      <a:pt x="0" y="100"/>
                    </a:lnTo>
                    <a:lnTo>
                      <a:pt x="0" y="98"/>
                    </a:lnTo>
                    <a:lnTo>
                      <a:pt x="2" y="98"/>
                    </a:lnTo>
                    <a:lnTo>
                      <a:pt x="6" y="96"/>
                    </a:lnTo>
                    <a:lnTo>
                      <a:pt x="6" y="94"/>
                    </a:lnTo>
                    <a:lnTo>
                      <a:pt x="8" y="94"/>
                    </a:lnTo>
                    <a:lnTo>
                      <a:pt x="9" y="92"/>
                    </a:lnTo>
                    <a:lnTo>
                      <a:pt x="9" y="90"/>
                    </a:lnTo>
                    <a:lnTo>
                      <a:pt x="9" y="88"/>
                    </a:lnTo>
                    <a:lnTo>
                      <a:pt x="11" y="88"/>
                    </a:lnTo>
                    <a:lnTo>
                      <a:pt x="13" y="86"/>
                    </a:lnTo>
                    <a:lnTo>
                      <a:pt x="15" y="82"/>
                    </a:lnTo>
                    <a:lnTo>
                      <a:pt x="15" y="80"/>
                    </a:lnTo>
                    <a:lnTo>
                      <a:pt x="17" y="77"/>
                    </a:lnTo>
                    <a:lnTo>
                      <a:pt x="19" y="75"/>
                    </a:lnTo>
                    <a:lnTo>
                      <a:pt x="19" y="73"/>
                    </a:lnTo>
                    <a:lnTo>
                      <a:pt x="21" y="73"/>
                    </a:lnTo>
                    <a:lnTo>
                      <a:pt x="21" y="71"/>
                    </a:lnTo>
                    <a:lnTo>
                      <a:pt x="21" y="69"/>
                    </a:lnTo>
                    <a:lnTo>
                      <a:pt x="23" y="65"/>
                    </a:lnTo>
                    <a:lnTo>
                      <a:pt x="25" y="61"/>
                    </a:lnTo>
                    <a:lnTo>
                      <a:pt x="32" y="36"/>
                    </a:lnTo>
                    <a:lnTo>
                      <a:pt x="32" y="34"/>
                    </a:lnTo>
                    <a:lnTo>
                      <a:pt x="32" y="32"/>
                    </a:lnTo>
                    <a:lnTo>
                      <a:pt x="32" y="30"/>
                    </a:lnTo>
                    <a:lnTo>
                      <a:pt x="32" y="25"/>
                    </a:lnTo>
                    <a:lnTo>
                      <a:pt x="32" y="23"/>
                    </a:lnTo>
                    <a:lnTo>
                      <a:pt x="27" y="5"/>
                    </a:lnTo>
                    <a:lnTo>
                      <a:pt x="31" y="4"/>
                    </a:lnTo>
                    <a:lnTo>
                      <a:pt x="38" y="2"/>
                    </a:lnTo>
                    <a:lnTo>
                      <a:pt x="42" y="0"/>
                    </a:lnTo>
                    <a:lnTo>
                      <a:pt x="44" y="2"/>
                    </a:lnTo>
                    <a:lnTo>
                      <a:pt x="65" y="2"/>
                    </a:lnTo>
                    <a:lnTo>
                      <a:pt x="67" y="2"/>
                    </a:lnTo>
                    <a:lnTo>
                      <a:pt x="69" y="2"/>
                    </a:lnTo>
                    <a:close/>
                  </a:path>
                </a:pathLst>
              </a:custGeom>
              <a:solidFill>
                <a:srgbClr val="D3E5E8"/>
              </a:solidFill>
              <a:ln w="6350">
                <a:solidFill>
                  <a:srgbClr val="E1E1E1"/>
                </a:solidFill>
                <a:prstDash val="solid"/>
                <a:round/>
                <a:headEnd/>
                <a:tailEnd/>
              </a:ln>
            </p:spPr>
            <p:txBody>
              <a:bodyPr/>
              <a:lstStyle/>
              <a:p>
                <a:endParaRPr lang="en-US"/>
              </a:p>
            </p:txBody>
          </p:sp>
          <p:sp>
            <p:nvSpPr>
              <p:cNvPr id="38199" name="Freeform 56"/>
              <p:cNvSpPr>
                <a:spLocks/>
              </p:cNvSpPr>
              <p:nvPr/>
            </p:nvSpPr>
            <p:spPr bwMode="auto">
              <a:xfrm>
                <a:off x="892" y="1181"/>
                <a:ext cx="128" cy="190"/>
              </a:xfrm>
              <a:custGeom>
                <a:avLst/>
                <a:gdLst>
                  <a:gd name="T0" fmla="*/ 46 w 128"/>
                  <a:gd name="T1" fmla="*/ 3 h 190"/>
                  <a:gd name="T2" fmla="*/ 51 w 128"/>
                  <a:gd name="T3" fmla="*/ 3 h 190"/>
                  <a:gd name="T4" fmla="*/ 57 w 128"/>
                  <a:gd name="T5" fmla="*/ 7 h 190"/>
                  <a:gd name="T6" fmla="*/ 63 w 128"/>
                  <a:gd name="T7" fmla="*/ 13 h 190"/>
                  <a:gd name="T8" fmla="*/ 67 w 128"/>
                  <a:gd name="T9" fmla="*/ 19 h 190"/>
                  <a:gd name="T10" fmla="*/ 76 w 128"/>
                  <a:gd name="T11" fmla="*/ 25 h 190"/>
                  <a:gd name="T12" fmla="*/ 82 w 128"/>
                  <a:gd name="T13" fmla="*/ 32 h 190"/>
                  <a:gd name="T14" fmla="*/ 84 w 128"/>
                  <a:gd name="T15" fmla="*/ 36 h 190"/>
                  <a:gd name="T16" fmla="*/ 92 w 128"/>
                  <a:gd name="T17" fmla="*/ 44 h 190"/>
                  <a:gd name="T18" fmla="*/ 98 w 128"/>
                  <a:gd name="T19" fmla="*/ 53 h 190"/>
                  <a:gd name="T20" fmla="*/ 107 w 128"/>
                  <a:gd name="T21" fmla="*/ 59 h 190"/>
                  <a:gd name="T22" fmla="*/ 111 w 128"/>
                  <a:gd name="T23" fmla="*/ 67 h 190"/>
                  <a:gd name="T24" fmla="*/ 115 w 128"/>
                  <a:gd name="T25" fmla="*/ 76 h 190"/>
                  <a:gd name="T26" fmla="*/ 119 w 128"/>
                  <a:gd name="T27" fmla="*/ 82 h 190"/>
                  <a:gd name="T28" fmla="*/ 126 w 128"/>
                  <a:gd name="T29" fmla="*/ 92 h 190"/>
                  <a:gd name="T30" fmla="*/ 124 w 128"/>
                  <a:gd name="T31" fmla="*/ 107 h 190"/>
                  <a:gd name="T32" fmla="*/ 115 w 128"/>
                  <a:gd name="T33" fmla="*/ 117 h 190"/>
                  <a:gd name="T34" fmla="*/ 111 w 128"/>
                  <a:gd name="T35" fmla="*/ 122 h 190"/>
                  <a:gd name="T36" fmla="*/ 107 w 128"/>
                  <a:gd name="T37" fmla="*/ 130 h 190"/>
                  <a:gd name="T38" fmla="*/ 105 w 128"/>
                  <a:gd name="T39" fmla="*/ 138 h 190"/>
                  <a:gd name="T40" fmla="*/ 101 w 128"/>
                  <a:gd name="T41" fmla="*/ 149 h 190"/>
                  <a:gd name="T42" fmla="*/ 86 w 128"/>
                  <a:gd name="T43" fmla="*/ 167 h 190"/>
                  <a:gd name="T44" fmla="*/ 88 w 128"/>
                  <a:gd name="T45" fmla="*/ 172 h 190"/>
                  <a:gd name="T46" fmla="*/ 96 w 128"/>
                  <a:gd name="T47" fmla="*/ 178 h 190"/>
                  <a:gd name="T48" fmla="*/ 65 w 128"/>
                  <a:gd name="T49" fmla="*/ 186 h 190"/>
                  <a:gd name="T50" fmla="*/ 61 w 128"/>
                  <a:gd name="T51" fmla="*/ 180 h 190"/>
                  <a:gd name="T52" fmla="*/ 61 w 128"/>
                  <a:gd name="T53" fmla="*/ 176 h 190"/>
                  <a:gd name="T54" fmla="*/ 53 w 128"/>
                  <a:gd name="T55" fmla="*/ 169 h 190"/>
                  <a:gd name="T56" fmla="*/ 50 w 128"/>
                  <a:gd name="T57" fmla="*/ 167 h 190"/>
                  <a:gd name="T58" fmla="*/ 53 w 128"/>
                  <a:gd name="T59" fmla="*/ 163 h 190"/>
                  <a:gd name="T60" fmla="*/ 59 w 128"/>
                  <a:gd name="T61" fmla="*/ 161 h 190"/>
                  <a:gd name="T62" fmla="*/ 57 w 128"/>
                  <a:gd name="T63" fmla="*/ 155 h 190"/>
                  <a:gd name="T64" fmla="*/ 51 w 128"/>
                  <a:gd name="T65" fmla="*/ 151 h 190"/>
                  <a:gd name="T66" fmla="*/ 48 w 128"/>
                  <a:gd name="T67" fmla="*/ 144 h 190"/>
                  <a:gd name="T68" fmla="*/ 40 w 128"/>
                  <a:gd name="T69" fmla="*/ 136 h 190"/>
                  <a:gd name="T70" fmla="*/ 36 w 128"/>
                  <a:gd name="T71" fmla="*/ 128 h 190"/>
                  <a:gd name="T72" fmla="*/ 38 w 128"/>
                  <a:gd name="T73" fmla="*/ 121 h 190"/>
                  <a:gd name="T74" fmla="*/ 40 w 128"/>
                  <a:gd name="T75" fmla="*/ 115 h 190"/>
                  <a:gd name="T76" fmla="*/ 38 w 128"/>
                  <a:gd name="T77" fmla="*/ 103 h 190"/>
                  <a:gd name="T78" fmla="*/ 30 w 128"/>
                  <a:gd name="T79" fmla="*/ 105 h 190"/>
                  <a:gd name="T80" fmla="*/ 21 w 128"/>
                  <a:gd name="T81" fmla="*/ 105 h 190"/>
                  <a:gd name="T82" fmla="*/ 15 w 128"/>
                  <a:gd name="T83" fmla="*/ 96 h 190"/>
                  <a:gd name="T84" fmla="*/ 11 w 128"/>
                  <a:gd name="T85" fmla="*/ 92 h 190"/>
                  <a:gd name="T86" fmla="*/ 11 w 128"/>
                  <a:gd name="T87" fmla="*/ 82 h 190"/>
                  <a:gd name="T88" fmla="*/ 5 w 128"/>
                  <a:gd name="T89" fmla="*/ 73 h 190"/>
                  <a:gd name="T90" fmla="*/ 5 w 128"/>
                  <a:gd name="T91" fmla="*/ 67 h 190"/>
                  <a:gd name="T92" fmla="*/ 7 w 128"/>
                  <a:gd name="T93" fmla="*/ 61 h 190"/>
                  <a:gd name="T94" fmla="*/ 5 w 128"/>
                  <a:gd name="T95" fmla="*/ 53 h 190"/>
                  <a:gd name="T96" fmla="*/ 5 w 128"/>
                  <a:gd name="T97" fmla="*/ 46 h 190"/>
                  <a:gd name="T98" fmla="*/ 3 w 128"/>
                  <a:gd name="T99" fmla="*/ 44 h 190"/>
                  <a:gd name="T100" fmla="*/ 0 w 128"/>
                  <a:gd name="T101" fmla="*/ 38 h 190"/>
                  <a:gd name="T102" fmla="*/ 0 w 128"/>
                  <a:gd name="T103" fmla="*/ 32 h 190"/>
                  <a:gd name="T104" fmla="*/ 2 w 128"/>
                  <a:gd name="T105" fmla="*/ 26 h 190"/>
                  <a:gd name="T106" fmla="*/ 3 w 128"/>
                  <a:gd name="T107" fmla="*/ 21 h 190"/>
                  <a:gd name="T108" fmla="*/ 7 w 128"/>
                  <a:gd name="T109" fmla="*/ 17 h 190"/>
                  <a:gd name="T110" fmla="*/ 11 w 128"/>
                  <a:gd name="T111" fmla="*/ 21 h 190"/>
                  <a:gd name="T112" fmla="*/ 21 w 128"/>
                  <a:gd name="T113" fmla="*/ 15 h 190"/>
                  <a:gd name="T114" fmla="*/ 25 w 128"/>
                  <a:gd name="T115" fmla="*/ 9 h 190"/>
                  <a:gd name="T116" fmla="*/ 30 w 128"/>
                  <a:gd name="T117" fmla="*/ 5 h 190"/>
                  <a:gd name="T118" fmla="*/ 38 w 128"/>
                  <a:gd name="T119" fmla="*/ 2 h 1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8"/>
                  <a:gd name="T181" fmla="*/ 0 h 190"/>
                  <a:gd name="T182" fmla="*/ 128 w 128"/>
                  <a:gd name="T183" fmla="*/ 190 h 1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8" h="190">
                    <a:moveTo>
                      <a:pt x="40" y="0"/>
                    </a:moveTo>
                    <a:lnTo>
                      <a:pt x="44" y="2"/>
                    </a:lnTo>
                    <a:lnTo>
                      <a:pt x="44" y="3"/>
                    </a:lnTo>
                    <a:lnTo>
                      <a:pt x="46" y="3"/>
                    </a:lnTo>
                    <a:lnTo>
                      <a:pt x="46" y="5"/>
                    </a:lnTo>
                    <a:lnTo>
                      <a:pt x="48" y="3"/>
                    </a:lnTo>
                    <a:lnTo>
                      <a:pt x="50" y="3"/>
                    </a:lnTo>
                    <a:lnTo>
                      <a:pt x="51" y="3"/>
                    </a:lnTo>
                    <a:lnTo>
                      <a:pt x="53" y="5"/>
                    </a:lnTo>
                    <a:lnTo>
                      <a:pt x="55" y="5"/>
                    </a:lnTo>
                    <a:lnTo>
                      <a:pt x="57" y="7"/>
                    </a:lnTo>
                    <a:lnTo>
                      <a:pt x="59" y="7"/>
                    </a:lnTo>
                    <a:lnTo>
                      <a:pt x="59" y="9"/>
                    </a:lnTo>
                    <a:lnTo>
                      <a:pt x="59" y="11"/>
                    </a:lnTo>
                    <a:lnTo>
                      <a:pt x="61" y="11"/>
                    </a:lnTo>
                    <a:lnTo>
                      <a:pt x="63" y="13"/>
                    </a:lnTo>
                    <a:lnTo>
                      <a:pt x="65" y="13"/>
                    </a:lnTo>
                    <a:lnTo>
                      <a:pt x="67" y="15"/>
                    </a:lnTo>
                    <a:lnTo>
                      <a:pt x="65" y="17"/>
                    </a:lnTo>
                    <a:lnTo>
                      <a:pt x="67" y="19"/>
                    </a:lnTo>
                    <a:lnTo>
                      <a:pt x="67" y="23"/>
                    </a:lnTo>
                    <a:lnTo>
                      <a:pt x="67" y="25"/>
                    </a:lnTo>
                    <a:lnTo>
                      <a:pt x="71" y="23"/>
                    </a:lnTo>
                    <a:lnTo>
                      <a:pt x="73" y="25"/>
                    </a:lnTo>
                    <a:lnTo>
                      <a:pt x="74" y="25"/>
                    </a:lnTo>
                    <a:lnTo>
                      <a:pt x="76" y="25"/>
                    </a:lnTo>
                    <a:lnTo>
                      <a:pt x="78" y="26"/>
                    </a:lnTo>
                    <a:lnTo>
                      <a:pt x="80" y="30"/>
                    </a:lnTo>
                    <a:lnTo>
                      <a:pt x="82" y="30"/>
                    </a:lnTo>
                    <a:lnTo>
                      <a:pt x="82" y="32"/>
                    </a:lnTo>
                    <a:lnTo>
                      <a:pt x="82" y="34"/>
                    </a:lnTo>
                    <a:lnTo>
                      <a:pt x="84" y="36"/>
                    </a:lnTo>
                    <a:lnTo>
                      <a:pt x="88" y="38"/>
                    </a:lnTo>
                    <a:lnTo>
                      <a:pt x="90" y="38"/>
                    </a:lnTo>
                    <a:lnTo>
                      <a:pt x="92" y="42"/>
                    </a:lnTo>
                    <a:lnTo>
                      <a:pt x="92" y="44"/>
                    </a:lnTo>
                    <a:lnTo>
                      <a:pt x="94" y="46"/>
                    </a:lnTo>
                    <a:lnTo>
                      <a:pt x="94" y="48"/>
                    </a:lnTo>
                    <a:lnTo>
                      <a:pt x="92" y="50"/>
                    </a:lnTo>
                    <a:lnTo>
                      <a:pt x="94" y="51"/>
                    </a:lnTo>
                    <a:lnTo>
                      <a:pt x="96" y="51"/>
                    </a:lnTo>
                    <a:lnTo>
                      <a:pt x="98" y="53"/>
                    </a:lnTo>
                    <a:lnTo>
                      <a:pt x="98" y="55"/>
                    </a:lnTo>
                    <a:lnTo>
                      <a:pt x="99" y="55"/>
                    </a:lnTo>
                    <a:lnTo>
                      <a:pt x="103" y="55"/>
                    </a:lnTo>
                    <a:lnTo>
                      <a:pt x="105" y="57"/>
                    </a:lnTo>
                    <a:lnTo>
                      <a:pt x="107" y="59"/>
                    </a:lnTo>
                    <a:lnTo>
                      <a:pt x="107" y="61"/>
                    </a:lnTo>
                    <a:lnTo>
                      <a:pt x="109" y="65"/>
                    </a:lnTo>
                    <a:lnTo>
                      <a:pt x="111" y="67"/>
                    </a:lnTo>
                    <a:lnTo>
                      <a:pt x="111" y="69"/>
                    </a:lnTo>
                    <a:lnTo>
                      <a:pt x="113" y="69"/>
                    </a:lnTo>
                    <a:lnTo>
                      <a:pt x="113" y="71"/>
                    </a:lnTo>
                    <a:lnTo>
                      <a:pt x="115" y="71"/>
                    </a:lnTo>
                    <a:lnTo>
                      <a:pt x="115" y="73"/>
                    </a:lnTo>
                    <a:lnTo>
                      <a:pt x="115" y="76"/>
                    </a:lnTo>
                    <a:lnTo>
                      <a:pt x="115" y="78"/>
                    </a:lnTo>
                    <a:lnTo>
                      <a:pt x="117" y="78"/>
                    </a:lnTo>
                    <a:lnTo>
                      <a:pt x="119" y="80"/>
                    </a:lnTo>
                    <a:lnTo>
                      <a:pt x="119" y="82"/>
                    </a:lnTo>
                    <a:lnTo>
                      <a:pt x="121" y="82"/>
                    </a:lnTo>
                    <a:lnTo>
                      <a:pt x="126" y="84"/>
                    </a:lnTo>
                    <a:lnTo>
                      <a:pt x="126" y="86"/>
                    </a:lnTo>
                    <a:lnTo>
                      <a:pt x="128" y="88"/>
                    </a:lnTo>
                    <a:lnTo>
                      <a:pt x="126" y="88"/>
                    </a:lnTo>
                    <a:lnTo>
                      <a:pt x="126" y="92"/>
                    </a:lnTo>
                    <a:lnTo>
                      <a:pt x="128" y="96"/>
                    </a:lnTo>
                    <a:lnTo>
                      <a:pt x="126" y="98"/>
                    </a:lnTo>
                    <a:lnTo>
                      <a:pt x="126" y="101"/>
                    </a:lnTo>
                    <a:lnTo>
                      <a:pt x="124" y="103"/>
                    </a:lnTo>
                    <a:lnTo>
                      <a:pt x="126" y="105"/>
                    </a:lnTo>
                    <a:lnTo>
                      <a:pt x="124" y="107"/>
                    </a:lnTo>
                    <a:lnTo>
                      <a:pt x="122" y="111"/>
                    </a:lnTo>
                    <a:lnTo>
                      <a:pt x="119" y="113"/>
                    </a:lnTo>
                    <a:lnTo>
                      <a:pt x="117" y="115"/>
                    </a:lnTo>
                    <a:lnTo>
                      <a:pt x="115" y="115"/>
                    </a:lnTo>
                    <a:lnTo>
                      <a:pt x="115" y="117"/>
                    </a:lnTo>
                    <a:lnTo>
                      <a:pt x="115" y="119"/>
                    </a:lnTo>
                    <a:lnTo>
                      <a:pt x="113" y="121"/>
                    </a:lnTo>
                    <a:lnTo>
                      <a:pt x="113" y="122"/>
                    </a:lnTo>
                    <a:lnTo>
                      <a:pt x="111" y="122"/>
                    </a:lnTo>
                    <a:lnTo>
                      <a:pt x="109" y="122"/>
                    </a:lnTo>
                    <a:lnTo>
                      <a:pt x="107" y="124"/>
                    </a:lnTo>
                    <a:lnTo>
                      <a:pt x="105" y="126"/>
                    </a:lnTo>
                    <a:lnTo>
                      <a:pt x="105" y="130"/>
                    </a:lnTo>
                    <a:lnTo>
                      <a:pt x="107" y="130"/>
                    </a:lnTo>
                    <a:lnTo>
                      <a:pt x="107" y="132"/>
                    </a:lnTo>
                    <a:lnTo>
                      <a:pt x="105" y="132"/>
                    </a:lnTo>
                    <a:lnTo>
                      <a:pt x="103" y="132"/>
                    </a:lnTo>
                    <a:lnTo>
                      <a:pt x="103" y="134"/>
                    </a:lnTo>
                    <a:lnTo>
                      <a:pt x="103" y="136"/>
                    </a:lnTo>
                    <a:lnTo>
                      <a:pt x="105" y="138"/>
                    </a:lnTo>
                    <a:lnTo>
                      <a:pt x="107" y="138"/>
                    </a:lnTo>
                    <a:lnTo>
                      <a:pt x="109" y="144"/>
                    </a:lnTo>
                    <a:lnTo>
                      <a:pt x="107" y="146"/>
                    </a:lnTo>
                    <a:lnTo>
                      <a:pt x="107" y="144"/>
                    </a:lnTo>
                    <a:lnTo>
                      <a:pt x="107" y="146"/>
                    </a:lnTo>
                    <a:lnTo>
                      <a:pt x="101" y="149"/>
                    </a:lnTo>
                    <a:lnTo>
                      <a:pt x="92" y="161"/>
                    </a:lnTo>
                    <a:lnTo>
                      <a:pt x="88" y="163"/>
                    </a:lnTo>
                    <a:lnTo>
                      <a:pt x="88" y="165"/>
                    </a:lnTo>
                    <a:lnTo>
                      <a:pt x="88" y="167"/>
                    </a:lnTo>
                    <a:lnTo>
                      <a:pt x="86" y="167"/>
                    </a:lnTo>
                    <a:lnTo>
                      <a:pt x="86" y="169"/>
                    </a:lnTo>
                    <a:lnTo>
                      <a:pt x="86" y="170"/>
                    </a:lnTo>
                    <a:lnTo>
                      <a:pt x="84" y="170"/>
                    </a:lnTo>
                    <a:lnTo>
                      <a:pt x="84" y="172"/>
                    </a:lnTo>
                    <a:lnTo>
                      <a:pt x="88" y="172"/>
                    </a:lnTo>
                    <a:lnTo>
                      <a:pt x="88" y="174"/>
                    </a:lnTo>
                    <a:lnTo>
                      <a:pt x="90" y="174"/>
                    </a:lnTo>
                    <a:lnTo>
                      <a:pt x="90" y="176"/>
                    </a:lnTo>
                    <a:lnTo>
                      <a:pt x="92" y="178"/>
                    </a:lnTo>
                    <a:lnTo>
                      <a:pt x="96" y="178"/>
                    </a:lnTo>
                    <a:lnTo>
                      <a:pt x="96" y="180"/>
                    </a:lnTo>
                    <a:lnTo>
                      <a:pt x="98" y="182"/>
                    </a:lnTo>
                    <a:lnTo>
                      <a:pt x="67" y="190"/>
                    </a:lnTo>
                    <a:lnTo>
                      <a:pt x="69" y="188"/>
                    </a:lnTo>
                    <a:lnTo>
                      <a:pt x="67" y="186"/>
                    </a:lnTo>
                    <a:lnTo>
                      <a:pt x="65" y="186"/>
                    </a:lnTo>
                    <a:lnTo>
                      <a:pt x="63" y="186"/>
                    </a:lnTo>
                    <a:lnTo>
                      <a:pt x="63" y="184"/>
                    </a:lnTo>
                    <a:lnTo>
                      <a:pt x="63" y="182"/>
                    </a:lnTo>
                    <a:lnTo>
                      <a:pt x="61" y="180"/>
                    </a:lnTo>
                    <a:lnTo>
                      <a:pt x="61" y="178"/>
                    </a:lnTo>
                    <a:lnTo>
                      <a:pt x="61" y="176"/>
                    </a:lnTo>
                    <a:lnTo>
                      <a:pt x="63" y="176"/>
                    </a:lnTo>
                    <a:lnTo>
                      <a:pt x="63" y="174"/>
                    </a:lnTo>
                    <a:lnTo>
                      <a:pt x="61" y="174"/>
                    </a:lnTo>
                    <a:lnTo>
                      <a:pt x="61" y="176"/>
                    </a:lnTo>
                    <a:lnTo>
                      <a:pt x="59" y="176"/>
                    </a:lnTo>
                    <a:lnTo>
                      <a:pt x="59" y="174"/>
                    </a:lnTo>
                    <a:lnTo>
                      <a:pt x="57" y="170"/>
                    </a:lnTo>
                    <a:lnTo>
                      <a:pt x="55" y="170"/>
                    </a:lnTo>
                    <a:lnTo>
                      <a:pt x="55" y="169"/>
                    </a:lnTo>
                    <a:lnTo>
                      <a:pt x="53" y="169"/>
                    </a:lnTo>
                    <a:lnTo>
                      <a:pt x="51" y="169"/>
                    </a:lnTo>
                    <a:lnTo>
                      <a:pt x="50" y="169"/>
                    </a:lnTo>
                    <a:lnTo>
                      <a:pt x="51" y="167"/>
                    </a:lnTo>
                    <a:lnTo>
                      <a:pt x="50" y="167"/>
                    </a:lnTo>
                    <a:lnTo>
                      <a:pt x="50" y="165"/>
                    </a:lnTo>
                    <a:lnTo>
                      <a:pt x="51" y="165"/>
                    </a:lnTo>
                    <a:lnTo>
                      <a:pt x="53" y="163"/>
                    </a:lnTo>
                    <a:lnTo>
                      <a:pt x="53" y="161"/>
                    </a:lnTo>
                    <a:lnTo>
                      <a:pt x="55" y="161"/>
                    </a:lnTo>
                    <a:lnTo>
                      <a:pt x="59" y="161"/>
                    </a:lnTo>
                    <a:lnTo>
                      <a:pt x="57" y="159"/>
                    </a:lnTo>
                    <a:lnTo>
                      <a:pt x="57" y="157"/>
                    </a:lnTo>
                    <a:lnTo>
                      <a:pt x="57" y="155"/>
                    </a:lnTo>
                    <a:lnTo>
                      <a:pt x="55" y="155"/>
                    </a:lnTo>
                    <a:lnTo>
                      <a:pt x="53" y="155"/>
                    </a:lnTo>
                    <a:lnTo>
                      <a:pt x="51" y="151"/>
                    </a:lnTo>
                    <a:lnTo>
                      <a:pt x="50" y="149"/>
                    </a:lnTo>
                    <a:lnTo>
                      <a:pt x="50" y="147"/>
                    </a:lnTo>
                    <a:lnTo>
                      <a:pt x="48" y="146"/>
                    </a:lnTo>
                    <a:lnTo>
                      <a:pt x="48" y="144"/>
                    </a:lnTo>
                    <a:lnTo>
                      <a:pt x="46" y="142"/>
                    </a:lnTo>
                    <a:lnTo>
                      <a:pt x="44" y="140"/>
                    </a:lnTo>
                    <a:lnTo>
                      <a:pt x="44" y="138"/>
                    </a:lnTo>
                    <a:lnTo>
                      <a:pt x="42" y="136"/>
                    </a:lnTo>
                    <a:lnTo>
                      <a:pt x="40" y="136"/>
                    </a:lnTo>
                    <a:lnTo>
                      <a:pt x="40" y="134"/>
                    </a:lnTo>
                    <a:lnTo>
                      <a:pt x="40" y="132"/>
                    </a:lnTo>
                    <a:lnTo>
                      <a:pt x="36" y="132"/>
                    </a:lnTo>
                    <a:lnTo>
                      <a:pt x="36" y="130"/>
                    </a:lnTo>
                    <a:lnTo>
                      <a:pt x="36" y="128"/>
                    </a:lnTo>
                    <a:lnTo>
                      <a:pt x="36" y="124"/>
                    </a:lnTo>
                    <a:lnTo>
                      <a:pt x="36" y="122"/>
                    </a:lnTo>
                    <a:lnTo>
                      <a:pt x="36" y="121"/>
                    </a:lnTo>
                    <a:lnTo>
                      <a:pt x="38" y="121"/>
                    </a:lnTo>
                    <a:lnTo>
                      <a:pt x="38" y="119"/>
                    </a:lnTo>
                    <a:lnTo>
                      <a:pt x="38" y="117"/>
                    </a:lnTo>
                    <a:lnTo>
                      <a:pt x="38" y="115"/>
                    </a:lnTo>
                    <a:lnTo>
                      <a:pt x="40" y="115"/>
                    </a:lnTo>
                    <a:lnTo>
                      <a:pt x="40" y="113"/>
                    </a:lnTo>
                    <a:lnTo>
                      <a:pt x="38" y="113"/>
                    </a:lnTo>
                    <a:lnTo>
                      <a:pt x="38" y="111"/>
                    </a:lnTo>
                    <a:lnTo>
                      <a:pt x="38" y="109"/>
                    </a:lnTo>
                    <a:lnTo>
                      <a:pt x="38" y="107"/>
                    </a:lnTo>
                    <a:lnTo>
                      <a:pt x="38" y="103"/>
                    </a:lnTo>
                    <a:lnTo>
                      <a:pt x="36" y="103"/>
                    </a:lnTo>
                    <a:lnTo>
                      <a:pt x="34" y="103"/>
                    </a:lnTo>
                    <a:lnTo>
                      <a:pt x="32" y="103"/>
                    </a:lnTo>
                    <a:lnTo>
                      <a:pt x="30" y="105"/>
                    </a:lnTo>
                    <a:lnTo>
                      <a:pt x="26" y="105"/>
                    </a:lnTo>
                    <a:lnTo>
                      <a:pt x="25" y="105"/>
                    </a:lnTo>
                    <a:lnTo>
                      <a:pt x="25" y="107"/>
                    </a:lnTo>
                    <a:lnTo>
                      <a:pt x="23" y="107"/>
                    </a:lnTo>
                    <a:lnTo>
                      <a:pt x="21" y="105"/>
                    </a:lnTo>
                    <a:lnTo>
                      <a:pt x="17" y="103"/>
                    </a:lnTo>
                    <a:lnTo>
                      <a:pt x="17" y="101"/>
                    </a:lnTo>
                    <a:lnTo>
                      <a:pt x="17" y="98"/>
                    </a:lnTo>
                    <a:lnTo>
                      <a:pt x="15" y="96"/>
                    </a:lnTo>
                    <a:lnTo>
                      <a:pt x="13" y="96"/>
                    </a:lnTo>
                    <a:lnTo>
                      <a:pt x="11" y="96"/>
                    </a:lnTo>
                    <a:lnTo>
                      <a:pt x="13" y="94"/>
                    </a:lnTo>
                    <a:lnTo>
                      <a:pt x="11" y="94"/>
                    </a:lnTo>
                    <a:lnTo>
                      <a:pt x="11" y="92"/>
                    </a:lnTo>
                    <a:lnTo>
                      <a:pt x="11" y="90"/>
                    </a:lnTo>
                    <a:lnTo>
                      <a:pt x="11" y="88"/>
                    </a:lnTo>
                    <a:lnTo>
                      <a:pt x="11" y="86"/>
                    </a:lnTo>
                    <a:lnTo>
                      <a:pt x="11" y="84"/>
                    </a:lnTo>
                    <a:lnTo>
                      <a:pt x="11" y="82"/>
                    </a:lnTo>
                    <a:lnTo>
                      <a:pt x="11" y="80"/>
                    </a:lnTo>
                    <a:lnTo>
                      <a:pt x="9" y="80"/>
                    </a:lnTo>
                    <a:lnTo>
                      <a:pt x="9" y="76"/>
                    </a:lnTo>
                    <a:lnTo>
                      <a:pt x="9" y="74"/>
                    </a:lnTo>
                    <a:lnTo>
                      <a:pt x="7" y="74"/>
                    </a:lnTo>
                    <a:lnTo>
                      <a:pt x="5" y="73"/>
                    </a:lnTo>
                    <a:lnTo>
                      <a:pt x="5" y="71"/>
                    </a:lnTo>
                    <a:lnTo>
                      <a:pt x="5" y="69"/>
                    </a:lnTo>
                    <a:lnTo>
                      <a:pt x="3" y="69"/>
                    </a:lnTo>
                    <a:lnTo>
                      <a:pt x="5" y="67"/>
                    </a:lnTo>
                    <a:lnTo>
                      <a:pt x="5" y="65"/>
                    </a:lnTo>
                    <a:lnTo>
                      <a:pt x="5" y="63"/>
                    </a:lnTo>
                    <a:lnTo>
                      <a:pt x="7" y="61"/>
                    </a:lnTo>
                    <a:lnTo>
                      <a:pt x="7" y="59"/>
                    </a:lnTo>
                    <a:lnTo>
                      <a:pt x="7" y="57"/>
                    </a:lnTo>
                    <a:lnTo>
                      <a:pt x="7" y="55"/>
                    </a:lnTo>
                    <a:lnTo>
                      <a:pt x="5" y="53"/>
                    </a:lnTo>
                    <a:lnTo>
                      <a:pt x="5" y="51"/>
                    </a:lnTo>
                    <a:lnTo>
                      <a:pt x="5" y="50"/>
                    </a:lnTo>
                    <a:lnTo>
                      <a:pt x="5" y="48"/>
                    </a:lnTo>
                    <a:lnTo>
                      <a:pt x="3" y="48"/>
                    </a:lnTo>
                    <a:lnTo>
                      <a:pt x="5" y="46"/>
                    </a:lnTo>
                    <a:lnTo>
                      <a:pt x="3" y="44"/>
                    </a:lnTo>
                    <a:lnTo>
                      <a:pt x="3" y="42"/>
                    </a:lnTo>
                    <a:lnTo>
                      <a:pt x="3" y="40"/>
                    </a:lnTo>
                    <a:lnTo>
                      <a:pt x="2" y="40"/>
                    </a:lnTo>
                    <a:lnTo>
                      <a:pt x="0" y="40"/>
                    </a:lnTo>
                    <a:lnTo>
                      <a:pt x="0" y="38"/>
                    </a:lnTo>
                    <a:lnTo>
                      <a:pt x="0" y="36"/>
                    </a:lnTo>
                    <a:lnTo>
                      <a:pt x="0" y="34"/>
                    </a:lnTo>
                    <a:lnTo>
                      <a:pt x="0" y="32"/>
                    </a:lnTo>
                    <a:lnTo>
                      <a:pt x="0" y="30"/>
                    </a:lnTo>
                    <a:lnTo>
                      <a:pt x="2" y="30"/>
                    </a:lnTo>
                    <a:lnTo>
                      <a:pt x="2" y="28"/>
                    </a:lnTo>
                    <a:lnTo>
                      <a:pt x="2" y="26"/>
                    </a:lnTo>
                    <a:lnTo>
                      <a:pt x="2" y="25"/>
                    </a:lnTo>
                    <a:lnTo>
                      <a:pt x="2" y="23"/>
                    </a:lnTo>
                    <a:lnTo>
                      <a:pt x="3" y="21"/>
                    </a:lnTo>
                    <a:lnTo>
                      <a:pt x="3" y="19"/>
                    </a:lnTo>
                    <a:lnTo>
                      <a:pt x="5" y="19"/>
                    </a:lnTo>
                    <a:lnTo>
                      <a:pt x="5" y="17"/>
                    </a:lnTo>
                    <a:lnTo>
                      <a:pt x="7" y="17"/>
                    </a:lnTo>
                    <a:lnTo>
                      <a:pt x="9" y="19"/>
                    </a:lnTo>
                    <a:lnTo>
                      <a:pt x="11" y="19"/>
                    </a:lnTo>
                    <a:lnTo>
                      <a:pt x="11" y="21"/>
                    </a:lnTo>
                    <a:lnTo>
                      <a:pt x="13" y="21"/>
                    </a:lnTo>
                    <a:lnTo>
                      <a:pt x="15" y="21"/>
                    </a:lnTo>
                    <a:lnTo>
                      <a:pt x="15" y="19"/>
                    </a:lnTo>
                    <a:lnTo>
                      <a:pt x="15" y="17"/>
                    </a:lnTo>
                    <a:lnTo>
                      <a:pt x="19" y="15"/>
                    </a:lnTo>
                    <a:lnTo>
                      <a:pt x="21" y="15"/>
                    </a:lnTo>
                    <a:lnTo>
                      <a:pt x="23" y="13"/>
                    </a:lnTo>
                    <a:lnTo>
                      <a:pt x="23" y="11"/>
                    </a:lnTo>
                    <a:lnTo>
                      <a:pt x="23" y="9"/>
                    </a:lnTo>
                    <a:lnTo>
                      <a:pt x="25" y="9"/>
                    </a:lnTo>
                    <a:lnTo>
                      <a:pt x="26" y="9"/>
                    </a:lnTo>
                    <a:lnTo>
                      <a:pt x="26" y="7"/>
                    </a:lnTo>
                    <a:lnTo>
                      <a:pt x="28" y="7"/>
                    </a:lnTo>
                    <a:lnTo>
                      <a:pt x="30" y="7"/>
                    </a:lnTo>
                    <a:lnTo>
                      <a:pt x="30" y="5"/>
                    </a:lnTo>
                    <a:lnTo>
                      <a:pt x="30" y="3"/>
                    </a:lnTo>
                    <a:lnTo>
                      <a:pt x="32" y="3"/>
                    </a:lnTo>
                    <a:lnTo>
                      <a:pt x="34" y="3"/>
                    </a:lnTo>
                    <a:lnTo>
                      <a:pt x="36" y="3"/>
                    </a:lnTo>
                    <a:lnTo>
                      <a:pt x="36" y="2"/>
                    </a:lnTo>
                    <a:lnTo>
                      <a:pt x="38" y="2"/>
                    </a:lnTo>
                    <a:lnTo>
                      <a:pt x="38" y="0"/>
                    </a:lnTo>
                    <a:lnTo>
                      <a:pt x="38" y="2"/>
                    </a:lnTo>
                    <a:lnTo>
                      <a:pt x="40" y="2"/>
                    </a:lnTo>
                    <a:lnTo>
                      <a:pt x="40" y="0"/>
                    </a:lnTo>
                    <a:close/>
                  </a:path>
                </a:pathLst>
              </a:custGeom>
              <a:solidFill>
                <a:srgbClr val="628AA8"/>
              </a:solidFill>
              <a:ln w="6350">
                <a:solidFill>
                  <a:srgbClr val="E1E1E1"/>
                </a:solidFill>
                <a:prstDash val="solid"/>
                <a:round/>
                <a:headEnd/>
                <a:tailEnd/>
              </a:ln>
            </p:spPr>
            <p:txBody>
              <a:bodyPr/>
              <a:lstStyle/>
              <a:p>
                <a:endParaRPr lang="en-US"/>
              </a:p>
            </p:txBody>
          </p:sp>
          <p:sp>
            <p:nvSpPr>
              <p:cNvPr id="38200" name="Freeform 57"/>
              <p:cNvSpPr>
                <a:spLocks/>
              </p:cNvSpPr>
              <p:nvPr/>
            </p:nvSpPr>
            <p:spPr bwMode="auto">
              <a:xfrm>
                <a:off x="2260" y="1102"/>
                <a:ext cx="189" cy="201"/>
              </a:xfrm>
              <a:custGeom>
                <a:avLst/>
                <a:gdLst>
                  <a:gd name="T0" fmla="*/ 133 w 189"/>
                  <a:gd name="T1" fmla="*/ 4 h 201"/>
                  <a:gd name="T2" fmla="*/ 135 w 189"/>
                  <a:gd name="T3" fmla="*/ 11 h 201"/>
                  <a:gd name="T4" fmla="*/ 133 w 189"/>
                  <a:gd name="T5" fmla="*/ 15 h 201"/>
                  <a:gd name="T6" fmla="*/ 135 w 189"/>
                  <a:gd name="T7" fmla="*/ 17 h 201"/>
                  <a:gd name="T8" fmla="*/ 137 w 189"/>
                  <a:gd name="T9" fmla="*/ 19 h 201"/>
                  <a:gd name="T10" fmla="*/ 141 w 189"/>
                  <a:gd name="T11" fmla="*/ 25 h 201"/>
                  <a:gd name="T12" fmla="*/ 143 w 189"/>
                  <a:gd name="T13" fmla="*/ 23 h 201"/>
                  <a:gd name="T14" fmla="*/ 146 w 189"/>
                  <a:gd name="T15" fmla="*/ 31 h 201"/>
                  <a:gd name="T16" fmla="*/ 150 w 189"/>
                  <a:gd name="T17" fmla="*/ 31 h 201"/>
                  <a:gd name="T18" fmla="*/ 154 w 189"/>
                  <a:gd name="T19" fmla="*/ 33 h 201"/>
                  <a:gd name="T20" fmla="*/ 158 w 189"/>
                  <a:gd name="T21" fmla="*/ 36 h 201"/>
                  <a:gd name="T22" fmla="*/ 160 w 189"/>
                  <a:gd name="T23" fmla="*/ 42 h 201"/>
                  <a:gd name="T24" fmla="*/ 162 w 189"/>
                  <a:gd name="T25" fmla="*/ 52 h 201"/>
                  <a:gd name="T26" fmla="*/ 169 w 189"/>
                  <a:gd name="T27" fmla="*/ 75 h 201"/>
                  <a:gd name="T28" fmla="*/ 171 w 189"/>
                  <a:gd name="T29" fmla="*/ 77 h 201"/>
                  <a:gd name="T30" fmla="*/ 171 w 189"/>
                  <a:gd name="T31" fmla="*/ 77 h 201"/>
                  <a:gd name="T32" fmla="*/ 173 w 189"/>
                  <a:gd name="T33" fmla="*/ 77 h 201"/>
                  <a:gd name="T34" fmla="*/ 173 w 189"/>
                  <a:gd name="T35" fmla="*/ 79 h 201"/>
                  <a:gd name="T36" fmla="*/ 181 w 189"/>
                  <a:gd name="T37" fmla="*/ 102 h 201"/>
                  <a:gd name="T38" fmla="*/ 171 w 189"/>
                  <a:gd name="T39" fmla="*/ 123 h 201"/>
                  <a:gd name="T40" fmla="*/ 162 w 189"/>
                  <a:gd name="T41" fmla="*/ 144 h 201"/>
                  <a:gd name="T42" fmla="*/ 166 w 189"/>
                  <a:gd name="T43" fmla="*/ 153 h 201"/>
                  <a:gd name="T44" fmla="*/ 164 w 189"/>
                  <a:gd name="T45" fmla="*/ 157 h 201"/>
                  <a:gd name="T46" fmla="*/ 162 w 189"/>
                  <a:gd name="T47" fmla="*/ 165 h 201"/>
                  <a:gd name="T48" fmla="*/ 160 w 189"/>
                  <a:gd name="T49" fmla="*/ 169 h 201"/>
                  <a:gd name="T50" fmla="*/ 156 w 189"/>
                  <a:gd name="T51" fmla="*/ 169 h 201"/>
                  <a:gd name="T52" fmla="*/ 148 w 189"/>
                  <a:gd name="T53" fmla="*/ 171 h 201"/>
                  <a:gd name="T54" fmla="*/ 144 w 189"/>
                  <a:gd name="T55" fmla="*/ 173 h 201"/>
                  <a:gd name="T56" fmla="*/ 139 w 189"/>
                  <a:gd name="T57" fmla="*/ 178 h 201"/>
                  <a:gd name="T58" fmla="*/ 133 w 189"/>
                  <a:gd name="T59" fmla="*/ 177 h 201"/>
                  <a:gd name="T60" fmla="*/ 129 w 189"/>
                  <a:gd name="T61" fmla="*/ 178 h 201"/>
                  <a:gd name="T62" fmla="*/ 123 w 189"/>
                  <a:gd name="T63" fmla="*/ 180 h 201"/>
                  <a:gd name="T64" fmla="*/ 96 w 189"/>
                  <a:gd name="T65" fmla="*/ 200 h 201"/>
                  <a:gd name="T66" fmla="*/ 89 w 189"/>
                  <a:gd name="T67" fmla="*/ 201 h 201"/>
                  <a:gd name="T68" fmla="*/ 64 w 189"/>
                  <a:gd name="T69" fmla="*/ 200 h 201"/>
                  <a:gd name="T70" fmla="*/ 50 w 189"/>
                  <a:gd name="T71" fmla="*/ 180 h 201"/>
                  <a:gd name="T72" fmla="*/ 52 w 189"/>
                  <a:gd name="T73" fmla="*/ 177 h 201"/>
                  <a:gd name="T74" fmla="*/ 50 w 189"/>
                  <a:gd name="T75" fmla="*/ 171 h 201"/>
                  <a:gd name="T76" fmla="*/ 47 w 189"/>
                  <a:gd name="T77" fmla="*/ 167 h 201"/>
                  <a:gd name="T78" fmla="*/ 43 w 189"/>
                  <a:gd name="T79" fmla="*/ 165 h 201"/>
                  <a:gd name="T80" fmla="*/ 43 w 189"/>
                  <a:gd name="T81" fmla="*/ 163 h 201"/>
                  <a:gd name="T82" fmla="*/ 39 w 189"/>
                  <a:gd name="T83" fmla="*/ 155 h 201"/>
                  <a:gd name="T84" fmla="*/ 33 w 189"/>
                  <a:gd name="T85" fmla="*/ 150 h 201"/>
                  <a:gd name="T86" fmla="*/ 33 w 189"/>
                  <a:gd name="T87" fmla="*/ 144 h 201"/>
                  <a:gd name="T88" fmla="*/ 29 w 189"/>
                  <a:gd name="T89" fmla="*/ 140 h 201"/>
                  <a:gd name="T90" fmla="*/ 29 w 189"/>
                  <a:gd name="T91" fmla="*/ 138 h 201"/>
                  <a:gd name="T92" fmla="*/ 27 w 189"/>
                  <a:gd name="T93" fmla="*/ 134 h 201"/>
                  <a:gd name="T94" fmla="*/ 22 w 189"/>
                  <a:gd name="T95" fmla="*/ 129 h 201"/>
                  <a:gd name="T96" fmla="*/ 18 w 189"/>
                  <a:gd name="T97" fmla="*/ 121 h 201"/>
                  <a:gd name="T98" fmla="*/ 16 w 189"/>
                  <a:gd name="T99" fmla="*/ 121 h 201"/>
                  <a:gd name="T100" fmla="*/ 14 w 189"/>
                  <a:gd name="T101" fmla="*/ 117 h 201"/>
                  <a:gd name="T102" fmla="*/ 10 w 189"/>
                  <a:gd name="T103" fmla="*/ 117 h 201"/>
                  <a:gd name="T104" fmla="*/ 6 w 189"/>
                  <a:gd name="T105" fmla="*/ 113 h 201"/>
                  <a:gd name="T106" fmla="*/ 0 w 189"/>
                  <a:gd name="T107" fmla="*/ 107 h 201"/>
                  <a:gd name="T108" fmla="*/ 4 w 189"/>
                  <a:gd name="T109" fmla="*/ 104 h 201"/>
                  <a:gd name="T110" fmla="*/ 22 w 189"/>
                  <a:gd name="T111" fmla="*/ 86 h 201"/>
                  <a:gd name="T112" fmla="*/ 35 w 189"/>
                  <a:gd name="T113" fmla="*/ 75 h 201"/>
                  <a:gd name="T114" fmla="*/ 56 w 189"/>
                  <a:gd name="T115" fmla="*/ 56 h 201"/>
                  <a:gd name="T116" fmla="*/ 68 w 189"/>
                  <a:gd name="T117" fmla="*/ 42 h 201"/>
                  <a:gd name="T118" fmla="*/ 71 w 189"/>
                  <a:gd name="T119" fmla="*/ 40 h 201"/>
                  <a:gd name="T120" fmla="*/ 100 w 189"/>
                  <a:gd name="T121" fmla="*/ 23 h 201"/>
                  <a:gd name="T122" fmla="*/ 129 w 189"/>
                  <a:gd name="T123" fmla="*/ 2 h 201"/>
                  <a:gd name="T124" fmla="*/ 133 w 189"/>
                  <a:gd name="T125" fmla="*/ 0 h 2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9"/>
                  <a:gd name="T190" fmla="*/ 0 h 201"/>
                  <a:gd name="T191" fmla="*/ 189 w 189"/>
                  <a:gd name="T192" fmla="*/ 201 h 2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9" h="201">
                    <a:moveTo>
                      <a:pt x="133" y="0"/>
                    </a:moveTo>
                    <a:lnTo>
                      <a:pt x="133" y="2"/>
                    </a:lnTo>
                    <a:lnTo>
                      <a:pt x="133" y="4"/>
                    </a:lnTo>
                    <a:lnTo>
                      <a:pt x="133" y="6"/>
                    </a:lnTo>
                    <a:lnTo>
                      <a:pt x="133" y="8"/>
                    </a:lnTo>
                    <a:lnTo>
                      <a:pt x="135" y="11"/>
                    </a:lnTo>
                    <a:lnTo>
                      <a:pt x="135" y="13"/>
                    </a:lnTo>
                    <a:lnTo>
                      <a:pt x="133" y="15"/>
                    </a:lnTo>
                    <a:lnTo>
                      <a:pt x="135" y="17"/>
                    </a:lnTo>
                    <a:lnTo>
                      <a:pt x="137" y="17"/>
                    </a:lnTo>
                    <a:lnTo>
                      <a:pt x="137" y="19"/>
                    </a:lnTo>
                    <a:lnTo>
                      <a:pt x="137" y="21"/>
                    </a:lnTo>
                    <a:lnTo>
                      <a:pt x="139" y="23"/>
                    </a:lnTo>
                    <a:lnTo>
                      <a:pt x="141" y="25"/>
                    </a:lnTo>
                    <a:lnTo>
                      <a:pt x="143" y="23"/>
                    </a:lnTo>
                    <a:lnTo>
                      <a:pt x="144" y="25"/>
                    </a:lnTo>
                    <a:lnTo>
                      <a:pt x="144" y="27"/>
                    </a:lnTo>
                    <a:lnTo>
                      <a:pt x="144" y="31"/>
                    </a:lnTo>
                    <a:lnTo>
                      <a:pt x="146" y="31"/>
                    </a:lnTo>
                    <a:lnTo>
                      <a:pt x="146" y="33"/>
                    </a:lnTo>
                    <a:lnTo>
                      <a:pt x="150" y="33"/>
                    </a:lnTo>
                    <a:lnTo>
                      <a:pt x="150" y="31"/>
                    </a:lnTo>
                    <a:lnTo>
                      <a:pt x="152" y="31"/>
                    </a:lnTo>
                    <a:lnTo>
                      <a:pt x="154" y="33"/>
                    </a:lnTo>
                    <a:lnTo>
                      <a:pt x="156" y="34"/>
                    </a:lnTo>
                    <a:lnTo>
                      <a:pt x="156" y="36"/>
                    </a:lnTo>
                    <a:lnTo>
                      <a:pt x="158" y="36"/>
                    </a:lnTo>
                    <a:lnTo>
                      <a:pt x="160" y="36"/>
                    </a:lnTo>
                    <a:lnTo>
                      <a:pt x="160" y="42"/>
                    </a:lnTo>
                    <a:lnTo>
                      <a:pt x="160" y="46"/>
                    </a:lnTo>
                    <a:lnTo>
                      <a:pt x="162" y="50"/>
                    </a:lnTo>
                    <a:lnTo>
                      <a:pt x="162" y="52"/>
                    </a:lnTo>
                    <a:lnTo>
                      <a:pt x="164" y="56"/>
                    </a:lnTo>
                    <a:lnTo>
                      <a:pt x="169" y="73"/>
                    </a:lnTo>
                    <a:lnTo>
                      <a:pt x="169" y="75"/>
                    </a:lnTo>
                    <a:lnTo>
                      <a:pt x="171" y="77"/>
                    </a:lnTo>
                    <a:lnTo>
                      <a:pt x="173" y="77"/>
                    </a:lnTo>
                    <a:lnTo>
                      <a:pt x="173" y="79"/>
                    </a:lnTo>
                    <a:lnTo>
                      <a:pt x="175" y="79"/>
                    </a:lnTo>
                    <a:lnTo>
                      <a:pt x="189" y="82"/>
                    </a:lnTo>
                    <a:lnTo>
                      <a:pt x="185" y="92"/>
                    </a:lnTo>
                    <a:lnTo>
                      <a:pt x="181" y="102"/>
                    </a:lnTo>
                    <a:lnTo>
                      <a:pt x="179" y="107"/>
                    </a:lnTo>
                    <a:lnTo>
                      <a:pt x="177" y="109"/>
                    </a:lnTo>
                    <a:lnTo>
                      <a:pt x="171" y="123"/>
                    </a:lnTo>
                    <a:lnTo>
                      <a:pt x="167" y="130"/>
                    </a:lnTo>
                    <a:lnTo>
                      <a:pt x="167" y="134"/>
                    </a:lnTo>
                    <a:lnTo>
                      <a:pt x="162" y="144"/>
                    </a:lnTo>
                    <a:lnTo>
                      <a:pt x="164" y="150"/>
                    </a:lnTo>
                    <a:lnTo>
                      <a:pt x="164" y="153"/>
                    </a:lnTo>
                    <a:lnTo>
                      <a:pt x="166" y="153"/>
                    </a:lnTo>
                    <a:lnTo>
                      <a:pt x="166" y="155"/>
                    </a:lnTo>
                    <a:lnTo>
                      <a:pt x="164" y="157"/>
                    </a:lnTo>
                    <a:lnTo>
                      <a:pt x="162" y="159"/>
                    </a:lnTo>
                    <a:lnTo>
                      <a:pt x="160" y="161"/>
                    </a:lnTo>
                    <a:lnTo>
                      <a:pt x="160" y="163"/>
                    </a:lnTo>
                    <a:lnTo>
                      <a:pt x="162" y="165"/>
                    </a:lnTo>
                    <a:lnTo>
                      <a:pt x="164" y="165"/>
                    </a:lnTo>
                    <a:lnTo>
                      <a:pt x="164" y="167"/>
                    </a:lnTo>
                    <a:lnTo>
                      <a:pt x="162" y="169"/>
                    </a:lnTo>
                    <a:lnTo>
                      <a:pt x="160" y="169"/>
                    </a:lnTo>
                    <a:lnTo>
                      <a:pt x="158" y="169"/>
                    </a:lnTo>
                    <a:lnTo>
                      <a:pt x="156" y="169"/>
                    </a:lnTo>
                    <a:lnTo>
                      <a:pt x="156" y="171"/>
                    </a:lnTo>
                    <a:lnTo>
                      <a:pt x="150" y="171"/>
                    </a:lnTo>
                    <a:lnTo>
                      <a:pt x="148" y="171"/>
                    </a:lnTo>
                    <a:lnTo>
                      <a:pt x="146" y="171"/>
                    </a:lnTo>
                    <a:lnTo>
                      <a:pt x="144" y="171"/>
                    </a:lnTo>
                    <a:lnTo>
                      <a:pt x="144" y="173"/>
                    </a:lnTo>
                    <a:lnTo>
                      <a:pt x="144" y="175"/>
                    </a:lnTo>
                    <a:lnTo>
                      <a:pt x="143" y="177"/>
                    </a:lnTo>
                    <a:lnTo>
                      <a:pt x="139" y="178"/>
                    </a:lnTo>
                    <a:lnTo>
                      <a:pt x="137" y="178"/>
                    </a:lnTo>
                    <a:lnTo>
                      <a:pt x="135" y="178"/>
                    </a:lnTo>
                    <a:lnTo>
                      <a:pt x="133" y="177"/>
                    </a:lnTo>
                    <a:lnTo>
                      <a:pt x="131" y="177"/>
                    </a:lnTo>
                    <a:lnTo>
                      <a:pt x="129" y="177"/>
                    </a:lnTo>
                    <a:lnTo>
                      <a:pt x="129" y="178"/>
                    </a:lnTo>
                    <a:lnTo>
                      <a:pt x="127" y="180"/>
                    </a:lnTo>
                    <a:lnTo>
                      <a:pt x="125" y="180"/>
                    </a:lnTo>
                    <a:lnTo>
                      <a:pt x="123" y="180"/>
                    </a:lnTo>
                    <a:lnTo>
                      <a:pt x="119" y="192"/>
                    </a:lnTo>
                    <a:lnTo>
                      <a:pt x="112" y="194"/>
                    </a:lnTo>
                    <a:lnTo>
                      <a:pt x="102" y="196"/>
                    </a:lnTo>
                    <a:lnTo>
                      <a:pt x="96" y="200"/>
                    </a:lnTo>
                    <a:lnTo>
                      <a:pt x="93" y="200"/>
                    </a:lnTo>
                    <a:lnTo>
                      <a:pt x="89" y="201"/>
                    </a:lnTo>
                    <a:lnTo>
                      <a:pt x="85" y="201"/>
                    </a:lnTo>
                    <a:lnTo>
                      <a:pt x="75" y="201"/>
                    </a:lnTo>
                    <a:lnTo>
                      <a:pt x="64" y="200"/>
                    </a:lnTo>
                    <a:lnTo>
                      <a:pt x="58" y="192"/>
                    </a:lnTo>
                    <a:lnTo>
                      <a:pt x="52" y="186"/>
                    </a:lnTo>
                    <a:lnTo>
                      <a:pt x="48" y="180"/>
                    </a:lnTo>
                    <a:lnTo>
                      <a:pt x="50" y="180"/>
                    </a:lnTo>
                    <a:lnTo>
                      <a:pt x="50" y="178"/>
                    </a:lnTo>
                    <a:lnTo>
                      <a:pt x="50" y="177"/>
                    </a:lnTo>
                    <a:lnTo>
                      <a:pt x="52" y="177"/>
                    </a:lnTo>
                    <a:lnTo>
                      <a:pt x="52" y="175"/>
                    </a:lnTo>
                    <a:lnTo>
                      <a:pt x="52" y="173"/>
                    </a:lnTo>
                    <a:lnTo>
                      <a:pt x="50" y="171"/>
                    </a:lnTo>
                    <a:lnTo>
                      <a:pt x="50" y="169"/>
                    </a:lnTo>
                    <a:lnTo>
                      <a:pt x="48" y="169"/>
                    </a:lnTo>
                    <a:lnTo>
                      <a:pt x="48" y="167"/>
                    </a:lnTo>
                    <a:lnTo>
                      <a:pt x="47" y="167"/>
                    </a:lnTo>
                    <a:lnTo>
                      <a:pt x="43" y="165"/>
                    </a:lnTo>
                    <a:lnTo>
                      <a:pt x="43" y="163"/>
                    </a:lnTo>
                    <a:lnTo>
                      <a:pt x="41" y="163"/>
                    </a:lnTo>
                    <a:lnTo>
                      <a:pt x="41" y="161"/>
                    </a:lnTo>
                    <a:lnTo>
                      <a:pt x="41" y="155"/>
                    </a:lnTo>
                    <a:lnTo>
                      <a:pt x="39" y="155"/>
                    </a:lnTo>
                    <a:lnTo>
                      <a:pt x="39" y="153"/>
                    </a:lnTo>
                    <a:lnTo>
                      <a:pt x="33" y="152"/>
                    </a:lnTo>
                    <a:lnTo>
                      <a:pt x="33" y="150"/>
                    </a:lnTo>
                    <a:lnTo>
                      <a:pt x="33" y="148"/>
                    </a:lnTo>
                    <a:lnTo>
                      <a:pt x="33" y="146"/>
                    </a:lnTo>
                    <a:lnTo>
                      <a:pt x="33" y="144"/>
                    </a:lnTo>
                    <a:lnTo>
                      <a:pt x="31" y="144"/>
                    </a:lnTo>
                    <a:lnTo>
                      <a:pt x="31" y="142"/>
                    </a:lnTo>
                    <a:lnTo>
                      <a:pt x="29" y="142"/>
                    </a:lnTo>
                    <a:lnTo>
                      <a:pt x="29" y="140"/>
                    </a:lnTo>
                    <a:lnTo>
                      <a:pt x="29" y="138"/>
                    </a:lnTo>
                    <a:lnTo>
                      <a:pt x="27" y="136"/>
                    </a:lnTo>
                    <a:lnTo>
                      <a:pt x="27" y="134"/>
                    </a:lnTo>
                    <a:lnTo>
                      <a:pt x="25" y="134"/>
                    </a:lnTo>
                    <a:lnTo>
                      <a:pt x="25" y="132"/>
                    </a:lnTo>
                    <a:lnTo>
                      <a:pt x="23" y="130"/>
                    </a:lnTo>
                    <a:lnTo>
                      <a:pt x="22" y="129"/>
                    </a:lnTo>
                    <a:lnTo>
                      <a:pt x="20" y="129"/>
                    </a:lnTo>
                    <a:lnTo>
                      <a:pt x="18" y="125"/>
                    </a:lnTo>
                    <a:lnTo>
                      <a:pt x="16" y="125"/>
                    </a:lnTo>
                    <a:lnTo>
                      <a:pt x="18" y="121"/>
                    </a:lnTo>
                    <a:lnTo>
                      <a:pt x="16" y="121"/>
                    </a:lnTo>
                    <a:lnTo>
                      <a:pt x="16" y="119"/>
                    </a:lnTo>
                    <a:lnTo>
                      <a:pt x="14" y="117"/>
                    </a:lnTo>
                    <a:lnTo>
                      <a:pt x="14" y="115"/>
                    </a:lnTo>
                    <a:lnTo>
                      <a:pt x="12" y="115"/>
                    </a:lnTo>
                    <a:lnTo>
                      <a:pt x="10" y="117"/>
                    </a:lnTo>
                    <a:lnTo>
                      <a:pt x="10" y="115"/>
                    </a:lnTo>
                    <a:lnTo>
                      <a:pt x="6" y="115"/>
                    </a:lnTo>
                    <a:lnTo>
                      <a:pt x="6" y="113"/>
                    </a:lnTo>
                    <a:lnTo>
                      <a:pt x="6" y="109"/>
                    </a:lnTo>
                    <a:lnTo>
                      <a:pt x="4" y="109"/>
                    </a:lnTo>
                    <a:lnTo>
                      <a:pt x="0" y="107"/>
                    </a:lnTo>
                    <a:lnTo>
                      <a:pt x="2" y="105"/>
                    </a:lnTo>
                    <a:lnTo>
                      <a:pt x="4" y="104"/>
                    </a:lnTo>
                    <a:lnTo>
                      <a:pt x="10" y="98"/>
                    </a:lnTo>
                    <a:lnTo>
                      <a:pt x="20" y="90"/>
                    </a:lnTo>
                    <a:lnTo>
                      <a:pt x="22" y="86"/>
                    </a:lnTo>
                    <a:lnTo>
                      <a:pt x="25" y="82"/>
                    </a:lnTo>
                    <a:lnTo>
                      <a:pt x="27" y="82"/>
                    </a:lnTo>
                    <a:lnTo>
                      <a:pt x="35" y="75"/>
                    </a:lnTo>
                    <a:lnTo>
                      <a:pt x="39" y="71"/>
                    </a:lnTo>
                    <a:lnTo>
                      <a:pt x="48" y="61"/>
                    </a:lnTo>
                    <a:lnTo>
                      <a:pt x="52" y="57"/>
                    </a:lnTo>
                    <a:lnTo>
                      <a:pt x="56" y="56"/>
                    </a:lnTo>
                    <a:lnTo>
                      <a:pt x="58" y="54"/>
                    </a:lnTo>
                    <a:lnTo>
                      <a:pt x="58" y="52"/>
                    </a:lnTo>
                    <a:lnTo>
                      <a:pt x="66" y="44"/>
                    </a:lnTo>
                    <a:lnTo>
                      <a:pt x="68" y="42"/>
                    </a:lnTo>
                    <a:lnTo>
                      <a:pt x="70" y="40"/>
                    </a:lnTo>
                    <a:lnTo>
                      <a:pt x="71" y="40"/>
                    </a:lnTo>
                    <a:lnTo>
                      <a:pt x="83" y="33"/>
                    </a:lnTo>
                    <a:lnTo>
                      <a:pt x="95" y="27"/>
                    </a:lnTo>
                    <a:lnTo>
                      <a:pt x="100" y="23"/>
                    </a:lnTo>
                    <a:lnTo>
                      <a:pt x="104" y="19"/>
                    </a:lnTo>
                    <a:lnTo>
                      <a:pt x="112" y="13"/>
                    </a:lnTo>
                    <a:lnTo>
                      <a:pt x="119" y="9"/>
                    </a:lnTo>
                    <a:lnTo>
                      <a:pt x="129" y="2"/>
                    </a:lnTo>
                    <a:lnTo>
                      <a:pt x="131" y="2"/>
                    </a:lnTo>
                    <a:lnTo>
                      <a:pt x="133" y="0"/>
                    </a:lnTo>
                    <a:close/>
                  </a:path>
                </a:pathLst>
              </a:custGeom>
              <a:solidFill>
                <a:srgbClr val="D3E5E8"/>
              </a:solidFill>
              <a:ln w="6350">
                <a:solidFill>
                  <a:srgbClr val="E1E1E1"/>
                </a:solidFill>
                <a:prstDash val="solid"/>
                <a:round/>
                <a:headEnd/>
                <a:tailEnd/>
              </a:ln>
            </p:spPr>
            <p:txBody>
              <a:bodyPr/>
              <a:lstStyle/>
              <a:p>
                <a:endParaRPr lang="en-US"/>
              </a:p>
            </p:txBody>
          </p:sp>
          <p:sp>
            <p:nvSpPr>
              <p:cNvPr id="38201" name="Freeform 58"/>
              <p:cNvSpPr>
                <a:spLocks/>
              </p:cNvSpPr>
              <p:nvPr/>
            </p:nvSpPr>
            <p:spPr bwMode="auto">
              <a:xfrm>
                <a:off x="2548" y="1305"/>
                <a:ext cx="204" cy="166"/>
              </a:xfrm>
              <a:custGeom>
                <a:avLst/>
                <a:gdLst>
                  <a:gd name="T0" fmla="*/ 83 w 204"/>
                  <a:gd name="T1" fmla="*/ 10 h 166"/>
                  <a:gd name="T2" fmla="*/ 85 w 204"/>
                  <a:gd name="T3" fmla="*/ 10 h 166"/>
                  <a:gd name="T4" fmla="*/ 104 w 204"/>
                  <a:gd name="T5" fmla="*/ 23 h 166"/>
                  <a:gd name="T6" fmla="*/ 131 w 204"/>
                  <a:gd name="T7" fmla="*/ 41 h 166"/>
                  <a:gd name="T8" fmla="*/ 142 w 204"/>
                  <a:gd name="T9" fmla="*/ 46 h 166"/>
                  <a:gd name="T10" fmla="*/ 162 w 204"/>
                  <a:gd name="T11" fmla="*/ 58 h 166"/>
                  <a:gd name="T12" fmla="*/ 162 w 204"/>
                  <a:gd name="T13" fmla="*/ 64 h 166"/>
                  <a:gd name="T14" fmla="*/ 164 w 204"/>
                  <a:gd name="T15" fmla="*/ 64 h 166"/>
                  <a:gd name="T16" fmla="*/ 167 w 204"/>
                  <a:gd name="T17" fmla="*/ 66 h 166"/>
                  <a:gd name="T18" fmla="*/ 169 w 204"/>
                  <a:gd name="T19" fmla="*/ 64 h 166"/>
                  <a:gd name="T20" fmla="*/ 173 w 204"/>
                  <a:gd name="T21" fmla="*/ 66 h 166"/>
                  <a:gd name="T22" fmla="*/ 177 w 204"/>
                  <a:gd name="T23" fmla="*/ 64 h 166"/>
                  <a:gd name="T24" fmla="*/ 179 w 204"/>
                  <a:gd name="T25" fmla="*/ 58 h 166"/>
                  <a:gd name="T26" fmla="*/ 185 w 204"/>
                  <a:gd name="T27" fmla="*/ 62 h 166"/>
                  <a:gd name="T28" fmla="*/ 185 w 204"/>
                  <a:gd name="T29" fmla="*/ 70 h 166"/>
                  <a:gd name="T30" fmla="*/ 189 w 204"/>
                  <a:gd name="T31" fmla="*/ 77 h 166"/>
                  <a:gd name="T32" fmla="*/ 187 w 204"/>
                  <a:gd name="T33" fmla="*/ 112 h 166"/>
                  <a:gd name="T34" fmla="*/ 204 w 204"/>
                  <a:gd name="T35" fmla="*/ 144 h 166"/>
                  <a:gd name="T36" fmla="*/ 202 w 204"/>
                  <a:gd name="T37" fmla="*/ 150 h 166"/>
                  <a:gd name="T38" fmla="*/ 202 w 204"/>
                  <a:gd name="T39" fmla="*/ 150 h 166"/>
                  <a:gd name="T40" fmla="*/ 196 w 204"/>
                  <a:gd name="T41" fmla="*/ 152 h 166"/>
                  <a:gd name="T42" fmla="*/ 194 w 204"/>
                  <a:gd name="T43" fmla="*/ 154 h 166"/>
                  <a:gd name="T44" fmla="*/ 192 w 204"/>
                  <a:gd name="T45" fmla="*/ 158 h 166"/>
                  <a:gd name="T46" fmla="*/ 189 w 204"/>
                  <a:gd name="T47" fmla="*/ 158 h 166"/>
                  <a:gd name="T48" fmla="*/ 185 w 204"/>
                  <a:gd name="T49" fmla="*/ 160 h 166"/>
                  <a:gd name="T50" fmla="*/ 181 w 204"/>
                  <a:gd name="T51" fmla="*/ 160 h 166"/>
                  <a:gd name="T52" fmla="*/ 175 w 204"/>
                  <a:gd name="T53" fmla="*/ 162 h 166"/>
                  <a:gd name="T54" fmla="*/ 171 w 204"/>
                  <a:gd name="T55" fmla="*/ 164 h 166"/>
                  <a:gd name="T56" fmla="*/ 169 w 204"/>
                  <a:gd name="T57" fmla="*/ 164 h 166"/>
                  <a:gd name="T58" fmla="*/ 167 w 204"/>
                  <a:gd name="T59" fmla="*/ 166 h 166"/>
                  <a:gd name="T60" fmla="*/ 164 w 204"/>
                  <a:gd name="T61" fmla="*/ 158 h 166"/>
                  <a:gd name="T62" fmla="*/ 162 w 204"/>
                  <a:gd name="T63" fmla="*/ 154 h 166"/>
                  <a:gd name="T64" fmla="*/ 166 w 204"/>
                  <a:gd name="T65" fmla="*/ 148 h 166"/>
                  <a:gd name="T66" fmla="*/ 164 w 204"/>
                  <a:gd name="T67" fmla="*/ 144 h 166"/>
                  <a:gd name="T68" fmla="*/ 160 w 204"/>
                  <a:gd name="T69" fmla="*/ 146 h 166"/>
                  <a:gd name="T70" fmla="*/ 160 w 204"/>
                  <a:gd name="T71" fmla="*/ 144 h 166"/>
                  <a:gd name="T72" fmla="*/ 156 w 204"/>
                  <a:gd name="T73" fmla="*/ 137 h 166"/>
                  <a:gd name="T74" fmla="*/ 154 w 204"/>
                  <a:gd name="T75" fmla="*/ 133 h 166"/>
                  <a:gd name="T76" fmla="*/ 154 w 204"/>
                  <a:gd name="T77" fmla="*/ 131 h 166"/>
                  <a:gd name="T78" fmla="*/ 152 w 204"/>
                  <a:gd name="T79" fmla="*/ 127 h 166"/>
                  <a:gd name="T80" fmla="*/ 148 w 204"/>
                  <a:gd name="T81" fmla="*/ 127 h 166"/>
                  <a:gd name="T82" fmla="*/ 148 w 204"/>
                  <a:gd name="T83" fmla="*/ 125 h 166"/>
                  <a:gd name="T84" fmla="*/ 144 w 204"/>
                  <a:gd name="T85" fmla="*/ 123 h 166"/>
                  <a:gd name="T86" fmla="*/ 144 w 204"/>
                  <a:gd name="T87" fmla="*/ 121 h 166"/>
                  <a:gd name="T88" fmla="*/ 139 w 204"/>
                  <a:gd name="T89" fmla="*/ 114 h 166"/>
                  <a:gd name="T90" fmla="*/ 133 w 204"/>
                  <a:gd name="T91" fmla="*/ 112 h 166"/>
                  <a:gd name="T92" fmla="*/ 127 w 204"/>
                  <a:gd name="T93" fmla="*/ 110 h 166"/>
                  <a:gd name="T94" fmla="*/ 123 w 204"/>
                  <a:gd name="T95" fmla="*/ 110 h 166"/>
                  <a:gd name="T96" fmla="*/ 116 w 204"/>
                  <a:gd name="T97" fmla="*/ 112 h 166"/>
                  <a:gd name="T98" fmla="*/ 112 w 204"/>
                  <a:gd name="T99" fmla="*/ 114 h 166"/>
                  <a:gd name="T100" fmla="*/ 106 w 204"/>
                  <a:gd name="T101" fmla="*/ 118 h 166"/>
                  <a:gd name="T102" fmla="*/ 70 w 204"/>
                  <a:gd name="T103" fmla="*/ 98 h 166"/>
                  <a:gd name="T104" fmla="*/ 29 w 204"/>
                  <a:gd name="T105" fmla="*/ 94 h 166"/>
                  <a:gd name="T106" fmla="*/ 0 w 204"/>
                  <a:gd name="T107" fmla="*/ 87 h 166"/>
                  <a:gd name="T108" fmla="*/ 39 w 204"/>
                  <a:gd name="T109" fmla="*/ 64 h 166"/>
                  <a:gd name="T110" fmla="*/ 54 w 204"/>
                  <a:gd name="T111" fmla="*/ 43 h 166"/>
                  <a:gd name="T112" fmla="*/ 66 w 204"/>
                  <a:gd name="T113" fmla="*/ 29 h 166"/>
                  <a:gd name="T114" fmla="*/ 62 w 204"/>
                  <a:gd name="T115" fmla="*/ 0 h 1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4"/>
                  <a:gd name="T175" fmla="*/ 0 h 166"/>
                  <a:gd name="T176" fmla="*/ 204 w 204"/>
                  <a:gd name="T177" fmla="*/ 166 h 1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4" h="166">
                    <a:moveTo>
                      <a:pt x="62" y="0"/>
                    </a:moveTo>
                    <a:lnTo>
                      <a:pt x="75" y="6"/>
                    </a:lnTo>
                    <a:lnTo>
                      <a:pt x="79" y="6"/>
                    </a:lnTo>
                    <a:lnTo>
                      <a:pt x="83" y="10"/>
                    </a:lnTo>
                    <a:lnTo>
                      <a:pt x="85" y="10"/>
                    </a:lnTo>
                    <a:lnTo>
                      <a:pt x="83" y="10"/>
                    </a:lnTo>
                    <a:lnTo>
                      <a:pt x="89" y="14"/>
                    </a:lnTo>
                    <a:lnTo>
                      <a:pt x="94" y="18"/>
                    </a:lnTo>
                    <a:lnTo>
                      <a:pt x="104" y="23"/>
                    </a:lnTo>
                    <a:lnTo>
                      <a:pt x="116" y="31"/>
                    </a:lnTo>
                    <a:lnTo>
                      <a:pt x="119" y="33"/>
                    </a:lnTo>
                    <a:lnTo>
                      <a:pt x="125" y="37"/>
                    </a:lnTo>
                    <a:lnTo>
                      <a:pt x="131" y="41"/>
                    </a:lnTo>
                    <a:lnTo>
                      <a:pt x="133" y="43"/>
                    </a:lnTo>
                    <a:lnTo>
                      <a:pt x="135" y="43"/>
                    </a:lnTo>
                    <a:lnTo>
                      <a:pt x="142" y="46"/>
                    </a:lnTo>
                    <a:lnTo>
                      <a:pt x="154" y="54"/>
                    </a:lnTo>
                    <a:lnTo>
                      <a:pt x="160" y="56"/>
                    </a:lnTo>
                    <a:lnTo>
                      <a:pt x="162" y="58"/>
                    </a:lnTo>
                    <a:lnTo>
                      <a:pt x="160" y="60"/>
                    </a:lnTo>
                    <a:lnTo>
                      <a:pt x="162" y="62"/>
                    </a:lnTo>
                    <a:lnTo>
                      <a:pt x="162" y="64"/>
                    </a:lnTo>
                    <a:lnTo>
                      <a:pt x="164" y="64"/>
                    </a:lnTo>
                    <a:lnTo>
                      <a:pt x="164" y="66"/>
                    </a:lnTo>
                    <a:lnTo>
                      <a:pt x="167" y="66"/>
                    </a:lnTo>
                    <a:lnTo>
                      <a:pt x="167" y="64"/>
                    </a:lnTo>
                    <a:lnTo>
                      <a:pt x="169" y="64"/>
                    </a:lnTo>
                    <a:lnTo>
                      <a:pt x="171" y="64"/>
                    </a:lnTo>
                    <a:lnTo>
                      <a:pt x="173" y="66"/>
                    </a:lnTo>
                    <a:lnTo>
                      <a:pt x="173" y="64"/>
                    </a:lnTo>
                    <a:lnTo>
                      <a:pt x="175" y="64"/>
                    </a:lnTo>
                    <a:lnTo>
                      <a:pt x="177" y="64"/>
                    </a:lnTo>
                    <a:lnTo>
                      <a:pt x="177" y="62"/>
                    </a:lnTo>
                    <a:lnTo>
                      <a:pt x="177" y="60"/>
                    </a:lnTo>
                    <a:lnTo>
                      <a:pt x="179" y="60"/>
                    </a:lnTo>
                    <a:lnTo>
                      <a:pt x="179" y="58"/>
                    </a:lnTo>
                    <a:lnTo>
                      <a:pt x="181" y="58"/>
                    </a:lnTo>
                    <a:lnTo>
                      <a:pt x="183" y="60"/>
                    </a:lnTo>
                    <a:lnTo>
                      <a:pt x="185" y="62"/>
                    </a:lnTo>
                    <a:lnTo>
                      <a:pt x="185" y="68"/>
                    </a:lnTo>
                    <a:lnTo>
                      <a:pt x="185" y="70"/>
                    </a:lnTo>
                    <a:lnTo>
                      <a:pt x="185" y="73"/>
                    </a:lnTo>
                    <a:lnTo>
                      <a:pt x="187" y="75"/>
                    </a:lnTo>
                    <a:lnTo>
                      <a:pt x="189" y="77"/>
                    </a:lnTo>
                    <a:lnTo>
                      <a:pt x="187" y="79"/>
                    </a:lnTo>
                    <a:lnTo>
                      <a:pt x="187" y="110"/>
                    </a:lnTo>
                    <a:lnTo>
                      <a:pt x="187" y="112"/>
                    </a:lnTo>
                    <a:lnTo>
                      <a:pt x="187" y="114"/>
                    </a:lnTo>
                    <a:lnTo>
                      <a:pt x="187" y="127"/>
                    </a:lnTo>
                    <a:lnTo>
                      <a:pt x="185" y="146"/>
                    </a:lnTo>
                    <a:lnTo>
                      <a:pt x="204" y="144"/>
                    </a:lnTo>
                    <a:lnTo>
                      <a:pt x="204" y="146"/>
                    </a:lnTo>
                    <a:lnTo>
                      <a:pt x="202" y="148"/>
                    </a:lnTo>
                    <a:lnTo>
                      <a:pt x="202" y="150"/>
                    </a:lnTo>
                    <a:lnTo>
                      <a:pt x="204" y="150"/>
                    </a:lnTo>
                    <a:lnTo>
                      <a:pt x="202" y="150"/>
                    </a:lnTo>
                    <a:lnTo>
                      <a:pt x="200" y="150"/>
                    </a:lnTo>
                    <a:lnTo>
                      <a:pt x="198" y="150"/>
                    </a:lnTo>
                    <a:lnTo>
                      <a:pt x="196" y="152"/>
                    </a:lnTo>
                    <a:lnTo>
                      <a:pt x="196" y="154"/>
                    </a:lnTo>
                    <a:lnTo>
                      <a:pt x="194" y="154"/>
                    </a:lnTo>
                    <a:lnTo>
                      <a:pt x="192" y="154"/>
                    </a:lnTo>
                    <a:lnTo>
                      <a:pt x="192" y="158"/>
                    </a:lnTo>
                    <a:lnTo>
                      <a:pt x="190" y="158"/>
                    </a:lnTo>
                    <a:lnTo>
                      <a:pt x="189" y="158"/>
                    </a:lnTo>
                    <a:lnTo>
                      <a:pt x="187" y="158"/>
                    </a:lnTo>
                    <a:lnTo>
                      <a:pt x="185" y="160"/>
                    </a:lnTo>
                    <a:lnTo>
                      <a:pt x="183" y="162"/>
                    </a:lnTo>
                    <a:lnTo>
                      <a:pt x="181" y="160"/>
                    </a:lnTo>
                    <a:lnTo>
                      <a:pt x="177" y="160"/>
                    </a:lnTo>
                    <a:lnTo>
                      <a:pt x="175" y="162"/>
                    </a:lnTo>
                    <a:lnTo>
                      <a:pt x="171" y="160"/>
                    </a:lnTo>
                    <a:lnTo>
                      <a:pt x="171" y="162"/>
                    </a:lnTo>
                    <a:lnTo>
                      <a:pt x="169" y="162"/>
                    </a:lnTo>
                    <a:lnTo>
                      <a:pt x="171" y="164"/>
                    </a:lnTo>
                    <a:lnTo>
                      <a:pt x="169" y="164"/>
                    </a:lnTo>
                    <a:lnTo>
                      <a:pt x="169" y="166"/>
                    </a:lnTo>
                    <a:lnTo>
                      <a:pt x="167" y="166"/>
                    </a:lnTo>
                    <a:lnTo>
                      <a:pt x="167" y="164"/>
                    </a:lnTo>
                    <a:lnTo>
                      <a:pt x="167" y="162"/>
                    </a:lnTo>
                    <a:lnTo>
                      <a:pt x="167" y="160"/>
                    </a:lnTo>
                    <a:lnTo>
                      <a:pt x="164" y="158"/>
                    </a:lnTo>
                    <a:lnTo>
                      <a:pt x="162" y="158"/>
                    </a:lnTo>
                    <a:lnTo>
                      <a:pt x="160" y="156"/>
                    </a:lnTo>
                    <a:lnTo>
                      <a:pt x="160" y="154"/>
                    </a:lnTo>
                    <a:lnTo>
                      <a:pt x="162" y="154"/>
                    </a:lnTo>
                    <a:lnTo>
                      <a:pt x="162" y="152"/>
                    </a:lnTo>
                    <a:lnTo>
                      <a:pt x="164" y="152"/>
                    </a:lnTo>
                    <a:lnTo>
                      <a:pt x="166" y="148"/>
                    </a:lnTo>
                    <a:lnTo>
                      <a:pt x="166" y="146"/>
                    </a:lnTo>
                    <a:lnTo>
                      <a:pt x="164" y="144"/>
                    </a:lnTo>
                    <a:lnTo>
                      <a:pt x="164" y="146"/>
                    </a:lnTo>
                    <a:lnTo>
                      <a:pt x="162" y="146"/>
                    </a:lnTo>
                    <a:lnTo>
                      <a:pt x="160" y="146"/>
                    </a:lnTo>
                    <a:lnTo>
                      <a:pt x="158" y="146"/>
                    </a:lnTo>
                    <a:lnTo>
                      <a:pt x="158" y="144"/>
                    </a:lnTo>
                    <a:lnTo>
                      <a:pt x="160" y="144"/>
                    </a:lnTo>
                    <a:lnTo>
                      <a:pt x="158" y="142"/>
                    </a:lnTo>
                    <a:lnTo>
                      <a:pt x="158" y="141"/>
                    </a:lnTo>
                    <a:lnTo>
                      <a:pt x="156" y="141"/>
                    </a:lnTo>
                    <a:lnTo>
                      <a:pt x="156" y="137"/>
                    </a:lnTo>
                    <a:lnTo>
                      <a:pt x="154" y="135"/>
                    </a:lnTo>
                    <a:lnTo>
                      <a:pt x="154" y="133"/>
                    </a:lnTo>
                    <a:lnTo>
                      <a:pt x="154" y="131"/>
                    </a:lnTo>
                    <a:lnTo>
                      <a:pt x="152" y="129"/>
                    </a:lnTo>
                    <a:lnTo>
                      <a:pt x="152" y="127"/>
                    </a:lnTo>
                    <a:lnTo>
                      <a:pt x="150" y="127"/>
                    </a:lnTo>
                    <a:lnTo>
                      <a:pt x="148" y="127"/>
                    </a:lnTo>
                    <a:lnTo>
                      <a:pt x="150" y="125"/>
                    </a:lnTo>
                    <a:lnTo>
                      <a:pt x="148" y="125"/>
                    </a:lnTo>
                    <a:lnTo>
                      <a:pt x="148" y="123"/>
                    </a:lnTo>
                    <a:lnTo>
                      <a:pt x="146" y="123"/>
                    </a:lnTo>
                    <a:lnTo>
                      <a:pt x="144" y="123"/>
                    </a:lnTo>
                    <a:lnTo>
                      <a:pt x="142" y="121"/>
                    </a:lnTo>
                    <a:lnTo>
                      <a:pt x="144" y="121"/>
                    </a:lnTo>
                    <a:lnTo>
                      <a:pt x="144" y="119"/>
                    </a:lnTo>
                    <a:lnTo>
                      <a:pt x="142" y="119"/>
                    </a:lnTo>
                    <a:lnTo>
                      <a:pt x="141" y="118"/>
                    </a:lnTo>
                    <a:lnTo>
                      <a:pt x="139" y="114"/>
                    </a:lnTo>
                    <a:lnTo>
                      <a:pt x="135" y="114"/>
                    </a:lnTo>
                    <a:lnTo>
                      <a:pt x="133" y="112"/>
                    </a:lnTo>
                    <a:lnTo>
                      <a:pt x="131" y="112"/>
                    </a:lnTo>
                    <a:lnTo>
                      <a:pt x="129" y="112"/>
                    </a:lnTo>
                    <a:lnTo>
                      <a:pt x="127" y="110"/>
                    </a:lnTo>
                    <a:lnTo>
                      <a:pt x="125" y="110"/>
                    </a:lnTo>
                    <a:lnTo>
                      <a:pt x="125" y="112"/>
                    </a:lnTo>
                    <a:lnTo>
                      <a:pt x="123" y="112"/>
                    </a:lnTo>
                    <a:lnTo>
                      <a:pt x="123" y="110"/>
                    </a:lnTo>
                    <a:lnTo>
                      <a:pt x="121" y="110"/>
                    </a:lnTo>
                    <a:lnTo>
                      <a:pt x="119" y="110"/>
                    </a:lnTo>
                    <a:lnTo>
                      <a:pt x="118" y="110"/>
                    </a:lnTo>
                    <a:lnTo>
                      <a:pt x="116" y="112"/>
                    </a:lnTo>
                    <a:lnTo>
                      <a:pt x="114" y="112"/>
                    </a:lnTo>
                    <a:lnTo>
                      <a:pt x="112" y="114"/>
                    </a:lnTo>
                    <a:lnTo>
                      <a:pt x="110" y="116"/>
                    </a:lnTo>
                    <a:lnTo>
                      <a:pt x="110" y="119"/>
                    </a:lnTo>
                    <a:lnTo>
                      <a:pt x="106" y="118"/>
                    </a:lnTo>
                    <a:lnTo>
                      <a:pt x="93" y="110"/>
                    </a:lnTo>
                    <a:lnTo>
                      <a:pt x="85" y="106"/>
                    </a:lnTo>
                    <a:lnTo>
                      <a:pt x="70" y="98"/>
                    </a:lnTo>
                    <a:lnTo>
                      <a:pt x="50" y="96"/>
                    </a:lnTo>
                    <a:lnTo>
                      <a:pt x="48" y="96"/>
                    </a:lnTo>
                    <a:lnTo>
                      <a:pt x="47" y="96"/>
                    </a:lnTo>
                    <a:lnTo>
                      <a:pt x="29" y="94"/>
                    </a:lnTo>
                    <a:lnTo>
                      <a:pt x="18" y="98"/>
                    </a:lnTo>
                    <a:lnTo>
                      <a:pt x="14" y="94"/>
                    </a:lnTo>
                    <a:lnTo>
                      <a:pt x="4" y="89"/>
                    </a:lnTo>
                    <a:lnTo>
                      <a:pt x="0" y="87"/>
                    </a:lnTo>
                    <a:lnTo>
                      <a:pt x="6" y="83"/>
                    </a:lnTo>
                    <a:lnTo>
                      <a:pt x="16" y="77"/>
                    </a:lnTo>
                    <a:lnTo>
                      <a:pt x="39" y="64"/>
                    </a:lnTo>
                    <a:lnTo>
                      <a:pt x="41" y="62"/>
                    </a:lnTo>
                    <a:lnTo>
                      <a:pt x="47" y="52"/>
                    </a:lnTo>
                    <a:lnTo>
                      <a:pt x="52" y="43"/>
                    </a:lnTo>
                    <a:lnTo>
                      <a:pt x="54" y="43"/>
                    </a:lnTo>
                    <a:lnTo>
                      <a:pt x="58" y="37"/>
                    </a:lnTo>
                    <a:lnTo>
                      <a:pt x="60" y="35"/>
                    </a:lnTo>
                    <a:lnTo>
                      <a:pt x="60" y="33"/>
                    </a:lnTo>
                    <a:lnTo>
                      <a:pt x="66" y="29"/>
                    </a:lnTo>
                    <a:lnTo>
                      <a:pt x="66" y="27"/>
                    </a:lnTo>
                    <a:lnTo>
                      <a:pt x="62" y="10"/>
                    </a:lnTo>
                    <a:lnTo>
                      <a:pt x="60" y="0"/>
                    </a:lnTo>
                    <a:lnTo>
                      <a:pt x="62" y="0"/>
                    </a:lnTo>
                    <a:close/>
                  </a:path>
                </a:pathLst>
              </a:custGeom>
              <a:solidFill>
                <a:srgbClr val="628AA8"/>
              </a:solidFill>
              <a:ln w="6350">
                <a:solidFill>
                  <a:srgbClr val="E1E1E1"/>
                </a:solidFill>
                <a:prstDash val="solid"/>
                <a:round/>
                <a:headEnd/>
                <a:tailEnd/>
              </a:ln>
            </p:spPr>
            <p:txBody>
              <a:bodyPr/>
              <a:lstStyle/>
              <a:p>
                <a:endParaRPr lang="en-US"/>
              </a:p>
            </p:txBody>
          </p:sp>
          <p:sp>
            <p:nvSpPr>
              <p:cNvPr id="38202" name="Freeform 59"/>
              <p:cNvSpPr>
                <a:spLocks/>
              </p:cNvSpPr>
              <p:nvPr/>
            </p:nvSpPr>
            <p:spPr bwMode="auto">
              <a:xfrm>
                <a:off x="2068" y="1171"/>
                <a:ext cx="114" cy="115"/>
              </a:xfrm>
              <a:custGeom>
                <a:avLst/>
                <a:gdLst>
                  <a:gd name="T0" fmla="*/ 50 w 114"/>
                  <a:gd name="T1" fmla="*/ 17 h 115"/>
                  <a:gd name="T2" fmla="*/ 58 w 114"/>
                  <a:gd name="T3" fmla="*/ 10 h 115"/>
                  <a:gd name="T4" fmla="*/ 62 w 114"/>
                  <a:gd name="T5" fmla="*/ 4 h 115"/>
                  <a:gd name="T6" fmla="*/ 66 w 114"/>
                  <a:gd name="T7" fmla="*/ 2 h 115"/>
                  <a:gd name="T8" fmla="*/ 70 w 114"/>
                  <a:gd name="T9" fmla="*/ 0 h 115"/>
                  <a:gd name="T10" fmla="*/ 73 w 114"/>
                  <a:gd name="T11" fmla="*/ 2 h 115"/>
                  <a:gd name="T12" fmla="*/ 77 w 114"/>
                  <a:gd name="T13" fmla="*/ 2 h 115"/>
                  <a:gd name="T14" fmla="*/ 85 w 114"/>
                  <a:gd name="T15" fmla="*/ 6 h 115"/>
                  <a:gd name="T16" fmla="*/ 91 w 114"/>
                  <a:gd name="T17" fmla="*/ 12 h 115"/>
                  <a:gd name="T18" fmla="*/ 93 w 114"/>
                  <a:gd name="T19" fmla="*/ 21 h 115"/>
                  <a:gd name="T20" fmla="*/ 96 w 114"/>
                  <a:gd name="T21" fmla="*/ 25 h 115"/>
                  <a:gd name="T22" fmla="*/ 100 w 114"/>
                  <a:gd name="T23" fmla="*/ 31 h 115"/>
                  <a:gd name="T24" fmla="*/ 108 w 114"/>
                  <a:gd name="T25" fmla="*/ 31 h 115"/>
                  <a:gd name="T26" fmla="*/ 114 w 114"/>
                  <a:gd name="T27" fmla="*/ 36 h 115"/>
                  <a:gd name="T28" fmla="*/ 93 w 114"/>
                  <a:gd name="T29" fmla="*/ 65 h 115"/>
                  <a:gd name="T30" fmla="*/ 93 w 114"/>
                  <a:gd name="T31" fmla="*/ 65 h 115"/>
                  <a:gd name="T32" fmla="*/ 73 w 114"/>
                  <a:gd name="T33" fmla="*/ 90 h 115"/>
                  <a:gd name="T34" fmla="*/ 64 w 114"/>
                  <a:gd name="T35" fmla="*/ 102 h 115"/>
                  <a:gd name="T36" fmla="*/ 52 w 114"/>
                  <a:gd name="T37" fmla="*/ 115 h 115"/>
                  <a:gd name="T38" fmla="*/ 37 w 114"/>
                  <a:gd name="T39" fmla="*/ 108 h 115"/>
                  <a:gd name="T40" fmla="*/ 29 w 114"/>
                  <a:gd name="T41" fmla="*/ 102 h 115"/>
                  <a:gd name="T42" fmla="*/ 25 w 114"/>
                  <a:gd name="T43" fmla="*/ 94 h 115"/>
                  <a:gd name="T44" fmla="*/ 22 w 114"/>
                  <a:gd name="T45" fmla="*/ 86 h 115"/>
                  <a:gd name="T46" fmla="*/ 20 w 114"/>
                  <a:gd name="T47" fmla="*/ 83 h 115"/>
                  <a:gd name="T48" fmla="*/ 16 w 114"/>
                  <a:gd name="T49" fmla="*/ 79 h 115"/>
                  <a:gd name="T50" fmla="*/ 12 w 114"/>
                  <a:gd name="T51" fmla="*/ 75 h 115"/>
                  <a:gd name="T52" fmla="*/ 10 w 114"/>
                  <a:gd name="T53" fmla="*/ 73 h 115"/>
                  <a:gd name="T54" fmla="*/ 10 w 114"/>
                  <a:gd name="T55" fmla="*/ 69 h 115"/>
                  <a:gd name="T56" fmla="*/ 8 w 114"/>
                  <a:gd name="T57" fmla="*/ 67 h 115"/>
                  <a:gd name="T58" fmla="*/ 4 w 114"/>
                  <a:gd name="T59" fmla="*/ 61 h 115"/>
                  <a:gd name="T60" fmla="*/ 2 w 114"/>
                  <a:gd name="T61" fmla="*/ 58 h 115"/>
                  <a:gd name="T62" fmla="*/ 0 w 114"/>
                  <a:gd name="T63" fmla="*/ 56 h 115"/>
                  <a:gd name="T64" fmla="*/ 2 w 114"/>
                  <a:gd name="T65" fmla="*/ 54 h 115"/>
                  <a:gd name="T66" fmla="*/ 8 w 114"/>
                  <a:gd name="T67" fmla="*/ 46 h 115"/>
                  <a:gd name="T68" fmla="*/ 2 w 114"/>
                  <a:gd name="T69" fmla="*/ 40 h 115"/>
                  <a:gd name="T70" fmla="*/ 4 w 114"/>
                  <a:gd name="T71" fmla="*/ 38 h 115"/>
                  <a:gd name="T72" fmla="*/ 8 w 114"/>
                  <a:gd name="T73" fmla="*/ 36 h 115"/>
                  <a:gd name="T74" fmla="*/ 14 w 114"/>
                  <a:gd name="T75" fmla="*/ 35 h 115"/>
                  <a:gd name="T76" fmla="*/ 10 w 114"/>
                  <a:gd name="T77" fmla="*/ 31 h 115"/>
                  <a:gd name="T78" fmla="*/ 14 w 114"/>
                  <a:gd name="T79" fmla="*/ 31 h 115"/>
                  <a:gd name="T80" fmla="*/ 18 w 114"/>
                  <a:gd name="T81" fmla="*/ 27 h 115"/>
                  <a:gd name="T82" fmla="*/ 22 w 114"/>
                  <a:gd name="T83" fmla="*/ 27 h 115"/>
                  <a:gd name="T84" fmla="*/ 22 w 114"/>
                  <a:gd name="T85" fmla="*/ 29 h 115"/>
                  <a:gd name="T86" fmla="*/ 22 w 114"/>
                  <a:gd name="T87" fmla="*/ 31 h 115"/>
                  <a:gd name="T88" fmla="*/ 27 w 114"/>
                  <a:gd name="T89" fmla="*/ 35 h 115"/>
                  <a:gd name="T90" fmla="*/ 33 w 114"/>
                  <a:gd name="T91" fmla="*/ 29 h 115"/>
                  <a:gd name="T92" fmla="*/ 35 w 114"/>
                  <a:gd name="T93" fmla="*/ 23 h 115"/>
                  <a:gd name="T94" fmla="*/ 39 w 114"/>
                  <a:gd name="T95" fmla="*/ 21 h 115"/>
                  <a:gd name="T96" fmla="*/ 41 w 114"/>
                  <a:gd name="T97" fmla="*/ 23 h 115"/>
                  <a:gd name="T98" fmla="*/ 41 w 114"/>
                  <a:gd name="T99" fmla="*/ 27 h 115"/>
                  <a:gd name="T100" fmla="*/ 45 w 114"/>
                  <a:gd name="T101" fmla="*/ 25 h 115"/>
                  <a:gd name="T102" fmla="*/ 47 w 114"/>
                  <a:gd name="T103" fmla="*/ 19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4"/>
                  <a:gd name="T157" fmla="*/ 0 h 115"/>
                  <a:gd name="T158" fmla="*/ 114 w 114"/>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4" h="115">
                    <a:moveTo>
                      <a:pt x="47" y="19"/>
                    </a:moveTo>
                    <a:lnTo>
                      <a:pt x="47" y="17"/>
                    </a:lnTo>
                    <a:lnTo>
                      <a:pt x="48" y="17"/>
                    </a:lnTo>
                    <a:lnTo>
                      <a:pt x="50" y="17"/>
                    </a:lnTo>
                    <a:lnTo>
                      <a:pt x="52" y="15"/>
                    </a:lnTo>
                    <a:lnTo>
                      <a:pt x="56" y="12"/>
                    </a:lnTo>
                    <a:lnTo>
                      <a:pt x="58" y="12"/>
                    </a:lnTo>
                    <a:lnTo>
                      <a:pt x="58" y="10"/>
                    </a:lnTo>
                    <a:lnTo>
                      <a:pt x="60" y="10"/>
                    </a:lnTo>
                    <a:lnTo>
                      <a:pt x="60" y="8"/>
                    </a:lnTo>
                    <a:lnTo>
                      <a:pt x="60" y="6"/>
                    </a:lnTo>
                    <a:lnTo>
                      <a:pt x="62" y="4"/>
                    </a:lnTo>
                    <a:lnTo>
                      <a:pt x="64" y="2"/>
                    </a:lnTo>
                    <a:lnTo>
                      <a:pt x="66" y="2"/>
                    </a:lnTo>
                    <a:lnTo>
                      <a:pt x="68" y="2"/>
                    </a:lnTo>
                    <a:lnTo>
                      <a:pt x="70" y="2"/>
                    </a:lnTo>
                    <a:lnTo>
                      <a:pt x="70" y="0"/>
                    </a:lnTo>
                    <a:lnTo>
                      <a:pt x="71" y="0"/>
                    </a:lnTo>
                    <a:lnTo>
                      <a:pt x="73" y="2"/>
                    </a:lnTo>
                    <a:lnTo>
                      <a:pt x="77" y="2"/>
                    </a:lnTo>
                    <a:lnTo>
                      <a:pt x="79" y="4"/>
                    </a:lnTo>
                    <a:lnTo>
                      <a:pt x="83" y="4"/>
                    </a:lnTo>
                    <a:lnTo>
                      <a:pt x="85" y="6"/>
                    </a:lnTo>
                    <a:lnTo>
                      <a:pt x="85" y="8"/>
                    </a:lnTo>
                    <a:lnTo>
                      <a:pt x="89" y="10"/>
                    </a:lnTo>
                    <a:lnTo>
                      <a:pt x="91" y="12"/>
                    </a:lnTo>
                    <a:lnTo>
                      <a:pt x="91" y="15"/>
                    </a:lnTo>
                    <a:lnTo>
                      <a:pt x="93" y="17"/>
                    </a:lnTo>
                    <a:lnTo>
                      <a:pt x="93" y="21"/>
                    </a:lnTo>
                    <a:lnTo>
                      <a:pt x="95" y="23"/>
                    </a:lnTo>
                    <a:lnTo>
                      <a:pt x="96" y="25"/>
                    </a:lnTo>
                    <a:lnTo>
                      <a:pt x="96" y="27"/>
                    </a:lnTo>
                    <a:lnTo>
                      <a:pt x="98" y="27"/>
                    </a:lnTo>
                    <a:lnTo>
                      <a:pt x="98" y="29"/>
                    </a:lnTo>
                    <a:lnTo>
                      <a:pt x="100" y="31"/>
                    </a:lnTo>
                    <a:lnTo>
                      <a:pt x="102" y="31"/>
                    </a:lnTo>
                    <a:lnTo>
                      <a:pt x="106" y="31"/>
                    </a:lnTo>
                    <a:lnTo>
                      <a:pt x="108" y="31"/>
                    </a:lnTo>
                    <a:lnTo>
                      <a:pt x="110" y="33"/>
                    </a:lnTo>
                    <a:lnTo>
                      <a:pt x="112" y="35"/>
                    </a:lnTo>
                    <a:lnTo>
                      <a:pt x="114" y="36"/>
                    </a:lnTo>
                    <a:lnTo>
                      <a:pt x="114" y="38"/>
                    </a:lnTo>
                    <a:lnTo>
                      <a:pt x="106" y="48"/>
                    </a:lnTo>
                    <a:lnTo>
                      <a:pt x="102" y="54"/>
                    </a:lnTo>
                    <a:lnTo>
                      <a:pt x="93" y="65"/>
                    </a:lnTo>
                    <a:lnTo>
                      <a:pt x="83" y="77"/>
                    </a:lnTo>
                    <a:lnTo>
                      <a:pt x="79" y="81"/>
                    </a:lnTo>
                    <a:lnTo>
                      <a:pt x="73" y="88"/>
                    </a:lnTo>
                    <a:lnTo>
                      <a:pt x="73" y="90"/>
                    </a:lnTo>
                    <a:lnTo>
                      <a:pt x="71" y="92"/>
                    </a:lnTo>
                    <a:lnTo>
                      <a:pt x="66" y="98"/>
                    </a:lnTo>
                    <a:lnTo>
                      <a:pt x="64" y="102"/>
                    </a:lnTo>
                    <a:lnTo>
                      <a:pt x="62" y="104"/>
                    </a:lnTo>
                    <a:lnTo>
                      <a:pt x="56" y="109"/>
                    </a:lnTo>
                    <a:lnTo>
                      <a:pt x="52" y="115"/>
                    </a:lnTo>
                    <a:lnTo>
                      <a:pt x="50" y="113"/>
                    </a:lnTo>
                    <a:lnTo>
                      <a:pt x="47" y="113"/>
                    </a:lnTo>
                    <a:lnTo>
                      <a:pt x="39" y="108"/>
                    </a:lnTo>
                    <a:lnTo>
                      <a:pt x="37" y="108"/>
                    </a:lnTo>
                    <a:lnTo>
                      <a:pt x="37" y="106"/>
                    </a:lnTo>
                    <a:lnTo>
                      <a:pt x="35" y="104"/>
                    </a:lnTo>
                    <a:lnTo>
                      <a:pt x="31" y="102"/>
                    </a:lnTo>
                    <a:lnTo>
                      <a:pt x="29" y="102"/>
                    </a:lnTo>
                    <a:lnTo>
                      <a:pt x="27" y="102"/>
                    </a:lnTo>
                    <a:lnTo>
                      <a:pt x="25" y="98"/>
                    </a:lnTo>
                    <a:lnTo>
                      <a:pt x="25" y="96"/>
                    </a:lnTo>
                    <a:lnTo>
                      <a:pt x="25" y="94"/>
                    </a:lnTo>
                    <a:lnTo>
                      <a:pt x="25" y="92"/>
                    </a:lnTo>
                    <a:lnTo>
                      <a:pt x="25" y="90"/>
                    </a:lnTo>
                    <a:lnTo>
                      <a:pt x="23" y="88"/>
                    </a:lnTo>
                    <a:lnTo>
                      <a:pt x="22" y="86"/>
                    </a:lnTo>
                    <a:lnTo>
                      <a:pt x="22" y="84"/>
                    </a:lnTo>
                    <a:lnTo>
                      <a:pt x="22" y="81"/>
                    </a:lnTo>
                    <a:lnTo>
                      <a:pt x="20" y="83"/>
                    </a:lnTo>
                    <a:lnTo>
                      <a:pt x="18" y="81"/>
                    </a:lnTo>
                    <a:lnTo>
                      <a:pt x="16" y="81"/>
                    </a:lnTo>
                    <a:lnTo>
                      <a:pt x="16" y="79"/>
                    </a:lnTo>
                    <a:lnTo>
                      <a:pt x="14" y="77"/>
                    </a:lnTo>
                    <a:lnTo>
                      <a:pt x="12" y="75"/>
                    </a:lnTo>
                    <a:lnTo>
                      <a:pt x="10" y="75"/>
                    </a:lnTo>
                    <a:lnTo>
                      <a:pt x="10" y="73"/>
                    </a:lnTo>
                    <a:lnTo>
                      <a:pt x="8" y="73"/>
                    </a:lnTo>
                    <a:lnTo>
                      <a:pt x="10" y="71"/>
                    </a:lnTo>
                    <a:lnTo>
                      <a:pt x="10" y="69"/>
                    </a:lnTo>
                    <a:lnTo>
                      <a:pt x="10" y="67"/>
                    </a:lnTo>
                    <a:lnTo>
                      <a:pt x="8" y="67"/>
                    </a:lnTo>
                    <a:lnTo>
                      <a:pt x="6" y="63"/>
                    </a:lnTo>
                    <a:lnTo>
                      <a:pt x="4" y="61"/>
                    </a:lnTo>
                    <a:lnTo>
                      <a:pt x="2" y="61"/>
                    </a:lnTo>
                    <a:lnTo>
                      <a:pt x="2" y="60"/>
                    </a:lnTo>
                    <a:lnTo>
                      <a:pt x="4" y="60"/>
                    </a:lnTo>
                    <a:lnTo>
                      <a:pt x="2" y="58"/>
                    </a:lnTo>
                    <a:lnTo>
                      <a:pt x="0" y="56"/>
                    </a:lnTo>
                    <a:lnTo>
                      <a:pt x="0" y="54"/>
                    </a:lnTo>
                    <a:lnTo>
                      <a:pt x="2" y="54"/>
                    </a:lnTo>
                    <a:lnTo>
                      <a:pt x="4" y="50"/>
                    </a:lnTo>
                    <a:lnTo>
                      <a:pt x="6" y="48"/>
                    </a:lnTo>
                    <a:lnTo>
                      <a:pt x="8" y="46"/>
                    </a:lnTo>
                    <a:lnTo>
                      <a:pt x="6" y="44"/>
                    </a:lnTo>
                    <a:lnTo>
                      <a:pt x="4" y="42"/>
                    </a:lnTo>
                    <a:lnTo>
                      <a:pt x="2" y="40"/>
                    </a:lnTo>
                    <a:lnTo>
                      <a:pt x="2" y="38"/>
                    </a:lnTo>
                    <a:lnTo>
                      <a:pt x="4" y="38"/>
                    </a:lnTo>
                    <a:lnTo>
                      <a:pt x="6" y="38"/>
                    </a:lnTo>
                    <a:lnTo>
                      <a:pt x="6" y="36"/>
                    </a:lnTo>
                    <a:lnTo>
                      <a:pt x="8" y="36"/>
                    </a:lnTo>
                    <a:lnTo>
                      <a:pt x="10" y="36"/>
                    </a:lnTo>
                    <a:lnTo>
                      <a:pt x="14" y="35"/>
                    </a:lnTo>
                    <a:lnTo>
                      <a:pt x="14" y="33"/>
                    </a:lnTo>
                    <a:lnTo>
                      <a:pt x="10" y="31"/>
                    </a:lnTo>
                    <a:lnTo>
                      <a:pt x="12" y="29"/>
                    </a:lnTo>
                    <a:lnTo>
                      <a:pt x="12" y="31"/>
                    </a:lnTo>
                    <a:lnTo>
                      <a:pt x="14" y="31"/>
                    </a:lnTo>
                    <a:lnTo>
                      <a:pt x="18" y="29"/>
                    </a:lnTo>
                    <a:lnTo>
                      <a:pt x="18" y="27"/>
                    </a:lnTo>
                    <a:lnTo>
                      <a:pt x="16" y="27"/>
                    </a:lnTo>
                    <a:lnTo>
                      <a:pt x="18" y="27"/>
                    </a:lnTo>
                    <a:lnTo>
                      <a:pt x="20" y="27"/>
                    </a:lnTo>
                    <a:lnTo>
                      <a:pt x="22" y="27"/>
                    </a:lnTo>
                    <a:lnTo>
                      <a:pt x="23" y="27"/>
                    </a:lnTo>
                    <a:lnTo>
                      <a:pt x="22" y="29"/>
                    </a:lnTo>
                    <a:lnTo>
                      <a:pt x="20" y="31"/>
                    </a:lnTo>
                    <a:lnTo>
                      <a:pt x="22" y="31"/>
                    </a:lnTo>
                    <a:lnTo>
                      <a:pt x="22" y="33"/>
                    </a:lnTo>
                    <a:lnTo>
                      <a:pt x="23" y="33"/>
                    </a:lnTo>
                    <a:lnTo>
                      <a:pt x="25" y="35"/>
                    </a:lnTo>
                    <a:lnTo>
                      <a:pt x="27" y="35"/>
                    </a:lnTo>
                    <a:lnTo>
                      <a:pt x="29" y="33"/>
                    </a:lnTo>
                    <a:lnTo>
                      <a:pt x="31" y="29"/>
                    </a:lnTo>
                    <a:lnTo>
                      <a:pt x="33" y="29"/>
                    </a:lnTo>
                    <a:lnTo>
                      <a:pt x="33" y="27"/>
                    </a:lnTo>
                    <a:lnTo>
                      <a:pt x="35" y="25"/>
                    </a:lnTo>
                    <a:lnTo>
                      <a:pt x="35" y="23"/>
                    </a:lnTo>
                    <a:lnTo>
                      <a:pt x="35" y="21"/>
                    </a:lnTo>
                    <a:lnTo>
                      <a:pt x="37" y="21"/>
                    </a:lnTo>
                    <a:lnTo>
                      <a:pt x="39" y="21"/>
                    </a:lnTo>
                    <a:lnTo>
                      <a:pt x="41" y="21"/>
                    </a:lnTo>
                    <a:lnTo>
                      <a:pt x="43" y="21"/>
                    </a:lnTo>
                    <a:lnTo>
                      <a:pt x="41" y="23"/>
                    </a:lnTo>
                    <a:lnTo>
                      <a:pt x="41" y="25"/>
                    </a:lnTo>
                    <a:lnTo>
                      <a:pt x="39" y="27"/>
                    </a:lnTo>
                    <a:lnTo>
                      <a:pt x="41" y="27"/>
                    </a:lnTo>
                    <a:lnTo>
                      <a:pt x="43" y="25"/>
                    </a:lnTo>
                    <a:lnTo>
                      <a:pt x="45" y="25"/>
                    </a:lnTo>
                    <a:lnTo>
                      <a:pt x="47" y="25"/>
                    </a:lnTo>
                    <a:lnTo>
                      <a:pt x="48" y="23"/>
                    </a:lnTo>
                    <a:lnTo>
                      <a:pt x="47" y="19"/>
                    </a:lnTo>
                    <a:close/>
                  </a:path>
                </a:pathLst>
              </a:custGeom>
              <a:solidFill>
                <a:srgbClr val="97B4C7"/>
              </a:solidFill>
              <a:ln w="6350">
                <a:solidFill>
                  <a:srgbClr val="E1E1E1"/>
                </a:solidFill>
                <a:prstDash val="solid"/>
                <a:round/>
                <a:headEnd/>
                <a:tailEnd/>
              </a:ln>
            </p:spPr>
            <p:txBody>
              <a:bodyPr/>
              <a:lstStyle/>
              <a:p>
                <a:endParaRPr lang="en-US"/>
              </a:p>
            </p:txBody>
          </p:sp>
          <p:sp>
            <p:nvSpPr>
              <p:cNvPr id="38203" name="Freeform 60"/>
              <p:cNvSpPr>
                <a:spLocks/>
              </p:cNvSpPr>
              <p:nvPr/>
            </p:nvSpPr>
            <p:spPr bwMode="auto">
              <a:xfrm>
                <a:off x="2518" y="1240"/>
                <a:ext cx="130" cy="152"/>
              </a:xfrm>
              <a:custGeom>
                <a:avLst/>
                <a:gdLst>
                  <a:gd name="T0" fmla="*/ 113 w 130"/>
                  <a:gd name="T1" fmla="*/ 19 h 152"/>
                  <a:gd name="T2" fmla="*/ 117 w 130"/>
                  <a:gd name="T3" fmla="*/ 21 h 152"/>
                  <a:gd name="T4" fmla="*/ 119 w 130"/>
                  <a:gd name="T5" fmla="*/ 23 h 152"/>
                  <a:gd name="T6" fmla="*/ 119 w 130"/>
                  <a:gd name="T7" fmla="*/ 27 h 152"/>
                  <a:gd name="T8" fmla="*/ 124 w 130"/>
                  <a:gd name="T9" fmla="*/ 25 h 152"/>
                  <a:gd name="T10" fmla="*/ 128 w 130"/>
                  <a:gd name="T11" fmla="*/ 29 h 152"/>
                  <a:gd name="T12" fmla="*/ 128 w 130"/>
                  <a:gd name="T13" fmla="*/ 31 h 152"/>
                  <a:gd name="T14" fmla="*/ 124 w 130"/>
                  <a:gd name="T15" fmla="*/ 31 h 152"/>
                  <a:gd name="T16" fmla="*/ 124 w 130"/>
                  <a:gd name="T17" fmla="*/ 33 h 152"/>
                  <a:gd name="T18" fmla="*/ 121 w 130"/>
                  <a:gd name="T19" fmla="*/ 35 h 152"/>
                  <a:gd name="T20" fmla="*/ 119 w 130"/>
                  <a:gd name="T21" fmla="*/ 35 h 152"/>
                  <a:gd name="T22" fmla="*/ 119 w 130"/>
                  <a:gd name="T23" fmla="*/ 40 h 152"/>
                  <a:gd name="T24" fmla="*/ 115 w 130"/>
                  <a:gd name="T25" fmla="*/ 44 h 152"/>
                  <a:gd name="T26" fmla="*/ 113 w 130"/>
                  <a:gd name="T27" fmla="*/ 46 h 152"/>
                  <a:gd name="T28" fmla="*/ 115 w 130"/>
                  <a:gd name="T29" fmla="*/ 48 h 152"/>
                  <a:gd name="T30" fmla="*/ 117 w 130"/>
                  <a:gd name="T31" fmla="*/ 54 h 152"/>
                  <a:gd name="T32" fmla="*/ 121 w 130"/>
                  <a:gd name="T33" fmla="*/ 58 h 152"/>
                  <a:gd name="T34" fmla="*/ 119 w 130"/>
                  <a:gd name="T35" fmla="*/ 63 h 152"/>
                  <a:gd name="T36" fmla="*/ 111 w 130"/>
                  <a:gd name="T37" fmla="*/ 67 h 152"/>
                  <a:gd name="T38" fmla="*/ 105 w 130"/>
                  <a:gd name="T39" fmla="*/ 71 h 152"/>
                  <a:gd name="T40" fmla="*/ 96 w 130"/>
                  <a:gd name="T41" fmla="*/ 92 h 152"/>
                  <a:gd name="T42" fmla="*/ 88 w 130"/>
                  <a:gd name="T43" fmla="*/ 102 h 152"/>
                  <a:gd name="T44" fmla="*/ 71 w 130"/>
                  <a:gd name="T45" fmla="*/ 127 h 152"/>
                  <a:gd name="T46" fmla="*/ 36 w 130"/>
                  <a:gd name="T47" fmla="*/ 148 h 152"/>
                  <a:gd name="T48" fmla="*/ 27 w 130"/>
                  <a:gd name="T49" fmla="*/ 140 h 152"/>
                  <a:gd name="T50" fmla="*/ 25 w 130"/>
                  <a:gd name="T51" fmla="*/ 135 h 152"/>
                  <a:gd name="T52" fmla="*/ 27 w 130"/>
                  <a:gd name="T53" fmla="*/ 129 h 152"/>
                  <a:gd name="T54" fmla="*/ 19 w 130"/>
                  <a:gd name="T55" fmla="*/ 102 h 152"/>
                  <a:gd name="T56" fmla="*/ 0 w 130"/>
                  <a:gd name="T57" fmla="*/ 71 h 152"/>
                  <a:gd name="T58" fmla="*/ 4 w 130"/>
                  <a:gd name="T59" fmla="*/ 29 h 152"/>
                  <a:gd name="T60" fmla="*/ 5 w 130"/>
                  <a:gd name="T61" fmla="*/ 25 h 152"/>
                  <a:gd name="T62" fmla="*/ 15 w 130"/>
                  <a:gd name="T63" fmla="*/ 21 h 152"/>
                  <a:gd name="T64" fmla="*/ 27 w 130"/>
                  <a:gd name="T65" fmla="*/ 19 h 152"/>
                  <a:gd name="T66" fmla="*/ 40 w 130"/>
                  <a:gd name="T67" fmla="*/ 17 h 152"/>
                  <a:gd name="T68" fmla="*/ 40 w 130"/>
                  <a:gd name="T69" fmla="*/ 21 h 152"/>
                  <a:gd name="T70" fmla="*/ 44 w 130"/>
                  <a:gd name="T71" fmla="*/ 27 h 152"/>
                  <a:gd name="T72" fmla="*/ 48 w 130"/>
                  <a:gd name="T73" fmla="*/ 29 h 152"/>
                  <a:gd name="T74" fmla="*/ 52 w 130"/>
                  <a:gd name="T75" fmla="*/ 27 h 152"/>
                  <a:gd name="T76" fmla="*/ 59 w 130"/>
                  <a:gd name="T77" fmla="*/ 23 h 152"/>
                  <a:gd name="T78" fmla="*/ 65 w 130"/>
                  <a:gd name="T79" fmla="*/ 17 h 152"/>
                  <a:gd name="T80" fmla="*/ 71 w 130"/>
                  <a:gd name="T81" fmla="*/ 19 h 152"/>
                  <a:gd name="T82" fmla="*/ 75 w 130"/>
                  <a:gd name="T83" fmla="*/ 17 h 152"/>
                  <a:gd name="T84" fmla="*/ 88 w 130"/>
                  <a:gd name="T85" fmla="*/ 8 h 152"/>
                  <a:gd name="T86" fmla="*/ 88 w 130"/>
                  <a:gd name="T87" fmla="*/ 4 h 152"/>
                  <a:gd name="T88" fmla="*/ 96 w 130"/>
                  <a:gd name="T89" fmla="*/ 2 h 152"/>
                  <a:gd name="T90" fmla="*/ 98 w 130"/>
                  <a:gd name="T91" fmla="*/ 4 h 152"/>
                  <a:gd name="T92" fmla="*/ 103 w 130"/>
                  <a:gd name="T93" fmla="*/ 4 h 152"/>
                  <a:gd name="T94" fmla="*/ 103 w 130"/>
                  <a:gd name="T95" fmla="*/ 0 h 152"/>
                  <a:gd name="T96" fmla="*/ 105 w 130"/>
                  <a:gd name="T97" fmla="*/ 2 h 152"/>
                  <a:gd name="T98" fmla="*/ 107 w 130"/>
                  <a:gd name="T99" fmla="*/ 8 h 152"/>
                  <a:gd name="T100" fmla="*/ 113 w 130"/>
                  <a:gd name="T101" fmla="*/ 12 h 152"/>
                  <a:gd name="T102" fmla="*/ 113 w 130"/>
                  <a:gd name="T103" fmla="*/ 15 h 1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
                  <a:gd name="T157" fmla="*/ 0 h 152"/>
                  <a:gd name="T158" fmla="*/ 130 w 130"/>
                  <a:gd name="T159" fmla="*/ 152 h 1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 h="152">
                    <a:moveTo>
                      <a:pt x="113" y="15"/>
                    </a:moveTo>
                    <a:lnTo>
                      <a:pt x="113" y="15"/>
                    </a:lnTo>
                    <a:lnTo>
                      <a:pt x="113" y="17"/>
                    </a:lnTo>
                    <a:lnTo>
                      <a:pt x="113" y="19"/>
                    </a:lnTo>
                    <a:lnTo>
                      <a:pt x="115" y="21"/>
                    </a:lnTo>
                    <a:lnTo>
                      <a:pt x="117" y="21"/>
                    </a:lnTo>
                    <a:lnTo>
                      <a:pt x="119" y="23"/>
                    </a:lnTo>
                    <a:lnTo>
                      <a:pt x="119" y="25"/>
                    </a:lnTo>
                    <a:lnTo>
                      <a:pt x="119" y="27"/>
                    </a:lnTo>
                    <a:lnTo>
                      <a:pt x="121" y="27"/>
                    </a:lnTo>
                    <a:lnTo>
                      <a:pt x="123" y="27"/>
                    </a:lnTo>
                    <a:lnTo>
                      <a:pt x="124" y="25"/>
                    </a:lnTo>
                    <a:lnTo>
                      <a:pt x="126" y="27"/>
                    </a:lnTo>
                    <a:lnTo>
                      <a:pt x="128" y="29"/>
                    </a:lnTo>
                    <a:lnTo>
                      <a:pt x="130" y="29"/>
                    </a:lnTo>
                    <a:lnTo>
                      <a:pt x="130" y="31"/>
                    </a:lnTo>
                    <a:lnTo>
                      <a:pt x="128" y="31"/>
                    </a:lnTo>
                    <a:lnTo>
                      <a:pt x="128" y="29"/>
                    </a:lnTo>
                    <a:lnTo>
                      <a:pt x="126" y="31"/>
                    </a:lnTo>
                    <a:lnTo>
                      <a:pt x="124" y="31"/>
                    </a:lnTo>
                    <a:lnTo>
                      <a:pt x="124" y="33"/>
                    </a:lnTo>
                    <a:lnTo>
                      <a:pt x="123" y="35"/>
                    </a:lnTo>
                    <a:lnTo>
                      <a:pt x="121" y="35"/>
                    </a:lnTo>
                    <a:lnTo>
                      <a:pt x="119" y="35"/>
                    </a:lnTo>
                    <a:lnTo>
                      <a:pt x="117" y="35"/>
                    </a:lnTo>
                    <a:lnTo>
                      <a:pt x="117" y="37"/>
                    </a:lnTo>
                    <a:lnTo>
                      <a:pt x="119" y="37"/>
                    </a:lnTo>
                    <a:lnTo>
                      <a:pt x="119" y="40"/>
                    </a:lnTo>
                    <a:lnTo>
                      <a:pt x="117" y="40"/>
                    </a:lnTo>
                    <a:lnTo>
                      <a:pt x="115" y="40"/>
                    </a:lnTo>
                    <a:lnTo>
                      <a:pt x="115" y="44"/>
                    </a:lnTo>
                    <a:lnTo>
                      <a:pt x="113" y="44"/>
                    </a:lnTo>
                    <a:lnTo>
                      <a:pt x="113" y="46"/>
                    </a:lnTo>
                    <a:lnTo>
                      <a:pt x="113" y="48"/>
                    </a:lnTo>
                    <a:lnTo>
                      <a:pt x="115" y="48"/>
                    </a:lnTo>
                    <a:lnTo>
                      <a:pt x="115" y="50"/>
                    </a:lnTo>
                    <a:lnTo>
                      <a:pt x="117" y="54"/>
                    </a:lnTo>
                    <a:lnTo>
                      <a:pt x="119" y="56"/>
                    </a:lnTo>
                    <a:lnTo>
                      <a:pt x="119" y="58"/>
                    </a:lnTo>
                    <a:lnTo>
                      <a:pt x="121" y="58"/>
                    </a:lnTo>
                    <a:lnTo>
                      <a:pt x="121" y="60"/>
                    </a:lnTo>
                    <a:lnTo>
                      <a:pt x="119" y="62"/>
                    </a:lnTo>
                    <a:lnTo>
                      <a:pt x="119" y="63"/>
                    </a:lnTo>
                    <a:lnTo>
                      <a:pt x="117" y="63"/>
                    </a:lnTo>
                    <a:lnTo>
                      <a:pt x="115" y="63"/>
                    </a:lnTo>
                    <a:lnTo>
                      <a:pt x="111" y="67"/>
                    </a:lnTo>
                    <a:lnTo>
                      <a:pt x="109" y="67"/>
                    </a:lnTo>
                    <a:lnTo>
                      <a:pt x="109" y="69"/>
                    </a:lnTo>
                    <a:lnTo>
                      <a:pt x="107" y="69"/>
                    </a:lnTo>
                    <a:lnTo>
                      <a:pt x="105" y="71"/>
                    </a:lnTo>
                    <a:lnTo>
                      <a:pt x="92" y="65"/>
                    </a:lnTo>
                    <a:lnTo>
                      <a:pt x="90" y="65"/>
                    </a:lnTo>
                    <a:lnTo>
                      <a:pt x="92" y="75"/>
                    </a:lnTo>
                    <a:lnTo>
                      <a:pt x="96" y="92"/>
                    </a:lnTo>
                    <a:lnTo>
                      <a:pt x="96" y="94"/>
                    </a:lnTo>
                    <a:lnTo>
                      <a:pt x="90" y="98"/>
                    </a:lnTo>
                    <a:lnTo>
                      <a:pt x="90" y="100"/>
                    </a:lnTo>
                    <a:lnTo>
                      <a:pt x="88" y="102"/>
                    </a:lnTo>
                    <a:lnTo>
                      <a:pt x="84" y="108"/>
                    </a:lnTo>
                    <a:lnTo>
                      <a:pt x="82" y="108"/>
                    </a:lnTo>
                    <a:lnTo>
                      <a:pt x="77" y="117"/>
                    </a:lnTo>
                    <a:lnTo>
                      <a:pt x="71" y="127"/>
                    </a:lnTo>
                    <a:lnTo>
                      <a:pt x="69" y="129"/>
                    </a:lnTo>
                    <a:lnTo>
                      <a:pt x="46" y="142"/>
                    </a:lnTo>
                    <a:lnTo>
                      <a:pt x="36" y="148"/>
                    </a:lnTo>
                    <a:lnTo>
                      <a:pt x="30" y="152"/>
                    </a:lnTo>
                    <a:lnTo>
                      <a:pt x="29" y="148"/>
                    </a:lnTo>
                    <a:lnTo>
                      <a:pt x="27" y="146"/>
                    </a:lnTo>
                    <a:lnTo>
                      <a:pt x="27" y="140"/>
                    </a:lnTo>
                    <a:lnTo>
                      <a:pt x="27" y="136"/>
                    </a:lnTo>
                    <a:lnTo>
                      <a:pt x="25" y="135"/>
                    </a:lnTo>
                    <a:lnTo>
                      <a:pt x="27" y="133"/>
                    </a:lnTo>
                    <a:lnTo>
                      <a:pt x="27" y="129"/>
                    </a:lnTo>
                    <a:lnTo>
                      <a:pt x="27" y="127"/>
                    </a:lnTo>
                    <a:lnTo>
                      <a:pt x="25" y="119"/>
                    </a:lnTo>
                    <a:lnTo>
                      <a:pt x="25" y="115"/>
                    </a:lnTo>
                    <a:lnTo>
                      <a:pt x="19" y="102"/>
                    </a:lnTo>
                    <a:lnTo>
                      <a:pt x="0" y="90"/>
                    </a:lnTo>
                    <a:lnTo>
                      <a:pt x="0" y="71"/>
                    </a:lnTo>
                    <a:lnTo>
                      <a:pt x="2" y="44"/>
                    </a:lnTo>
                    <a:lnTo>
                      <a:pt x="2" y="35"/>
                    </a:lnTo>
                    <a:lnTo>
                      <a:pt x="2" y="31"/>
                    </a:lnTo>
                    <a:lnTo>
                      <a:pt x="4" y="29"/>
                    </a:lnTo>
                    <a:lnTo>
                      <a:pt x="4" y="27"/>
                    </a:lnTo>
                    <a:lnTo>
                      <a:pt x="4" y="25"/>
                    </a:lnTo>
                    <a:lnTo>
                      <a:pt x="5" y="25"/>
                    </a:lnTo>
                    <a:lnTo>
                      <a:pt x="5" y="23"/>
                    </a:lnTo>
                    <a:lnTo>
                      <a:pt x="7" y="21"/>
                    </a:lnTo>
                    <a:lnTo>
                      <a:pt x="9" y="21"/>
                    </a:lnTo>
                    <a:lnTo>
                      <a:pt x="15" y="21"/>
                    </a:lnTo>
                    <a:lnTo>
                      <a:pt x="25" y="19"/>
                    </a:lnTo>
                    <a:lnTo>
                      <a:pt x="27" y="19"/>
                    </a:lnTo>
                    <a:lnTo>
                      <a:pt x="30" y="19"/>
                    </a:lnTo>
                    <a:lnTo>
                      <a:pt x="38" y="17"/>
                    </a:lnTo>
                    <a:lnTo>
                      <a:pt x="40" y="17"/>
                    </a:lnTo>
                    <a:lnTo>
                      <a:pt x="40" y="19"/>
                    </a:lnTo>
                    <a:lnTo>
                      <a:pt x="40" y="21"/>
                    </a:lnTo>
                    <a:lnTo>
                      <a:pt x="40" y="23"/>
                    </a:lnTo>
                    <a:lnTo>
                      <a:pt x="42" y="23"/>
                    </a:lnTo>
                    <a:lnTo>
                      <a:pt x="44" y="27"/>
                    </a:lnTo>
                    <a:lnTo>
                      <a:pt x="44" y="29"/>
                    </a:lnTo>
                    <a:lnTo>
                      <a:pt x="46" y="29"/>
                    </a:lnTo>
                    <a:lnTo>
                      <a:pt x="48" y="29"/>
                    </a:lnTo>
                    <a:lnTo>
                      <a:pt x="50" y="27"/>
                    </a:lnTo>
                    <a:lnTo>
                      <a:pt x="52" y="27"/>
                    </a:lnTo>
                    <a:lnTo>
                      <a:pt x="53" y="27"/>
                    </a:lnTo>
                    <a:lnTo>
                      <a:pt x="57" y="27"/>
                    </a:lnTo>
                    <a:lnTo>
                      <a:pt x="57" y="25"/>
                    </a:lnTo>
                    <a:lnTo>
                      <a:pt x="59" y="23"/>
                    </a:lnTo>
                    <a:lnTo>
                      <a:pt x="59" y="21"/>
                    </a:lnTo>
                    <a:lnTo>
                      <a:pt x="61" y="21"/>
                    </a:lnTo>
                    <a:lnTo>
                      <a:pt x="63" y="17"/>
                    </a:lnTo>
                    <a:lnTo>
                      <a:pt x="65" y="17"/>
                    </a:lnTo>
                    <a:lnTo>
                      <a:pt x="67" y="17"/>
                    </a:lnTo>
                    <a:lnTo>
                      <a:pt x="67" y="19"/>
                    </a:lnTo>
                    <a:lnTo>
                      <a:pt x="71" y="19"/>
                    </a:lnTo>
                    <a:lnTo>
                      <a:pt x="73" y="17"/>
                    </a:lnTo>
                    <a:lnTo>
                      <a:pt x="75" y="17"/>
                    </a:lnTo>
                    <a:lnTo>
                      <a:pt x="78" y="15"/>
                    </a:lnTo>
                    <a:lnTo>
                      <a:pt x="86" y="10"/>
                    </a:lnTo>
                    <a:lnTo>
                      <a:pt x="88" y="8"/>
                    </a:lnTo>
                    <a:lnTo>
                      <a:pt x="88" y="6"/>
                    </a:lnTo>
                    <a:lnTo>
                      <a:pt x="88" y="4"/>
                    </a:lnTo>
                    <a:lnTo>
                      <a:pt x="92" y="4"/>
                    </a:lnTo>
                    <a:lnTo>
                      <a:pt x="94" y="2"/>
                    </a:lnTo>
                    <a:lnTo>
                      <a:pt x="96" y="2"/>
                    </a:lnTo>
                    <a:lnTo>
                      <a:pt x="98" y="4"/>
                    </a:lnTo>
                    <a:lnTo>
                      <a:pt x="98" y="6"/>
                    </a:lnTo>
                    <a:lnTo>
                      <a:pt x="100" y="6"/>
                    </a:lnTo>
                    <a:lnTo>
                      <a:pt x="101" y="4"/>
                    </a:lnTo>
                    <a:lnTo>
                      <a:pt x="103" y="4"/>
                    </a:lnTo>
                    <a:lnTo>
                      <a:pt x="101" y="2"/>
                    </a:lnTo>
                    <a:lnTo>
                      <a:pt x="103" y="0"/>
                    </a:lnTo>
                    <a:lnTo>
                      <a:pt x="105" y="0"/>
                    </a:lnTo>
                    <a:lnTo>
                      <a:pt x="105" y="2"/>
                    </a:lnTo>
                    <a:lnTo>
                      <a:pt x="105" y="4"/>
                    </a:lnTo>
                    <a:lnTo>
                      <a:pt x="105" y="6"/>
                    </a:lnTo>
                    <a:lnTo>
                      <a:pt x="107" y="8"/>
                    </a:lnTo>
                    <a:lnTo>
                      <a:pt x="109" y="10"/>
                    </a:lnTo>
                    <a:lnTo>
                      <a:pt x="107" y="10"/>
                    </a:lnTo>
                    <a:lnTo>
                      <a:pt x="109" y="10"/>
                    </a:lnTo>
                    <a:lnTo>
                      <a:pt x="113" y="12"/>
                    </a:lnTo>
                    <a:lnTo>
                      <a:pt x="113" y="14"/>
                    </a:lnTo>
                    <a:lnTo>
                      <a:pt x="111" y="14"/>
                    </a:lnTo>
                    <a:lnTo>
                      <a:pt x="111" y="15"/>
                    </a:lnTo>
                    <a:lnTo>
                      <a:pt x="113" y="15"/>
                    </a:lnTo>
                    <a:close/>
                  </a:path>
                </a:pathLst>
              </a:custGeom>
              <a:solidFill>
                <a:srgbClr val="2E648C"/>
              </a:solidFill>
              <a:ln w="6350">
                <a:solidFill>
                  <a:srgbClr val="E1E1E1"/>
                </a:solidFill>
                <a:prstDash val="solid"/>
                <a:round/>
                <a:headEnd/>
                <a:tailEnd/>
              </a:ln>
            </p:spPr>
            <p:txBody>
              <a:bodyPr/>
              <a:lstStyle/>
              <a:p>
                <a:endParaRPr lang="en-US"/>
              </a:p>
            </p:txBody>
          </p:sp>
          <p:sp>
            <p:nvSpPr>
              <p:cNvPr id="38204" name="Freeform 61"/>
              <p:cNvSpPr>
                <a:spLocks/>
              </p:cNvSpPr>
              <p:nvPr/>
            </p:nvSpPr>
            <p:spPr bwMode="auto">
              <a:xfrm>
                <a:off x="1429" y="1183"/>
                <a:ext cx="175" cy="63"/>
              </a:xfrm>
              <a:custGeom>
                <a:avLst/>
                <a:gdLst>
                  <a:gd name="T0" fmla="*/ 16 w 175"/>
                  <a:gd name="T1" fmla="*/ 0 h 63"/>
                  <a:gd name="T2" fmla="*/ 19 w 175"/>
                  <a:gd name="T3" fmla="*/ 1 h 63"/>
                  <a:gd name="T4" fmla="*/ 29 w 175"/>
                  <a:gd name="T5" fmla="*/ 1 h 63"/>
                  <a:gd name="T6" fmla="*/ 48 w 175"/>
                  <a:gd name="T7" fmla="*/ 3 h 63"/>
                  <a:gd name="T8" fmla="*/ 73 w 175"/>
                  <a:gd name="T9" fmla="*/ 5 h 63"/>
                  <a:gd name="T10" fmla="*/ 81 w 175"/>
                  <a:gd name="T11" fmla="*/ 5 h 63"/>
                  <a:gd name="T12" fmla="*/ 81 w 175"/>
                  <a:gd name="T13" fmla="*/ 5 h 63"/>
                  <a:gd name="T14" fmla="*/ 92 w 175"/>
                  <a:gd name="T15" fmla="*/ 5 h 63"/>
                  <a:gd name="T16" fmla="*/ 96 w 175"/>
                  <a:gd name="T17" fmla="*/ 5 h 63"/>
                  <a:gd name="T18" fmla="*/ 100 w 175"/>
                  <a:gd name="T19" fmla="*/ 5 h 63"/>
                  <a:gd name="T20" fmla="*/ 100 w 175"/>
                  <a:gd name="T21" fmla="*/ 7 h 63"/>
                  <a:gd name="T22" fmla="*/ 104 w 175"/>
                  <a:gd name="T23" fmla="*/ 7 h 63"/>
                  <a:gd name="T24" fmla="*/ 112 w 175"/>
                  <a:gd name="T25" fmla="*/ 7 h 63"/>
                  <a:gd name="T26" fmla="*/ 133 w 175"/>
                  <a:gd name="T27" fmla="*/ 9 h 63"/>
                  <a:gd name="T28" fmla="*/ 135 w 175"/>
                  <a:gd name="T29" fmla="*/ 9 h 63"/>
                  <a:gd name="T30" fmla="*/ 140 w 175"/>
                  <a:gd name="T31" fmla="*/ 9 h 63"/>
                  <a:gd name="T32" fmla="*/ 148 w 175"/>
                  <a:gd name="T33" fmla="*/ 9 h 63"/>
                  <a:gd name="T34" fmla="*/ 152 w 175"/>
                  <a:gd name="T35" fmla="*/ 9 h 63"/>
                  <a:gd name="T36" fmla="*/ 158 w 175"/>
                  <a:gd name="T37" fmla="*/ 11 h 63"/>
                  <a:gd name="T38" fmla="*/ 169 w 175"/>
                  <a:gd name="T39" fmla="*/ 11 h 63"/>
                  <a:gd name="T40" fmla="*/ 171 w 175"/>
                  <a:gd name="T41" fmla="*/ 13 h 63"/>
                  <a:gd name="T42" fmla="*/ 175 w 175"/>
                  <a:gd name="T43" fmla="*/ 17 h 63"/>
                  <a:gd name="T44" fmla="*/ 173 w 175"/>
                  <a:gd name="T45" fmla="*/ 19 h 63"/>
                  <a:gd name="T46" fmla="*/ 171 w 175"/>
                  <a:gd name="T47" fmla="*/ 17 h 63"/>
                  <a:gd name="T48" fmla="*/ 171 w 175"/>
                  <a:gd name="T49" fmla="*/ 23 h 63"/>
                  <a:gd name="T50" fmla="*/ 167 w 175"/>
                  <a:gd name="T51" fmla="*/ 26 h 63"/>
                  <a:gd name="T52" fmla="*/ 169 w 175"/>
                  <a:gd name="T53" fmla="*/ 30 h 63"/>
                  <a:gd name="T54" fmla="*/ 173 w 175"/>
                  <a:gd name="T55" fmla="*/ 32 h 63"/>
                  <a:gd name="T56" fmla="*/ 171 w 175"/>
                  <a:gd name="T57" fmla="*/ 40 h 63"/>
                  <a:gd name="T58" fmla="*/ 173 w 175"/>
                  <a:gd name="T59" fmla="*/ 44 h 63"/>
                  <a:gd name="T60" fmla="*/ 173 w 175"/>
                  <a:gd name="T61" fmla="*/ 46 h 63"/>
                  <a:gd name="T62" fmla="*/ 169 w 175"/>
                  <a:gd name="T63" fmla="*/ 51 h 63"/>
                  <a:gd name="T64" fmla="*/ 169 w 175"/>
                  <a:gd name="T65" fmla="*/ 57 h 63"/>
                  <a:gd name="T66" fmla="*/ 169 w 175"/>
                  <a:gd name="T67" fmla="*/ 59 h 63"/>
                  <a:gd name="T68" fmla="*/ 169 w 175"/>
                  <a:gd name="T69" fmla="*/ 63 h 63"/>
                  <a:gd name="T70" fmla="*/ 150 w 175"/>
                  <a:gd name="T71" fmla="*/ 63 h 63"/>
                  <a:gd name="T72" fmla="*/ 144 w 175"/>
                  <a:gd name="T73" fmla="*/ 63 h 63"/>
                  <a:gd name="T74" fmla="*/ 136 w 175"/>
                  <a:gd name="T75" fmla="*/ 61 h 63"/>
                  <a:gd name="T76" fmla="*/ 127 w 175"/>
                  <a:gd name="T77" fmla="*/ 61 h 63"/>
                  <a:gd name="T78" fmla="*/ 110 w 175"/>
                  <a:gd name="T79" fmla="*/ 59 h 63"/>
                  <a:gd name="T80" fmla="*/ 100 w 175"/>
                  <a:gd name="T81" fmla="*/ 59 h 63"/>
                  <a:gd name="T82" fmla="*/ 96 w 175"/>
                  <a:gd name="T83" fmla="*/ 59 h 63"/>
                  <a:gd name="T84" fmla="*/ 92 w 175"/>
                  <a:gd name="T85" fmla="*/ 59 h 63"/>
                  <a:gd name="T86" fmla="*/ 87 w 175"/>
                  <a:gd name="T87" fmla="*/ 59 h 63"/>
                  <a:gd name="T88" fmla="*/ 77 w 175"/>
                  <a:gd name="T89" fmla="*/ 57 h 63"/>
                  <a:gd name="T90" fmla="*/ 71 w 175"/>
                  <a:gd name="T91" fmla="*/ 57 h 63"/>
                  <a:gd name="T92" fmla="*/ 64 w 175"/>
                  <a:gd name="T93" fmla="*/ 57 h 63"/>
                  <a:gd name="T94" fmla="*/ 50 w 175"/>
                  <a:gd name="T95" fmla="*/ 55 h 63"/>
                  <a:gd name="T96" fmla="*/ 37 w 175"/>
                  <a:gd name="T97" fmla="*/ 55 h 63"/>
                  <a:gd name="T98" fmla="*/ 21 w 175"/>
                  <a:gd name="T99" fmla="*/ 51 h 63"/>
                  <a:gd name="T100" fmla="*/ 19 w 175"/>
                  <a:gd name="T101" fmla="*/ 44 h 63"/>
                  <a:gd name="T102" fmla="*/ 14 w 175"/>
                  <a:gd name="T103" fmla="*/ 32 h 63"/>
                  <a:gd name="T104" fmla="*/ 12 w 175"/>
                  <a:gd name="T105" fmla="*/ 24 h 63"/>
                  <a:gd name="T106" fmla="*/ 8 w 175"/>
                  <a:gd name="T107" fmla="*/ 17 h 63"/>
                  <a:gd name="T108" fmla="*/ 6 w 175"/>
                  <a:gd name="T109" fmla="*/ 3 h 63"/>
                  <a:gd name="T110" fmla="*/ 12 w 175"/>
                  <a:gd name="T111" fmla="*/ 0 h 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5"/>
                  <a:gd name="T169" fmla="*/ 0 h 63"/>
                  <a:gd name="T170" fmla="*/ 175 w 175"/>
                  <a:gd name="T171" fmla="*/ 63 h 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5" h="63">
                    <a:moveTo>
                      <a:pt x="12" y="0"/>
                    </a:moveTo>
                    <a:lnTo>
                      <a:pt x="12" y="0"/>
                    </a:lnTo>
                    <a:lnTo>
                      <a:pt x="16" y="0"/>
                    </a:lnTo>
                    <a:lnTo>
                      <a:pt x="17" y="0"/>
                    </a:lnTo>
                    <a:lnTo>
                      <a:pt x="19" y="1"/>
                    </a:lnTo>
                    <a:lnTo>
                      <a:pt x="23" y="1"/>
                    </a:lnTo>
                    <a:lnTo>
                      <a:pt x="25" y="1"/>
                    </a:lnTo>
                    <a:lnTo>
                      <a:pt x="29" y="1"/>
                    </a:lnTo>
                    <a:lnTo>
                      <a:pt x="33" y="1"/>
                    </a:lnTo>
                    <a:lnTo>
                      <a:pt x="42" y="1"/>
                    </a:lnTo>
                    <a:lnTo>
                      <a:pt x="48" y="3"/>
                    </a:lnTo>
                    <a:lnTo>
                      <a:pt x="58" y="3"/>
                    </a:lnTo>
                    <a:lnTo>
                      <a:pt x="60" y="3"/>
                    </a:lnTo>
                    <a:lnTo>
                      <a:pt x="73" y="5"/>
                    </a:lnTo>
                    <a:lnTo>
                      <a:pt x="79" y="5"/>
                    </a:lnTo>
                    <a:lnTo>
                      <a:pt x="81" y="5"/>
                    </a:lnTo>
                    <a:lnTo>
                      <a:pt x="85" y="5"/>
                    </a:lnTo>
                    <a:lnTo>
                      <a:pt x="87" y="5"/>
                    </a:lnTo>
                    <a:lnTo>
                      <a:pt x="92" y="5"/>
                    </a:lnTo>
                    <a:lnTo>
                      <a:pt x="94" y="5"/>
                    </a:lnTo>
                    <a:lnTo>
                      <a:pt x="96" y="5"/>
                    </a:lnTo>
                    <a:lnTo>
                      <a:pt x="100" y="7"/>
                    </a:lnTo>
                    <a:lnTo>
                      <a:pt x="100" y="5"/>
                    </a:lnTo>
                    <a:lnTo>
                      <a:pt x="100" y="7"/>
                    </a:lnTo>
                    <a:lnTo>
                      <a:pt x="102" y="7"/>
                    </a:lnTo>
                    <a:lnTo>
                      <a:pt x="104" y="7"/>
                    </a:lnTo>
                    <a:lnTo>
                      <a:pt x="110" y="7"/>
                    </a:lnTo>
                    <a:lnTo>
                      <a:pt x="112" y="7"/>
                    </a:lnTo>
                    <a:lnTo>
                      <a:pt x="125" y="7"/>
                    </a:lnTo>
                    <a:lnTo>
                      <a:pt x="129" y="9"/>
                    </a:lnTo>
                    <a:lnTo>
                      <a:pt x="133" y="9"/>
                    </a:lnTo>
                    <a:lnTo>
                      <a:pt x="135" y="9"/>
                    </a:lnTo>
                    <a:lnTo>
                      <a:pt x="136" y="9"/>
                    </a:lnTo>
                    <a:lnTo>
                      <a:pt x="140" y="9"/>
                    </a:lnTo>
                    <a:lnTo>
                      <a:pt x="144" y="9"/>
                    </a:lnTo>
                    <a:lnTo>
                      <a:pt x="146" y="9"/>
                    </a:lnTo>
                    <a:lnTo>
                      <a:pt x="148" y="9"/>
                    </a:lnTo>
                    <a:lnTo>
                      <a:pt x="152" y="9"/>
                    </a:lnTo>
                    <a:lnTo>
                      <a:pt x="154" y="9"/>
                    </a:lnTo>
                    <a:lnTo>
                      <a:pt x="158" y="11"/>
                    </a:lnTo>
                    <a:lnTo>
                      <a:pt x="169" y="11"/>
                    </a:lnTo>
                    <a:lnTo>
                      <a:pt x="169" y="13"/>
                    </a:lnTo>
                    <a:lnTo>
                      <a:pt x="171" y="13"/>
                    </a:lnTo>
                    <a:lnTo>
                      <a:pt x="173" y="15"/>
                    </a:lnTo>
                    <a:lnTo>
                      <a:pt x="175" y="17"/>
                    </a:lnTo>
                    <a:lnTo>
                      <a:pt x="175" y="19"/>
                    </a:lnTo>
                    <a:lnTo>
                      <a:pt x="173" y="19"/>
                    </a:lnTo>
                    <a:lnTo>
                      <a:pt x="171" y="17"/>
                    </a:lnTo>
                    <a:lnTo>
                      <a:pt x="171" y="19"/>
                    </a:lnTo>
                    <a:lnTo>
                      <a:pt x="171" y="21"/>
                    </a:lnTo>
                    <a:lnTo>
                      <a:pt x="171" y="23"/>
                    </a:lnTo>
                    <a:lnTo>
                      <a:pt x="167" y="26"/>
                    </a:lnTo>
                    <a:lnTo>
                      <a:pt x="169" y="28"/>
                    </a:lnTo>
                    <a:lnTo>
                      <a:pt x="169" y="30"/>
                    </a:lnTo>
                    <a:lnTo>
                      <a:pt x="173" y="30"/>
                    </a:lnTo>
                    <a:lnTo>
                      <a:pt x="173" y="32"/>
                    </a:lnTo>
                    <a:lnTo>
                      <a:pt x="173" y="34"/>
                    </a:lnTo>
                    <a:lnTo>
                      <a:pt x="171" y="38"/>
                    </a:lnTo>
                    <a:lnTo>
                      <a:pt x="171" y="40"/>
                    </a:lnTo>
                    <a:lnTo>
                      <a:pt x="171" y="42"/>
                    </a:lnTo>
                    <a:lnTo>
                      <a:pt x="173" y="44"/>
                    </a:lnTo>
                    <a:lnTo>
                      <a:pt x="175" y="44"/>
                    </a:lnTo>
                    <a:lnTo>
                      <a:pt x="173" y="46"/>
                    </a:lnTo>
                    <a:lnTo>
                      <a:pt x="173" y="48"/>
                    </a:lnTo>
                    <a:lnTo>
                      <a:pt x="171" y="48"/>
                    </a:lnTo>
                    <a:lnTo>
                      <a:pt x="169" y="51"/>
                    </a:lnTo>
                    <a:lnTo>
                      <a:pt x="169" y="53"/>
                    </a:lnTo>
                    <a:lnTo>
                      <a:pt x="169" y="57"/>
                    </a:lnTo>
                    <a:lnTo>
                      <a:pt x="169" y="59"/>
                    </a:lnTo>
                    <a:lnTo>
                      <a:pt x="169" y="63"/>
                    </a:lnTo>
                    <a:lnTo>
                      <a:pt x="165" y="63"/>
                    </a:lnTo>
                    <a:lnTo>
                      <a:pt x="152" y="63"/>
                    </a:lnTo>
                    <a:lnTo>
                      <a:pt x="150" y="63"/>
                    </a:lnTo>
                    <a:lnTo>
                      <a:pt x="148" y="63"/>
                    </a:lnTo>
                    <a:lnTo>
                      <a:pt x="144" y="63"/>
                    </a:lnTo>
                    <a:lnTo>
                      <a:pt x="140" y="61"/>
                    </a:lnTo>
                    <a:lnTo>
                      <a:pt x="136" y="61"/>
                    </a:lnTo>
                    <a:lnTo>
                      <a:pt x="133" y="61"/>
                    </a:lnTo>
                    <a:lnTo>
                      <a:pt x="131" y="61"/>
                    </a:lnTo>
                    <a:lnTo>
                      <a:pt x="127" y="61"/>
                    </a:lnTo>
                    <a:lnTo>
                      <a:pt x="121" y="61"/>
                    </a:lnTo>
                    <a:lnTo>
                      <a:pt x="110" y="59"/>
                    </a:lnTo>
                    <a:lnTo>
                      <a:pt x="104" y="59"/>
                    </a:lnTo>
                    <a:lnTo>
                      <a:pt x="102" y="59"/>
                    </a:lnTo>
                    <a:lnTo>
                      <a:pt x="100" y="59"/>
                    </a:lnTo>
                    <a:lnTo>
                      <a:pt x="96" y="59"/>
                    </a:lnTo>
                    <a:lnTo>
                      <a:pt x="94" y="59"/>
                    </a:lnTo>
                    <a:lnTo>
                      <a:pt x="92" y="59"/>
                    </a:lnTo>
                    <a:lnTo>
                      <a:pt x="90" y="59"/>
                    </a:lnTo>
                    <a:lnTo>
                      <a:pt x="87" y="59"/>
                    </a:lnTo>
                    <a:lnTo>
                      <a:pt x="83" y="57"/>
                    </a:lnTo>
                    <a:lnTo>
                      <a:pt x="81" y="57"/>
                    </a:lnTo>
                    <a:lnTo>
                      <a:pt x="77" y="57"/>
                    </a:lnTo>
                    <a:lnTo>
                      <a:pt x="75" y="57"/>
                    </a:lnTo>
                    <a:lnTo>
                      <a:pt x="71" y="57"/>
                    </a:lnTo>
                    <a:lnTo>
                      <a:pt x="67" y="57"/>
                    </a:lnTo>
                    <a:lnTo>
                      <a:pt x="64" y="57"/>
                    </a:lnTo>
                    <a:lnTo>
                      <a:pt x="56" y="55"/>
                    </a:lnTo>
                    <a:lnTo>
                      <a:pt x="50" y="55"/>
                    </a:lnTo>
                    <a:lnTo>
                      <a:pt x="44" y="55"/>
                    </a:lnTo>
                    <a:lnTo>
                      <a:pt x="37" y="55"/>
                    </a:lnTo>
                    <a:lnTo>
                      <a:pt x="23" y="53"/>
                    </a:lnTo>
                    <a:lnTo>
                      <a:pt x="21" y="53"/>
                    </a:lnTo>
                    <a:lnTo>
                      <a:pt x="21" y="51"/>
                    </a:lnTo>
                    <a:lnTo>
                      <a:pt x="19" y="44"/>
                    </a:lnTo>
                    <a:lnTo>
                      <a:pt x="17" y="40"/>
                    </a:lnTo>
                    <a:lnTo>
                      <a:pt x="14" y="32"/>
                    </a:lnTo>
                    <a:lnTo>
                      <a:pt x="14" y="30"/>
                    </a:lnTo>
                    <a:lnTo>
                      <a:pt x="12" y="26"/>
                    </a:lnTo>
                    <a:lnTo>
                      <a:pt x="12" y="24"/>
                    </a:lnTo>
                    <a:lnTo>
                      <a:pt x="10" y="24"/>
                    </a:lnTo>
                    <a:lnTo>
                      <a:pt x="10" y="21"/>
                    </a:lnTo>
                    <a:lnTo>
                      <a:pt x="8" y="17"/>
                    </a:lnTo>
                    <a:lnTo>
                      <a:pt x="8" y="11"/>
                    </a:lnTo>
                    <a:lnTo>
                      <a:pt x="8" y="7"/>
                    </a:lnTo>
                    <a:lnTo>
                      <a:pt x="6" y="3"/>
                    </a:lnTo>
                    <a:lnTo>
                      <a:pt x="0" y="1"/>
                    </a:lnTo>
                    <a:lnTo>
                      <a:pt x="0" y="0"/>
                    </a:lnTo>
                    <a:lnTo>
                      <a:pt x="12" y="0"/>
                    </a:lnTo>
                    <a:close/>
                  </a:path>
                </a:pathLst>
              </a:custGeom>
              <a:solidFill>
                <a:srgbClr val="D3E5E8"/>
              </a:solidFill>
              <a:ln w="6350">
                <a:solidFill>
                  <a:srgbClr val="E1E1E1"/>
                </a:solidFill>
                <a:prstDash val="solid"/>
                <a:round/>
                <a:headEnd/>
                <a:tailEnd/>
              </a:ln>
            </p:spPr>
            <p:txBody>
              <a:bodyPr/>
              <a:lstStyle/>
              <a:p>
                <a:endParaRPr lang="en-US"/>
              </a:p>
            </p:txBody>
          </p:sp>
          <p:sp>
            <p:nvSpPr>
              <p:cNvPr id="38205" name="Freeform 62"/>
              <p:cNvSpPr>
                <a:spLocks/>
              </p:cNvSpPr>
              <p:nvPr/>
            </p:nvSpPr>
            <p:spPr bwMode="auto">
              <a:xfrm>
                <a:off x="1208" y="1039"/>
                <a:ext cx="137" cy="157"/>
              </a:xfrm>
              <a:custGeom>
                <a:avLst/>
                <a:gdLst>
                  <a:gd name="T0" fmla="*/ 108 w 137"/>
                  <a:gd name="T1" fmla="*/ 3 h 157"/>
                  <a:gd name="T2" fmla="*/ 110 w 137"/>
                  <a:gd name="T3" fmla="*/ 5 h 157"/>
                  <a:gd name="T4" fmla="*/ 110 w 137"/>
                  <a:gd name="T5" fmla="*/ 11 h 157"/>
                  <a:gd name="T6" fmla="*/ 114 w 137"/>
                  <a:gd name="T7" fmla="*/ 19 h 157"/>
                  <a:gd name="T8" fmla="*/ 116 w 137"/>
                  <a:gd name="T9" fmla="*/ 23 h 157"/>
                  <a:gd name="T10" fmla="*/ 116 w 137"/>
                  <a:gd name="T11" fmla="*/ 28 h 157"/>
                  <a:gd name="T12" fmla="*/ 114 w 137"/>
                  <a:gd name="T13" fmla="*/ 34 h 157"/>
                  <a:gd name="T14" fmla="*/ 110 w 137"/>
                  <a:gd name="T15" fmla="*/ 42 h 157"/>
                  <a:gd name="T16" fmla="*/ 104 w 137"/>
                  <a:gd name="T17" fmla="*/ 48 h 157"/>
                  <a:gd name="T18" fmla="*/ 98 w 137"/>
                  <a:gd name="T19" fmla="*/ 49 h 157"/>
                  <a:gd name="T20" fmla="*/ 93 w 137"/>
                  <a:gd name="T21" fmla="*/ 55 h 157"/>
                  <a:gd name="T22" fmla="*/ 114 w 137"/>
                  <a:gd name="T23" fmla="*/ 74 h 157"/>
                  <a:gd name="T24" fmla="*/ 127 w 137"/>
                  <a:gd name="T25" fmla="*/ 96 h 157"/>
                  <a:gd name="T26" fmla="*/ 135 w 137"/>
                  <a:gd name="T27" fmla="*/ 132 h 157"/>
                  <a:gd name="T28" fmla="*/ 135 w 137"/>
                  <a:gd name="T29" fmla="*/ 144 h 157"/>
                  <a:gd name="T30" fmla="*/ 133 w 137"/>
                  <a:gd name="T31" fmla="*/ 147 h 157"/>
                  <a:gd name="T32" fmla="*/ 127 w 137"/>
                  <a:gd name="T33" fmla="*/ 151 h 157"/>
                  <a:gd name="T34" fmla="*/ 93 w 137"/>
                  <a:gd name="T35" fmla="*/ 155 h 157"/>
                  <a:gd name="T36" fmla="*/ 89 w 137"/>
                  <a:gd name="T37" fmla="*/ 151 h 157"/>
                  <a:gd name="T38" fmla="*/ 83 w 137"/>
                  <a:gd name="T39" fmla="*/ 147 h 157"/>
                  <a:gd name="T40" fmla="*/ 77 w 137"/>
                  <a:gd name="T41" fmla="*/ 151 h 157"/>
                  <a:gd name="T42" fmla="*/ 64 w 137"/>
                  <a:gd name="T43" fmla="*/ 151 h 157"/>
                  <a:gd name="T44" fmla="*/ 39 w 137"/>
                  <a:gd name="T45" fmla="*/ 155 h 157"/>
                  <a:gd name="T46" fmla="*/ 25 w 137"/>
                  <a:gd name="T47" fmla="*/ 145 h 157"/>
                  <a:gd name="T48" fmla="*/ 2 w 137"/>
                  <a:gd name="T49" fmla="*/ 130 h 157"/>
                  <a:gd name="T50" fmla="*/ 4 w 137"/>
                  <a:gd name="T51" fmla="*/ 122 h 157"/>
                  <a:gd name="T52" fmla="*/ 8 w 137"/>
                  <a:gd name="T53" fmla="*/ 120 h 157"/>
                  <a:gd name="T54" fmla="*/ 6 w 137"/>
                  <a:gd name="T55" fmla="*/ 117 h 157"/>
                  <a:gd name="T56" fmla="*/ 6 w 137"/>
                  <a:gd name="T57" fmla="*/ 115 h 157"/>
                  <a:gd name="T58" fmla="*/ 2 w 137"/>
                  <a:gd name="T59" fmla="*/ 109 h 157"/>
                  <a:gd name="T60" fmla="*/ 4 w 137"/>
                  <a:gd name="T61" fmla="*/ 99 h 157"/>
                  <a:gd name="T62" fmla="*/ 2 w 137"/>
                  <a:gd name="T63" fmla="*/ 94 h 157"/>
                  <a:gd name="T64" fmla="*/ 8 w 137"/>
                  <a:gd name="T65" fmla="*/ 90 h 157"/>
                  <a:gd name="T66" fmla="*/ 16 w 137"/>
                  <a:gd name="T67" fmla="*/ 88 h 157"/>
                  <a:gd name="T68" fmla="*/ 23 w 137"/>
                  <a:gd name="T69" fmla="*/ 82 h 157"/>
                  <a:gd name="T70" fmla="*/ 27 w 137"/>
                  <a:gd name="T71" fmla="*/ 78 h 157"/>
                  <a:gd name="T72" fmla="*/ 35 w 137"/>
                  <a:gd name="T73" fmla="*/ 71 h 157"/>
                  <a:gd name="T74" fmla="*/ 37 w 137"/>
                  <a:gd name="T75" fmla="*/ 69 h 157"/>
                  <a:gd name="T76" fmla="*/ 39 w 137"/>
                  <a:gd name="T77" fmla="*/ 65 h 157"/>
                  <a:gd name="T78" fmla="*/ 41 w 137"/>
                  <a:gd name="T79" fmla="*/ 63 h 157"/>
                  <a:gd name="T80" fmla="*/ 39 w 137"/>
                  <a:gd name="T81" fmla="*/ 59 h 157"/>
                  <a:gd name="T82" fmla="*/ 41 w 137"/>
                  <a:gd name="T83" fmla="*/ 55 h 157"/>
                  <a:gd name="T84" fmla="*/ 45 w 137"/>
                  <a:gd name="T85" fmla="*/ 53 h 157"/>
                  <a:gd name="T86" fmla="*/ 46 w 137"/>
                  <a:gd name="T87" fmla="*/ 51 h 157"/>
                  <a:gd name="T88" fmla="*/ 52 w 137"/>
                  <a:gd name="T89" fmla="*/ 48 h 157"/>
                  <a:gd name="T90" fmla="*/ 54 w 137"/>
                  <a:gd name="T91" fmla="*/ 44 h 157"/>
                  <a:gd name="T92" fmla="*/ 58 w 137"/>
                  <a:gd name="T93" fmla="*/ 42 h 157"/>
                  <a:gd name="T94" fmla="*/ 60 w 137"/>
                  <a:gd name="T95" fmla="*/ 38 h 157"/>
                  <a:gd name="T96" fmla="*/ 66 w 137"/>
                  <a:gd name="T97" fmla="*/ 38 h 157"/>
                  <a:gd name="T98" fmla="*/ 69 w 137"/>
                  <a:gd name="T99" fmla="*/ 38 h 157"/>
                  <a:gd name="T100" fmla="*/ 73 w 137"/>
                  <a:gd name="T101" fmla="*/ 38 h 157"/>
                  <a:gd name="T102" fmla="*/ 81 w 137"/>
                  <a:gd name="T103" fmla="*/ 28 h 157"/>
                  <a:gd name="T104" fmla="*/ 85 w 137"/>
                  <a:gd name="T105" fmla="*/ 26 h 157"/>
                  <a:gd name="T106" fmla="*/ 89 w 137"/>
                  <a:gd name="T107" fmla="*/ 28 h 157"/>
                  <a:gd name="T108" fmla="*/ 91 w 137"/>
                  <a:gd name="T109" fmla="*/ 28 h 157"/>
                  <a:gd name="T110" fmla="*/ 94 w 137"/>
                  <a:gd name="T111" fmla="*/ 23 h 157"/>
                  <a:gd name="T112" fmla="*/ 96 w 137"/>
                  <a:gd name="T113" fmla="*/ 17 h 157"/>
                  <a:gd name="T114" fmla="*/ 102 w 137"/>
                  <a:gd name="T115" fmla="*/ 11 h 157"/>
                  <a:gd name="T116" fmla="*/ 100 w 137"/>
                  <a:gd name="T117" fmla="*/ 5 h 1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7"/>
                  <a:gd name="T178" fmla="*/ 0 h 157"/>
                  <a:gd name="T179" fmla="*/ 137 w 137"/>
                  <a:gd name="T180" fmla="*/ 157 h 1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7" h="157">
                    <a:moveTo>
                      <a:pt x="106" y="1"/>
                    </a:moveTo>
                    <a:lnTo>
                      <a:pt x="106" y="0"/>
                    </a:lnTo>
                    <a:lnTo>
                      <a:pt x="106" y="1"/>
                    </a:lnTo>
                    <a:lnTo>
                      <a:pt x="108" y="1"/>
                    </a:lnTo>
                    <a:lnTo>
                      <a:pt x="108" y="3"/>
                    </a:lnTo>
                    <a:lnTo>
                      <a:pt x="110" y="5"/>
                    </a:lnTo>
                    <a:lnTo>
                      <a:pt x="110" y="7"/>
                    </a:lnTo>
                    <a:lnTo>
                      <a:pt x="112" y="7"/>
                    </a:lnTo>
                    <a:lnTo>
                      <a:pt x="110" y="11"/>
                    </a:lnTo>
                    <a:lnTo>
                      <a:pt x="112" y="13"/>
                    </a:lnTo>
                    <a:lnTo>
                      <a:pt x="112" y="15"/>
                    </a:lnTo>
                    <a:lnTo>
                      <a:pt x="114" y="15"/>
                    </a:lnTo>
                    <a:lnTo>
                      <a:pt x="114" y="19"/>
                    </a:lnTo>
                    <a:lnTo>
                      <a:pt x="116" y="21"/>
                    </a:lnTo>
                    <a:lnTo>
                      <a:pt x="114" y="21"/>
                    </a:lnTo>
                    <a:lnTo>
                      <a:pt x="116" y="23"/>
                    </a:lnTo>
                    <a:lnTo>
                      <a:pt x="116" y="24"/>
                    </a:lnTo>
                    <a:lnTo>
                      <a:pt x="116" y="28"/>
                    </a:lnTo>
                    <a:lnTo>
                      <a:pt x="114" y="30"/>
                    </a:lnTo>
                    <a:lnTo>
                      <a:pt x="114" y="34"/>
                    </a:lnTo>
                    <a:lnTo>
                      <a:pt x="112" y="36"/>
                    </a:lnTo>
                    <a:lnTo>
                      <a:pt x="112" y="38"/>
                    </a:lnTo>
                    <a:lnTo>
                      <a:pt x="112" y="40"/>
                    </a:lnTo>
                    <a:lnTo>
                      <a:pt x="110" y="42"/>
                    </a:lnTo>
                    <a:lnTo>
                      <a:pt x="108" y="44"/>
                    </a:lnTo>
                    <a:lnTo>
                      <a:pt x="106" y="44"/>
                    </a:lnTo>
                    <a:lnTo>
                      <a:pt x="104" y="48"/>
                    </a:lnTo>
                    <a:lnTo>
                      <a:pt x="102" y="49"/>
                    </a:lnTo>
                    <a:lnTo>
                      <a:pt x="100" y="49"/>
                    </a:lnTo>
                    <a:lnTo>
                      <a:pt x="98" y="51"/>
                    </a:lnTo>
                    <a:lnTo>
                      <a:pt x="98" y="49"/>
                    </a:lnTo>
                    <a:lnTo>
                      <a:pt x="96" y="49"/>
                    </a:lnTo>
                    <a:lnTo>
                      <a:pt x="94" y="51"/>
                    </a:lnTo>
                    <a:lnTo>
                      <a:pt x="93" y="55"/>
                    </a:lnTo>
                    <a:lnTo>
                      <a:pt x="106" y="69"/>
                    </a:lnTo>
                    <a:lnTo>
                      <a:pt x="112" y="74"/>
                    </a:lnTo>
                    <a:lnTo>
                      <a:pt x="114" y="74"/>
                    </a:lnTo>
                    <a:lnTo>
                      <a:pt x="119" y="80"/>
                    </a:lnTo>
                    <a:lnTo>
                      <a:pt x="125" y="86"/>
                    </a:lnTo>
                    <a:lnTo>
                      <a:pt x="125" y="90"/>
                    </a:lnTo>
                    <a:lnTo>
                      <a:pt x="127" y="96"/>
                    </a:lnTo>
                    <a:lnTo>
                      <a:pt x="131" y="109"/>
                    </a:lnTo>
                    <a:lnTo>
                      <a:pt x="133" y="117"/>
                    </a:lnTo>
                    <a:lnTo>
                      <a:pt x="133" y="120"/>
                    </a:lnTo>
                    <a:lnTo>
                      <a:pt x="135" y="132"/>
                    </a:lnTo>
                    <a:lnTo>
                      <a:pt x="137" y="140"/>
                    </a:lnTo>
                    <a:lnTo>
                      <a:pt x="135" y="140"/>
                    </a:lnTo>
                    <a:lnTo>
                      <a:pt x="135" y="144"/>
                    </a:lnTo>
                    <a:lnTo>
                      <a:pt x="135" y="145"/>
                    </a:lnTo>
                    <a:lnTo>
                      <a:pt x="133" y="145"/>
                    </a:lnTo>
                    <a:lnTo>
                      <a:pt x="133" y="147"/>
                    </a:lnTo>
                    <a:lnTo>
                      <a:pt x="131" y="149"/>
                    </a:lnTo>
                    <a:lnTo>
                      <a:pt x="131" y="151"/>
                    </a:lnTo>
                    <a:lnTo>
                      <a:pt x="127" y="151"/>
                    </a:lnTo>
                    <a:lnTo>
                      <a:pt x="119" y="151"/>
                    </a:lnTo>
                    <a:lnTo>
                      <a:pt x="117" y="153"/>
                    </a:lnTo>
                    <a:lnTo>
                      <a:pt x="94" y="155"/>
                    </a:lnTo>
                    <a:lnTo>
                      <a:pt x="93" y="155"/>
                    </a:lnTo>
                    <a:lnTo>
                      <a:pt x="91" y="153"/>
                    </a:lnTo>
                    <a:lnTo>
                      <a:pt x="89" y="151"/>
                    </a:lnTo>
                    <a:lnTo>
                      <a:pt x="87" y="149"/>
                    </a:lnTo>
                    <a:lnTo>
                      <a:pt x="87" y="147"/>
                    </a:lnTo>
                    <a:lnTo>
                      <a:pt x="85" y="145"/>
                    </a:lnTo>
                    <a:lnTo>
                      <a:pt x="83" y="147"/>
                    </a:lnTo>
                    <a:lnTo>
                      <a:pt x="81" y="147"/>
                    </a:lnTo>
                    <a:lnTo>
                      <a:pt x="81" y="149"/>
                    </a:lnTo>
                    <a:lnTo>
                      <a:pt x="79" y="151"/>
                    </a:lnTo>
                    <a:lnTo>
                      <a:pt x="77" y="151"/>
                    </a:lnTo>
                    <a:lnTo>
                      <a:pt x="75" y="151"/>
                    </a:lnTo>
                    <a:lnTo>
                      <a:pt x="71" y="151"/>
                    </a:lnTo>
                    <a:lnTo>
                      <a:pt x="68" y="151"/>
                    </a:lnTo>
                    <a:lnTo>
                      <a:pt x="66" y="151"/>
                    </a:lnTo>
                    <a:lnTo>
                      <a:pt x="64" y="151"/>
                    </a:lnTo>
                    <a:lnTo>
                      <a:pt x="60" y="151"/>
                    </a:lnTo>
                    <a:lnTo>
                      <a:pt x="56" y="153"/>
                    </a:lnTo>
                    <a:lnTo>
                      <a:pt x="41" y="157"/>
                    </a:lnTo>
                    <a:lnTo>
                      <a:pt x="39" y="155"/>
                    </a:lnTo>
                    <a:lnTo>
                      <a:pt x="35" y="153"/>
                    </a:lnTo>
                    <a:lnTo>
                      <a:pt x="27" y="147"/>
                    </a:lnTo>
                    <a:lnTo>
                      <a:pt x="25" y="145"/>
                    </a:lnTo>
                    <a:lnTo>
                      <a:pt x="21" y="144"/>
                    </a:lnTo>
                    <a:lnTo>
                      <a:pt x="12" y="142"/>
                    </a:lnTo>
                    <a:lnTo>
                      <a:pt x="8" y="138"/>
                    </a:lnTo>
                    <a:lnTo>
                      <a:pt x="6" y="136"/>
                    </a:lnTo>
                    <a:lnTo>
                      <a:pt x="2" y="130"/>
                    </a:lnTo>
                    <a:lnTo>
                      <a:pt x="0" y="128"/>
                    </a:lnTo>
                    <a:lnTo>
                      <a:pt x="0" y="126"/>
                    </a:lnTo>
                    <a:lnTo>
                      <a:pt x="4" y="122"/>
                    </a:lnTo>
                    <a:lnTo>
                      <a:pt x="6" y="122"/>
                    </a:lnTo>
                    <a:lnTo>
                      <a:pt x="8" y="120"/>
                    </a:lnTo>
                    <a:lnTo>
                      <a:pt x="6" y="119"/>
                    </a:lnTo>
                    <a:lnTo>
                      <a:pt x="6" y="117"/>
                    </a:lnTo>
                    <a:lnTo>
                      <a:pt x="6" y="115"/>
                    </a:lnTo>
                    <a:lnTo>
                      <a:pt x="6" y="113"/>
                    </a:lnTo>
                    <a:lnTo>
                      <a:pt x="4" y="113"/>
                    </a:lnTo>
                    <a:lnTo>
                      <a:pt x="2" y="109"/>
                    </a:lnTo>
                    <a:lnTo>
                      <a:pt x="2" y="107"/>
                    </a:lnTo>
                    <a:lnTo>
                      <a:pt x="2" y="105"/>
                    </a:lnTo>
                    <a:lnTo>
                      <a:pt x="4" y="103"/>
                    </a:lnTo>
                    <a:lnTo>
                      <a:pt x="4" y="101"/>
                    </a:lnTo>
                    <a:lnTo>
                      <a:pt x="4" y="99"/>
                    </a:lnTo>
                    <a:lnTo>
                      <a:pt x="2" y="97"/>
                    </a:lnTo>
                    <a:lnTo>
                      <a:pt x="0" y="96"/>
                    </a:lnTo>
                    <a:lnTo>
                      <a:pt x="0" y="94"/>
                    </a:lnTo>
                    <a:lnTo>
                      <a:pt x="2" y="94"/>
                    </a:lnTo>
                    <a:lnTo>
                      <a:pt x="4" y="90"/>
                    </a:lnTo>
                    <a:lnTo>
                      <a:pt x="6" y="88"/>
                    </a:lnTo>
                    <a:lnTo>
                      <a:pt x="8" y="88"/>
                    </a:lnTo>
                    <a:lnTo>
                      <a:pt x="8" y="90"/>
                    </a:lnTo>
                    <a:lnTo>
                      <a:pt x="10" y="90"/>
                    </a:lnTo>
                    <a:lnTo>
                      <a:pt x="12" y="92"/>
                    </a:lnTo>
                    <a:lnTo>
                      <a:pt x="14" y="88"/>
                    </a:lnTo>
                    <a:lnTo>
                      <a:pt x="16" y="88"/>
                    </a:lnTo>
                    <a:lnTo>
                      <a:pt x="18" y="86"/>
                    </a:lnTo>
                    <a:lnTo>
                      <a:pt x="20" y="84"/>
                    </a:lnTo>
                    <a:lnTo>
                      <a:pt x="21" y="84"/>
                    </a:lnTo>
                    <a:lnTo>
                      <a:pt x="23" y="82"/>
                    </a:lnTo>
                    <a:lnTo>
                      <a:pt x="25" y="82"/>
                    </a:lnTo>
                    <a:lnTo>
                      <a:pt x="27" y="80"/>
                    </a:lnTo>
                    <a:lnTo>
                      <a:pt x="27" y="78"/>
                    </a:lnTo>
                    <a:lnTo>
                      <a:pt x="29" y="78"/>
                    </a:lnTo>
                    <a:lnTo>
                      <a:pt x="31" y="78"/>
                    </a:lnTo>
                    <a:lnTo>
                      <a:pt x="33" y="72"/>
                    </a:lnTo>
                    <a:lnTo>
                      <a:pt x="35" y="71"/>
                    </a:lnTo>
                    <a:lnTo>
                      <a:pt x="37" y="71"/>
                    </a:lnTo>
                    <a:lnTo>
                      <a:pt x="39" y="69"/>
                    </a:lnTo>
                    <a:lnTo>
                      <a:pt x="37" y="69"/>
                    </a:lnTo>
                    <a:lnTo>
                      <a:pt x="39" y="69"/>
                    </a:lnTo>
                    <a:lnTo>
                      <a:pt x="39" y="67"/>
                    </a:lnTo>
                    <a:lnTo>
                      <a:pt x="39" y="65"/>
                    </a:lnTo>
                    <a:lnTo>
                      <a:pt x="41" y="65"/>
                    </a:lnTo>
                    <a:lnTo>
                      <a:pt x="41" y="63"/>
                    </a:lnTo>
                    <a:lnTo>
                      <a:pt x="39" y="61"/>
                    </a:lnTo>
                    <a:lnTo>
                      <a:pt x="39" y="59"/>
                    </a:lnTo>
                    <a:lnTo>
                      <a:pt x="41" y="57"/>
                    </a:lnTo>
                    <a:lnTo>
                      <a:pt x="41" y="55"/>
                    </a:lnTo>
                    <a:lnTo>
                      <a:pt x="43" y="53"/>
                    </a:lnTo>
                    <a:lnTo>
                      <a:pt x="45" y="53"/>
                    </a:lnTo>
                    <a:lnTo>
                      <a:pt x="45" y="51"/>
                    </a:lnTo>
                    <a:lnTo>
                      <a:pt x="46" y="51"/>
                    </a:lnTo>
                    <a:lnTo>
                      <a:pt x="48" y="48"/>
                    </a:lnTo>
                    <a:lnTo>
                      <a:pt x="52" y="48"/>
                    </a:lnTo>
                    <a:lnTo>
                      <a:pt x="52" y="46"/>
                    </a:lnTo>
                    <a:lnTo>
                      <a:pt x="54" y="46"/>
                    </a:lnTo>
                    <a:lnTo>
                      <a:pt x="54" y="44"/>
                    </a:lnTo>
                    <a:lnTo>
                      <a:pt x="58" y="42"/>
                    </a:lnTo>
                    <a:lnTo>
                      <a:pt x="60" y="40"/>
                    </a:lnTo>
                    <a:lnTo>
                      <a:pt x="60" y="38"/>
                    </a:lnTo>
                    <a:lnTo>
                      <a:pt x="62" y="38"/>
                    </a:lnTo>
                    <a:lnTo>
                      <a:pt x="64" y="38"/>
                    </a:lnTo>
                    <a:lnTo>
                      <a:pt x="66" y="38"/>
                    </a:lnTo>
                    <a:lnTo>
                      <a:pt x="68" y="38"/>
                    </a:lnTo>
                    <a:lnTo>
                      <a:pt x="69" y="38"/>
                    </a:lnTo>
                    <a:lnTo>
                      <a:pt x="71" y="38"/>
                    </a:lnTo>
                    <a:lnTo>
                      <a:pt x="73" y="38"/>
                    </a:lnTo>
                    <a:lnTo>
                      <a:pt x="77" y="36"/>
                    </a:lnTo>
                    <a:lnTo>
                      <a:pt x="79" y="34"/>
                    </a:lnTo>
                    <a:lnTo>
                      <a:pt x="79" y="32"/>
                    </a:lnTo>
                    <a:lnTo>
                      <a:pt x="81" y="28"/>
                    </a:lnTo>
                    <a:lnTo>
                      <a:pt x="81" y="26"/>
                    </a:lnTo>
                    <a:lnTo>
                      <a:pt x="83" y="26"/>
                    </a:lnTo>
                    <a:lnTo>
                      <a:pt x="85" y="26"/>
                    </a:lnTo>
                    <a:lnTo>
                      <a:pt x="87" y="26"/>
                    </a:lnTo>
                    <a:lnTo>
                      <a:pt x="87" y="28"/>
                    </a:lnTo>
                    <a:lnTo>
                      <a:pt x="89" y="28"/>
                    </a:lnTo>
                    <a:lnTo>
                      <a:pt x="89" y="30"/>
                    </a:lnTo>
                    <a:lnTo>
                      <a:pt x="91" y="30"/>
                    </a:lnTo>
                    <a:lnTo>
                      <a:pt x="91" y="28"/>
                    </a:lnTo>
                    <a:lnTo>
                      <a:pt x="93" y="28"/>
                    </a:lnTo>
                    <a:lnTo>
                      <a:pt x="94" y="26"/>
                    </a:lnTo>
                    <a:lnTo>
                      <a:pt x="94" y="23"/>
                    </a:lnTo>
                    <a:lnTo>
                      <a:pt x="94" y="21"/>
                    </a:lnTo>
                    <a:lnTo>
                      <a:pt x="94" y="17"/>
                    </a:lnTo>
                    <a:lnTo>
                      <a:pt x="96" y="17"/>
                    </a:lnTo>
                    <a:lnTo>
                      <a:pt x="96" y="15"/>
                    </a:lnTo>
                    <a:lnTo>
                      <a:pt x="100" y="13"/>
                    </a:lnTo>
                    <a:lnTo>
                      <a:pt x="102" y="11"/>
                    </a:lnTo>
                    <a:lnTo>
                      <a:pt x="102" y="9"/>
                    </a:lnTo>
                    <a:lnTo>
                      <a:pt x="100" y="9"/>
                    </a:lnTo>
                    <a:lnTo>
                      <a:pt x="100" y="7"/>
                    </a:lnTo>
                    <a:lnTo>
                      <a:pt x="100" y="5"/>
                    </a:lnTo>
                    <a:lnTo>
                      <a:pt x="102" y="5"/>
                    </a:lnTo>
                    <a:lnTo>
                      <a:pt x="102" y="3"/>
                    </a:lnTo>
                    <a:lnTo>
                      <a:pt x="106" y="1"/>
                    </a:lnTo>
                    <a:close/>
                  </a:path>
                </a:pathLst>
              </a:custGeom>
              <a:solidFill>
                <a:srgbClr val="D3E5E8"/>
              </a:solidFill>
              <a:ln w="6350">
                <a:solidFill>
                  <a:srgbClr val="E1E1E1"/>
                </a:solidFill>
                <a:prstDash val="solid"/>
                <a:round/>
                <a:headEnd/>
                <a:tailEnd/>
              </a:ln>
            </p:spPr>
            <p:txBody>
              <a:bodyPr/>
              <a:lstStyle/>
              <a:p>
                <a:endParaRPr lang="en-US"/>
              </a:p>
            </p:txBody>
          </p:sp>
          <p:sp>
            <p:nvSpPr>
              <p:cNvPr id="38206" name="Freeform 63"/>
              <p:cNvSpPr>
                <a:spLocks/>
              </p:cNvSpPr>
              <p:nvPr/>
            </p:nvSpPr>
            <p:spPr bwMode="auto">
              <a:xfrm>
                <a:off x="776" y="1250"/>
                <a:ext cx="185" cy="121"/>
              </a:xfrm>
              <a:custGeom>
                <a:avLst/>
                <a:gdLst>
                  <a:gd name="T0" fmla="*/ 121 w 185"/>
                  <a:gd name="T1" fmla="*/ 4 h 121"/>
                  <a:gd name="T2" fmla="*/ 127 w 185"/>
                  <a:gd name="T3" fmla="*/ 11 h 121"/>
                  <a:gd name="T4" fmla="*/ 127 w 185"/>
                  <a:gd name="T5" fmla="*/ 21 h 121"/>
                  <a:gd name="T6" fmla="*/ 129 w 185"/>
                  <a:gd name="T7" fmla="*/ 25 h 121"/>
                  <a:gd name="T8" fmla="*/ 133 w 185"/>
                  <a:gd name="T9" fmla="*/ 29 h 121"/>
                  <a:gd name="T10" fmla="*/ 139 w 185"/>
                  <a:gd name="T11" fmla="*/ 38 h 121"/>
                  <a:gd name="T12" fmla="*/ 148 w 185"/>
                  <a:gd name="T13" fmla="*/ 34 h 121"/>
                  <a:gd name="T14" fmla="*/ 154 w 185"/>
                  <a:gd name="T15" fmla="*/ 34 h 121"/>
                  <a:gd name="T16" fmla="*/ 156 w 185"/>
                  <a:gd name="T17" fmla="*/ 44 h 121"/>
                  <a:gd name="T18" fmla="*/ 154 w 185"/>
                  <a:gd name="T19" fmla="*/ 50 h 121"/>
                  <a:gd name="T20" fmla="*/ 152 w 185"/>
                  <a:gd name="T21" fmla="*/ 55 h 121"/>
                  <a:gd name="T22" fmla="*/ 152 w 185"/>
                  <a:gd name="T23" fmla="*/ 63 h 121"/>
                  <a:gd name="T24" fmla="*/ 160 w 185"/>
                  <a:gd name="T25" fmla="*/ 69 h 121"/>
                  <a:gd name="T26" fmla="*/ 164 w 185"/>
                  <a:gd name="T27" fmla="*/ 77 h 121"/>
                  <a:gd name="T28" fmla="*/ 167 w 185"/>
                  <a:gd name="T29" fmla="*/ 82 h 121"/>
                  <a:gd name="T30" fmla="*/ 173 w 185"/>
                  <a:gd name="T31" fmla="*/ 86 h 121"/>
                  <a:gd name="T32" fmla="*/ 175 w 185"/>
                  <a:gd name="T33" fmla="*/ 92 h 121"/>
                  <a:gd name="T34" fmla="*/ 169 w 185"/>
                  <a:gd name="T35" fmla="*/ 92 h 121"/>
                  <a:gd name="T36" fmla="*/ 166 w 185"/>
                  <a:gd name="T37" fmla="*/ 96 h 121"/>
                  <a:gd name="T38" fmla="*/ 167 w 185"/>
                  <a:gd name="T39" fmla="*/ 98 h 121"/>
                  <a:gd name="T40" fmla="*/ 171 w 185"/>
                  <a:gd name="T41" fmla="*/ 100 h 121"/>
                  <a:gd name="T42" fmla="*/ 177 w 185"/>
                  <a:gd name="T43" fmla="*/ 107 h 121"/>
                  <a:gd name="T44" fmla="*/ 177 w 185"/>
                  <a:gd name="T45" fmla="*/ 111 h 121"/>
                  <a:gd name="T46" fmla="*/ 179 w 185"/>
                  <a:gd name="T47" fmla="*/ 115 h 121"/>
                  <a:gd name="T48" fmla="*/ 183 w 185"/>
                  <a:gd name="T49" fmla="*/ 121 h 121"/>
                  <a:gd name="T50" fmla="*/ 118 w 185"/>
                  <a:gd name="T51" fmla="*/ 121 h 121"/>
                  <a:gd name="T52" fmla="*/ 71 w 185"/>
                  <a:gd name="T53" fmla="*/ 117 h 121"/>
                  <a:gd name="T54" fmla="*/ 64 w 185"/>
                  <a:gd name="T55" fmla="*/ 115 h 121"/>
                  <a:gd name="T56" fmla="*/ 62 w 185"/>
                  <a:gd name="T57" fmla="*/ 115 h 121"/>
                  <a:gd name="T58" fmla="*/ 58 w 185"/>
                  <a:gd name="T59" fmla="*/ 103 h 121"/>
                  <a:gd name="T60" fmla="*/ 52 w 185"/>
                  <a:gd name="T61" fmla="*/ 101 h 121"/>
                  <a:gd name="T62" fmla="*/ 50 w 185"/>
                  <a:gd name="T63" fmla="*/ 94 h 121"/>
                  <a:gd name="T64" fmla="*/ 45 w 185"/>
                  <a:gd name="T65" fmla="*/ 84 h 121"/>
                  <a:gd name="T66" fmla="*/ 39 w 185"/>
                  <a:gd name="T67" fmla="*/ 78 h 121"/>
                  <a:gd name="T68" fmla="*/ 35 w 185"/>
                  <a:gd name="T69" fmla="*/ 77 h 121"/>
                  <a:gd name="T70" fmla="*/ 33 w 185"/>
                  <a:gd name="T71" fmla="*/ 67 h 121"/>
                  <a:gd name="T72" fmla="*/ 31 w 185"/>
                  <a:gd name="T73" fmla="*/ 69 h 121"/>
                  <a:gd name="T74" fmla="*/ 29 w 185"/>
                  <a:gd name="T75" fmla="*/ 69 h 121"/>
                  <a:gd name="T76" fmla="*/ 29 w 185"/>
                  <a:gd name="T77" fmla="*/ 67 h 121"/>
                  <a:gd name="T78" fmla="*/ 23 w 185"/>
                  <a:gd name="T79" fmla="*/ 65 h 121"/>
                  <a:gd name="T80" fmla="*/ 25 w 185"/>
                  <a:gd name="T81" fmla="*/ 59 h 121"/>
                  <a:gd name="T82" fmla="*/ 23 w 185"/>
                  <a:gd name="T83" fmla="*/ 59 h 121"/>
                  <a:gd name="T84" fmla="*/ 16 w 185"/>
                  <a:gd name="T85" fmla="*/ 57 h 121"/>
                  <a:gd name="T86" fmla="*/ 6 w 185"/>
                  <a:gd name="T87" fmla="*/ 57 h 121"/>
                  <a:gd name="T88" fmla="*/ 0 w 185"/>
                  <a:gd name="T89" fmla="*/ 57 h 121"/>
                  <a:gd name="T90" fmla="*/ 2 w 185"/>
                  <a:gd name="T91" fmla="*/ 52 h 121"/>
                  <a:gd name="T92" fmla="*/ 8 w 185"/>
                  <a:gd name="T93" fmla="*/ 46 h 121"/>
                  <a:gd name="T94" fmla="*/ 6 w 185"/>
                  <a:gd name="T95" fmla="*/ 42 h 121"/>
                  <a:gd name="T96" fmla="*/ 10 w 185"/>
                  <a:gd name="T97" fmla="*/ 36 h 121"/>
                  <a:gd name="T98" fmla="*/ 16 w 185"/>
                  <a:gd name="T99" fmla="*/ 29 h 121"/>
                  <a:gd name="T100" fmla="*/ 16 w 185"/>
                  <a:gd name="T101" fmla="*/ 21 h 121"/>
                  <a:gd name="T102" fmla="*/ 50 w 185"/>
                  <a:gd name="T103" fmla="*/ 11 h 121"/>
                  <a:gd name="T104" fmla="*/ 73 w 185"/>
                  <a:gd name="T105" fmla="*/ 9 h 121"/>
                  <a:gd name="T106" fmla="*/ 81 w 185"/>
                  <a:gd name="T107" fmla="*/ 9 h 121"/>
                  <a:gd name="T108" fmla="*/ 87 w 185"/>
                  <a:gd name="T109" fmla="*/ 5 h 121"/>
                  <a:gd name="T110" fmla="*/ 93 w 185"/>
                  <a:gd name="T111" fmla="*/ 0 h 121"/>
                  <a:gd name="T112" fmla="*/ 100 w 185"/>
                  <a:gd name="T113" fmla="*/ 4 h 121"/>
                  <a:gd name="T114" fmla="*/ 106 w 185"/>
                  <a:gd name="T115" fmla="*/ 2 h 121"/>
                  <a:gd name="T116" fmla="*/ 116 w 185"/>
                  <a:gd name="T117" fmla="*/ 0 h 121"/>
                  <a:gd name="T118" fmla="*/ 121 w 185"/>
                  <a:gd name="T119" fmla="*/ 0 h 1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5"/>
                  <a:gd name="T181" fmla="*/ 0 h 121"/>
                  <a:gd name="T182" fmla="*/ 185 w 185"/>
                  <a:gd name="T183" fmla="*/ 121 h 1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5" h="121">
                    <a:moveTo>
                      <a:pt x="121" y="0"/>
                    </a:moveTo>
                    <a:lnTo>
                      <a:pt x="121" y="0"/>
                    </a:lnTo>
                    <a:lnTo>
                      <a:pt x="121" y="2"/>
                    </a:lnTo>
                    <a:lnTo>
                      <a:pt x="121" y="4"/>
                    </a:lnTo>
                    <a:lnTo>
                      <a:pt x="123" y="5"/>
                    </a:lnTo>
                    <a:lnTo>
                      <a:pt x="125" y="5"/>
                    </a:lnTo>
                    <a:lnTo>
                      <a:pt x="125" y="7"/>
                    </a:lnTo>
                    <a:lnTo>
                      <a:pt x="125" y="11"/>
                    </a:lnTo>
                    <a:lnTo>
                      <a:pt x="127" y="11"/>
                    </a:lnTo>
                    <a:lnTo>
                      <a:pt x="127" y="13"/>
                    </a:lnTo>
                    <a:lnTo>
                      <a:pt x="127" y="15"/>
                    </a:lnTo>
                    <a:lnTo>
                      <a:pt x="127" y="17"/>
                    </a:lnTo>
                    <a:lnTo>
                      <a:pt x="127" y="19"/>
                    </a:lnTo>
                    <a:lnTo>
                      <a:pt x="127" y="21"/>
                    </a:lnTo>
                    <a:lnTo>
                      <a:pt x="127" y="23"/>
                    </a:lnTo>
                    <a:lnTo>
                      <a:pt x="127" y="25"/>
                    </a:lnTo>
                    <a:lnTo>
                      <a:pt x="129" y="25"/>
                    </a:lnTo>
                    <a:lnTo>
                      <a:pt x="127" y="27"/>
                    </a:lnTo>
                    <a:lnTo>
                      <a:pt x="129" y="27"/>
                    </a:lnTo>
                    <a:lnTo>
                      <a:pt x="131" y="27"/>
                    </a:lnTo>
                    <a:lnTo>
                      <a:pt x="133" y="29"/>
                    </a:lnTo>
                    <a:lnTo>
                      <a:pt x="133" y="32"/>
                    </a:lnTo>
                    <a:lnTo>
                      <a:pt x="133" y="34"/>
                    </a:lnTo>
                    <a:lnTo>
                      <a:pt x="137" y="36"/>
                    </a:lnTo>
                    <a:lnTo>
                      <a:pt x="139" y="38"/>
                    </a:lnTo>
                    <a:lnTo>
                      <a:pt x="141" y="38"/>
                    </a:lnTo>
                    <a:lnTo>
                      <a:pt x="141" y="36"/>
                    </a:lnTo>
                    <a:lnTo>
                      <a:pt x="142" y="36"/>
                    </a:lnTo>
                    <a:lnTo>
                      <a:pt x="146" y="36"/>
                    </a:lnTo>
                    <a:lnTo>
                      <a:pt x="148" y="34"/>
                    </a:lnTo>
                    <a:lnTo>
                      <a:pt x="150" y="34"/>
                    </a:lnTo>
                    <a:lnTo>
                      <a:pt x="152" y="34"/>
                    </a:lnTo>
                    <a:lnTo>
                      <a:pt x="154" y="34"/>
                    </a:lnTo>
                    <a:lnTo>
                      <a:pt x="154" y="38"/>
                    </a:lnTo>
                    <a:lnTo>
                      <a:pt x="154" y="40"/>
                    </a:lnTo>
                    <a:lnTo>
                      <a:pt x="154" y="42"/>
                    </a:lnTo>
                    <a:lnTo>
                      <a:pt x="154" y="44"/>
                    </a:lnTo>
                    <a:lnTo>
                      <a:pt x="156" y="44"/>
                    </a:lnTo>
                    <a:lnTo>
                      <a:pt x="156" y="46"/>
                    </a:lnTo>
                    <a:lnTo>
                      <a:pt x="154" y="46"/>
                    </a:lnTo>
                    <a:lnTo>
                      <a:pt x="154" y="48"/>
                    </a:lnTo>
                    <a:lnTo>
                      <a:pt x="154" y="50"/>
                    </a:lnTo>
                    <a:lnTo>
                      <a:pt x="154" y="52"/>
                    </a:lnTo>
                    <a:lnTo>
                      <a:pt x="152" y="52"/>
                    </a:lnTo>
                    <a:lnTo>
                      <a:pt x="152" y="53"/>
                    </a:lnTo>
                    <a:lnTo>
                      <a:pt x="152" y="55"/>
                    </a:lnTo>
                    <a:lnTo>
                      <a:pt x="152" y="59"/>
                    </a:lnTo>
                    <a:lnTo>
                      <a:pt x="152" y="61"/>
                    </a:lnTo>
                    <a:lnTo>
                      <a:pt x="152" y="63"/>
                    </a:lnTo>
                    <a:lnTo>
                      <a:pt x="156" y="63"/>
                    </a:lnTo>
                    <a:lnTo>
                      <a:pt x="156" y="65"/>
                    </a:lnTo>
                    <a:lnTo>
                      <a:pt x="156" y="67"/>
                    </a:lnTo>
                    <a:lnTo>
                      <a:pt x="158" y="67"/>
                    </a:lnTo>
                    <a:lnTo>
                      <a:pt x="160" y="69"/>
                    </a:lnTo>
                    <a:lnTo>
                      <a:pt x="160" y="71"/>
                    </a:lnTo>
                    <a:lnTo>
                      <a:pt x="162" y="73"/>
                    </a:lnTo>
                    <a:lnTo>
                      <a:pt x="164" y="75"/>
                    </a:lnTo>
                    <a:lnTo>
                      <a:pt x="164" y="77"/>
                    </a:lnTo>
                    <a:lnTo>
                      <a:pt x="166" y="78"/>
                    </a:lnTo>
                    <a:lnTo>
                      <a:pt x="166" y="80"/>
                    </a:lnTo>
                    <a:lnTo>
                      <a:pt x="167" y="82"/>
                    </a:lnTo>
                    <a:lnTo>
                      <a:pt x="169" y="86"/>
                    </a:lnTo>
                    <a:lnTo>
                      <a:pt x="171" y="86"/>
                    </a:lnTo>
                    <a:lnTo>
                      <a:pt x="173" y="86"/>
                    </a:lnTo>
                    <a:lnTo>
                      <a:pt x="173" y="88"/>
                    </a:lnTo>
                    <a:lnTo>
                      <a:pt x="173" y="90"/>
                    </a:lnTo>
                    <a:lnTo>
                      <a:pt x="175" y="92"/>
                    </a:lnTo>
                    <a:lnTo>
                      <a:pt x="171" y="92"/>
                    </a:lnTo>
                    <a:lnTo>
                      <a:pt x="169" y="92"/>
                    </a:lnTo>
                    <a:lnTo>
                      <a:pt x="169" y="94"/>
                    </a:lnTo>
                    <a:lnTo>
                      <a:pt x="167" y="96"/>
                    </a:lnTo>
                    <a:lnTo>
                      <a:pt x="166" y="96"/>
                    </a:lnTo>
                    <a:lnTo>
                      <a:pt x="166" y="98"/>
                    </a:lnTo>
                    <a:lnTo>
                      <a:pt x="167" y="98"/>
                    </a:lnTo>
                    <a:lnTo>
                      <a:pt x="166" y="100"/>
                    </a:lnTo>
                    <a:lnTo>
                      <a:pt x="167" y="100"/>
                    </a:lnTo>
                    <a:lnTo>
                      <a:pt x="169" y="100"/>
                    </a:lnTo>
                    <a:lnTo>
                      <a:pt x="171" y="100"/>
                    </a:lnTo>
                    <a:lnTo>
                      <a:pt x="171" y="101"/>
                    </a:lnTo>
                    <a:lnTo>
                      <a:pt x="173" y="101"/>
                    </a:lnTo>
                    <a:lnTo>
                      <a:pt x="175" y="105"/>
                    </a:lnTo>
                    <a:lnTo>
                      <a:pt x="175" y="107"/>
                    </a:lnTo>
                    <a:lnTo>
                      <a:pt x="177" y="107"/>
                    </a:lnTo>
                    <a:lnTo>
                      <a:pt x="177" y="105"/>
                    </a:lnTo>
                    <a:lnTo>
                      <a:pt x="179" y="105"/>
                    </a:lnTo>
                    <a:lnTo>
                      <a:pt x="179" y="107"/>
                    </a:lnTo>
                    <a:lnTo>
                      <a:pt x="177" y="107"/>
                    </a:lnTo>
                    <a:lnTo>
                      <a:pt x="177" y="109"/>
                    </a:lnTo>
                    <a:lnTo>
                      <a:pt x="177" y="111"/>
                    </a:lnTo>
                    <a:lnTo>
                      <a:pt x="179" y="113"/>
                    </a:lnTo>
                    <a:lnTo>
                      <a:pt x="179" y="115"/>
                    </a:lnTo>
                    <a:lnTo>
                      <a:pt x="179" y="117"/>
                    </a:lnTo>
                    <a:lnTo>
                      <a:pt x="181" y="117"/>
                    </a:lnTo>
                    <a:lnTo>
                      <a:pt x="183" y="117"/>
                    </a:lnTo>
                    <a:lnTo>
                      <a:pt x="185" y="119"/>
                    </a:lnTo>
                    <a:lnTo>
                      <a:pt x="183" y="121"/>
                    </a:lnTo>
                    <a:lnTo>
                      <a:pt x="160" y="121"/>
                    </a:lnTo>
                    <a:lnTo>
                      <a:pt x="158" y="121"/>
                    </a:lnTo>
                    <a:lnTo>
                      <a:pt x="131" y="121"/>
                    </a:lnTo>
                    <a:lnTo>
                      <a:pt x="119" y="121"/>
                    </a:lnTo>
                    <a:lnTo>
                      <a:pt x="118" y="121"/>
                    </a:lnTo>
                    <a:lnTo>
                      <a:pt x="116" y="121"/>
                    </a:lnTo>
                    <a:lnTo>
                      <a:pt x="108" y="121"/>
                    </a:lnTo>
                    <a:lnTo>
                      <a:pt x="102" y="121"/>
                    </a:lnTo>
                    <a:lnTo>
                      <a:pt x="73" y="119"/>
                    </a:lnTo>
                    <a:lnTo>
                      <a:pt x="71" y="117"/>
                    </a:lnTo>
                    <a:lnTo>
                      <a:pt x="68" y="117"/>
                    </a:lnTo>
                    <a:lnTo>
                      <a:pt x="66" y="115"/>
                    </a:lnTo>
                    <a:lnTo>
                      <a:pt x="64" y="115"/>
                    </a:lnTo>
                    <a:lnTo>
                      <a:pt x="64" y="117"/>
                    </a:lnTo>
                    <a:lnTo>
                      <a:pt x="62" y="117"/>
                    </a:lnTo>
                    <a:lnTo>
                      <a:pt x="62" y="115"/>
                    </a:lnTo>
                    <a:lnTo>
                      <a:pt x="60" y="113"/>
                    </a:lnTo>
                    <a:lnTo>
                      <a:pt x="62" y="111"/>
                    </a:lnTo>
                    <a:lnTo>
                      <a:pt x="62" y="109"/>
                    </a:lnTo>
                    <a:lnTo>
                      <a:pt x="60" y="107"/>
                    </a:lnTo>
                    <a:lnTo>
                      <a:pt x="58" y="103"/>
                    </a:lnTo>
                    <a:lnTo>
                      <a:pt x="56" y="101"/>
                    </a:lnTo>
                    <a:lnTo>
                      <a:pt x="54" y="101"/>
                    </a:lnTo>
                    <a:lnTo>
                      <a:pt x="52" y="101"/>
                    </a:lnTo>
                    <a:lnTo>
                      <a:pt x="50" y="101"/>
                    </a:lnTo>
                    <a:lnTo>
                      <a:pt x="50" y="98"/>
                    </a:lnTo>
                    <a:lnTo>
                      <a:pt x="48" y="98"/>
                    </a:lnTo>
                    <a:lnTo>
                      <a:pt x="50" y="96"/>
                    </a:lnTo>
                    <a:lnTo>
                      <a:pt x="50" y="94"/>
                    </a:lnTo>
                    <a:lnTo>
                      <a:pt x="50" y="90"/>
                    </a:lnTo>
                    <a:lnTo>
                      <a:pt x="46" y="90"/>
                    </a:lnTo>
                    <a:lnTo>
                      <a:pt x="46" y="88"/>
                    </a:lnTo>
                    <a:lnTo>
                      <a:pt x="45" y="88"/>
                    </a:lnTo>
                    <a:lnTo>
                      <a:pt x="45" y="86"/>
                    </a:lnTo>
                    <a:lnTo>
                      <a:pt x="45" y="84"/>
                    </a:lnTo>
                    <a:lnTo>
                      <a:pt x="45" y="82"/>
                    </a:lnTo>
                    <a:lnTo>
                      <a:pt x="43" y="82"/>
                    </a:lnTo>
                    <a:lnTo>
                      <a:pt x="41" y="80"/>
                    </a:lnTo>
                    <a:lnTo>
                      <a:pt x="41" y="78"/>
                    </a:lnTo>
                    <a:lnTo>
                      <a:pt x="39" y="78"/>
                    </a:lnTo>
                    <a:lnTo>
                      <a:pt x="37" y="78"/>
                    </a:lnTo>
                    <a:lnTo>
                      <a:pt x="35" y="78"/>
                    </a:lnTo>
                    <a:lnTo>
                      <a:pt x="35" y="77"/>
                    </a:lnTo>
                    <a:lnTo>
                      <a:pt x="37" y="75"/>
                    </a:lnTo>
                    <a:lnTo>
                      <a:pt x="35" y="73"/>
                    </a:lnTo>
                    <a:lnTo>
                      <a:pt x="35" y="71"/>
                    </a:lnTo>
                    <a:lnTo>
                      <a:pt x="35" y="69"/>
                    </a:lnTo>
                    <a:lnTo>
                      <a:pt x="33" y="67"/>
                    </a:lnTo>
                    <a:lnTo>
                      <a:pt x="33" y="69"/>
                    </a:lnTo>
                    <a:lnTo>
                      <a:pt x="33" y="71"/>
                    </a:lnTo>
                    <a:lnTo>
                      <a:pt x="33" y="69"/>
                    </a:lnTo>
                    <a:lnTo>
                      <a:pt x="31" y="69"/>
                    </a:lnTo>
                    <a:lnTo>
                      <a:pt x="31" y="71"/>
                    </a:lnTo>
                    <a:lnTo>
                      <a:pt x="29" y="71"/>
                    </a:lnTo>
                    <a:lnTo>
                      <a:pt x="29" y="69"/>
                    </a:lnTo>
                    <a:lnTo>
                      <a:pt x="29" y="67"/>
                    </a:lnTo>
                    <a:lnTo>
                      <a:pt x="27" y="67"/>
                    </a:lnTo>
                    <a:lnTo>
                      <a:pt x="29" y="67"/>
                    </a:lnTo>
                    <a:lnTo>
                      <a:pt x="29" y="65"/>
                    </a:lnTo>
                    <a:lnTo>
                      <a:pt x="27" y="65"/>
                    </a:lnTo>
                    <a:lnTo>
                      <a:pt x="25" y="65"/>
                    </a:lnTo>
                    <a:lnTo>
                      <a:pt x="23" y="65"/>
                    </a:lnTo>
                    <a:lnTo>
                      <a:pt x="23" y="63"/>
                    </a:lnTo>
                    <a:lnTo>
                      <a:pt x="25" y="63"/>
                    </a:lnTo>
                    <a:lnTo>
                      <a:pt x="27" y="63"/>
                    </a:lnTo>
                    <a:lnTo>
                      <a:pt x="27" y="59"/>
                    </a:lnTo>
                    <a:lnTo>
                      <a:pt x="25" y="59"/>
                    </a:lnTo>
                    <a:lnTo>
                      <a:pt x="25" y="57"/>
                    </a:lnTo>
                    <a:lnTo>
                      <a:pt x="23" y="57"/>
                    </a:lnTo>
                    <a:lnTo>
                      <a:pt x="23" y="59"/>
                    </a:lnTo>
                    <a:lnTo>
                      <a:pt x="22" y="61"/>
                    </a:lnTo>
                    <a:lnTo>
                      <a:pt x="22" y="59"/>
                    </a:lnTo>
                    <a:lnTo>
                      <a:pt x="20" y="57"/>
                    </a:lnTo>
                    <a:lnTo>
                      <a:pt x="16" y="57"/>
                    </a:lnTo>
                    <a:lnTo>
                      <a:pt x="16" y="59"/>
                    </a:lnTo>
                    <a:lnTo>
                      <a:pt x="14" y="57"/>
                    </a:lnTo>
                    <a:lnTo>
                      <a:pt x="12" y="59"/>
                    </a:lnTo>
                    <a:lnTo>
                      <a:pt x="8" y="57"/>
                    </a:lnTo>
                    <a:lnTo>
                      <a:pt x="6" y="57"/>
                    </a:lnTo>
                    <a:lnTo>
                      <a:pt x="6" y="59"/>
                    </a:lnTo>
                    <a:lnTo>
                      <a:pt x="4" y="59"/>
                    </a:lnTo>
                    <a:lnTo>
                      <a:pt x="4" y="61"/>
                    </a:lnTo>
                    <a:lnTo>
                      <a:pt x="2" y="59"/>
                    </a:lnTo>
                    <a:lnTo>
                      <a:pt x="0" y="57"/>
                    </a:lnTo>
                    <a:lnTo>
                      <a:pt x="0" y="55"/>
                    </a:lnTo>
                    <a:lnTo>
                      <a:pt x="2" y="53"/>
                    </a:lnTo>
                    <a:lnTo>
                      <a:pt x="2" y="52"/>
                    </a:lnTo>
                    <a:lnTo>
                      <a:pt x="2" y="50"/>
                    </a:lnTo>
                    <a:lnTo>
                      <a:pt x="4" y="48"/>
                    </a:lnTo>
                    <a:lnTo>
                      <a:pt x="8" y="46"/>
                    </a:lnTo>
                    <a:lnTo>
                      <a:pt x="8" y="44"/>
                    </a:lnTo>
                    <a:lnTo>
                      <a:pt x="8" y="42"/>
                    </a:lnTo>
                    <a:lnTo>
                      <a:pt x="6" y="42"/>
                    </a:lnTo>
                    <a:lnTo>
                      <a:pt x="4" y="42"/>
                    </a:lnTo>
                    <a:lnTo>
                      <a:pt x="4" y="40"/>
                    </a:lnTo>
                    <a:lnTo>
                      <a:pt x="6" y="38"/>
                    </a:lnTo>
                    <a:lnTo>
                      <a:pt x="8" y="36"/>
                    </a:lnTo>
                    <a:lnTo>
                      <a:pt x="10" y="36"/>
                    </a:lnTo>
                    <a:lnTo>
                      <a:pt x="10" y="34"/>
                    </a:lnTo>
                    <a:lnTo>
                      <a:pt x="14" y="32"/>
                    </a:lnTo>
                    <a:lnTo>
                      <a:pt x="16" y="30"/>
                    </a:lnTo>
                    <a:lnTo>
                      <a:pt x="16" y="29"/>
                    </a:lnTo>
                    <a:lnTo>
                      <a:pt x="16" y="27"/>
                    </a:lnTo>
                    <a:lnTo>
                      <a:pt x="14" y="27"/>
                    </a:lnTo>
                    <a:lnTo>
                      <a:pt x="12" y="25"/>
                    </a:lnTo>
                    <a:lnTo>
                      <a:pt x="14" y="23"/>
                    </a:lnTo>
                    <a:lnTo>
                      <a:pt x="16" y="21"/>
                    </a:lnTo>
                    <a:lnTo>
                      <a:pt x="18" y="15"/>
                    </a:lnTo>
                    <a:lnTo>
                      <a:pt x="20" y="13"/>
                    </a:lnTo>
                    <a:lnTo>
                      <a:pt x="22" y="13"/>
                    </a:lnTo>
                    <a:lnTo>
                      <a:pt x="48" y="11"/>
                    </a:lnTo>
                    <a:lnTo>
                      <a:pt x="50" y="11"/>
                    </a:lnTo>
                    <a:lnTo>
                      <a:pt x="64" y="9"/>
                    </a:lnTo>
                    <a:lnTo>
                      <a:pt x="68" y="9"/>
                    </a:lnTo>
                    <a:lnTo>
                      <a:pt x="70" y="9"/>
                    </a:lnTo>
                    <a:lnTo>
                      <a:pt x="73" y="9"/>
                    </a:lnTo>
                    <a:lnTo>
                      <a:pt x="75" y="9"/>
                    </a:lnTo>
                    <a:lnTo>
                      <a:pt x="75" y="7"/>
                    </a:lnTo>
                    <a:lnTo>
                      <a:pt x="77" y="7"/>
                    </a:lnTo>
                    <a:lnTo>
                      <a:pt x="79" y="9"/>
                    </a:lnTo>
                    <a:lnTo>
                      <a:pt x="81" y="9"/>
                    </a:lnTo>
                    <a:lnTo>
                      <a:pt x="83" y="9"/>
                    </a:lnTo>
                    <a:lnTo>
                      <a:pt x="87" y="7"/>
                    </a:lnTo>
                    <a:lnTo>
                      <a:pt x="87" y="5"/>
                    </a:lnTo>
                    <a:lnTo>
                      <a:pt x="89" y="4"/>
                    </a:lnTo>
                    <a:lnTo>
                      <a:pt x="91" y="4"/>
                    </a:lnTo>
                    <a:lnTo>
                      <a:pt x="93" y="2"/>
                    </a:lnTo>
                    <a:lnTo>
                      <a:pt x="93" y="0"/>
                    </a:lnTo>
                    <a:lnTo>
                      <a:pt x="94" y="2"/>
                    </a:lnTo>
                    <a:lnTo>
                      <a:pt x="96" y="4"/>
                    </a:lnTo>
                    <a:lnTo>
                      <a:pt x="98" y="4"/>
                    </a:lnTo>
                    <a:lnTo>
                      <a:pt x="100" y="4"/>
                    </a:lnTo>
                    <a:lnTo>
                      <a:pt x="100" y="2"/>
                    </a:lnTo>
                    <a:lnTo>
                      <a:pt x="102" y="2"/>
                    </a:lnTo>
                    <a:lnTo>
                      <a:pt x="102" y="0"/>
                    </a:lnTo>
                    <a:lnTo>
                      <a:pt x="104" y="0"/>
                    </a:lnTo>
                    <a:lnTo>
                      <a:pt x="106" y="2"/>
                    </a:lnTo>
                    <a:lnTo>
                      <a:pt x="106" y="0"/>
                    </a:lnTo>
                    <a:lnTo>
                      <a:pt x="108" y="2"/>
                    </a:lnTo>
                    <a:lnTo>
                      <a:pt x="110" y="0"/>
                    </a:lnTo>
                    <a:lnTo>
                      <a:pt x="114" y="2"/>
                    </a:lnTo>
                    <a:lnTo>
                      <a:pt x="116" y="0"/>
                    </a:lnTo>
                    <a:lnTo>
                      <a:pt x="118" y="0"/>
                    </a:lnTo>
                    <a:lnTo>
                      <a:pt x="119" y="0"/>
                    </a:lnTo>
                    <a:lnTo>
                      <a:pt x="121" y="0"/>
                    </a:lnTo>
                    <a:close/>
                  </a:path>
                </a:pathLst>
              </a:custGeom>
              <a:solidFill>
                <a:srgbClr val="97B4C7"/>
              </a:solidFill>
              <a:ln w="6350">
                <a:solidFill>
                  <a:srgbClr val="E1E1E1"/>
                </a:solidFill>
                <a:prstDash val="solid"/>
                <a:round/>
                <a:headEnd/>
                <a:tailEnd/>
              </a:ln>
            </p:spPr>
            <p:txBody>
              <a:bodyPr/>
              <a:lstStyle/>
              <a:p>
                <a:endParaRPr lang="en-US"/>
              </a:p>
            </p:txBody>
          </p:sp>
          <p:sp>
            <p:nvSpPr>
              <p:cNvPr id="38207" name="Freeform 64"/>
              <p:cNvSpPr>
                <a:spLocks/>
              </p:cNvSpPr>
              <p:nvPr/>
            </p:nvSpPr>
            <p:spPr bwMode="auto">
              <a:xfrm>
                <a:off x="1014" y="994"/>
                <a:ext cx="162" cy="137"/>
              </a:xfrm>
              <a:custGeom>
                <a:avLst/>
                <a:gdLst>
                  <a:gd name="T0" fmla="*/ 110 w 162"/>
                  <a:gd name="T1" fmla="*/ 14 h 137"/>
                  <a:gd name="T2" fmla="*/ 104 w 162"/>
                  <a:gd name="T3" fmla="*/ 21 h 137"/>
                  <a:gd name="T4" fmla="*/ 106 w 162"/>
                  <a:gd name="T5" fmla="*/ 29 h 137"/>
                  <a:gd name="T6" fmla="*/ 110 w 162"/>
                  <a:gd name="T7" fmla="*/ 37 h 137"/>
                  <a:gd name="T8" fmla="*/ 121 w 162"/>
                  <a:gd name="T9" fmla="*/ 41 h 137"/>
                  <a:gd name="T10" fmla="*/ 131 w 162"/>
                  <a:gd name="T11" fmla="*/ 35 h 137"/>
                  <a:gd name="T12" fmla="*/ 137 w 162"/>
                  <a:gd name="T13" fmla="*/ 35 h 137"/>
                  <a:gd name="T14" fmla="*/ 139 w 162"/>
                  <a:gd name="T15" fmla="*/ 41 h 137"/>
                  <a:gd name="T16" fmla="*/ 143 w 162"/>
                  <a:gd name="T17" fmla="*/ 45 h 137"/>
                  <a:gd name="T18" fmla="*/ 137 w 162"/>
                  <a:gd name="T19" fmla="*/ 50 h 137"/>
                  <a:gd name="T20" fmla="*/ 139 w 162"/>
                  <a:gd name="T21" fmla="*/ 56 h 137"/>
                  <a:gd name="T22" fmla="*/ 144 w 162"/>
                  <a:gd name="T23" fmla="*/ 58 h 137"/>
                  <a:gd name="T24" fmla="*/ 154 w 162"/>
                  <a:gd name="T25" fmla="*/ 66 h 137"/>
                  <a:gd name="T26" fmla="*/ 160 w 162"/>
                  <a:gd name="T27" fmla="*/ 77 h 137"/>
                  <a:gd name="T28" fmla="*/ 162 w 162"/>
                  <a:gd name="T29" fmla="*/ 91 h 137"/>
                  <a:gd name="T30" fmla="*/ 152 w 162"/>
                  <a:gd name="T31" fmla="*/ 94 h 137"/>
                  <a:gd name="T32" fmla="*/ 146 w 162"/>
                  <a:gd name="T33" fmla="*/ 94 h 137"/>
                  <a:gd name="T34" fmla="*/ 141 w 162"/>
                  <a:gd name="T35" fmla="*/ 96 h 137"/>
                  <a:gd name="T36" fmla="*/ 131 w 162"/>
                  <a:gd name="T37" fmla="*/ 96 h 137"/>
                  <a:gd name="T38" fmla="*/ 123 w 162"/>
                  <a:gd name="T39" fmla="*/ 100 h 137"/>
                  <a:gd name="T40" fmla="*/ 104 w 162"/>
                  <a:gd name="T41" fmla="*/ 110 h 137"/>
                  <a:gd name="T42" fmla="*/ 85 w 162"/>
                  <a:gd name="T43" fmla="*/ 117 h 137"/>
                  <a:gd name="T44" fmla="*/ 83 w 162"/>
                  <a:gd name="T45" fmla="*/ 119 h 137"/>
                  <a:gd name="T46" fmla="*/ 79 w 162"/>
                  <a:gd name="T47" fmla="*/ 121 h 137"/>
                  <a:gd name="T48" fmla="*/ 75 w 162"/>
                  <a:gd name="T49" fmla="*/ 117 h 137"/>
                  <a:gd name="T50" fmla="*/ 73 w 162"/>
                  <a:gd name="T51" fmla="*/ 121 h 137"/>
                  <a:gd name="T52" fmla="*/ 66 w 162"/>
                  <a:gd name="T53" fmla="*/ 125 h 137"/>
                  <a:gd name="T54" fmla="*/ 58 w 162"/>
                  <a:gd name="T55" fmla="*/ 129 h 137"/>
                  <a:gd name="T56" fmla="*/ 48 w 162"/>
                  <a:gd name="T57" fmla="*/ 131 h 137"/>
                  <a:gd name="T58" fmla="*/ 41 w 162"/>
                  <a:gd name="T59" fmla="*/ 135 h 137"/>
                  <a:gd name="T60" fmla="*/ 35 w 162"/>
                  <a:gd name="T61" fmla="*/ 131 h 137"/>
                  <a:gd name="T62" fmla="*/ 31 w 162"/>
                  <a:gd name="T63" fmla="*/ 131 h 137"/>
                  <a:gd name="T64" fmla="*/ 20 w 162"/>
                  <a:gd name="T65" fmla="*/ 135 h 137"/>
                  <a:gd name="T66" fmla="*/ 18 w 162"/>
                  <a:gd name="T67" fmla="*/ 131 h 137"/>
                  <a:gd name="T68" fmla="*/ 14 w 162"/>
                  <a:gd name="T69" fmla="*/ 117 h 137"/>
                  <a:gd name="T70" fmla="*/ 2 w 162"/>
                  <a:gd name="T71" fmla="*/ 114 h 137"/>
                  <a:gd name="T72" fmla="*/ 4 w 162"/>
                  <a:gd name="T73" fmla="*/ 100 h 137"/>
                  <a:gd name="T74" fmla="*/ 0 w 162"/>
                  <a:gd name="T75" fmla="*/ 94 h 137"/>
                  <a:gd name="T76" fmla="*/ 6 w 162"/>
                  <a:gd name="T77" fmla="*/ 83 h 137"/>
                  <a:gd name="T78" fmla="*/ 12 w 162"/>
                  <a:gd name="T79" fmla="*/ 79 h 137"/>
                  <a:gd name="T80" fmla="*/ 14 w 162"/>
                  <a:gd name="T81" fmla="*/ 73 h 137"/>
                  <a:gd name="T82" fmla="*/ 20 w 162"/>
                  <a:gd name="T83" fmla="*/ 64 h 137"/>
                  <a:gd name="T84" fmla="*/ 20 w 162"/>
                  <a:gd name="T85" fmla="*/ 60 h 137"/>
                  <a:gd name="T86" fmla="*/ 18 w 162"/>
                  <a:gd name="T87" fmla="*/ 52 h 137"/>
                  <a:gd name="T88" fmla="*/ 18 w 162"/>
                  <a:gd name="T89" fmla="*/ 46 h 137"/>
                  <a:gd name="T90" fmla="*/ 22 w 162"/>
                  <a:gd name="T91" fmla="*/ 41 h 137"/>
                  <a:gd name="T92" fmla="*/ 35 w 162"/>
                  <a:gd name="T93" fmla="*/ 39 h 137"/>
                  <a:gd name="T94" fmla="*/ 43 w 162"/>
                  <a:gd name="T95" fmla="*/ 46 h 137"/>
                  <a:gd name="T96" fmla="*/ 48 w 162"/>
                  <a:gd name="T97" fmla="*/ 46 h 137"/>
                  <a:gd name="T98" fmla="*/ 54 w 162"/>
                  <a:gd name="T99" fmla="*/ 39 h 137"/>
                  <a:gd name="T100" fmla="*/ 54 w 162"/>
                  <a:gd name="T101" fmla="*/ 35 h 137"/>
                  <a:gd name="T102" fmla="*/ 54 w 162"/>
                  <a:gd name="T103" fmla="*/ 29 h 137"/>
                  <a:gd name="T104" fmla="*/ 62 w 162"/>
                  <a:gd name="T105" fmla="*/ 21 h 137"/>
                  <a:gd name="T106" fmla="*/ 75 w 162"/>
                  <a:gd name="T107" fmla="*/ 14 h 137"/>
                  <a:gd name="T108" fmla="*/ 83 w 162"/>
                  <a:gd name="T109" fmla="*/ 10 h 137"/>
                  <a:gd name="T110" fmla="*/ 93 w 162"/>
                  <a:gd name="T111" fmla="*/ 2 h 137"/>
                  <a:gd name="T112" fmla="*/ 102 w 162"/>
                  <a:gd name="T113" fmla="*/ 2 h 137"/>
                  <a:gd name="T114" fmla="*/ 106 w 162"/>
                  <a:gd name="T115" fmla="*/ 8 h 1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2"/>
                  <a:gd name="T175" fmla="*/ 0 h 137"/>
                  <a:gd name="T176" fmla="*/ 162 w 162"/>
                  <a:gd name="T177" fmla="*/ 137 h 1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2" h="137">
                    <a:moveTo>
                      <a:pt x="108" y="10"/>
                    </a:moveTo>
                    <a:lnTo>
                      <a:pt x="110" y="10"/>
                    </a:lnTo>
                    <a:lnTo>
                      <a:pt x="110" y="12"/>
                    </a:lnTo>
                    <a:lnTo>
                      <a:pt x="112" y="14"/>
                    </a:lnTo>
                    <a:lnTo>
                      <a:pt x="110" y="14"/>
                    </a:lnTo>
                    <a:lnTo>
                      <a:pt x="110" y="16"/>
                    </a:lnTo>
                    <a:lnTo>
                      <a:pt x="108" y="18"/>
                    </a:lnTo>
                    <a:lnTo>
                      <a:pt x="106" y="20"/>
                    </a:lnTo>
                    <a:lnTo>
                      <a:pt x="106" y="21"/>
                    </a:lnTo>
                    <a:lnTo>
                      <a:pt x="104" y="21"/>
                    </a:lnTo>
                    <a:lnTo>
                      <a:pt x="104" y="23"/>
                    </a:lnTo>
                    <a:lnTo>
                      <a:pt x="106" y="25"/>
                    </a:lnTo>
                    <a:lnTo>
                      <a:pt x="106" y="27"/>
                    </a:lnTo>
                    <a:lnTo>
                      <a:pt x="108" y="29"/>
                    </a:lnTo>
                    <a:lnTo>
                      <a:pt x="106" y="29"/>
                    </a:lnTo>
                    <a:lnTo>
                      <a:pt x="106" y="33"/>
                    </a:lnTo>
                    <a:lnTo>
                      <a:pt x="106" y="35"/>
                    </a:lnTo>
                    <a:lnTo>
                      <a:pt x="106" y="37"/>
                    </a:lnTo>
                    <a:lnTo>
                      <a:pt x="108" y="37"/>
                    </a:lnTo>
                    <a:lnTo>
                      <a:pt x="110" y="37"/>
                    </a:lnTo>
                    <a:lnTo>
                      <a:pt x="112" y="37"/>
                    </a:lnTo>
                    <a:lnTo>
                      <a:pt x="114" y="37"/>
                    </a:lnTo>
                    <a:lnTo>
                      <a:pt x="116" y="37"/>
                    </a:lnTo>
                    <a:lnTo>
                      <a:pt x="116" y="39"/>
                    </a:lnTo>
                    <a:lnTo>
                      <a:pt x="118" y="41"/>
                    </a:lnTo>
                    <a:lnTo>
                      <a:pt x="121" y="41"/>
                    </a:lnTo>
                    <a:lnTo>
                      <a:pt x="121" y="39"/>
                    </a:lnTo>
                    <a:lnTo>
                      <a:pt x="123" y="37"/>
                    </a:lnTo>
                    <a:lnTo>
                      <a:pt x="125" y="37"/>
                    </a:lnTo>
                    <a:lnTo>
                      <a:pt x="127" y="35"/>
                    </a:lnTo>
                    <a:lnTo>
                      <a:pt x="129" y="35"/>
                    </a:lnTo>
                    <a:lnTo>
                      <a:pt x="131" y="35"/>
                    </a:lnTo>
                    <a:lnTo>
                      <a:pt x="133" y="33"/>
                    </a:lnTo>
                    <a:lnTo>
                      <a:pt x="135" y="33"/>
                    </a:lnTo>
                    <a:lnTo>
                      <a:pt x="137" y="33"/>
                    </a:lnTo>
                    <a:lnTo>
                      <a:pt x="137" y="35"/>
                    </a:lnTo>
                    <a:lnTo>
                      <a:pt x="137" y="37"/>
                    </a:lnTo>
                    <a:lnTo>
                      <a:pt x="139" y="37"/>
                    </a:lnTo>
                    <a:lnTo>
                      <a:pt x="139" y="39"/>
                    </a:lnTo>
                    <a:lnTo>
                      <a:pt x="139" y="41"/>
                    </a:lnTo>
                    <a:lnTo>
                      <a:pt x="141" y="41"/>
                    </a:lnTo>
                    <a:lnTo>
                      <a:pt x="141" y="43"/>
                    </a:lnTo>
                    <a:lnTo>
                      <a:pt x="143" y="43"/>
                    </a:lnTo>
                    <a:lnTo>
                      <a:pt x="143" y="45"/>
                    </a:lnTo>
                    <a:lnTo>
                      <a:pt x="141" y="45"/>
                    </a:lnTo>
                    <a:lnTo>
                      <a:pt x="141" y="46"/>
                    </a:lnTo>
                    <a:lnTo>
                      <a:pt x="141" y="48"/>
                    </a:lnTo>
                    <a:lnTo>
                      <a:pt x="139" y="50"/>
                    </a:lnTo>
                    <a:lnTo>
                      <a:pt x="137" y="50"/>
                    </a:lnTo>
                    <a:lnTo>
                      <a:pt x="139" y="52"/>
                    </a:lnTo>
                    <a:lnTo>
                      <a:pt x="141" y="54"/>
                    </a:lnTo>
                    <a:lnTo>
                      <a:pt x="141" y="56"/>
                    </a:lnTo>
                    <a:lnTo>
                      <a:pt x="139" y="56"/>
                    </a:lnTo>
                    <a:lnTo>
                      <a:pt x="139" y="58"/>
                    </a:lnTo>
                    <a:lnTo>
                      <a:pt x="143" y="58"/>
                    </a:lnTo>
                    <a:lnTo>
                      <a:pt x="144" y="58"/>
                    </a:lnTo>
                    <a:lnTo>
                      <a:pt x="148" y="62"/>
                    </a:lnTo>
                    <a:lnTo>
                      <a:pt x="150" y="62"/>
                    </a:lnTo>
                    <a:lnTo>
                      <a:pt x="152" y="62"/>
                    </a:lnTo>
                    <a:lnTo>
                      <a:pt x="154" y="66"/>
                    </a:lnTo>
                    <a:lnTo>
                      <a:pt x="154" y="68"/>
                    </a:lnTo>
                    <a:lnTo>
                      <a:pt x="154" y="69"/>
                    </a:lnTo>
                    <a:lnTo>
                      <a:pt x="156" y="69"/>
                    </a:lnTo>
                    <a:lnTo>
                      <a:pt x="158" y="73"/>
                    </a:lnTo>
                    <a:lnTo>
                      <a:pt x="158" y="75"/>
                    </a:lnTo>
                    <a:lnTo>
                      <a:pt x="160" y="77"/>
                    </a:lnTo>
                    <a:lnTo>
                      <a:pt x="160" y="79"/>
                    </a:lnTo>
                    <a:lnTo>
                      <a:pt x="160" y="83"/>
                    </a:lnTo>
                    <a:lnTo>
                      <a:pt x="162" y="89"/>
                    </a:lnTo>
                    <a:lnTo>
                      <a:pt x="162" y="91"/>
                    </a:lnTo>
                    <a:lnTo>
                      <a:pt x="162" y="93"/>
                    </a:lnTo>
                    <a:lnTo>
                      <a:pt x="160" y="93"/>
                    </a:lnTo>
                    <a:lnTo>
                      <a:pt x="158" y="93"/>
                    </a:lnTo>
                    <a:lnTo>
                      <a:pt x="156" y="93"/>
                    </a:lnTo>
                    <a:lnTo>
                      <a:pt x="154" y="94"/>
                    </a:lnTo>
                    <a:lnTo>
                      <a:pt x="152" y="94"/>
                    </a:lnTo>
                    <a:lnTo>
                      <a:pt x="148" y="94"/>
                    </a:lnTo>
                    <a:lnTo>
                      <a:pt x="146" y="94"/>
                    </a:lnTo>
                    <a:lnTo>
                      <a:pt x="146" y="96"/>
                    </a:lnTo>
                    <a:lnTo>
                      <a:pt x="144" y="96"/>
                    </a:lnTo>
                    <a:lnTo>
                      <a:pt x="144" y="98"/>
                    </a:lnTo>
                    <a:lnTo>
                      <a:pt x="143" y="98"/>
                    </a:lnTo>
                    <a:lnTo>
                      <a:pt x="141" y="98"/>
                    </a:lnTo>
                    <a:lnTo>
                      <a:pt x="141" y="96"/>
                    </a:lnTo>
                    <a:lnTo>
                      <a:pt x="139" y="96"/>
                    </a:lnTo>
                    <a:lnTo>
                      <a:pt x="137" y="96"/>
                    </a:lnTo>
                    <a:lnTo>
                      <a:pt x="135" y="96"/>
                    </a:lnTo>
                    <a:lnTo>
                      <a:pt x="133" y="96"/>
                    </a:lnTo>
                    <a:lnTo>
                      <a:pt x="131" y="96"/>
                    </a:lnTo>
                    <a:lnTo>
                      <a:pt x="129" y="96"/>
                    </a:lnTo>
                    <a:lnTo>
                      <a:pt x="129" y="98"/>
                    </a:lnTo>
                    <a:lnTo>
                      <a:pt x="127" y="98"/>
                    </a:lnTo>
                    <a:lnTo>
                      <a:pt x="125" y="98"/>
                    </a:lnTo>
                    <a:lnTo>
                      <a:pt x="125" y="100"/>
                    </a:lnTo>
                    <a:lnTo>
                      <a:pt x="123" y="100"/>
                    </a:lnTo>
                    <a:lnTo>
                      <a:pt x="114" y="104"/>
                    </a:lnTo>
                    <a:lnTo>
                      <a:pt x="112" y="106"/>
                    </a:lnTo>
                    <a:lnTo>
                      <a:pt x="106" y="108"/>
                    </a:lnTo>
                    <a:lnTo>
                      <a:pt x="104" y="110"/>
                    </a:lnTo>
                    <a:lnTo>
                      <a:pt x="102" y="110"/>
                    </a:lnTo>
                    <a:lnTo>
                      <a:pt x="100" y="112"/>
                    </a:lnTo>
                    <a:lnTo>
                      <a:pt x="93" y="114"/>
                    </a:lnTo>
                    <a:lnTo>
                      <a:pt x="87" y="117"/>
                    </a:lnTo>
                    <a:lnTo>
                      <a:pt x="85" y="117"/>
                    </a:lnTo>
                    <a:lnTo>
                      <a:pt x="85" y="119"/>
                    </a:lnTo>
                    <a:lnTo>
                      <a:pt x="83" y="119"/>
                    </a:lnTo>
                    <a:lnTo>
                      <a:pt x="85" y="119"/>
                    </a:lnTo>
                    <a:lnTo>
                      <a:pt x="85" y="121"/>
                    </a:lnTo>
                    <a:lnTo>
                      <a:pt x="83" y="121"/>
                    </a:lnTo>
                    <a:lnTo>
                      <a:pt x="81" y="121"/>
                    </a:lnTo>
                    <a:lnTo>
                      <a:pt x="79" y="121"/>
                    </a:lnTo>
                    <a:lnTo>
                      <a:pt x="79" y="119"/>
                    </a:lnTo>
                    <a:lnTo>
                      <a:pt x="77" y="117"/>
                    </a:lnTo>
                    <a:lnTo>
                      <a:pt x="75" y="117"/>
                    </a:lnTo>
                    <a:lnTo>
                      <a:pt x="75" y="119"/>
                    </a:lnTo>
                    <a:lnTo>
                      <a:pt x="73" y="119"/>
                    </a:lnTo>
                    <a:lnTo>
                      <a:pt x="71" y="121"/>
                    </a:lnTo>
                    <a:lnTo>
                      <a:pt x="73" y="121"/>
                    </a:lnTo>
                    <a:lnTo>
                      <a:pt x="71" y="123"/>
                    </a:lnTo>
                    <a:lnTo>
                      <a:pt x="71" y="125"/>
                    </a:lnTo>
                    <a:lnTo>
                      <a:pt x="70" y="125"/>
                    </a:lnTo>
                    <a:lnTo>
                      <a:pt x="68" y="125"/>
                    </a:lnTo>
                    <a:lnTo>
                      <a:pt x="68" y="123"/>
                    </a:lnTo>
                    <a:lnTo>
                      <a:pt x="66" y="125"/>
                    </a:lnTo>
                    <a:lnTo>
                      <a:pt x="64" y="125"/>
                    </a:lnTo>
                    <a:lnTo>
                      <a:pt x="62" y="125"/>
                    </a:lnTo>
                    <a:lnTo>
                      <a:pt x="60" y="127"/>
                    </a:lnTo>
                    <a:lnTo>
                      <a:pt x="60" y="129"/>
                    </a:lnTo>
                    <a:lnTo>
                      <a:pt x="58" y="129"/>
                    </a:lnTo>
                    <a:lnTo>
                      <a:pt x="56" y="131"/>
                    </a:lnTo>
                    <a:lnTo>
                      <a:pt x="54" y="129"/>
                    </a:lnTo>
                    <a:lnTo>
                      <a:pt x="50" y="131"/>
                    </a:lnTo>
                    <a:lnTo>
                      <a:pt x="48" y="131"/>
                    </a:lnTo>
                    <a:lnTo>
                      <a:pt x="47" y="133"/>
                    </a:lnTo>
                    <a:lnTo>
                      <a:pt x="45" y="135"/>
                    </a:lnTo>
                    <a:lnTo>
                      <a:pt x="41" y="133"/>
                    </a:lnTo>
                    <a:lnTo>
                      <a:pt x="41" y="135"/>
                    </a:lnTo>
                    <a:lnTo>
                      <a:pt x="39" y="133"/>
                    </a:lnTo>
                    <a:lnTo>
                      <a:pt x="37" y="133"/>
                    </a:lnTo>
                    <a:lnTo>
                      <a:pt x="35" y="131"/>
                    </a:lnTo>
                    <a:lnTo>
                      <a:pt x="33" y="129"/>
                    </a:lnTo>
                    <a:lnTo>
                      <a:pt x="31" y="129"/>
                    </a:lnTo>
                    <a:lnTo>
                      <a:pt x="31" y="131"/>
                    </a:lnTo>
                    <a:lnTo>
                      <a:pt x="29" y="131"/>
                    </a:lnTo>
                    <a:lnTo>
                      <a:pt x="27" y="133"/>
                    </a:lnTo>
                    <a:lnTo>
                      <a:pt x="25" y="133"/>
                    </a:lnTo>
                    <a:lnTo>
                      <a:pt x="23" y="135"/>
                    </a:lnTo>
                    <a:lnTo>
                      <a:pt x="22" y="135"/>
                    </a:lnTo>
                    <a:lnTo>
                      <a:pt x="22" y="137"/>
                    </a:lnTo>
                    <a:lnTo>
                      <a:pt x="20" y="135"/>
                    </a:lnTo>
                    <a:lnTo>
                      <a:pt x="18" y="135"/>
                    </a:lnTo>
                    <a:lnTo>
                      <a:pt x="18" y="133"/>
                    </a:lnTo>
                    <a:lnTo>
                      <a:pt x="18" y="131"/>
                    </a:lnTo>
                    <a:lnTo>
                      <a:pt x="18" y="127"/>
                    </a:lnTo>
                    <a:lnTo>
                      <a:pt x="16" y="125"/>
                    </a:lnTo>
                    <a:lnTo>
                      <a:pt x="16" y="123"/>
                    </a:lnTo>
                    <a:lnTo>
                      <a:pt x="16" y="121"/>
                    </a:lnTo>
                    <a:lnTo>
                      <a:pt x="16" y="117"/>
                    </a:lnTo>
                    <a:lnTo>
                      <a:pt x="14" y="117"/>
                    </a:lnTo>
                    <a:lnTo>
                      <a:pt x="14" y="116"/>
                    </a:lnTo>
                    <a:lnTo>
                      <a:pt x="12" y="112"/>
                    </a:lnTo>
                    <a:lnTo>
                      <a:pt x="6" y="112"/>
                    </a:lnTo>
                    <a:lnTo>
                      <a:pt x="6" y="114"/>
                    </a:lnTo>
                    <a:lnTo>
                      <a:pt x="4" y="114"/>
                    </a:lnTo>
                    <a:lnTo>
                      <a:pt x="2" y="114"/>
                    </a:lnTo>
                    <a:lnTo>
                      <a:pt x="0" y="110"/>
                    </a:lnTo>
                    <a:lnTo>
                      <a:pt x="0" y="108"/>
                    </a:lnTo>
                    <a:lnTo>
                      <a:pt x="2" y="106"/>
                    </a:lnTo>
                    <a:lnTo>
                      <a:pt x="2" y="108"/>
                    </a:lnTo>
                    <a:lnTo>
                      <a:pt x="2" y="106"/>
                    </a:lnTo>
                    <a:lnTo>
                      <a:pt x="4" y="104"/>
                    </a:lnTo>
                    <a:lnTo>
                      <a:pt x="4" y="100"/>
                    </a:lnTo>
                    <a:lnTo>
                      <a:pt x="2" y="98"/>
                    </a:lnTo>
                    <a:lnTo>
                      <a:pt x="0" y="96"/>
                    </a:lnTo>
                    <a:lnTo>
                      <a:pt x="0" y="94"/>
                    </a:lnTo>
                    <a:lnTo>
                      <a:pt x="0" y="93"/>
                    </a:lnTo>
                    <a:lnTo>
                      <a:pt x="0" y="91"/>
                    </a:lnTo>
                    <a:lnTo>
                      <a:pt x="2" y="89"/>
                    </a:lnTo>
                    <a:lnTo>
                      <a:pt x="4" y="87"/>
                    </a:lnTo>
                    <a:lnTo>
                      <a:pt x="6" y="83"/>
                    </a:lnTo>
                    <a:lnTo>
                      <a:pt x="8" y="83"/>
                    </a:lnTo>
                    <a:lnTo>
                      <a:pt x="10" y="81"/>
                    </a:lnTo>
                    <a:lnTo>
                      <a:pt x="10" y="79"/>
                    </a:lnTo>
                    <a:lnTo>
                      <a:pt x="12" y="79"/>
                    </a:lnTo>
                    <a:lnTo>
                      <a:pt x="12" y="77"/>
                    </a:lnTo>
                    <a:lnTo>
                      <a:pt x="14" y="77"/>
                    </a:lnTo>
                    <a:lnTo>
                      <a:pt x="14" y="73"/>
                    </a:lnTo>
                    <a:lnTo>
                      <a:pt x="14" y="71"/>
                    </a:lnTo>
                    <a:lnTo>
                      <a:pt x="14" y="69"/>
                    </a:lnTo>
                    <a:lnTo>
                      <a:pt x="20" y="66"/>
                    </a:lnTo>
                    <a:lnTo>
                      <a:pt x="20" y="64"/>
                    </a:lnTo>
                    <a:lnTo>
                      <a:pt x="18" y="62"/>
                    </a:lnTo>
                    <a:lnTo>
                      <a:pt x="20" y="62"/>
                    </a:lnTo>
                    <a:lnTo>
                      <a:pt x="20" y="60"/>
                    </a:lnTo>
                    <a:lnTo>
                      <a:pt x="18" y="58"/>
                    </a:lnTo>
                    <a:lnTo>
                      <a:pt x="18" y="54"/>
                    </a:lnTo>
                    <a:lnTo>
                      <a:pt x="18" y="52"/>
                    </a:lnTo>
                    <a:lnTo>
                      <a:pt x="18" y="50"/>
                    </a:lnTo>
                    <a:lnTo>
                      <a:pt x="18" y="48"/>
                    </a:lnTo>
                    <a:lnTo>
                      <a:pt x="18" y="46"/>
                    </a:lnTo>
                    <a:lnTo>
                      <a:pt x="20" y="46"/>
                    </a:lnTo>
                    <a:lnTo>
                      <a:pt x="20" y="45"/>
                    </a:lnTo>
                    <a:lnTo>
                      <a:pt x="20" y="43"/>
                    </a:lnTo>
                    <a:lnTo>
                      <a:pt x="22" y="41"/>
                    </a:lnTo>
                    <a:lnTo>
                      <a:pt x="23" y="41"/>
                    </a:lnTo>
                    <a:lnTo>
                      <a:pt x="25" y="39"/>
                    </a:lnTo>
                    <a:lnTo>
                      <a:pt x="29" y="39"/>
                    </a:lnTo>
                    <a:lnTo>
                      <a:pt x="33" y="41"/>
                    </a:lnTo>
                    <a:lnTo>
                      <a:pt x="35" y="39"/>
                    </a:lnTo>
                    <a:lnTo>
                      <a:pt x="35" y="41"/>
                    </a:lnTo>
                    <a:lnTo>
                      <a:pt x="37" y="43"/>
                    </a:lnTo>
                    <a:lnTo>
                      <a:pt x="39" y="43"/>
                    </a:lnTo>
                    <a:lnTo>
                      <a:pt x="41" y="45"/>
                    </a:lnTo>
                    <a:lnTo>
                      <a:pt x="41" y="46"/>
                    </a:lnTo>
                    <a:lnTo>
                      <a:pt x="43" y="46"/>
                    </a:lnTo>
                    <a:lnTo>
                      <a:pt x="43" y="50"/>
                    </a:lnTo>
                    <a:lnTo>
                      <a:pt x="45" y="48"/>
                    </a:lnTo>
                    <a:lnTo>
                      <a:pt x="47" y="48"/>
                    </a:lnTo>
                    <a:lnTo>
                      <a:pt x="48" y="48"/>
                    </a:lnTo>
                    <a:lnTo>
                      <a:pt x="48" y="46"/>
                    </a:lnTo>
                    <a:lnTo>
                      <a:pt x="48" y="45"/>
                    </a:lnTo>
                    <a:lnTo>
                      <a:pt x="50" y="43"/>
                    </a:lnTo>
                    <a:lnTo>
                      <a:pt x="54" y="39"/>
                    </a:lnTo>
                    <a:lnTo>
                      <a:pt x="54" y="37"/>
                    </a:lnTo>
                    <a:lnTo>
                      <a:pt x="54" y="35"/>
                    </a:lnTo>
                    <a:lnTo>
                      <a:pt x="56" y="35"/>
                    </a:lnTo>
                    <a:lnTo>
                      <a:pt x="58" y="33"/>
                    </a:lnTo>
                    <a:lnTo>
                      <a:pt x="58" y="31"/>
                    </a:lnTo>
                    <a:lnTo>
                      <a:pt x="56" y="31"/>
                    </a:lnTo>
                    <a:lnTo>
                      <a:pt x="54" y="29"/>
                    </a:lnTo>
                    <a:lnTo>
                      <a:pt x="54" y="27"/>
                    </a:lnTo>
                    <a:lnTo>
                      <a:pt x="56" y="25"/>
                    </a:lnTo>
                    <a:lnTo>
                      <a:pt x="56" y="23"/>
                    </a:lnTo>
                    <a:lnTo>
                      <a:pt x="58" y="23"/>
                    </a:lnTo>
                    <a:lnTo>
                      <a:pt x="58" y="21"/>
                    </a:lnTo>
                    <a:lnTo>
                      <a:pt x="60" y="21"/>
                    </a:lnTo>
                    <a:lnTo>
                      <a:pt x="62" y="21"/>
                    </a:lnTo>
                    <a:lnTo>
                      <a:pt x="64" y="21"/>
                    </a:lnTo>
                    <a:lnTo>
                      <a:pt x="66" y="20"/>
                    </a:lnTo>
                    <a:lnTo>
                      <a:pt x="71" y="16"/>
                    </a:lnTo>
                    <a:lnTo>
                      <a:pt x="73" y="16"/>
                    </a:lnTo>
                    <a:lnTo>
                      <a:pt x="75" y="14"/>
                    </a:lnTo>
                    <a:lnTo>
                      <a:pt x="75" y="12"/>
                    </a:lnTo>
                    <a:lnTo>
                      <a:pt x="77" y="12"/>
                    </a:lnTo>
                    <a:lnTo>
                      <a:pt x="79" y="12"/>
                    </a:lnTo>
                    <a:lnTo>
                      <a:pt x="79" y="10"/>
                    </a:lnTo>
                    <a:lnTo>
                      <a:pt x="83" y="10"/>
                    </a:lnTo>
                    <a:lnTo>
                      <a:pt x="85" y="8"/>
                    </a:lnTo>
                    <a:lnTo>
                      <a:pt x="85" y="6"/>
                    </a:lnTo>
                    <a:lnTo>
                      <a:pt x="89" y="6"/>
                    </a:lnTo>
                    <a:lnTo>
                      <a:pt x="89" y="4"/>
                    </a:lnTo>
                    <a:lnTo>
                      <a:pt x="91" y="4"/>
                    </a:lnTo>
                    <a:lnTo>
                      <a:pt x="93" y="2"/>
                    </a:lnTo>
                    <a:lnTo>
                      <a:pt x="95" y="4"/>
                    </a:lnTo>
                    <a:lnTo>
                      <a:pt x="95" y="2"/>
                    </a:lnTo>
                    <a:lnTo>
                      <a:pt x="96" y="0"/>
                    </a:lnTo>
                    <a:lnTo>
                      <a:pt x="98" y="0"/>
                    </a:lnTo>
                    <a:lnTo>
                      <a:pt x="100" y="0"/>
                    </a:lnTo>
                    <a:lnTo>
                      <a:pt x="102" y="2"/>
                    </a:lnTo>
                    <a:lnTo>
                      <a:pt x="104" y="4"/>
                    </a:lnTo>
                    <a:lnTo>
                      <a:pt x="104" y="6"/>
                    </a:lnTo>
                    <a:lnTo>
                      <a:pt x="106" y="8"/>
                    </a:lnTo>
                    <a:lnTo>
                      <a:pt x="108" y="10"/>
                    </a:lnTo>
                    <a:close/>
                  </a:path>
                </a:pathLst>
              </a:custGeom>
              <a:solidFill>
                <a:srgbClr val="97B4C7"/>
              </a:solidFill>
              <a:ln w="6350">
                <a:solidFill>
                  <a:srgbClr val="E1E1E1"/>
                </a:solidFill>
                <a:prstDash val="solid"/>
                <a:round/>
                <a:headEnd/>
                <a:tailEnd/>
              </a:ln>
            </p:spPr>
            <p:txBody>
              <a:bodyPr/>
              <a:lstStyle/>
              <a:p>
                <a:endParaRPr lang="en-US"/>
              </a:p>
            </p:txBody>
          </p:sp>
          <p:sp>
            <p:nvSpPr>
              <p:cNvPr id="38208" name="Freeform 65"/>
              <p:cNvSpPr>
                <a:spLocks/>
              </p:cNvSpPr>
              <p:nvPr/>
            </p:nvSpPr>
            <p:spPr bwMode="auto">
              <a:xfrm>
                <a:off x="2639" y="1006"/>
                <a:ext cx="190" cy="148"/>
              </a:xfrm>
              <a:custGeom>
                <a:avLst/>
                <a:gdLst>
                  <a:gd name="T0" fmla="*/ 34 w 190"/>
                  <a:gd name="T1" fmla="*/ 11 h 148"/>
                  <a:gd name="T2" fmla="*/ 53 w 190"/>
                  <a:gd name="T3" fmla="*/ 21 h 148"/>
                  <a:gd name="T4" fmla="*/ 57 w 190"/>
                  <a:gd name="T5" fmla="*/ 27 h 148"/>
                  <a:gd name="T6" fmla="*/ 59 w 190"/>
                  <a:gd name="T7" fmla="*/ 29 h 148"/>
                  <a:gd name="T8" fmla="*/ 61 w 190"/>
                  <a:gd name="T9" fmla="*/ 33 h 148"/>
                  <a:gd name="T10" fmla="*/ 61 w 190"/>
                  <a:gd name="T11" fmla="*/ 38 h 148"/>
                  <a:gd name="T12" fmla="*/ 61 w 190"/>
                  <a:gd name="T13" fmla="*/ 40 h 148"/>
                  <a:gd name="T14" fmla="*/ 63 w 190"/>
                  <a:gd name="T15" fmla="*/ 42 h 148"/>
                  <a:gd name="T16" fmla="*/ 63 w 190"/>
                  <a:gd name="T17" fmla="*/ 44 h 148"/>
                  <a:gd name="T18" fmla="*/ 61 w 190"/>
                  <a:gd name="T19" fmla="*/ 48 h 148"/>
                  <a:gd name="T20" fmla="*/ 71 w 190"/>
                  <a:gd name="T21" fmla="*/ 50 h 148"/>
                  <a:gd name="T22" fmla="*/ 78 w 190"/>
                  <a:gd name="T23" fmla="*/ 50 h 148"/>
                  <a:gd name="T24" fmla="*/ 82 w 190"/>
                  <a:gd name="T25" fmla="*/ 52 h 148"/>
                  <a:gd name="T26" fmla="*/ 88 w 190"/>
                  <a:gd name="T27" fmla="*/ 52 h 148"/>
                  <a:gd name="T28" fmla="*/ 92 w 190"/>
                  <a:gd name="T29" fmla="*/ 54 h 148"/>
                  <a:gd name="T30" fmla="*/ 98 w 190"/>
                  <a:gd name="T31" fmla="*/ 50 h 148"/>
                  <a:gd name="T32" fmla="*/ 99 w 190"/>
                  <a:gd name="T33" fmla="*/ 46 h 148"/>
                  <a:gd name="T34" fmla="*/ 105 w 190"/>
                  <a:gd name="T35" fmla="*/ 46 h 148"/>
                  <a:gd name="T36" fmla="*/ 111 w 190"/>
                  <a:gd name="T37" fmla="*/ 52 h 148"/>
                  <a:gd name="T38" fmla="*/ 111 w 190"/>
                  <a:gd name="T39" fmla="*/ 57 h 148"/>
                  <a:gd name="T40" fmla="*/ 113 w 190"/>
                  <a:gd name="T41" fmla="*/ 61 h 148"/>
                  <a:gd name="T42" fmla="*/ 111 w 190"/>
                  <a:gd name="T43" fmla="*/ 63 h 148"/>
                  <a:gd name="T44" fmla="*/ 111 w 190"/>
                  <a:gd name="T45" fmla="*/ 69 h 148"/>
                  <a:gd name="T46" fmla="*/ 107 w 190"/>
                  <a:gd name="T47" fmla="*/ 71 h 148"/>
                  <a:gd name="T48" fmla="*/ 109 w 190"/>
                  <a:gd name="T49" fmla="*/ 77 h 148"/>
                  <a:gd name="T50" fmla="*/ 119 w 190"/>
                  <a:gd name="T51" fmla="*/ 77 h 148"/>
                  <a:gd name="T52" fmla="*/ 124 w 190"/>
                  <a:gd name="T53" fmla="*/ 69 h 148"/>
                  <a:gd name="T54" fmla="*/ 132 w 190"/>
                  <a:gd name="T55" fmla="*/ 65 h 148"/>
                  <a:gd name="T56" fmla="*/ 138 w 190"/>
                  <a:gd name="T57" fmla="*/ 61 h 148"/>
                  <a:gd name="T58" fmla="*/ 146 w 190"/>
                  <a:gd name="T59" fmla="*/ 67 h 148"/>
                  <a:gd name="T60" fmla="*/ 151 w 190"/>
                  <a:gd name="T61" fmla="*/ 73 h 148"/>
                  <a:gd name="T62" fmla="*/ 149 w 190"/>
                  <a:gd name="T63" fmla="*/ 79 h 148"/>
                  <a:gd name="T64" fmla="*/ 151 w 190"/>
                  <a:gd name="T65" fmla="*/ 84 h 148"/>
                  <a:gd name="T66" fmla="*/ 147 w 190"/>
                  <a:gd name="T67" fmla="*/ 88 h 148"/>
                  <a:gd name="T68" fmla="*/ 149 w 190"/>
                  <a:gd name="T69" fmla="*/ 90 h 148"/>
                  <a:gd name="T70" fmla="*/ 157 w 190"/>
                  <a:gd name="T71" fmla="*/ 92 h 148"/>
                  <a:gd name="T72" fmla="*/ 169 w 190"/>
                  <a:gd name="T73" fmla="*/ 75 h 148"/>
                  <a:gd name="T74" fmla="*/ 169 w 190"/>
                  <a:gd name="T75" fmla="*/ 65 h 148"/>
                  <a:gd name="T76" fmla="*/ 180 w 190"/>
                  <a:gd name="T77" fmla="*/ 69 h 148"/>
                  <a:gd name="T78" fmla="*/ 188 w 190"/>
                  <a:gd name="T79" fmla="*/ 73 h 148"/>
                  <a:gd name="T80" fmla="*/ 182 w 190"/>
                  <a:gd name="T81" fmla="*/ 81 h 148"/>
                  <a:gd name="T82" fmla="*/ 184 w 190"/>
                  <a:gd name="T83" fmla="*/ 86 h 148"/>
                  <a:gd name="T84" fmla="*/ 180 w 190"/>
                  <a:gd name="T85" fmla="*/ 96 h 148"/>
                  <a:gd name="T86" fmla="*/ 178 w 190"/>
                  <a:gd name="T87" fmla="*/ 104 h 148"/>
                  <a:gd name="T88" fmla="*/ 176 w 190"/>
                  <a:gd name="T89" fmla="*/ 109 h 148"/>
                  <a:gd name="T90" fmla="*/ 174 w 190"/>
                  <a:gd name="T91" fmla="*/ 115 h 148"/>
                  <a:gd name="T92" fmla="*/ 171 w 190"/>
                  <a:gd name="T93" fmla="*/ 119 h 148"/>
                  <a:gd name="T94" fmla="*/ 167 w 190"/>
                  <a:gd name="T95" fmla="*/ 130 h 148"/>
                  <a:gd name="T96" fmla="*/ 153 w 190"/>
                  <a:gd name="T97" fmla="*/ 136 h 148"/>
                  <a:gd name="T98" fmla="*/ 111 w 190"/>
                  <a:gd name="T99" fmla="*/ 140 h 148"/>
                  <a:gd name="T100" fmla="*/ 73 w 190"/>
                  <a:gd name="T101" fmla="*/ 121 h 148"/>
                  <a:gd name="T102" fmla="*/ 67 w 190"/>
                  <a:gd name="T103" fmla="*/ 119 h 148"/>
                  <a:gd name="T104" fmla="*/ 61 w 190"/>
                  <a:gd name="T105" fmla="*/ 117 h 148"/>
                  <a:gd name="T106" fmla="*/ 53 w 190"/>
                  <a:gd name="T107" fmla="*/ 113 h 148"/>
                  <a:gd name="T108" fmla="*/ 46 w 190"/>
                  <a:gd name="T109" fmla="*/ 111 h 148"/>
                  <a:gd name="T110" fmla="*/ 44 w 190"/>
                  <a:gd name="T111" fmla="*/ 105 h 148"/>
                  <a:gd name="T112" fmla="*/ 17 w 190"/>
                  <a:gd name="T113" fmla="*/ 79 h 148"/>
                  <a:gd name="T114" fmla="*/ 15 w 190"/>
                  <a:gd name="T115" fmla="*/ 54 h 148"/>
                  <a:gd name="T116" fmla="*/ 23 w 190"/>
                  <a:gd name="T117" fmla="*/ 0 h 1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0"/>
                  <a:gd name="T178" fmla="*/ 0 h 148"/>
                  <a:gd name="T179" fmla="*/ 190 w 190"/>
                  <a:gd name="T180" fmla="*/ 148 h 1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0" h="148">
                    <a:moveTo>
                      <a:pt x="23" y="0"/>
                    </a:moveTo>
                    <a:lnTo>
                      <a:pt x="23" y="2"/>
                    </a:lnTo>
                    <a:lnTo>
                      <a:pt x="23" y="4"/>
                    </a:lnTo>
                    <a:lnTo>
                      <a:pt x="25" y="6"/>
                    </a:lnTo>
                    <a:lnTo>
                      <a:pt x="25" y="8"/>
                    </a:lnTo>
                    <a:lnTo>
                      <a:pt x="34" y="11"/>
                    </a:lnTo>
                    <a:lnTo>
                      <a:pt x="40" y="15"/>
                    </a:lnTo>
                    <a:lnTo>
                      <a:pt x="46" y="17"/>
                    </a:lnTo>
                    <a:lnTo>
                      <a:pt x="48" y="19"/>
                    </a:lnTo>
                    <a:lnTo>
                      <a:pt x="50" y="19"/>
                    </a:lnTo>
                    <a:lnTo>
                      <a:pt x="51" y="21"/>
                    </a:lnTo>
                    <a:lnTo>
                      <a:pt x="53" y="21"/>
                    </a:lnTo>
                    <a:lnTo>
                      <a:pt x="55" y="21"/>
                    </a:lnTo>
                    <a:lnTo>
                      <a:pt x="57" y="23"/>
                    </a:lnTo>
                    <a:lnTo>
                      <a:pt x="59" y="23"/>
                    </a:lnTo>
                    <a:lnTo>
                      <a:pt x="59" y="25"/>
                    </a:lnTo>
                    <a:lnTo>
                      <a:pt x="57" y="27"/>
                    </a:lnTo>
                    <a:lnTo>
                      <a:pt x="57" y="29"/>
                    </a:lnTo>
                    <a:lnTo>
                      <a:pt x="57" y="31"/>
                    </a:lnTo>
                    <a:lnTo>
                      <a:pt x="59" y="29"/>
                    </a:lnTo>
                    <a:lnTo>
                      <a:pt x="61" y="29"/>
                    </a:lnTo>
                    <a:lnTo>
                      <a:pt x="63" y="31"/>
                    </a:lnTo>
                    <a:lnTo>
                      <a:pt x="63" y="33"/>
                    </a:lnTo>
                    <a:lnTo>
                      <a:pt x="61" y="33"/>
                    </a:lnTo>
                    <a:lnTo>
                      <a:pt x="61" y="34"/>
                    </a:lnTo>
                    <a:lnTo>
                      <a:pt x="63" y="34"/>
                    </a:lnTo>
                    <a:lnTo>
                      <a:pt x="63" y="36"/>
                    </a:lnTo>
                    <a:lnTo>
                      <a:pt x="61" y="38"/>
                    </a:lnTo>
                    <a:lnTo>
                      <a:pt x="63" y="40"/>
                    </a:lnTo>
                    <a:lnTo>
                      <a:pt x="61" y="40"/>
                    </a:lnTo>
                    <a:lnTo>
                      <a:pt x="63" y="40"/>
                    </a:lnTo>
                    <a:lnTo>
                      <a:pt x="63" y="42"/>
                    </a:lnTo>
                    <a:lnTo>
                      <a:pt x="65" y="42"/>
                    </a:lnTo>
                    <a:lnTo>
                      <a:pt x="63" y="42"/>
                    </a:lnTo>
                    <a:lnTo>
                      <a:pt x="61" y="42"/>
                    </a:lnTo>
                    <a:lnTo>
                      <a:pt x="63" y="44"/>
                    </a:lnTo>
                    <a:lnTo>
                      <a:pt x="61" y="44"/>
                    </a:lnTo>
                    <a:lnTo>
                      <a:pt x="61" y="46"/>
                    </a:lnTo>
                    <a:lnTo>
                      <a:pt x="61" y="48"/>
                    </a:lnTo>
                    <a:lnTo>
                      <a:pt x="63" y="50"/>
                    </a:lnTo>
                    <a:lnTo>
                      <a:pt x="65" y="52"/>
                    </a:lnTo>
                    <a:lnTo>
                      <a:pt x="67" y="52"/>
                    </a:lnTo>
                    <a:lnTo>
                      <a:pt x="69" y="52"/>
                    </a:lnTo>
                    <a:lnTo>
                      <a:pt x="71" y="52"/>
                    </a:lnTo>
                    <a:lnTo>
                      <a:pt x="71" y="50"/>
                    </a:lnTo>
                    <a:lnTo>
                      <a:pt x="71" y="48"/>
                    </a:lnTo>
                    <a:lnTo>
                      <a:pt x="73" y="48"/>
                    </a:lnTo>
                    <a:lnTo>
                      <a:pt x="75" y="50"/>
                    </a:lnTo>
                    <a:lnTo>
                      <a:pt x="76" y="50"/>
                    </a:lnTo>
                    <a:lnTo>
                      <a:pt x="78" y="50"/>
                    </a:lnTo>
                    <a:lnTo>
                      <a:pt x="80" y="48"/>
                    </a:lnTo>
                    <a:lnTo>
                      <a:pt x="82" y="48"/>
                    </a:lnTo>
                    <a:lnTo>
                      <a:pt x="82" y="52"/>
                    </a:lnTo>
                    <a:lnTo>
                      <a:pt x="84" y="54"/>
                    </a:lnTo>
                    <a:lnTo>
                      <a:pt x="84" y="52"/>
                    </a:lnTo>
                    <a:lnTo>
                      <a:pt x="86" y="52"/>
                    </a:lnTo>
                    <a:lnTo>
                      <a:pt x="88" y="52"/>
                    </a:lnTo>
                    <a:lnTo>
                      <a:pt x="88" y="50"/>
                    </a:lnTo>
                    <a:lnTo>
                      <a:pt x="90" y="50"/>
                    </a:lnTo>
                    <a:lnTo>
                      <a:pt x="90" y="52"/>
                    </a:lnTo>
                    <a:lnTo>
                      <a:pt x="92" y="54"/>
                    </a:lnTo>
                    <a:lnTo>
                      <a:pt x="94" y="52"/>
                    </a:lnTo>
                    <a:lnTo>
                      <a:pt x="94" y="50"/>
                    </a:lnTo>
                    <a:lnTo>
                      <a:pt x="96" y="50"/>
                    </a:lnTo>
                    <a:lnTo>
                      <a:pt x="96" y="48"/>
                    </a:lnTo>
                    <a:lnTo>
                      <a:pt x="98" y="50"/>
                    </a:lnTo>
                    <a:lnTo>
                      <a:pt x="99" y="48"/>
                    </a:lnTo>
                    <a:lnTo>
                      <a:pt x="99" y="46"/>
                    </a:lnTo>
                    <a:lnTo>
                      <a:pt x="101" y="48"/>
                    </a:lnTo>
                    <a:lnTo>
                      <a:pt x="103" y="48"/>
                    </a:lnTo>
                    <a:lnTo>
                      <a:pt x="103" y="46"/>
                    </a:lnTo>
                    <a:lnTo>
                      <a:pt x="105" y="46"/>
                    </a:lnTo>
                    <a:lnTo>
                      <a:pt x="107" y="46"/>
                    </a:lnTo>
                    <a:lnTo>
                      <a:pt x="109" y="50"/>
                    </a:lnTo>
                    <a:lnTo>
                      <a:pt x="109" y="52"/>
                    </a:lnTo>
                    <a:lnTo>
                      <a:pt x="111" y="50"/>
                    </a:lnTo>
                    <a:lnTo>
                      <a:pt x="111" y="52"/>
                    </a:lnTo>
                    <a:lnTo>
                      <a:pt x="111" y="54"/>
                    </a:lnTo>
                    <a:lnTo>
                      <a:pt x="111" y="56"/>
                    </a:lnTo>
                    <a:lnTo>
                      <a:pt x="111" y="57"/>
                    </a:lnTo>
                    <a:lnTo>
                      <a:pt x="111" y="59"/>
                    </a:lnTo>
                    <a:lnTo>
                      <a:pt x="113" y="59"/>
                    </a:lnTo>
                    <a:lnTo>
                      <a:pt x="113" y="61"/>
                    </a:lnTo>
                    <a:lnTo>
                      <a:pt x="113" y="63"/>
                    </a:lnTo>
                    <a:lnTo>
                      <a:pt x="113" y="65"/>
                    </a:lnTo>
                    <a:lnTo>
                      <a:pt x="111" y="63"/>
                    </a:lnTo>
                    <a:lnTo>
                      <a:pt x="109" y="65"/>
                    </a:lnTo>
                    <a:lnTo>
                      <a:pt x="109" y="67"/>
                    </a:lnTo>
                    <a:lnTo>
                      <a:pt x="111" y="67"/>
                    </a:lnTo>
                    <a:lnTo>
                      <a:pt x="111" y="69"/>
                    </a:lnTo>
                    <a:lnTo>
                      <a:pt x="109" y="69"/>
                    </a:lnTo>
                    <a:lnTo>
                      <a:pt x="109" y="71"/>
                    </a:lnTo>
                    <a:lnTo>
                      <a:pt x="107" y="71"/>
                    </a:lnTo>
                    <a:lnTo>
                      <a:pt x="107" y="73"/>
                    </a:lnTo>
                    <a:lnTo>
                      <a:pt x="109" y="73"/>
                    </a:lnTo>
                    <a:lnTo>
                      <a:pt x="107" y="75"/>
                    </a:lnTo>
                    <a:lnTo>
                      <a:pt x="109" y="77"/>
                    </a:lnTo>
                    <a:lnTo>
                      <a:pt x="111" y="77"/>
                    </a:lnTo>
                    <a:lnTo>
                      <a:pt x="115" y="75"/>
                    </a:lnTo>
                    <a:lnTo>
                      <a:pt x="117" y="75"/>
                    </a:lnTo>
                    <a:lnTo>
                      <a:pt x="119" y="77"/>
                    </a:lnTo>
                    <a:lnTo>
                      <a:pt x="119" y="75"/>
                    </a:lnTo>
                    <a:lnTo>
                      <a:pt x="123" y="75"/>
                    </a:lnTo>
                    <a:lnTo>
                      <a:pt x="123" y="73"/>
                    </a:lnTo>
                    <a:lnTo>
                      <a:pt x="124" y="71"/>
                    </a:lnTo>
                    <a:lnTo>
                      <a:pt x="123" y="69"/>
                    </a:lnTo>
                    <a:lnTo>
                      <a:pt x="124" y="69"/>
                    </a:lnTo>
                    <a:lnTo>
                      <a:pt x="126" y="69"/>
                    </a:lnTo>
                    <a:lnTo>
                      <a:pt x="128" y="67"/>
                    </a:lnTo>
                    <a:lnTo>
                      <a:pt x="130" y="67"/>
                    </a:lnTo>
                    <a:lnTo>
                      <a:pt x="132" y="67"/>
                    </a:lnTo>
                    <a:lnTo>
                      <a:pt x="132" y="65"/>
                    </a:lnTo>
                    <a:lnTo>
                      <a:pt x="134" y="65"/>
                    </a:lnTo>
                    <a:lnTo>
                      <a:pt x="134" y="63"/>
                    </a:lnTo>
                    <a:lnTo>
                      <a:pt x="136" y="63"/>
                    </a:lnTo>
                    <a:lnTo>
                      <a:pt x="136" y="61"/>
                    </a:lnTo>
                    <a:lnTo>
                      <a:pt x="138" y="61"/>
                    </a:lnTo>
                    <a:lnTo>
                      <a:pt x="138" y="59"/>
                    </a:lnTo>
                    <a:lnTo>
                      <a:pt x="142" y="61"/>
                    </a:lnTo>
                    <a:lnTo>
                      <a:pt x="144" y="61"/>
                    </a:lnTo>
                    <a:lnTo>
                      <a:pt x="144" y="63"/>
                    </a:lnTo>
                    <a:lnTo>
                      <a:pt x="146" y="67"/>
                    </a:lnTo>
                    <a:lnTo>
                      <a:pt x="147" y="69"/>
                    </a:lnTo>
                    <a:lnTo>
                      <a:pt x="147" y="71"/>
                    </a:lnTo>
                    <a:lnTo>
                      <a:pt x="149" y="73"/>
                    </a:lnTo>
                    <a:lnTo>
                      <a:pt x="151" y="73"/>
                    </a:lnTo>
                    <a:lnTo>
                      <a:pt x="151" y="75"/>
                    </a:lnTo>
                    <a:lnTo>
                      <a:pt x="149" y="75"/>
                    </a:lnTo>
                    <a:lnTo>
                      <a:pt x="149" y="77"/>
                    </a:lnTo>
                    <a:lnTo>
                      <a:pt x="149" y="79"/>
                    </a:lnTo>
                    <a:lnTo>
                      <a:pt x="149" y="81"/>
                    </a:lnTo>
                    <a:lnTo>
                      <a:pt x="147" y="82"/>
                    </a:lnTo>
                    <a:lnTo>
                      <a:pt x="149" y="82"/>
                    </a:lnTo>
                    <a:lnTo>
                      <a:pt x="149" y="84"/>
                    </a:lnTo>
                    <a:lnTo>
                      <a:pt x="151" y="84"/>
                    </a:lnTo>
                    <a:lnTo>
                      <a:pt x="151" y="86"/>
                    </a:lnTo>
                    <a:lnTo>
                      <a:pt x="149" y="86"/>
                    </a:lnTo>
                    <a:lnTo>
                      <a:pt x="149" y="88"/>
                    </a:lnTo>
                    <a:lnTo>
                      <a:pt x="147" y="88"/>
                    </a:lnTo>
                    <a:lnTo>
                      <a:pt x="149" y="88"/>
                    </a:lnTo>
                    <a:lnTo>
                      <a:pt x="149" y="90"/>
                    </a:lnTo>
                    <a:lnTo>
                      <a:pt x="151" y="90"/>
                    </a:lnTo>
                    <a:lnTo>
                      <a:pt x="149" y="90"/>
                    </a:lnTo>
                    <a:lnTo>
                      <a:pt x="149" y="92"/>
                    </a:lnTo>
                    <a:lnTo>
                      <a:pt x="151" y="92"/>
                    </a:lnTo>
                    <a:lnTo>
                      <a:pt x="153" y="92"/>
                    </a:lnTo>
                    <a:lnTo>
                      <a:pt x="155" y="92"/>
                    </a:lnTo>
                    <a:lnTo>
                      <a:pt x="157" y="92"/>
                    </a:lnTo>
                    <a:lnTo>
                      <a:pt x="161" y="88"/>
                    </a:lnTo>
                    <a:lnTo>
                      <a:pt x="165" y="82"/>
                    </a:lnTo>
                    <a:lnTo>
                      <a:pt x="167" y="81"/>
                    </a:lnTo>
                    <a:lnTo>
                      <a:pt x="169" y="79"/>
                    </a:lnTo>
                    <a:lnTo>
                      <a:pt x="169" y="77"/>
                    </a:lnTo>
                    <a:lnTo>
                      <a:pt x="169" y="75"/>
                    </a:lnTo>
                    <a:lnTo>
                      <a:pt x="169" y="73"/>
                    </a:lnTo>
                    <a:lnTo>
                      <a:pt x="169" y="71"/>
                    </a:lnTo>
                    <a:lnTo>
                      <a:pt x="169" y="69"/>
                    </a:lnTo>
                    <a:lnTo>
                      <a:pt x="169" y="67"/>
                    </a:lnTo>
                    <a:lnTo>
                      <a:pt x="169" y="65"/>
                    </a:lnTo>
                    <a:lnTo>
                      <a:pt x="171" y="65"/>
                    </a:lnTo>
                    <a:lnTo>
                      <a:pt x="172" y="65"/>
                    </a:lnTo>
                    <a:lnTo>
                      <a:pt x="174" y="65"/>
                    </a:lnTo>
                    <a:lnTo>
                      <a:pt x="176" y="65"/>
                    </a:lnTo>
                    <a:lnTo>
                      <a:pt x="178" y="67"/>
                    </a:lnTo>
                    <a:lnTo>
                      <a:pt x="180" y="69"/>
                    </a:lnTo>
                    <a:lnTo>
                      <a:pt x="182" y="71"/>
                    </a:lnTo>
                    <a:lnTo>
                      <a:pt x="184" y="73"/>
                    </a:lnTo>
                    <a:lnTo>
                      <a:pt x="186" y="73"/>
                    </a:lnTo>
                    <a:lnTo>
                      <a:pt x="190" y="73"/>
                    </a:lnTo>
                    <a:lnTo>
                      <a:pt x="188" y="73"/>
                    </a:lnTo>
                    <a:lnTo>
                      <a:pt x="186" y="75"/>
                    </a:lnTo>
                    <a:lnTo>
                      <a:pt x="184" y="75"/>
                    </a:lnTo>
                    <a:lnTo>
                      <a:pt x="184" y="77"/>
                    </a:lnTo>
                    <a:lnTo>
                      <a:pt x="184" y="79"/>
                    </a:lnTo>
                    <a:lnTo>
                      <a:pt x="182" y="81"/>
                    </a:lnTo>
                    <a:lnTo>
                      <a:pt x="182" y="82"/>
                    </a:lnTo>
                    <a:lnTo>
                      <a:pt x="184" y="84"/>
                    </a:lnTo>
                    <a:lnTo>
                      <a:pt x="184" y="86"/>
                    </a:lnTo>
                    <a:lnTo>
                      <a:pt x="182" y="88"/>
                    </a:lnTo>
                    <a:lnTo>
                      <a:pt x="180" y="90"/>
                    </a:lnTo>
                    <a:lnTo>
                      <a:pt x="178" y="94"/>
                    </a:lnTo>
                    <a:lnTo>
                      <a:pt x="180" y="96"/>
                    </a:lnTo>
                    <a:lnTo>
                      <a:pt x="180" y="98"/>
                    </a:lnTo>
                    <a:lnTo>
                      <a:pt x="182" y="100"/>
                    </a:lnTo>
                    <a:lnTo>
                      <a:pt x="180" y="102"/>
                    </a:lnTo>
                    <a:lnTo>
                      <a:pt x="178" y="102"/>
                    </a:lnTo>
                    <a:lnTo>
                      <a:pt x="178" y="104"/>
                    </a:lnTo>
                    <a:lnTo>
                      <a:pt x="178" y="105"/>
                    </a:lnTo>
                    <a:lnTo>
                      <a:pt x="176" y="107"/>
                    </a:lnTo>
                    <a:lnTo>
                      <a:pt x="176" y="109"/>
                    </a:lnTo>
                    <a:lnTo>
                      <a:pt x="174" y="109"/>
                    </a:lnTo>
                    <a:lnTo>
                      <a:pt x="172" y="113"/>
                    </a:lnTo>
                    <a:lnTo>
                      <a:pt x="174" y="113"/>
                    </a:lnTo>
                    <a:lnTo>
                      <a:pt x="174" y="115"/>
                    </a:lnTo>
                    <a:lnTo>
                      <a:pt x="172" y="115"/>
                    </a:lnTo>
                    <a:lnTo>
                      <a:pt x="172" y="117"/>
                    </a:lnTo>
                    <a:lnTo>
                      <a:pt x="172" y="119"/>
                    </a:lnTo>
                    <a:lnTo>
                      <a:pt x="171" y="119"/>
                    </a:lnTo>
                    <a:lnTo>
                      <a:pt x="171" y="121"/>
                    </a:lnTo>
                    <a:lnTo>
                      <a:pt x="167" y="125"/>
                    </a:lnTo>
                    <a:lnTo>
                      <a:pt x="167" y="130"/>
                    </a:lnTo>
                    <a:lnTo>
                      <a:pt x="165" y="130"/>
                    </a:lnTo>
                    <a:lnTo>
                      <a:pt x="161" y="132"/>
                    </a:lnTo>
                    <a:lnTo>
                      <a:pt x="157" y="134"/>
                    </a:lnTo>
                    <a:lnTo>
                      <a:pt x="153" y="136"/>
                    </a:lnTo>
                    <a:lnTo>
                      <a:pt x="149" y="138"/>
                    </a:lnTo>
                    <a:lnTo>
                      <a:pt x="147" y="140"/>
                    </a:lnTo>
                    <a:lnTo>
                      <a:pt x="136" y="144"/>
                    </a:lnTo>
                    <a:lnTo>
                      <a:pt x="126" y="148"/>
                    </a:lnTo>
                    <a:lnTo>
                      <a:pt x="119" y="144"/>
                    </a:lnTo>
                    <a:lnTo>
                      <a:pt x="111" y="140"/>
                    </a:lnTo>
                    <a:lnTo>
                      <a:pt x="105" y="136"/>
                    </a:lnTo>
                    <a:lnTo>
                      <a:pt x="101" y="136"/>
                    </a:lnTo>
                    <a:lnTo>
                      <a:pt x="99" y="134"/>
                    </a:lnTo>
                    <a:lnTo>
                      <a:pt x="75" y="121"/>
                    </a:lnTo>
                    <a:lnTo>
                      <a:pt x="73" y="119"/>
                    </a:lnTo>
                    <a:lnTo>
                      <a:pt x="73" y="121"/>
                    </a:lnTo>
                    <a:lnTo>
                      <a:pt x="71" y="121"/>
                    </a:lnTo>
                    <a:lnTo>
                      <a:pt x="71" y="123"/>
                    </a:lnTo>
                    <a:lnTo>
                      <a:pt x="71" y="121"/>
                    </a:lnTo>
                    <a:lnTo>
                      <a:pt x="69" y="121"/>
                    </a:lnTo>
                    <a:lnTo>
                      <a:pt x="67" y="119"/>
                    </a:lnTo>
                    <a:lnTo>
                      <a:pt x="65" y="119"/>
                    </a:lnTo>
                    <a:lnTo>
                      <a:pt x="65" y="117"/>
                    </a:lnTo>
                    <a:lnTo>
                      <a:pt x="61" y="117"/>
                    </a:lnTo>
                    <a:lnTo>
                      <a:pt x="61" y="115"/>
                    </a:lnTo>
                    <a:lnTo>
                      <a:pt x="59" y="113"/>
                    </a:lnTo>
                    <a:lnTo>
                      <a:pt x="57" y="113"/>
                    </a:lnTo>
                    <a:lnTo>
                      <a:pt x="55" y="113"/>
                    </a:lnTo>
                    <a:lnTo>
                      <a:pt x="53" y="113"/>
                    </a:lnTo>
                    <a:lnTo>
                      <a:pt x="51" y="113"/>
                    </a:lnTo>
                    <a:lnTo>
                      <a:pt x="51" y="111"/>
                    </a:lnTo>
                    <a:lnTo>
                      <a:pt x="50" y="113"/>
                    </a:lnTo>
                    <a:lnTo>
                      <a:pt x="48" y="113"/>
                    </a:lnTo>
                    <a:lnTo>
                      <a:pt x="46" y="111"/>
                    </a:lnTo>
                    <a:lnTo>
                      <a:pt x="44" y="111"/>
                    </a:lnTo>
                    <a:lnTo>
                      <a:pt x="44" y="109"/>
                    </a:lnTo>
                    <a:lnTo>
                      <a:pt x="44" y="107"/>
                    </a:lnTo>
                    <a:lnTo>
                      <a:pt x="44" y="105"/>
                    </a:lnTo>
                    <a:lnTo>
                      <a:pt x="46" y="105"/>
                    </a:lnTo>
                    <a:lnTo>
                      <a:pt x="46" y="104"/>
                    </a:lnTo>
                    <a:lnTo>
                      <a:pt x="36" y="100"/>
                    </a:lnTo>
                    <a:lnTo>
                      <a:pt x="23" y="94"/>
                    </a:lnTo>
                    <a:lnTo>
                      <a:pt x="17" y="92"/>
                    </a:lnTo>
                    <a:lnTo>
                      <a:pt x="17" y="79"/>
                    </a:lnTo>
                    <a:lnTo>
                      <a:pt x="17" y="75"/>
                    </a:lnTo>
                    <a:lnTo>
                      <a:pt x="19" y="75"/>
                    </a:lnTo>
                    <a:lnTo>
                      <a:pt x="19" y="73"/>
                    </a:lnTo>
                    <a:lnTo>
                      <a:pt x="19" y="71"/>
                    </a:lnTo>
                    <a:lnTo>
                      <a:pt x="19" y="61"/>
                    </a:lnTo>
                    <a:lnTo>
                      <a:pt x="17" y="57"/>
                    </a:lnTo>
                    <a:lnTo>
                      <a:pt x="15" y="54"/>
                    </a:lnTo>
                    <a:lnTo>
                      <a:pt x="3" y="34"/>
                    </a:lnTo>
                    <a:lnTo>
                      <a:pt x="0" y="29"/>
                    </a:lnTo>
                    <a:lnTo>
                      <a:pt x="2" y="25"/>
                    </a:lnTo>
                    <a:lnTo>
                      <a:pt x="7" y="19"/>
                    </a:lnTo>
                    <a:lnTo>
                      <a:pt x="19" y="4"/>
                    </a:lnTo>
                    <a:lnTo>
                      <a:pt x="23" y="0"/>
                    </a:lnTo>
                    <a:close/>
                  </a:path>
                </a:pathLst>
              </a:custGeom>
              <a:solidFill>
                <a:srgbClr val="2E648C"/>
              </a:solidFill>
              <a:ln w="6350">
                <a:solidFill>
                  <a:srgbClr val="E1E1E1"/>
                </a:solidFill>
                <a:prstDash val="solid"/>
                <a:round/>
                <a:headEnd/>
                <a:tailEnd/>
              </a:ln>
            </p:spPr>
            <p:txBody>
              <a:bodyPr/>
              <a:lstStyle/>
              <a:p>
                <a:endParaRPr lang="en-US"/>
              </a:p>
            </p:txBody>
          </p:sp>
          <p:sp>
            <p:nvSpPr>
              <p:cNvPr id="38209" name="Freeform 66"/>
              <p:cNvSpPr>
                <a:spLocks/>
              </p:cNvSpPr>
              <p:nvPr/>
            </p:nvSpPr>
            <p:spPr bwMode="auto">
              <a:xfrm>
                <a:off x="1565" y="1206"/>
                <a:ext cx="152" cy="186"/>
              </a:xfrm>
              <a:custGeom>
                <a:avLst/>
                <a:gdLst>
                  <a:gd name="T0" fmla="*/ 68 w 152"/>
                  <a:gd name="T1" fmla="*/ 1 h 186"/>
                  <a:gd name="T2" fmla="*/ 85 w 152"/>
                  <a:gd name="T3" fmla="*/ 5 h 186"/>
                  <a:gd name="T4" fmla="*/ 89 w 152"/>
                  <a:gd name="T5" fmla="*/ 21 h 186"/>
                  <a:gd name="T6" fmla="*/ 91 w 152"/>
                  <a:gd name="T7" fmla="*/ 32 h 186"/>
                  <a:gd name="T8" fmla="*/ 95 w 152"/>
                  <a:gd name="T9" fmla="*/ 38 h 186"/>
                  <a:gd name="T10" fmla="*/ 93 w 152"/>
                  <a:gd name="T11" fmla="*/ 44 h 186"/>
                  <a:gd name="T12" fmla="*/ 100 w 152"/>
                  <a:gd name="T13" fmla="*/ 53 h 186"/>
                  <a:gd name="T14" fmla="*/ 102 w 152"/>
                  <a:gd name="T15" fmla="*/ 55 h 186"/>
                  <a:gd name="T16" fmla="*/ 104 w 152"/>
                  <a:gd name="T17" fmla="*/ 57 h 186"/>
                  <a:gd name="T18" fmla="*/ 110 w 152"/>
                  <a:gd name="T19" fmla="*/ 61 h 186"/>
                  <a:gd name="T20" fmla="*/ 112 w 152"/>
                  <a:gd name="T21" fmla="*/ 69 h 186"/>
                  <a:gd name="T22" fmla="*/ 114 w 152"/>
                  <a:gd name="T23" fmla="*/ 74 h 186"/>
                  <a:gd name="T24" fmla="*/ 118 w 152"/>
                  <a:gd name="T25" fmla="*/ 90 h 186"/>
                  <a:gd name="T26" fmla="*/ 137 w 152"/>
                  <a:gd name="T27" fmla="*/ 103 h 186"/>
                  <a:gd name="T28" fmla="*/ 144 w 152"/>
                  <a:gd name="T29" fmla="*/ 107 h 186"/>
                  <a:gd name="T30" fmla="*/ 125 w 152"/>
                  <a:gd name="T31" fmla="*/ 136 h 186"/>
                  <a:gd name="T32" fmla="*/ 114 w 152"/>
                  <a:gd name="T33" fmla="*/ 147 h 186"/>
                  <a:gd name="T34" fmla="*/ 108 w 152"/>
                  <a:gd name="T35" fmla="*/ 153 h 186"/>
                  <a:gd name="T36" fmla="*/ 96 w 152"/>
                  <a:gd name="T37" fmla="*/ 165 h 186"/>
                  <a:gd name="T38" fmla="*/ 87 w 152"/>
                  <a:gd name="T39" fmla="*/ 172 h 186"/>
                  <a:gd name="T40" fmla="*/ 83 w 152"/>
                  <a:gd name="T41" fmla="*/ 174 h 186"/>
                  <a:gd name="T42" fmla="*/ 73 w 152"/>
                  <a:gd name="T43" fmla="*/ 178 h 186"/>
                  <a:gd name="T44" fmla="*/ 66 w 152"/>
                  <a:gd name="T45" fmla="*/ 184 h 186"/>
                  <a:gd name="T46" fmla="*/ 48 w 152"/>
                  <a:gd name="T47" fmla="*/ 161 h 186"/>
                  <a:gd name="T48" fmla="*/ 33 w 152"/>
                  <a:gd name="T49" fmla="*/ 149 h 186"/>
                  <a:gd name="T50" fmla="*/ 4 w 152"/>
                  <a:gd name="T51" fmla="*/ 165 h 186"/>
                  <a:gd name="T52" fmla="*/ 2 w 152"/>
                  <a:gd name="T53" fmla="*/ 153 h 186"/>
                  <a:gd name="T54" fmla="*/ 6 w 152"/>
                  <a:gd name="T55" fmla="*/ 147 h 186"/>
                  <a:gd name="T56" fmla="*/ 8 w 152"/>
                  <a:gd name="T57" fmla="*/ 147 h 186"/>
                  <a:gd name="T58" fmla="*/ 8 w 152"/>
                  <a:gd name="T59" fmla="*/ 145 h 186"/>
                  <a:gd name="T60" fmla="*/ 4 w 152"/>
                  <a:gd name="T61" fmla="*/ 136 h 186"/>
                  <a:gd name="T62" fmla="*/ 6 w 152"/>
                  <a:gd name="T63" fmla="*/ 130 h 186"/>
                  <a:gd name="T64" fmla="*/ 16 w 152"/>
                  <a:gd name="T65" fmla="*/ 130 h 186"/>
                  <a:gd name="T66" fmla="*/ 18 w 152"/>
                  <a:gd name="T67" fmla="*/ 124 h 186"/>
                  <a:gd name="T68" fmla="*/ 18 w 152"/>
                  <a:gd name="T69" fmla="*/ 115 h 186"/>
                  <a:gd name="T70" fmla="*/ 16 w 152"/>
                  <a:gd name="T71" fmla="*/ 107 h 186"/>
                  <a:gd name="T72" fmla="*/ 16 w 152"/>
                  <a:gd name="T73" fmla="*/ 97 h 186"/>
                  <a:gd name="T74" fmla="*/ 16 w 152"/>
                  <a:gd name="T75" fmla="*/ 94 h 186"/>
                  <a:gd name="T76" fmla="*/ 18 w 152"/>
                  <a:gd name="T77" fmla="*/ 80 h 186"/>
                  <a:gd name="T78" fmla="*/ 22 w 152"/>
                  <a:gd name="T79" fmla="*/ 73 h 186"/>
                  <a:gd name="T80" fmla="*/ 25 w 152"/>
                  <a:gd name="T81" fmla="*/ 65 h 186"/>
                  <a:gd name="T82" fmla="*/ 25 w 152"/>
                  <a:gd name="T83" fmla="*/ 61 h 186"/>
                  <a:gd name="T84" fmla="*/ 29 w 152"/>
                  <a:gd name="T85" fmla="*/ 59 h 186"/>
                  <a:gd name="T86" fmla="*/ 37 w 152"/>
                  <a:gd name="T87" fmla="*/ 59 h 186"/>
                  <a:gd name="T88" fmla="*/ 43 w 152"/>
                  <a:gd name="T89" fmla="*/ 55 h 186"/>
                  <a:gd name="T90" fmla="*/ 35 w 152"/>
                  <a:gd name="T91" fmla="*/ 53 h 186"/>
                  <a:gd name="T92" fmla="*/ 29 w 152"/>
                  <a:gd name="T93" fmla="*/ 51 h 186"/>
                  <a:gd name="T94" fmla="*/ 25 w 152"/>
                  <a:gd name="T95" fmla="*/ 51 h 186"/>
                  <a:gd name="T96" fmla="*/ 25 w 152"/>
                  <a:gd name="T97" fmla="*/ 48 h 186"/>
                  <a:gd name="T98" fmla="*/ 33 w 152"/>
                  <a:gd name="T99" fmla="*/ 44 h 186"/>
                  <a:gd name="T100" fmla="*/ 33 w 152"/>
                  <a:gd name="T101" fmla="*/ 36 h 186"/>
                  <a:gd name="T102" fmla="*/ 35 w 152"/>
                  <a:gd name="T103" fmla="*/ 25 h 186"/>
                  <a:gd name="T104" fmla="*/ 35 w 152"/>
                  <a:gd name="T105" fmla="*/ 19 h 186"/>
                  <a:gd name="T106" fmla="*/ 39 w 152"/>
                  <a:gd name="T107" fmla="*/ 7 h 1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2"/>
                  <a:gd name="T163" fmla="*/ 0 h 186"/>
                  <a:gd name="T164" fmla="*/ 152 w 152"/>
                  <a:gd name="T165" fmla="*/ 186 h 1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2" h="186">
                    <a:moveTo>
                      <a:pt x="48" y="0"/>
                    </a:moveTo>
                    <a:lnTo>
                      <a:pt x="48" y="0"/>
                    </a:lnTo>
                    <a:lnTo>
                      <a:pt x="60" y="1"/>
                    </a:lnTo>
                    <a:lnTo>
                      <a:pt x="62" y="1"/>
                    </a:lnTo>
                    <a:lnTo>
                      <a:pt x="64" y="1"/>
                    </a:lnTo>
                    <a:lnTo>
                      <a:pt x="68" y="1"/>
                    </a:lnTo>
                    <a:lnTo>
                      <a:pt x="70" y="1"/>
                    </a:lnTo>
                    <a:lnTo>
                      <a:pt x="70" y="3"/>
                    </a:lnTo>
                    <a:lnTo>
                      <a:pt x="79" y="3"/>
                    </a:lnTo>
                    <a:lnTo>
                      <a:pt x="85" y="3"/>
                    </a:lnTo>
                    <a:lnTo>
                      <a:pt x="85" y="5"/>
                    </a:lnTo>
                    <a:lnTo>
                      <a:pt x="85" y="9"/>
                    </a:lnTo>
                    <a:lnTo>
                      <a:pt x="85" y="11"/>
                    </a:lnTo>
                    <a:lnTo>
                      <a:pt x="85" y="15"/>
                    </a:lnTo>
                    <a:lnTo>
                      <a:pt x="87" y="17"/>
                    </a:lnTo>
                    <a:lnTo>
                      <a:pt x="87" y="19"/>
                    </a:lnTo>
                    <a:lnTo>
                      <a:pt x="89" y="21"/>
                    </a:lnTo>
                    <a:lnTo>
                      <a:pt x="91" y="28"/>
                    </a:lnTo>
                    <a:lnTo>
                      <a:pt x="91" y="30"/>
                    </a:lnTo>
                    <a:lnTo>
                      <a:pt x="91" y="32"/>
                    </a:lnTo>
                    <a:lnTo>
                      <a:pt x="93" y="32"/>
                    </a:lnTo>
                    <a:lnTo>
                      <a:pt x="93" y="34"/>
                    </a:lnTo>
                    <a:lnTo>
                      <a:pt x="93" y="36"/>
                    </a:lnTo>
                    <a:lnTo>
                      <a:pt x="95" y="38"/>
                    </a:lnTo>
                    <a:lnTo>
                      <a:pt x="93" y="38"/>
                    </a:lnTo>
                    <a:lnTo>
                      <a:pt x="91" y="38"/>
                    </a:lnTo>
                    <a:lnTo>
                      <a:pt x="89" y="42"/>
                    </a:lnTo>
                    <a:lnTo>
                      <a:pt x="91" y="42"/>
                    </a:lnTo>
                    <a:lnTo>
                      <a:pt x="93" y="44"/>
                    </a:lnTo>
                    <a:lnTo>
                      <a:pt x="95" y="48"/>
                    </a:lnTo>
                    <a:lnTo>
                      <a:pt x="96" y="49"/>
                    </a:lnTo>
                    <a:lnTo>
                      <a:pt x="98" y="51"/>
                    </a:lnTo>
                    <a:lnTo>
                      <a:pt x="98" y="53"/>
                    </a:lnTo>
                    <a:lnTo>
                      <a:pt x="100" y="53"/>
                    </a:lnTo>
                    <a:lnTo>
                      <a:pt x="102" y="53"/>
                    </a:lnTo>
                    <a:lnTo>
                      <a:pt x="102" y="55"/>
                    </a:lnTo>
                    <a:lnTo>
                      <a:pt x="104" y="55"/>
                    </a:lnTo>
                    <a:lnTo>
                      <a:pt x="104" y="57"/>
                    </a:lnTo>
                    <a:lnTo>
                      <a:pt x="106" y="59"/>
                    </a:lnTo>
                    <a:lnTo>
                      <a:pt x="108" y="61"/>
                    </a:lnTo>
                    <a:lnTo>
                      <a:pt x="110" y="61"/>
                    </a:lnTo>
                    <a:lnTo>
                      <a:pt x="110" y="63"/>
                    </a:lnTo>
                    <a:lnTo>
                      <a:pt x="112" y="65"/>
                    </a:lnTo>
                    <a:lnTo>
                      <a:pt x="112" y="69"/>
                    </a:lnTo>
                    <a:lnTo>
                      <a:pt x="112" y="71"/>
                    </a:lnTo>
                    <a:lnTo>
                      <a:pt x="114" y="73"/>
                    </a:lnTo>
                    <a:lnTo>
                      <a:pt x="114" y="74"/>
                    </a:lnTo>
                    <a:lnTo>
                      <a:pt x="116" y="78"/>
                    </a:lnTo>
                    <a:lnTo>
                      <a:pt x="116" y="82"/>
                    </a:lnTo>
                    <a:lnTo>
                      <a:pt x="116" y="84"/>
                    </a:lnTo>
                    <a:lnTo>
                      <a:pt x="118" y="90"/>
                    </a:lnTo>
                    <a:lnTo>
                      <a:pt x="121" y="94"/>
                    </a:lnTo>
                    <a:lnTo>
                      <a:pt x="123" y="94"/>
                    </a:lnTo>
                    <a:lnTo>
                      <a:pt x="127" y="96"/>
                    </a:lnTo>
                    <a:lnTo>
                      <a:pt x="129" y="97"/>
                    </a:lnTo>
                    <a:lnTo>
                      <a:pt x="137" y="103"/>
                    </a:lnTo>
                    <a:lnTo>
                      <a:pt x="141" y="105"/>
                    </a:lnTo>
                    <a:lnTo>
                      <a:pt x="143" y="105"/>
                    </a:lnTo>
                    <a:lnTo>
                      <a:pt x="144" y="107"/>
                    </a:lnTo>
                    <a:lnTo>
                      <a:pt x="152" y="113"/>
                    </a:lnTo>
                    <a:lnTo>
                      <a:pt x="137" y="126"/>
                    </a:lnTo>
                    <a:lnTo>
                      <a:pt x="133" y="130"/>
                    </a:lnTo>
                    <a:lnTo>
                      <a:pt x="131" y="132"/>
                    </a:lnTo>
                    <a:lnTo>
                      <a:pt x="129" y="134"/>
                    </a:lnTo>
                    <a:lnTo>
                      <a:pt x="125" y="136"/>
                    </a:lnTo>
                    <a:lnTo>
                      <a:pt x="121" y="142"/>
                    </a:lnTo>
                    <a:lnTo>
                      <a:pt x="118" y="144"/>
                    </a:lnTo>
                    <a:lnTo>
                      <a:pt x="116" y="145"/>
                    </a:lnTo>
                    <a:lnTo>
                      <a:pt x="116" y="147"/>
                    </a:lnTo>
                    <a:lnTo>
                      <a:pt x="114" y="147"/>
                    </a:lnTo>
                    <a:lnTo>
                      <a:pt x="114" y="149"/>
                    </a:lnTo>
                    <a:lnTo>
                      <a:pt x="112" y="149"/>
                    </a:lnTo>
                    <a:lnTo>
                      <a:pt x="110" y="151"/>
                    </a:lnTo>
                    <a:lnTo>
                      <a:pt x="108" y="153"/>
                    </a:lnTo>
                    <a:lnTo>
                      <a:pt x="106" y="155"/>
                    </a:lnTo>
                    <a:lnTo>
                      <a:pt x="106" y="157"/>
                    </a:lnTo>
                    <a:lnTo>
                      <a:pt x="98" y="163"/>
                    </a:lnTo>
                    <a:lnTo>
                      <a:pt x="96" y="165"/>
                    </a:lnTo>
                    <a:lnTo>
                      <a:pt x="95" y="165"/>
                    </a:lnTo>
                    <a:lnTo>
                      <a:pt x="95" y="167"/>
                    </a:lnTo>
                    <a:lnTo>
                      <a:pt x="89" y="170"/>
                    </a:lnTo>
                    <a:lnTo>
                      <a:pt x="87" y="172"/>
                    </a:lnTo>
                    <a:lnTo>
                      <a:pt x="87" y="174"/>
                    </a:lnTo>
                    <a:lnTo>
                      <a:pt x="85" y="174"/>
                    </a:lnTo>
                    <a:lnTo>
                      <a:pt x="83" y="174"/>
                    </a:lnTo>
                    <a:lnTo>
                      <a:pt x="77" y="174"/>
                    </a:lnTo>
                    <a:lnTo>
                      <a:pt x="77" y="176"/>
                    </a:lnTo>
                    <a:lnTo>
                      <a:pt x="75" y="176"/>
                    </a:lnTo>
                    <a:lnTo>
                      <a:pt x="73" y="178"/>
                    </a:lnTo>
                    <a:lnTo>
                      <a:pt x="70" y="180"/>
                    </a:lnTo>
                    <a:lnTo>
                      <a:pt x="70" y="182"/>
                    </a:lnTo>
                    <a:lnTo>
                      <a:pt x="66" y="184"/>
                    </a:lnTo>
                    <a:lnTo>
                      <a:pt x="66" y="186"/>
                    </a:lnTo>
                    <a:lnTo>
                      <a:pt x="58" y="176"/>
                    </a:lnTo>
                    <a:lnTo>
                      <a:pt x="56" y="172"/>
                    </a:lnTo>
                    <a:lnTo>
                      <a:pt x="52" y="167"/>
                    </a:lnTo>
                    <a:lnTo>
                      <a:pt x="48" y="161"/>
                    </a:lnTo>
                    <a:lnTo>
                      <a:pt x="47" y="157"/>
                    </a:lnTo>
                    <a:lnTo>
                      <a:pt x="43" y="153"/>
                    </a:lnTo>
                    <a:lnTo>
                      <a:pt x="39" y="147"/>
                    </a:lnTo>
                    <a:lnTo>
                      <a:pt x="37" y="145"/>
                    </a:lnTo>
                    <a:lnTo>
                      <a:pt x="33" y="149"/>
                    </a:lnTo>
                    <a:lnTo>
                      <a:pt x="33" y="151"/>
                    </a:lnTo>
                    <a:lnTo>
                      <a:pt x="31" y="151"/>
                    </a:lnTo>
                    <a:lnTo>
                      <a:pt x="22" y="157"/>
                    </a:lnTo>
                    <a:lnTo>
                      <a:pt x="6" y="169"/>
                    </a:lnTo>
                    <a:lnTo>
                      <a:pt x="4" y="165"/>
                    </a:lnTo>
                    <a:lnTo>
                      <a:pt x="2" y="163"/>
                    </a:lnTo>
                    <a:lnTo>
                      <a:pt x="0" y="163"/>
                    </a:lnTo>
                    <a:lnTo>
                      <a:pt x="0" y="161"/>
                    </a:lnTo>
                    <a:lnTo>
                      <a:pt x="0" y="157"/>
                    </a:lnTo>
                    <a:lnTo>
                      <a:pt x="2" y="153"/>
                    </a:lnTo>
                    <a:lnTo>
                      <a:pt x="2" y="149"/>
                    </a:lnTo>
                    <a:lnTo>
                      <a:pt x="4" y="149"/>
                    </a:lnTo>
                    <a:lnTo>
                      <a:pt x="4" y="147"/>
                    </a:lnTo>
                    <a:lnTo>
                      <a:pt x="6" y="147"/>
                    </a:lnTo>
                    <a:lnTo>
                      <a:pt x="8" y="147"/>
                    </a:lnTo>
                    <a:lnTo>
                      <a:pt x="8" y="145"/>
                    </a:lnTo>
                    <a:lnTo>
                      <a:pt x="8" y="144"/>
                    </a:lnTo>
                    <a:lnTo>
                      <a:pt x="8" y="140"/>
                    </a:lnTo>
                    <a:lnTo>
                      <a:pt x="4" y="138"/>
                    </a:lnTo>
                    <a:lnTo>
                      <a:pt x="4" y="136"/>
                    </a:lnTo>
                    <a:lnTo>
                      <a:pt x="4" y="132"/>
                    </a:lnTo>
                    <a:lnTo>
                      <a:pt x="6" y="132"/>
                    </a:lnTo>
                    <a:lnTo>
                      <a:pt x="6" y="130"/>
                    </a:lnTo>
                    <a:lnTo>
                      <a:pt x="10" y="130"/>
                    </a:lnTo>
                    <a:lnTo>
                      <a:pt x="12" y="132"/>
                    </a:lnTo>
                    <a:lnTo>
                      <a:pt x="14" y="128"/>
                    </a:lnTo>
                    <a:lnTo>
                      <a:pt x="16" y="130"/>
                    </a:lnTo>
                    <a:lnTo>
                      <a:pt x="18" y="128"/>
                    </a:lnTo>
                    <a:lnTo>
                      <a:pt x="18" y="126"/>
                    </a:lnTo>
                    <a:lnTo>
                      <a:pt x="18" y="124"/>
                    </a:lnTo>
                    <a:lnTo>
                      <a:pt x="18" y="122"/>
                    </a:lnTo>
                    <a:lnTo>
                      <a:pt x="18" y="121"/>
                    </a:lnTo>
                    <a:lnTo>
                      <a:pt x="18" y="119"/>
                    </a:lnTo>
                    <a:lnTo>
                      <a:pt x="18" y="117"/>
                    </a:lnTo>
                    <a:lnTo>
                      <a:pt x="18" y="115"/>
                    </a:lnTo>
                    <a:lnTo>
                      <a:pt x="18" y="113"/>
                    </a:lnTo>
                    <a:lnTo>
                      <a:pt x="18" y="111"/>
                    </a:lnTo>
                    <a:lnTo>
                      <a:pt x="18" y="109"/>
                    </a:lnTo>
                    <a:lnTo>
                      <a:pt x="16" y="107"/>
                    </a:lnTo>
                    <a:lnTo>
                      <a:pt x="16" y="105"/>
                    </a:lnTo>
                    <a:lnTo>
                      <a:pt x="16" y="103"/>
                    </a:lnTo>
                    <a:lnTo>
                      <a:pt x="16" y="101"/>
                    </a:lnTo>
                    <a:lnTo>
                      <a:pt x="16" y="97"/>
                    </a:lnTo>
                    <a:lnTo>
                      <a:pt x="18" y="96"/>
                    </a:lnTo>
                    <a:lnTo>
                      <a:pt x="16" y="94"/>
                    </a:lnTo>
                    <a:lnTo>
                      <a:pt x="16" y="92"/>
                    </a:lnTo>
                    <a:lnTo>
                      <a:pt x="16" y="88"/>
                    </a:lnTo>
                    <a:lnTo>
                      <a:pt x="16" y="86"/>
                    </a:lnTo>
                    <a:lnTo>
                      <a:pt x="16" y="84"/>
                    </a:lnTo>
                    <a:lnTo>
                      <a:pt x="18" y="84"/>
                    </a:lnTo>
                    <a:lnTo>
                      <a:pt x="18" y="80"/>
                    </a:lnTo>
                    <a:lnTo>
                      <a:pt x="18" y="78"/>
                    </a:lnTo>
                    <a:lnTo>
                      <a:pt x="20" y="78"/>
                    </a:lnTo>
                    <a:lnTo>
                      <a:pt x="20" y="76"/>
                    </a:lnTo>
                    <a:lnTo>
                      <a:pt x="20" y="74"/>
                    </a:lnTo>
                    <a:lnTo>
                      <a:pt x="22" y="73"/>
                    </a:lnTo>
                    <a:lnTo>
                      <a:pt x="23" y="71"/>
                    </a:lnTo>
                    <a:lnTo>
                      <a:pt x="23" y="69"/>
                    </a:lnTo>
                    <a:lnTo>
                      <a:pt x="25" y="69"/>
                    </a:lnTo>
                    <a:lnTo>
                      <a:pt x="25" y="67"/>
                    </a:lnTo>
                    <a:lnTo>
                      <a:pt x="25" y="65"/>
                    </a:lnTo>
                    <a:lnTo>
                      <a:pt x="25" y="63"/>
                    </a:lnTo>
                    <a:lnTo>
                      <a:pt x="25" y="61"/>
                    </a:lnTo>
                    <a:lnTo>
                      <a:pt x="27" y="61"/>
                    </a:lnTo>
                    <a:lnTo>
                      <a:pt x="27" y="59"/>
                    </a:lnTo>
                    <a:lnTo>
                      <a:pt x="29" y="59"/>
                    </a:lnTo>
                    <a:lnTo>
                      <a:pt x="31" y="61"/>
                    </a:lnTo>
                    <a:lnTo>
                      <a:pt x="33" y="59"/>
                    </a:lnTo>
                    <a:lnTo>
                      <a:pt x="35" y="59"/>
                    </a:lnTo>
                    <a:lnTo>
                      <a:pt x="37" y="59"/>
                    </a:lnTo>
                    <a:lnTo>
                      <a:pt x="41" y="57"/>
                    </a:lnTo>
                    <a:lnTo>
                      <a:pt x="43" y="57"/>
                    </a:lnTo>
                    <a:lnTo>
                      <a:pt x="43" y="55"/>
                    </a:lnTo>
                    <a:lnTo>
                      <a:pt x="41" y="55"/>
                    </a:lnTo>
                    <a:lnTo>
                      <a:pt x="39" y="55"/>
                    </a:lnTo>
                    <a:lnTo>
                      <a:pt x="35" y="53"/>
                    </a:lnTo>
                    <a:lnTo>
                      <a:pt x="33" y="51"/>
                    </a:lnTo>
                    <a:lnTo>
                      <a:pt x="33" y="49"/>
                    </a:lnTo>
                    <a:lnTo>
                      <a:pt x="31" y="49"/>
                    </a:lnTo>
                    <a:lnTo>
                      <a:pt x="31" y="51"/>
                    </a:lnTo>
                    <a:lnTo>
                      <a:pt x="29" y="51"/>
                    </a:lnTo>
                    <a:lnTo>
                      <a:pt x="29" y="53"/>
                    </a:lnTo>
                    <a:lnTo>
                      <a:pt x="27" y="53"/>
                    </a:lnTo>
                    <a:lnTo>
                      <a:pt x="25" y="53"/>
                    </a:lnTo>
                    <a:lnTo>
                      <a:pt x="25" y="51"/>
                    </a:lnTo>
                    <a:lnTo>
                      <a:pt x="23" y="49"/>
                    </a:lnTo>
                    <a:lnTo>
                      <a:pt x="25" y="48"/>
                    </a:lnTo>
                    <a:lnTo>
                      <a:pt x="27" y="48"/>
                    </a:lnTo>
                    <a:lnTo>
                      <a:pt x="29" y="46"/>
                    </a:lnTo>
                    <a:lnTo>
                      <a:pt x="33" y="44"/>
                    </a:lnTo>
                    <a:lnTo>
                      <a:pt x="35" y="42"/>
                    </a:lnTo>
                    <a:lnTo>
                      <a:pt x="33" y="40"/>
                    </a:lnTo>
                    <a:lnTo>
                      <a:pt x="33" y="36"/>
                    </a:lnTo>
                    <a:lnTo>
                      <a:pt x="33" y="34"/>
                    </a:lnTo>
                    <a:lnTo>
                      <a:pt x="33" y="30"/>
                    </a:lnTo>
                    <a:lnTo>
                      <a:pt x="33" y="28"/>
                    </a:lnTo>
                    <a:lnTo>
                      <a:pt x="35" y="25"/>
                    </a:lnTo>
                    <a:lnTo>
                      <a:pt x="37" y="25"/>
                    </a:lnTo>
                    <a:lnTo>
                      <a:pt x="37" y="23"/>
                    </a:lnTo>
                    <a:lnTo>
                      <a:pt x="39" y="21"/>
                    </a:lnTo>
                    <a:lnTo>
                      <a:pt x="37" y="21"/>
                    </a:lnTo>
                    <a:lnTo>
                      <a:pt x="35" y="19"/>
                    </a:lnTo>
                    <a:lnTo>
                      <a:pt x="35" y="17"/>
                    </a:lnTo>
                    <a:lnTo>
                      <a:pt x="35" y="15"/>
                    </a:lnTo>
                    <a:lnTo>
                      <a:pt x="37" y="11"/>
                    </a:lnTo>
                    <a:lnTo>
                      <a:pt x="37" y="9"/>
                    </a:lnTo>
                    <a:lnTo>
                      <a:pt x="39" y="7"/>
                    </a:lnTo>
                    <a:lnTo>
                      <a:pt x="45" y="1"/>
                    </a:lnTo>
                    <a:lnTo>
                      <a:pt x="48" y="0"/>
                    </a:lnTo>
                    <a:close/>
                  </a:path>
                </a:pathLst>
              </a:custGeom>
              <a:solidFill>
                <a:srgbClr val="D3E5E8"/>
              </a:solidFill>
              <a:ln w="6350">
                <a:solidFill>
                  <a:srgbClr val="E1E1E1"/>
                </a:solidFill>
                <a:prstDash val="solid"/>
                <a:round/>
                <a:headEnd/>
                <a:tailEnd/>
              </a:ln>
            </p:spPr>
            <p:txBody>
              <a:bodyPr/>
              <a:lstStyle/>
              <a:p>
                <a:endParaRPr lang="en-US"/>
              </a:p>
            </p:txBody>
          </p:sp>
          <p:sp>
            <p:nvSpPr>
              <p:cNvPr id="38210" name="Freeform 67"/>
              <p:cNvSpPr>
                <a:spLocks/>
              </p:cNvSpPr>
              <p:nvPr/>
            </p:nvSpPr>
            <p:spPr bwMode="auto">
              <a:xfrm>
                <a:off x="1178" y="966"/>
                <a:ext cx="124" cy="121"/>
              </a:xfrm>
              <a:custGeom>
                <a:avLst/>
                <a:gdLst>
                  <a:gd name="T0" fmla="*/ 63 w 124"/>
                  <a:gd name="T1" fmla="*/ 1 h 121"/>
                  <a:gd name="T2" fmla="*/ 69 w 124"/>
                  <a:gd name="T3" fmla="*/ 5 h 121"/>
                  <a:gd name="T4" fmla="*/ 78 w 124"/>
                  <a:gd name="T5" fmla="*/ 3 h 121"/>
                  <a:gd name="T6" fmla="*/ 82 w 124"/>
                  <a:gd name="T7" fmla="*/ 19 h 121"/>
                  <a:gd name="T8" fmla="*/ 90 w 124"/>
                  <a:gd name="T9" fmla="*/ 19 h 121"/>
                  <a:gd name="T10" fmla="*/ 98 w 124"/>
                  <a:gd name="T11" fmla="*/ 21 h 121"/>
                  <a:gd name="T12" fmla="*/ 101 w 124"/>
                  <a:gd name="T13" fmla="*/ 30 h 121"/>
                  <a:gd name="T14" fmla="*/ 103 w 124"/>
                  <a:gd name="T15" fmla="*/ 42 h 121"/>
                  <a:gd name="T16" fmla="*/ 107 w 124"/>
                  <a:gd name="T17" fmla="*/ 55 h 121"/>
                  <a:gd name="T18" fmla="*/ 103 w 124"/>
                  <a:gd name="T19" fmla="*/ 61 h 121"/>
                  <a:gd name="T20" fmla="*/ 117 w 124"/>
                  <a:gd name="T21" fmla="*/ 84 h 121"/>
                  <a:gd name="T22" fmla="*/ 124 w 124"/>
                  <a:gd name="T23" fmla="*/ 90 h 121"/>
                  <a:gd name="T24" fmla="*/ 121 w 124"/>
                  <a:gd name="T25" fmla="*/ 101 h 121"/>
                  <a:gd name="T26" fmla="*/ 117 w 124"/>
                  <a:gd name="T27" fmla="*/ 101 h 121"/>
                  <a:gd name="T28" fmla="*/ 111 w 124"/>
                  <a:gd name="T29" fmla="*/ 101 h 121"/>
                  <a:gd name="T30" fmla="*/ 103 w 124"/>
                  <a:gd name="T31" fmla="*/ 111 h 121"/>
                  <a:gd name="T32" fmla="*/ 98 w 124"/>
                  <a:gd name="T33" fmla="*/ 111 h 121"/>
                  <a:gd name="T34" fmla="*/ 90 w 124"/>
                  <a:gd name="T35" fmla="*/ 111 h 121"/>
                  <a:gd name="T36" fmla="*/ 88 w 124"/>
                  <a:gd name="T37" fmla="*/ 115 h 121"/>
                  <a:gd name="T38" fmla="*/ 82 w 124"/>
                  <a:gd name="T39" fmla="*/ 119 h 121"/>
                  <a:gd name="T40" fmla="*/ 76 w 124"/>
                  <a:gd name="T41" fmla="*/ 119 h 121"/>
                  <a:gd name="T42" fmla="*/ 76 w 124"/>
                  <a:gd name="T43" fmla="*/ 113 h 121"/>
                  <a:gd name="T44" fmla="*/ 76 w 124"/>
                  <a:gd name="T45" fmla="*/ 111 h 121"/>
                  <a:gd name="T46" fmla="*/ 76 w 124"/>
                  <a:gd name="T47" fmla="*/ 99 h 121"/>
                  <a:gd name="T48" fmla="*/ 76 w 124"/>
                  <a:gd name="T49" fmla="*/ 94 h 121"/>
                  <a:gd name="T50" fmla="*/ 76 w 124"/>
                  <a:gd name="T51" fmla="*/ 88 h 121"/>
                  <a:gd name="T52" fmla="*/ 75 w 124"/>
                  <a:gd name="T53" fmla="*/ 82 h 121"/>
                  <a:gd name="T54" fmla="*/ 71 w 124"/>
                  <a:gd name="T55" fmla="*/ 80 h 121"/>
                  <a:gd name="T56" fmla="*/ 65 w 124"/>
                  <a:gd name="T57" fmla="*/ 78 h 121"/>
                  <a:gd name="T58" fmla="*/ 65 w 124"/>
                  <a:gd name="T59" fmla="*/ 71 h 121"/>
                  <a:gd name="T60" fmla="*/ 63 w 124"/>
                  <a:gd name="T61" fmla="*/ 65 h 121"/>
                  <a:gd name="T62" fmla="*/ 63 w 124"/>
                  <a:gd name="T63" fmla="*/ 59 h 121"/>
                  <a:gd name="T64" fmla="*/ 63 w 124"/>
                  <a:gd name="T65" fmla="*/ 55 h 121"/>
                  <a:gd name="T66" fmla="*/ 63 w 124"/>
                  <a:gd name="T67" fmla="*/ 51 h 121"/>
                  <a:gd name="T68" fmla="*/ 53 w 124"/>
                  <a:gd name="T69" fmla="*/ 51 h 121"/>
                  <a:gd name="T70" fmla="*/ 48 w 124"/>
                  <a:gd name="T71" fmla="*/ 53 h 121"/>
                  <a:gd name="T72" fmla="*/ 48 w 124"/>
                  <a:gd name="T73" fmla="*/ 59 h 121"/>
                  <a:gd name="T74" fmla="*/ 40 w 124"/>
                  <a:gd name="T75" fmla="*/ 55 h 121"/>
                  <a:gd name="T76" fmla="*/ 38 w 124"/>
                  <a:gd name="T77" fmla="*/ 46 h 121"/>
                  <a:gd name="T78" fmla="*/ 32 w 124"/>
                  <a:gd name="T79" fmla="*/ 38 h 121"/>
                  <a:gd name="T80" fmla="*/ 28 w 124"/>
                  <a:gd name="T81" fmla="*/ 44 h 121"/>
                  <a:gd name="T82" fmla="*/ 27 w 124"/>
                  <a:gd name="T83" fmla="*/ 46 h 121"/>
                  <a:gd name="T84" fmla="*/ 23 w 124"/>
                  <a:gd name="T85" fmla="*/ 40 h 121"/>
                  <a:gd name="T86" fmla="*/ 19 w 124"/>
                  <a:gd name="T87" fmla="*/ 25 h 121"/>
                  <a:gd name="T88" fmla="*/ 11 w 124"/>
                  <a:gd name="T89" fmla="*/ 28 h 121"/>
                  <a:gd name="T90" fmla="*/ 3 w 124"/>
                  <a:gd name="T91" fmla="*/ 25 h 121"/>
                  <a:gd name="T92" fmla="*/ 3 w 124"/>
                  <a:gd name="T93" fmla="*/ 28 h 121"/>
                  <a:gd name="T94" fmla="*/ 7 w 124"/>
                  <a:gd name="T95" fmla="*/ 19 h 121"/>
                  <a:gd name="T96" fmla="*/ 17 w 124"/>
                  <a:gd name="T97" fmla="*/ 15 h 121"/>
                  <a:gd name="T98" fmla="*/ 25 w 124"/>
                  <a:gd name="T99" fmla="*/ 13 h 121"/>
                  <a:gd name="T100" fmla="*/ 34 w 124"/>
                  <a:gd name="T101" fmla="*/ 7 h 121"/>
                  <a:gd name="T102" fmla="*/ 38 w 124"/>
                  <a:gd name="T103" fmla="*/ 7 h 121"/>
                  <a:gd name="T104" fmla="*/ 42 w 124"/>
                  <a:gd name="T105" fmla="*/ 9 h 121"/>
                  <a:gd name="T106" fmla="*/ 48 w 124"/>
                  <a:gd name="T107" fmla="*/ 7 h 121"/>
                  <a:gd name="T108" fmla="*/ 51 w 124"/>
                  <a:gd name="T109" fmla="*/ 7 h 121"/>
                  <a:gd name="T110" fmla="*/ 55 w 124"/>
                  <a:gd name="T111" fmla="*/ 3 h 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4"/>
                  <a:gd name="T169" fmla="*/ 0 h 121"/>
                  <a:gd name="T170" fmla="*/ 124 w 124"/>
                  <a:gd name="T171" fmla="*/ 121 h 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4" h="121">
                    <a:moveTo>
                      <a:pt x="57" y="0"/>
                    </a:moveTo>
                    <a:lnTo>
                      <a:pt x="57" y="0"/>
                    </a:lnTo>
                    <a:lnTo>
                      <a:pt x="59" y="0"/>
                    </a:lnTo>
                    <a:lnTo>
                      <a:pt x="61" y="0"/>
                    </a:lnTo>
                    <a:lnTo>
                      <a:pt x="63" y="0"/>
                    </a:lnTo>
                    <a:lnTo>
                      <a:pt x="63" y="1"/>
                    </a:lnTo>
                    <a:lnTo>
                      <a:pt x="65" y="1"/>
                    </a:lnTo>
                    <a:lnTo>
                      <a:pt x="65" y="3"/>
                    </a:lnTo>
                    <a:lnTo>
                      <a:pt x="67" y="3"/>
                    </a:lnTo>
                    <a:lnTo>
                      <a:pt x="69" y="3"/>
                    </a:lnTo>
                    <a:lnTo>
                      <a:pt x="69" y="5"/>
                    </a:lnTo>
                    <a:lnTo>
                      <a:pt x="71" y="5"/>
                    </a:lnTo>
                    <a:lnTo>
                      <a:pt x="71" y="3"/>
                    </a:lnTo>
                    <a:lnTo>
                      <a:pt x="73" y="3"/>
                    </a:lnTo>
                    <a:lnTo>
                      <a:pt x="75" y="3"/>
                    </a:lnTo>
                    <a:lnTo>
                      <a:pt x="76" y="3"/>
                    </a:lnTo>
                    <a:lnTo>
                      <a:pt x="78" y="3"/>
                    </a:lnTo>
                    <a:lnTo>
                      <a:pt x="80" y="5"/>
                    </a:lnTo>
                    <a:lnTo>
                      <a:pt x="80" y="7"/>
                    </a:lnTo>
                    <a:lnTo>
                      <a:pt x="82" y="11"/>
                    </a:lnTo>
                    <a:lnTo>
                      <a:pt x="82" y="13"/>
                    </a:lnTo>
                    <a:lnTo>
                      <a:pt x="80" y="13"/>
                    </a:lnTo>
                    <a:lnTo>
                      <a:pt x="82" y="17"/>
                    </a:lnTo>
                    <a:lnTo>
                      <a:pt x="82" y="19"/>
                    </a:lnTo>
                    <a:lnTo>
                      <a:pt x="84" y="19"/>
                    </a:lnTo>
                    <a:lnTo>
                      <a:pt x="88" y="19"/>
                    </a:lnTo>
                    <a:lnTo>
                      <a:pt x="90" y="19"/>
                    </a:lnTo>
                    <a:lnTo>
                      <a:pt x="92" y="19"/>
                    </a:lnTo>
                    <a:lnTo>
                      <a:pt x="96" y="19"/>
                    </a:lnTo>
                    <a:lnTo>
                      <a:pt x="98" y="19"/>
                    </a:lnTo>
                    <a:lnTo>
                      <a:pt x="98" y="21"/>
                    </a:lnTo>
                    <a:lnTo>
                      <a:pt x="98" y="23"/>
                    </a:lnTo>
                    <a:lnTo>
                      <a:pt x="99" y="25"/>
                    </a:lnTo>
                    <a:lnTo>
                      <a:pt x="99" y="26"/>
                    </a:lnTo>
                    <a:lnTo>
                      <a:pt x="99" y="28"/>
                    </a:lnTo>
                    <a:lnTo>
                      <a:pt x="101" y="30"/>
                    </a:lnTo>
                    <a:lnTo>
                      <a:pt x="99" y="32"/>
                    </a:lnTo>
                    <a:lnTo>
                      <a:pt x="101" y="34"/>
                    </a:lnTo>
                    <a:lnTo>
                      <a:pt x="101" y="36"/>
                    </a:lnTo>
                    <a:lnTo>
                      <a:pt x="103" y="40"/>
                    </a:lnTo>
                    <a:lnTo>
                      <a:pt x="103" y="42"/>
                    </a:lnTo>
                    <a:lnTo>
                      <a:pt x="105" y="46"/>
                    </a:lnTo>
                    <a:lnTo>
                      <a:pt x="107" y="51"/>
                    </a:lnTo>
                    <a:lnTo>
                      <a:pt x="109" y="55"/>
                    </a:lnTo>
                    <a:lnTo>
                      <a:pt x="107" y="55"/>
                    </a:lnTo>
                    <a:lnTo>
                      <a:pt x="105" y="57"/>
                    </a:lnTo>
                    <a:lnTo>
                      <a:pt x="103" y="57"/>
                    </a:lnTo>
                    <a:lnTo>
                      <a:pt x="103" y="59"/>
                    </a:lnTo>
                    <a:lnTo>
                      <a:pt x="103" y="61"/>
                    </a:lnTo>
                    <a:lnTo>
                      <a:pt x="103" y="63"/>
                    </a:lnTo>
                    <a:lnTo>
                      <a:pt x="105" y="71"/>
                    </a:lnTo>
                    <a:lnTo>
                      <a:pt x="107" y="76"/>
                    </a:lnTo>
                    <a:lnTo>
                      <a:pt x="109" y="76"/>
                    </a:lnTo>
                    <a:lnTo>
                      <a:pt x="109" y="78"/>
                    </a:lnTo>
                    <a:lnTo>
                      <a:pt x="117" y="84"/>
                    </a:lnTo>
                    <a:lnTo>
                      <a:pt x="124" y="90"/>
                    </a:lnTo>
                    <a:lnTo>
                      <a:pt x="124" y="94"/>
                    </a:lnTo>
                    <a:lnTo>
                      <a:pt x="124" y="96"/>
                    </a:lnTo>
                    <a:lnTo>
                      <a:pt x="124" y="99"/>
                    </a:lnTo>
                    <a:lnTo>
                      <a:pt x="123" y="101"/>
                    </a:lnTo>
                    <a:lnTo>
                      <a:pt x="121" y="101"/>
                    </a:lnTo>
                    <a:lnTo>
                      <a:pt x="121" y="103"/>
                    </a:lnTo>
                    <a:lnTo>
                      <a:pt x="119" y="103"/>
                    </a:lnTo>
                    <a:lnTo>
                      <a:pt x="119" y="101"/>
                    </a:lnTo>
                    <a:lnTo>
                      <a:pt x="117" y="101"/>
                    </a:lnTo>
                    <a:lnTo>
                      <a:pt x="117" y="99"/>
                    </a:lnTo>
                    <a:lnTo>
                      <a:pt x="115" y="99"/>
                    </a:lnTo>
                    <a:lnTo>
                      <a:pt x="113" y="99"/>
                    </a:lnTo>
                    <a:lnTo>
                      <a:pt x="111" y="99"/>
                    </a:lnTo>
                    <a:lnTo>
                      <a:pt x="111" y="101"/>
                    </a:lnTo>
                    <a:lnTo>
                      <a:pt x="109" y="105"/>
                    </a:lnTo>
                    <a:lnTo>
                      <a:pt x="109" y="107"/>
                    </a:lnTo>
                    <a:lnTo>
                      <a:pt x="107" y="109"/>
                    </a:lnTo>
                    <a:lnTo>
                      <a:pt x="103" y="111"/>
                    </a:lnTo>
                    <a:lnTo>
                      <a:pt x="101" y="111"/>
                    </a:lnTo>
                    <a:lnTo>
                      <a:pt x="99" y="111"/>
                    </a:lnTo>
                    <a:lnTo>
                      <a:pt x="98" y="111"/>
                    </a:lnTo>
                    <a:lnTo>
                      <a:pt x="96" y="111"/>
                    </a:lnTo>
                    <a:lnTo>
                      <a:pt x="94" y="111"/>
                    </a:lnTo>
                    <a:lnTo>
                      <a:pt x="92" y="111"/>
                    </a:lnTo>
                    <a:lnTo>
                      <a:pt x="90" y="111"/>
                    </a:lnTo>
                    <a:lnTo>
                      <a:pt x="90" y="113"/>
                    </a:lnTo>
                    <a:lnTo>
                      <a:pt x="88" y="115"/>
                    </a:lnTo>
                    <a:lnTo>
                      <a:pt x="84" y="117"/>
                    </a:lnTo>
                    <a:lnTo>
                      <a:pt x="84" y="119"/>
                    </a:lnTo>
                    <a:lnTo>
                      <a:pt x="82" y="119"/>
                    </a:lnTo>
                    <a:lnTo>
                      <a:pt x="82" y="121"/>
                    </a:lnTo>
                    <a:lnTo>
                      <a:pt x="78" y="121"/>
                    </a:lnTo>
                    <a:lnTo>
                      <a:pt x="76" y="121"/>
                    </a:lnTo>
                    <a:lnTo>
                      <a:pt x="76" y="119"/>
                    </a:lnTo>
                    <a:lnTo>
                      <a:pt x="75" y="115"/>
                    </a:lnTo>
                    <a:lnTo>
                      <a:pt x="75" y="113"/>
                    </a:lnTo>
                    <a:lnTo>
                      <a:pt x="76" y="113"/>
                    </a:lnTo>
                    <a:lnTo>
                      <a:pt x="78" y="113"/>
                    </a:lnTo>
                    <a:lnTo>
                      <a:pt x="76" y="111"/>
                    </a:lnTo>
                    <a:lnTo>
                      <a:pt x="76" y="109"/>
                    </a:lnTo>
                    <a:lnTo>
                      <a:pt x="76" y="107"/>
                    </a:lnTo>
                    <a:lnTo>
                      <a:pt x="76" y="105"/>
                    </a:lnTo>
                    <a:lnTo>
                      <a:pt x="76" y="99"/>
                    </a:lnTo>
                    <a:lnTo>
                      <a:pt x="76" y="97"/>
                    </a:lnTo>
                    <a:lnTo>
                      <a:pt x="75" y="96"/>
                    </a:lnTo>
                    <a:lnTo>
                      <a:pt x="76" y="94"/>
                    </a:lnTo>
                    <a:lnTo>
                      <a:pt x="76" y="92"/>
                    </a:lnTo>
                    <a:lnTo>
                      <a:pt x="76" y="90"/>
                    </a:lnTo>
                    <a:lnTo>
                      <a:pt x="76" y="92"/>
                    </a:lnTo>
                    <a:lnTo>
                      <a:pt x="76" y="90"/>
                    </a:lnTo>
                    <a:lnTo>
                      <a:pt x="76" y="88"/>
                    </a:lnTo>
                    <a:lnTo>
                      <a:pt x="75" y="88"/>
                    </a:lnTo>
                    <a:lnTo>
                      <a:pt x="75" y="86"/>
                    </a:lnTo>
                    <a:lnTo>
                      <a:pt x="75" y="82"/>
                    </a:lnTo>
                    <a:lnTo>
                      <a:pt x="76" y="82"/>
                    </a:lnTo>
                    <a:lnTo>
                      <a:pt x="76" y="80"/>
                    </a:lnTo>
                    <a:lnTo>
                      <a:pt x="75" y="80"/>
                    </a:lnTo>
                    <a:lnTo>
                      <a:pt x="73" y="82"/>
                    </a:lnTo>
                    <a:lnTo>
                      <a:pt x="71" y="80"/>
                    </a:lnTo>
                    <a:lnTo>
                      <a:pt x="71" y="82"/>
                    </a:lnTo>
                    <a:lnTo>
                      <a:pt x="67" y="78"/>
                    </a:lnTo>
                    <a:lnTo>
                      <a:pt x="65" y="78"/>
                    </a:lnTo>
                    <a:lnTo>
                      <a:pt x="65" y="76"/>
                    </a:lnTo>
                    <a:lnTo>
                      <a:pt x="63" y="74"/>
                    </a:lnTo>
                    <a:lnTo>
                      <a:pt x="61" y="73"/>
                    </a:lnTo>
                    <a:lnTo>
                      <a:pt x="63" y="71"/>
                    </a:lnTo>
                    <a:lnTo>
                      <a:pt x="65" y="71"/>
                    </a:lnTo>
                    <a:lnTo>
                      <a:pt x="65" y="69"/>
                    </a:lnTo>
                    <a:lnTo>
                      <a:pt x="63" y="69"/>
                    </a:lnTo>
                    <a:lnTo>
                      <a:pt x="63" y="67"/>
                    </a:lnTo>
                    <a:lnTo>
                      <a:pt x="63" y="65"/>
                    </a:lnTo>
                    <a:lnTo>
                      <a:pt x="65" y="61"/>
                    </a:lnTo>
                    <a:lnTo>
                      <a:pt x="63" y="59"/>
                    </a:lnTo>
                    <a:lnTo>
                      <a:pt x="63" y="57"/>
                    </a:lnTo>
                    <a:lnTo>
                      <a:pt x="61" y="57"/>
                    </a:lnTo>
                    <a:lnTo>
                      <a:pt x="61" y="55"/>
                    </a:lnTo>
                    <a:lnTo>
                      <a:pt x="61" y="53"/>
                    </a:lnTo>
                    <a:lnTo>
                      <a:pt x="63" y="55"/>
                    </a:lnTo>
                    <a:lnTo>
                      <a:pt x="63" y="53"/>
                    </a:lnTo>
                    <a:lnTo>
                      <a:pt x="63" y="51"/>
                    </a:lnTo>
                    <a:lnTo>
                      <a:pt x="61" y="51"/>
                    </a:lnTo>
                    <a:lnTo>
                      <a:pt x="59" y="49"/>
                    </a:lnTo>
                    <a:lnTo>
                      <a:pt x="57" y="49"/>
                    </a:lnTo>
                    <a:lnTo>
                      <a:pt x="55" y="51"/>
                    </a:lnTo>
                    <a:lnTo>
                      <a:pt x="53" y="51"/>
                    </a:lnTo>
                    <a:lnTo>
                      <a:pt x="51" y="51"/>
                    </a:lnTo>
                    <a:lnTo>
                      <a:pt x="51" y="53"/>
                    </a:lnTo>
                    <a:lnTo>
                      <a:pt x="48" y="53"/>
                    </a:lnTo>
                    <a:lnTo>
                      <a:pt x="46" y="53"/>
                    </a:lnTo>
                    <a:lnTo>
                      <a:pt x="46" y="57"/>
                    </a:lnTo>
                    <a:lnTo>
                      <a:pt x="48" y="57"/>
                    </a:lnTo>
                    <a:lnTo>
                      <a:pt x="48" y="59"/>
                    </a:lnTo>
                    <a:lnTo>
                      <a:pt x="46" y="59"/>
                    </a:lnTo>
                    <a:lnTo>
                      <a:pt x="44" y="57"/>
                    </a:lnTo>
                    <a:lnTo>
                      <a:pt x="42" y="55"/>
                    </a:lnTo>
                    <a:lnTo>
                      <a:pt x="40" y="55"/>
                    </a:lnTo>
                    <a:lnTo>
                      <a:pt x="40" y="53"/>
                    </a:lnTo>
                    <a:lnTo>
                      <a:pt x="40" y="51"/>
                    </a:lnTo>
                    <a:lnTo>
                      <a:pt x="42" y="49"/>
                    </a:lnTo>
                    <a:lnTo>
                      <a:pt x="38" y="46"/>
                    </a:lnTo>
                    <a:lnTo>
                      <a:pt x="36" y="46"/>
                    </a:lnTo>
                    <a:lnTo>
                      <a:pt x="34" y="42"/>
                    </a:lnTo>
                    <a:lnTo>
                      <a:pt x="34" y="40"/>
                    </a:lnTo>
                    <a:lnTo>
                      <a:pt x="32" y="38"/>
                    </a:lnTo>
                    <a:lnTo>
                      <a:pt x="32" y="40"/>
                    </a:lnTo>
                    <a:lnTo>
                      <a:pt x="30" y="40"/>
                    </a:lnTo>
                    <a:lnTo>
                      <a:pt x="28" y="42"/>
                    </a:lnTo>
                    <a:lnTo>
                      <a:pt x="28" y="44"/>
                    </a:lnTo>
                    <a:lnTo>
                      <a:pt x="30" y="46"/>
                    </a:lnTo>
                    <a:lnTo>
                      <a:pt x="28" y="46"/>
                    </a:lnTo>
                    <a:lnTo>
                      <a:pt x="27" y="46"/>
                    </a:lnTo>
                    <a:lnTo>
                      <a:pt x="27" y="44"/>
                    </a:lnTo>
                    <a:lnTo>
                      <a:pt x="25" y="44"/>
                    </a:lnTo>
                    <a:lnTo>
                      <a:pt x="23" y="44"/>
                    </a:lnTo>
                    <a:lnTo>
                      <a:pt x="21" y="44"/>
                    </a:lnTo>
                    <a:lnTo>
                      <a:pt x="21" y="42"/>
                    </a:lnTo>
                    <a:lnTo>
                      <a:pt x="23" y="40"/>
                    </a:lnTo>
                    <a:lnTo>
                      <a:pt x="23" y="38"/>
                    </a:lnTo>
                    <a:lnTo>
                      <a:pt x="23" y="36"/>
                    </a:lnTo>
                    <a:lnTo>
                      <a:pt x="23" y="34"/>
                    </a:lnTo>
                    <a:lnTo>
                      <a:pt x="21" y="32"/>
                    </a:lnTo>
                    <a:lnTo>
                      <a:pt x="19" y="25"/>
                    </a:lnTo>
                    <a:lnTo>
                      <a:pt x="17" y="25"/>
                    </a:lnTo>
                    <a:lnTo>
                      <a:pt x="17" y="26"/>
                    </a:lnTo>
                    <a:lnTo>
                      <a:pt x="13" y="26"/>
                    </a:lnTo>
                    <a:lnTo>
                      <a:pt x="11" y="28"/>
                    </a:lnTo>
                    <a:lnTo>
                      <a:pt x="9" y="28"/>
                    </a:lnTo>
                    <a:lnTo>
                      <a:pt x="9" y="26"/>
                    </a:lnTo>
                    <a:lnTo>
                      <a:pt x="7" y="25"/>
                    </a:lnTo>
                    <a:lnTo>
                      <a:pt x="5" y="25"/>
                    </a:lnTo>
                    <a:lnTo>
                      <a:pt x="3" y="25"/>
                    </a:lnTo>
                    <a:lnTo>
                      <a:pt x="3" y="26"/>
                    </a:lnTo>
                    <a:lnTo>
                      <a:pt x="5" y="28"/>
                    </a:lnTo>
                    <a:lnTo>
                      <a:pt x="3" y="28"/>
                    </a:lnTo>
                    <a:lnTo>
                      <a:pt x="0" y="28"/>
                    </a:lnTo>
                    <a:lnTo>
                      <a:pt x="2" y="25"/>
                    </a:lnTo>
                    <a:lnTo>
                      <a:pt x="3" y="23"/>
                    </a:lnTo>
                    <a:lnTo>
                      <a:pt x="7" y="19"/>
                    </a:lnTo>
                    <a:lnTo>
                      <a:pt x="11" y="19"/>
                    </a:lnTo>
                    <a:lnTo>
                      <a:pt x="11" y="17"/>
                    </a:lnTo>
                    <a:lnTo>
                      <a:pt x="13" y="17"/>
                    </a:lnTo>
                    <a:lnTo>
                      <a:pt x="15" y="15"/>
                    </a:lnTo>
                    <a:lnTo>
                      <a:pt x="17" y="15"/>
                    </a:lnTo>
                    <a:lnTo>
                      <a:pt x="17" y="13"/>
                    </a:lnTo>
                    <a:lnTo>
                      <a:pt x="19" y="13"/>
                    </a:lnTo>
                    <a:lnTo>
                      <a:pt x="21" y="13"/>
                    </a:lnTo>
                    <a:lnTo>
                      <a:pt x="23" y="13"/>
                    </a:lnTo>
                    <a:lnTo>
                      <a:pt x="25" y="13"/>
                    </a:lnTo>
                    <a:lnTo>
                      <a:pt x="27" y="11"/>
                    </a:lnTo>
                    <a:lnTo>
                      <a:pt x="28" y="11"/>
                    </a:lnTo>
                    <a:lnTo>
                      <a:pt x="32" y="9"/>
                    </a:lnTo>
                    <a:lnTo>
                      <a:pt x="32" y="7"/>
                    </a:lnTo>
                    <a:lnTo>
                      <a:pt x="34" y="7"/>
                    </a:lnTo>
                    <a:lnTo>
                      <a:pt x="38" y="7"/>
                    </a:lnTo>
                    <a:lnTo>
                      <a:pt x="40" y="9"/>
                    </a:lnTo>
                    <a:lnTo>
                      <a:pt x="42" y="9"/>
                    </a:lnTo>
                    <a:lnTo>
                      <a:pt x="44" y="9"/>
                    </a:lnTo>
                    <a:lnTo>
                      <a:pt x="46" y="7"/>
                    </a:lnTo>
                    <a:lnTo>
                      <a:pt x="48" y="7"/>
                    </a:lnTo>
                    <a:lnTo>
                      <a:pt x="50" y="9"/>
                    </a:lnTo>
                    <a:lnTo>
                      <a:pt x="50" y="7"/>
                    </a:lnTo>
                    <a:lnTo>
                      <a:pt x="51" y="7"/>
                    </a:lnTo>
                    <a:lnTo>
                      <a:pt x="51" y="5"/>
                    </a:lnTo>
                    <a:lnTo>
                      <a:pt x="53" y="5"/>
                    </a:lnTo>
                    <a:lnTo>
                      <a:pt x="55" y="3"/>
                    </a:lnTo>
                    <a:lnTo>
                      <a:pt x="55" y="1"/>
                    </a:lnTo>
                    <a:lnTo>
                      <a:pt x="57" y="0"/>
                    </a:lnTo>
                    <a:close/>
                  </a:path>
                </a:pathLst>
              </a:custGeom>
              <a:solidFill>
                <a:srgbClr val="628AA8"/>
              </a:solidFill>
              <a:ln w="6350">
                <a:solidFill>
                  <a:srgbClr val="E1E1E1"/>
                </a:solidFill>
                <a:prstDash val="solid"/>
                <a:round/>
                <a:headEnd/>
                <a:tailEnd/>
              </a:ln>
            </p:spPr>
            <p:txBody>
              <a:bodyPr/>
              <a:lstStyle/>
              <a:p>
                <a:endParaRPr lang="en-US"/>
              </a:p>
            </p:txBody>
          </p:sp>
          <p:sp>
            <p:nvSpPr>
              <p:cNvPr id="38211" name="Freeform 68"/>
              <p:cNvSpPr>
                <a:spLocks/>
              </p:cNvSpPr>
              <p:nvPr/>
            </p:nvSpPr>
            <p:spPr bwMode="auto">
              <a:xfrm>
                <a:off x="1827" y="1211"/>
                <a:ext cx="167" cy="135"/>
              </a:xfrm>
              <a:custGeom>
                <a:avLst/>
                <a:gdLst>
                  <a:gd name="T0" fmla="*/ 124 w 167"/>
                  <a:gd name="T1" fmla="*/ 20 h 135"/>
                  <a:gd name="T2" fmla="*/ 130 w 167"/>
                  <a:gd name="T3" fmla="*/ 39 h 135"/>
                  <a:gd name="T4" fmla="*/ 134 w 167"/>
                  <a:gd name="T5" fmla="*/ 64 h 135"/>
                  <a:gd name="T6" fmla="*/ 138 w 167"/>
                  <a:gd name="T7" fmla="*/ 79 h 135"/>
                  <a:gd name="T8" fmla="*/ 138 w 167"/>
                  <a:gd name="T9" fmla="*/ 87 h 135"/>
                  <a:gd name="T10" fmla="*/ 140 w 167"/>
                  <a:gd name="T11" fmla="*/ 92 h 135"/>
                  <a:gd name="T12" fmla="*/ 147 w 167"/>
                  <a:gd name="T13" fmla="*/ 96 h 135"/>
                  <a:gd name="T14" fmla="*/ 151 w 167"/>
                  <a:gd name="T15" fmla="*/ 104 h 135"/>
                  <a:gd name="T16" fmla="*/ 153 w 167"/>
                  <a:gd name="T17" fmla="*/ 110 h 135"/>
                  <a:gd name="T18" fmla="*/ 159 w 167"/>
                  <a:gd name="T19" fmla="*/ 121 h 135"/>
                  <a:gd name="T20" fmla="*/ 163 w 167"/>
                  <a:gd name="T21" fmla="*/ 123 h 135"/>
                  <a:gd name="T22" fmla="*/ 167 w 167"/>
                  <a:gd name="T23" fmla="*/ 127 h 135"/>
                  <a:gd name="T24" fmla="*/ 159 w 167"/>
                  <a:gd name="T25" fmla="*/ 127 h 135"/>
                  <a:gd name="T26" fmla="*/ 155 w 167"/>
                  <a:gd name="T27" fmla="*/ 127 h 135"/>
                  <a:gd name="T28" fmla="*/ 147 w 167"/>
                  <a:gd name="T29" fmla="*/ 121 h 135"/>
                  <a:gd name="T30" fmla="*/ 144 w 167"/>
                  <a:gd name="T31" fmla="*/ 121 h 135"/>
                  <a:gd name="T32" fmla="*/ 142 w 167"/>
                  <a:gd name="T33" fmla="*/ 119 h 135"/>
                  <a:gd name="T34" fmla="*/ 136 w 167"/>
                  <a:gd name="T35" fmla="*/ 123 h 135"/>
                  <a:gd name="T36" fmla="*/ 132 w 167"/>
                  <a:gd name="T37" fmla="*/ 121 h 135"/>
                  <a:gd name="T38" fmla="*/ 128 w 167"/>
                  <a:gd name="T39" fmla="*/ 121 h 135"/>
                  <a:gd name="T40" fmla="*/ 121 w 167"/>
                  <a:gd name="T41" fmla="*/ 121 h 135"/>
                  <a:gd name="T42" fmla="*/ 115 w 167"/>
                  <a:gd name="T43" fmla="*/ 121 h 135"/>
                  <a:gd name="T44" fmla="*/ 107 w 167"/>
                  <a:gd name="T45" fmla="*/ 119 h 135"/>
                  <a:gd name="T46" fmla="*/ 101 w 167"/>
                  <a:gd name="T47" fmla="*/ 121 h 135"/>
                  <a:gd name="T48" fmla="*/ 96 w 167"/>
                  <a:gd name="T49" fmla="*/ 119 h 135"/>
                  <a:gd name="T50" fmla="*/ 69 w 167"/>
                  <a:gd name="T51" fmla="*/ 125 h 135"/>
                  <a:gd name="T52" fmla="*/ 59 w 167"/>
                  <a:gd name="T53" fmla="*/ 127 h 135"/>
                  <a:gd name="T54" fmla="*/ 55 w 167"/>
                  <a:gd name="T55" fmla="*/ 129 h 135"/>
                  <a:gd name="T56" fmla="*/ 49 w 167"/>
                  <a:gd name="T57" fmla="*/ 133 h 135"/>
                  <a:gd name="T58" fmla="*/ 42 w 167"/>
                  <a:gd name="T59" fmla="*/ 133 h 135"/>
                  <a:gd name="T60" fmla="*/ 30 w 167"/>
                  <a:gd name="T61" fmla="*/ 131 h 135"/>
                  <a:gd name="T62" fmla="*/ 36 w 167"/>
                  <a:gd name="T63" fmla="*/ 121 h 135"/>
                  <a:gd name="T64" fmla="*/ 34 w 167"/>
                  <a:gd name="T65" fmla="*/ 116 h 135"/>
                  <a:gd name="T66" fmla="*/ 32 w 167"/>
                  <a:gd name="T67" fmla="*/ 108 h 135"/>
                  <a:gd name="T68" fmla="*/ 26 w 167"/>
                  <a:gd name="T69" fmla="*/ 98 h 135"/>
                  <a:gd name="T70" fmla="*/ 23 w 167"/>
                  <a:gd name="T71" fmla="*/ 91 h 135"/>
                  <a:gd name="T72" fmla="*/ 25 w 167"/>
                  <a:gd name="T73" fmla="*/ 79 h 135"/>
                  <a:gd name="T74" fmla="*/ 28 w 167"/>
                  <a:gd name="T75" fmla="*/ 71 h 135"/>
                  <a:gd name="T76" fmla="*/ 30 w 167"/>
                  <a:gd name="T77" fmla="*/ 66 h 135"/>
                  <a:gd name="T78" fmla="*/ 34 w 167"/>
                  <a:gd name="T79" fmla="*/ 54 h 135"/>
                  <a:gd name="T80" fmla="*/ 38 w 167"/>
                  <a:gd name="T81" fmla="*/ 50 h 135"/>
                  <a:gd name="T82" fmla="*/ 36 w 167"/>
                  <a:gd name="T83" fmla="*/ 46 h 135"/>
                  <a:gd name="T84" fmla="*/ 30 w 167"/>
                  <a:gd name="T85" fmla="*/ 43 h 135"/>
                  <a:gd name="T86" fmla="*/ 25 w 167"/>
                  <a:gd name="T87" fmla="*/ 39 h 135"/>
                  <a:gd name="T88" fmla="*/ 26 w 167"/>
                  <a:gd name="T89" fmla="*/ 33 h 135"/>
                  <a:gd name="T90" fmla="*/ 25 w 167"/>
                  <a:gd name="T91" fmla="*/ 27 h 135"/>
                  <a:gd name="T92" fmla="*/ 21 w 167"/>
                  <a:gd name="T93" fmla="*/ 23 h 135"/>
                  <a:gd name="T94" fmla="*/ 19 w 167"/>
                  <a:gd name="T95" fmla="*/ 16 h 135"/>
                  <a:gd name="T96" fmla="*/ 13 w 167"/>
                  <a:gd name="T97" fmla="*/ 14 h 135"/>
                  <a:gd name="T98" fmla="*/ 5 w 167"/>
                  <a:gd name="T99" fmla="*/ 12 h 135"/>
                  <a:gd name="T100" fmla="*/ 1 w 167"/>
                  <a:gd name="T101" fmla="*/ 4 h 135"/>
                  <a:gd name="T102" fmla="*/ 34 w 167"/>
                  <a:gd name="T103" fmla="*/ 2 h 135"/>
                  <a:gd name="T104" fmla="*/ 82 w 167"/>
                  <a:gd name="T105" fmla="*/ 2 h 135"/>
                  <a:gd name="T106" fmla="*/ 111 w 167"/>
                  <a:gd name="T107" fmla="*/ 0 h 1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7"/>
                  <a:gd name="T163" fmla="*/ 0 h 135"/>
                  <a:gd name="T164" fmla="*/ 167 w 167"/>
                  <a:gd name="T165" fmla="*/ 135 h 1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7" h="135">
                    <a:moveTo>
                      <a:pt x="121" y="0"/>
                    </a:moveTo>
                    <a:lnTo>
                      <a:pt x="121" y="2"/>
                    </a:lnTo>
                    <a:lnTo>
                      <a:pt x="122" y="14"/>
                    </a:lnTo>
                    <a:lnTo>
                      <a:pt x="124" y="20"/>
                    </a:lnTo>
                    <a:lnTo>
                      <a:pt x="124" y="21"/>
                    </a:lnTo>
                    <a:lnTo>
                      <a:pt x="128" y="37"/>
                    </a:lnTo>
                    <a:lnTo>
                      <a:pt x="130" y="39"/>
                    </a:lnTo>
                    <a:lnTo>
                      <a:pt x="130" y="44"/>
                    </a:lnTo>
                    <a:lnTo>
                      <a:pt x="130" y="46"/>
                    </a:lnTo>
                    <a:lnTo>
                      <a:pt x="134" y="56"/>
                    </a:lnTo>
                    <a:lnTo>
                      <a:pt x="134" y="60"/>
                    </a:lnTo>
                    <a:lnTo>
                      <a:pt x="134" y="64"/>
                    </a:lnTo>
                    <a:lnTo>
                      <a:pt x="138" y="75"/>
                    </a:lnTo>
                    <a:lnTo>
                      <a:pt x="138" y="77"/>
                    </a:lnTo>
                    <a:lnTo>
                      <a:pt x="138" y="79"/>
                    </a:lnTo>
                    <a:lnTo>
                      <a:pt x="138" y="81"/>
                    </a:lnTo>
                    <a:lnTo>
                      <a:pt x="138" y="85"/>
                    </a:lnTo>
                    <a:lnTo>
                      <a:pt x="138" y="87"/>
                    </a:lnTo>
                    <a:lnTo>
                      <a:pt x="140" y="89"/>
                    </a:lnTo>
                    <a:lnTo>
                      <a:pt x="140" y="91"/>
                    </a:lnTo>
                    <a:lnTo>
                      <a:pt x="140" y="92"/>
                    </a:lnTo>
                    <a:lnTo>
                      <a:pt x="142" y="94"/>
                    </a:lnTo>
                    <a:lnTo>
                      <a:pt x="144" y="94"/>
                    </a:lnTo>
                    <a:lnTo>
                      <a:pt x="145" y="96"/>
                    </a:lnTo>
                    <a:lnTo>
                      <a:pt x="147" y="96"/>
                    </a:lnTo>
                    <a:lnTo>
                      <a:pt x="149" y="96"/>
                    </a:lnTo>
                    <a:lnTo>
                      <a:pt x="149" y="98"/>
                    </a:lnTo>
                    <a:lnTo>
                      <a:pt x="149" y="100"/>
                    </a:lnTo>
                    <a:lnTo>
                      <a:pt x="149" y="102"/>
                    </a:lnTo>
                    <a:lnTo>
                      <a:pt x="151" y="104"/>
                    </a:lnTo>
                    <a:lnTo>
                      <a:pt x="151" y="106"/>
                    </a:lnTo>
                    <a:lnTo>
                      <a:pt x="151" y="108"/>
                    </a:lnTo>
                    <a:lnTo>
                      <a:pt x="153" y="110"/>
                    </a:lnTo>
                    <a:lnTo>
                      <a:pt x="151" y="112"/>
                    </a:lnTo>
                    <a:lnTo>
                      <a:pt x="153" y="114"/>
                    </a:lnTo>
                    <a:lnTo>
                      <a:pt x="153" y="116"/>
                    </a:lnTo>
                    <a:lnTo>
                      <a:pt x="157" y="119"/>
                    </a:lnTo>
                    <a:lnTo>
                      <a:pt x="159" y="121"/>
                    </a:lnTo>
                    <a:lnTo>
                      <a:pt x="163" y="123"/>
                    </a:lnTo>
                    <a:lnTo>
                      <a:pt x="165" y="123"/>
                    </a:lnTo>
                    <a:lnTo>
                      <a:pt x="165" y="125"/>
                    </a:lnTo>
                    <a:lnTo>
                      <a:pt x="167" y="125"/>
                    </a:lnTo>
                    <a:lnTo>
                      <a:pt x="167" y="127"/>
                    </a:lnTo>
                    <a:lnTo>
                      <a:pt x="163" y="127"/>
                    </a:lnTo>
                    <a:lnTo>
                      <a:pt x="161" y="127"/>
                    </a:lnTo>
                    <a:lnTo>
                      <a:pt x="159" y="127"/>
                    </a:lnTo>
                    <a:lnTo>
                      <a:pt x="157" y="129"/>
                    </a:lnTo>
                    <a:lnTo>
                      <a:pt x="157" y="127"/>
                    </a:lnTo>
                    <a:lnTo>
                      <a:pt x="155" y="127"/>
                    </a:lnTo>
                    <a:lnTo>
                      <a:pt x="153" y="125"/>
                    </a:lnTo>
                    <a:lnTo>
                      <a:pt x="151" y="123"/>
                    </a:lnTo>
                    <a:lnTo>
                      <a:pt x="149" y="123"/>
                    </a:lnTo>
                    <a:lnTo>
                      <a:pt x="147" y="121"/>
                    </a:lnTo>
                    <a:lnTo>
                      <a:pt x="145" y="121"/>
                    </a:lnTo>
                    <a:lnTo>
                      <a:pt x="144" y="121"/>
                    </a:lnTo>
                    <a:lnTo>
                      <a:pt x="142" y="121"/>
                    </a:lnTo>
                    <a:lnTo>
                      <a:pt x="142" y="119"/>
                    </a:lnTo>
                    <a:lnTo>
                      <a:pt x="142" y="121"/>
                    </a:lnTo>
                    <a:lnTo>
                      <a:pt x="140" y="121"/>
                    </a:lnTo>
                    <a:lnTo>
                      <a:pt x="138" y="123"/>
                    </a:lnTo>
                    <a:lnTo>
                      <a:pt x="136" y="123"/>
                    </a:lnTo>
                    <a:lnTo>
                      <a:pt x="134" y="123"/>
                    </a:lnTo>
                    <a:lnTo>
                      <a:pt x="134" y="121"/>
                    </a:lnTo>
                    <a:lnTo>
                      <a:pt x="132" y="121"/>
                    </a:lnTo>
                    <a:lnTo>
                      <a:pt x="130" y="121"/>
                    </a:lnTo>
                    <a:lnTo>
                      <a:pt x="128" y="121"/>
                    </a:lnTo>
                    <a:lnTo>
                      <a:pt x="126" y="123"/>
                    </a:lnTo>
                    <a:lnTo>
                      <a:pt x="124" y="123"/>
                    </a:lnTo>
                    <a:lnTo>
                      <a:pt x="121" y="121"/>
                    </a:lnTo>
                    <a:lnTo>
                      <a:pt x="119" y="121"/>
                    </a:lnTo>
                    <a:lnTo>
                      <a:pt x="117" y="121"/>
                    </a:lnTo>
                    <a:lnTo>
                      <a:pt x="115" y="121"/>
                    </a:lnTo>
                    <a:lnTo>
                      <a:pt x="113" y="121"/>
                    </a:lnTo>
                    <a:lnTo>
                      <a:pt x="111" y="121"/>
                    </a:lnTo>
                    <a:lnTo>
                      <a:pt x="111" y="119"/>
                    </a:lnTo>
                    <a:lnTo>
                      <a:pt x="109" y="119"/>
                    </a:lnTo>
                    <a:lnTo>
                      <a:pt x="107" y="119"/>
                    </a:lnTo>
                    <a:lnTo>
                      <a:pt x="105" y="121"/>
                    </a:lnTo>
                    <a:lnTo>
                      <a:pt x="105" y="119"/>
                    </a:lnTo>
                    <a:lnTo>
                      <a:pt x="103" y="119"/>
                    </a:lnTo>
                    <a:lnTo>
                      <a:pt x="101" y="121"/>
                    </a:lnTo>
                    <a:lnTo>
                      <a:pt x="99" y="121"/>
                    </a:lnTo>
                    <a:lnTo>
                      <a:pt x="99" y="119"/>
                    </a:lnTo>
                    <a:lnTo>
                      <a:pt x="96" y="119"/>
                    </a:lnTo>
                    <a:lnTo>
                      <a:pt x="94" y="119"/>
                    </a:lnTo>
                    <a:lnTo>
                      <a:pt x="90" y="121"/>
                    </a:lnTo>
                    <a:lnTo>
                      <a:pt x="82" y="127"/>
                    </a:lnTo>
                    <a:lnTo>
                      <a:pt x="78" y="125"/>
                    </a:lnTo>
                    <a:lnTo>
                      <a:pt x="69" y="125"/>
                    </a:lnTo>
                    <a:lnTo>
                      <a:pt x="67" y="127"/>
                    </a:lnTo>
                    <a:lnTo>
                      <a:pt x="65" y="129"/>
                    </a:lnTo>
                    <a:lnTo>
                      <a:pt x="63" y="127"/>
                    </a:lnTo>
                    <a:lnTo>
                      <a:pt x="61" y="127"/>
                    </a:lnTo>
                    <a:lnTo>
                      <a:pt x="59" y="127"/>
                    </a:lnTo>
                    <a:lnTo>
                      <a:pt x="57" y="127"/>
                    </a:lnTo>
                    <a:lnTo>
                      <a:pt x="55" y="129"/>
                    </a:lnTo>
                    <a:lnTo>
                      <a:pt x="51" y="131"/>
                    </a:lnTo>
                    <a:lnTo>
                      <a:pt x="49" y="133"/>
                    </a:lnTo>
                    <a:lnTo>
                      <a:pt x="46" y="133"/>
                    </a:lnTo>
                    <a:lnTo>
                      <a:pt x="46" y="135"/>
                    </a:lnTo>
                    <a:lnTo>
                      <a:pt x="44" y="135"/>
                    </a:lnTo>
                    <a:lnTo>
                      <a:pt x="42" y="133"/>
                    </a:lnTo>
                    <a:lnTo>
                      <a:pt x="40" y="133"/>
                    </a:lnTo>
                    <a:lnTo>
                      <a:pt x="30" y="133"/>
                    </a:lnTo>
                    <a:lnTo>
                      <a:pt x="30" y="131"/>
                    </a:lnTo>
                    <a:lnTo>
                      <a:pt x="32" y="129"/>
                    </a:lnTo>
                    <a:lnTo>
                      <a:pt x="32" y="127"/>
                    </a:lnTo>
                    <a:lnTo>
                      <a:pt x="34" y="127"/>
                    </a:lnTo>
                    <a:lnTo>
                      <a:pt x="36" y="125"/>
                    </a:lnTo>
                    <a:lnTo>
                      <a:pt x="36" y="121"/>
                    </a:lnTo>
                    <a:lnTo>
                      <a:pt x="36" y="119"/>
                    </a:lnTo>
                    <a:lnTo>
                      <a:pt x="34" y="117"/>
                    </a:lnTo>
                    <a:lnTo>
                      <a:pt x="34" y="116"/>
                    </a:lnTo>
                    <a:lnTo>
                      <a:pt x="34" y="114"/>
                    </a:lnTo>
                    <a:lnTo>
                      <a:pt x="34" y="112"/>
                    </a:lnTo>
                    <a:lnTo>
                      <a:pt x="34" y="110"/>
                    </a:lnTo>
                    <a:lnTo>
                      <a:pt x="32" y="108"/>
                    </a:lnTo>
                    <a:lnTo>
                      <a:pt x="32" y="106"/>
                    </a:lnTo>
                    <a:lnTo>
                      <a:pt x="30" y="102"/>
                    </a:lnTo>
                    <a:lnTo>
                      <a:pt x="28" y="102"/>
                    </a:lnTo>
                    <a:lnTo>
                      <a:pt x="26" y="100"/>
                    </a:lnTo>
                    <a:lnTo>
                      <a:pt x="26" y="98"/>
                    </a:lnTo>
                    <a:lnTo>
                      <a:pt x="25" y="98"/>
                    </a:lnTo>
                    <a:lnTo>
                      <a:pt x="25" y="96"/>
                    </a:lnTo>
                    <a:lnTo>
                      <a:pt x="23" y="92"/>
                    </a:lnTo>
                    <a:lnTo>
                      <a:pt x="23" y="91"/>
                    </a:lnTo>
                    <a:lnTo>
                      <a:pt x="25" y="87"/>
                    </a:lnTo>
                    <a:lnTo>
                      <a:pt x="25" y="85"/>
                    </a:lnTo>
                    <a:lnTo>
                      <a:pt x="25" y="83"/>
                    </a:lnTo>
                    <a:lnTo>
                      <a:pt x="25" y="81"/>
                    </a:lnTo>
                    <a:lnTo>
                      <a:pt x="25" y="79"/>
                    </a:lnTo>
                    <a:lnTo>
                      <a:pt x="26" y="77"/>
                    </a:lnTo>
                    <a:lnTo>
                      <a:pt x="28" y="73"/>
                    </a:lnTo>
                    <a:lnTo>
                      <a:pt x="28" y="71"/>
                    </a:lnTo>
                    <a:lnTo>
                      <a:pt x="28" y="69"/>
                    </a:lnTo>
                    <a:lnTo>
                      <a:pt x="28" y="68"/>
                    </a:lnTo>
                    <a:lnTo>
                      <a:pt x="30" y="66"/>
                    </a:lnTo>
                    <a:lnTo>
                      <a:pt x="32" y="62"/>
                    </a:lnTo>
                    <a:lnTo>
                      <a:pt x="34" y="60"/>
                    </a:lnTo>
                    <a:lnTo>
                      <a:pt x="34" y="56"/>
                    </a:lnTo>
                    <a:lnTo>
                      <a:pt x="34" y="54"/>
                    </a:lnTo>
                    <a:lnTo>
                      <a:pt x="36" y="52"/>
                    </a:lnTo>
                    <a:lnTo>
                      <a:pt x="38" y="52"/>
                    </a:lnTo>
                    <a:lnTo>
                      <a:pt x="38" y="50"/>
                    </a:lnTo>
                    <a:lnTo>
                      <a:pt x="36" y="48"/>
                    </a:lnTo>
                    <a:lnTo>
                      <a:pt x="36" y="46"/>
                    </a:lnTo>
                    <a:lnTo>
                      <a:pt x="34" y="44"/>
                    </a:lnTo>
                    <a:lnTo>
                      <a:pt x="30" y="43"/>
                    </a:lnTo>
                    <a:lnTo>
                      <a:pt x="28" y="43"/>
                    </a:lnTo>
                    <a:lnTo>
                      <a:pt x="26" y="41"/>
                    </a:lnTo>
                    <a:lnTo>
                      <a:pt x="25" y="39"/>
                    </a:lnTo>
                    <a:lnTo>
                      <a:pt x="26" y="35"/>
                    </a:lnTo>
                    <a:lnTo>
                      <a:pt x="26" y="33"/>
                    </a:lnTo>
                    <a:lnTo>
                      <a:pt x="25" y="31"/>
                    </a:lnTo>
                    <a:lnTo>
                      <a:pt x="23" y="29"/>
                    </a:lnTo>
                    <a:lnTo>
                      <a:pt x="25" y="27"/>
                    </a:lnTo>
                    <a:lnTo>
                      <a:pt x="23" y="25"/>
                    </a:lnTo>
                    <a:lnTo>
                      <a:pt x="21" y="25"/>
                    </a:lnTo>
                    <a:lnTo>
                      <a:pt x="21" y="23"/>
                    </a:lnTo>
                    <a:lnTo>
                      <a:pt x="21" y="20"/>
                    </a:lnTo>
                    <a:lnTo>
                      <a:pt x="21" y="18"/>
                    </a:lnTo>
                    <a:lnTo>
                      <a:pt x="19" y="18"/>
                    </a:lnTo>
                    <a:lnTo>
                      <a:pt x="19" y="16"/>
                    </a:lnTo>
                    <a:lnTo>
                      <a:pt x="17" y="16"/>
                    </a:lnTo>
                    <a:lnTo>
                      <a:pt x="15" y="16"/>
                    </a:lnTo>
                    <a:lnTo>
                      <a:pt x="13" y="14"/>
                    </a:lnTo>
                    <a:lnTo>
                      <a:pt x="11" y="14"/>
                    </a:lnTo>
                    <a:lnTo>
                      <a:pt x="9" y="14"/>
                    </a:lnTo>
                    <a:lnTo>
                      <a:pt x="5" y="12"/>
                    </a:lnTo>
                    <a:lnTo>
                      <a:pt x="1" y="10"/>
                    </a:lnTo>
                    <a:lnTo>
                      <a:pt x="1" y="8"/>
                    </a:lnTo>
                    <a:lnTo>
                      <a:pt x="1" y="4"/>
                    </a:lnTo>
                    <a:lnTo>
                      <a:pt x="0" y="4"/>
                    </a:lnTo>
                    <a:lnTo>
                      <a:pt x="0" y="2"/>
                    </a:lnTo>
                    <a:lnTo>
                      <a:pt x="21" y="2"/>
                    </a:lnTo>
                    <a:lnTo>
                      <a:pt x="23" y="2"/>
                    </a:lnTo>
                    <a:lnTo>
                      <a:pt x="34" y="2"/>
                    </a:lnTo>
                    <a:lnTo>
                      <a:pt x="51" y="2"/>
                    </a:lnTo>
                    <a:lnTo>
                      <a:pt x="55" y="2"/>
                    </a:lnTo>
                    <a:lnTo>
                      <a:pt x="61" y="2"/>
                    </a:lnTo>
                    <a:lnTo>
                      <a:pt x="71" y="2"/>
                    </a:lnTo>
                    <a:lnTo>
                      <a:pt x="82" y="2"/>
                    </a:lnTo>
                    <a:lnTo>
                      <a:pt x="88" y="0"/>
                    </a:lnTo>
                    <a:lnTo>
                      <a:pt x="94" y="0"/>
                    </a:lnTo>
                    <a:lnTo>
                      <a:pt x="103" y="0"/>
                    </a:lnTo>
                    <a:lnTo>
                      <a:pt x="109" y="0"/>
                    </a:lnTo>
                    <a:lnTo>
                      <a:pt x="111" y="0"/>
                    </a:lnTo>
                    <a:lnTo>
                      <a:pt x="121" y="0"/>
                    </a:lnTo>
                    <a:close/>
                  </a:path>
                </a:pathLst>
              </a:custGeom>
              <a:solidFill>
                <a:srgbClr val="2E648C"/>
              </a:solidFill>
              <a:ln w="6350">
                <a:solidFill>
                  <a:srgbClr val="E1E1E1"/>
                </a:solidFill>
                <a:prstDash val="solid"/>
                <a:round/>
                <a:headEnd/>
                <a:tailEnd/>
              </a:ln>
            </p:spPr>
            <p:txBody>
              <a:bodyPr/>
              <a:lstStyle/>
              <a:p>
                <a:endParaRPr lang="en-US"/>
              </a:p>
            </p:txBody>
          </p:sp>
          <p:sp>
            <p:nvSpPr>
              <p:cNvPr id="38212" name="Freeform 69"/>
              <p:cNvSpPr>
                <a:spLocks/>
              </p:cNvSpPr>
              <p:nvPr/>
            </p:nvSpPr>
            <p:spPr bwMode="auto">
              <a:xfrm>
                <a:off x="1948" y="1209"/>
                <a:ext cx="197" cy="171"/>
              </a:xfrm>
              <a:custGeom>
                <a:avLst/>
                <a:gdLst>
                  <a:gd name="T0" fmla="*/ 126 w 197"/>
                  <a:gd name="T1" fmla="*/ 6 h 171"/>
                  <a:gd name="T2" fmla="*/ 122 w 197"/>
                  <a:gd name="T3" fmla="*/ 16 h 171"/>
                  <a:gd name="T4" fmla="*/ 120 w 197"/>
                  <a:gd name="T5" fmla="*/ 18 h 171"/>
                  <a:gd name="T6" fmla="*/ 126 w 197"/>
                  <a:gd name="T7" fmla="*/ 25 h 171"/>
                  <a:gd name="T8" fmla="*/ 130 w 197"/>
                  <a:gd name="T9" fmla="*/ 31 h 171"/>
                  <a:gd name="T10" fmla="*/ 130 w 197"/>
                  <a:gd name="T11" fmla="*/ 35 h 171"/>
                  <a:gd name="T12" fmla="*/ 136 w 197"/>
                  <a:gd name="T13" fmla="*/ 41 h 171"/>
                  <a:gd name="T14" fmla="*/ 142 w 197"/>
                  <a:gd name="T15" fmla="*/ 43 h 171"/>
                  <a:gd name="T16" fmla="*/ 145 w 197"/>
                  <a:gd name="T17" fmla="*/ 54 h 171"/>
                  <a:gd name="T18" fmla="*/ 151 w 197"/>
                  <a:gd name="T19" fmla="*/ 64 h 171"/>
                  <a:gd name="T20" fmla="*/ 170 w 197"/>
                  <a:gd name="T21" fmla="*/ 75 h 171"/>
                  <a:gd name="T22" fmla="*/ 161 w 197"/>
                  <a:gd name="T23" fmla="*/ 91 h 171"/>
                  <a:gd name="T24" fmla="*/ 163 w 197"/>
                  <a:gd name="T25" fmla="*/ 93 h 171"/>
                  <a:gd name="T26" fmla="*/ 168 w 197"/>
                  <a:gd name="T27" fmla="*/ 96 h 171"/>
                  <a:gd name="T28" fmla="*/ 178 w 197"/>
                  <a:gd name="T29" fmla="*/ 102 h 171"/>
                  <a:gd name="T30" fmla="*/ 182 w 197"/>
                  <a:gd name="T31" fmla="*/ 112 h 171"/>
                  <a:gd name="T32" fmla="*/ 195 w 197"/>
                  <a:gd name="T33" fmla="*/ 118 h 171"/>
                  <a:gd name="T34" fmla="*/ 197 w 197"/>
                  <a:gd name="T35" fmla="*/ 123 h 171"/>
                  <a:gd name="T36" fmla="*/ 193 w 197"/>
                  <a:gd name="T37" fmla="*/ 125 h 171"/>
                  <a:gd name="T38" fmla="*/ 191 w 197"/>
                  <a:gd name="T39" fmla="*/ 125 h 171"/>
                  <a:gd name="T40" fmla="*/ 188 w 197"/>
                  <a:gd name="T41" fmla="*/ 125 h 171"/>
                  <a:gd name="T42" fmla="*/ 184 w 197"/>
                  <a:gd name="T43" fmla="*/ 127 h 171"/>
                  <a:gd name="T44" fmla="*/ 178 w 197"/>
                  <a:gd name="T45" fmla="*/ 121 h 171"/>
                  <a:gd name="T46" fmla="*/ 174 w 197"/>
                  <a:gd name="T47" fmla="*/ 119 h 171"/>
                  <a:gd name="T48" fmla="*/ 167 w 197"/>
                  <a:gd name="T49" fmla="*/ 118 h 171"/>
                  <a:gd name="T50" fmla="*/ 163 w 197"/>
                  <a:gd name="T51" fmla="*/ 116 h 171"/>
                  <a:gd name="T52" fmla="*/ 155 w 197"/>
                  <a:gd name="T53" fmla="*/ 112 h 171"/>
                  <a:gd name="T54" fmla="*/ 151 w 197"/>
                  <a:gd name="T55" fmla="*/ 114 h 171"/>
                  <a:gd name="T56" fmla="*/ 142 w 197"/>
                  <a:gd name="T57" fmla="*/ 118 h 171"/>
                  <a:gd name="T58" fmla="*/ 130 w 197"/>
                  <a:gd name="T59" fmla="*/ 127 h 171"/>
                  <a:gd name="T60" fmla="*/ 124 w 197"/>
                  <a:gd name="T61" fmla="*/ 133 h 171"/>
                  <a:gd name="T62" fmla="*/ 109 w 197"/>
                  <a:gd name="T63" fmla="*/ 150 h 171"/>
                  <a:gd name="T64" fmla="*/ 97 w 197"/>
                  <a:gd name="T65" fmla="*/ 162 h 171"/>
                  <a:gd name="T66" fmla="*/ 90 w 197"/>
                  <a:gd name="T67" fmla="*/ 171 h 171"/>
                  <a:gd name="T68" fmla="*/ 86 w 197"/>
                  <a:gd name="T69" fmla="*/ 169 h 171"/>
                  <a:gd name="T70" fmla="*/ 74 w 197"/>
                  <a:gd name="T71" fmla="*/ 166 h 171"/>
                  <a:gd name="T72" fmla="*/ 71 w 197"/>
                  <a:gd name="T73" fmla="*/ 164 h 171"/>
                  <a:gd name="T74" fmla="*/ 61 w 197"/>
                  <a:gd name="T75" fmla="*/ 164 h 171"/>
                  <a:gd name="T76" fmla="*/ 55 w 197"/>
                  <a:gd name="T77" fmla="*/ 160 h 171"/>
                  <a:gd name="T78" fmla="*/ 55 w 197"/>
                  <a:gd name="T79" fmla="*/ 152 h 171"/>
                  <a:gd name="T80" fmla="*/ 53 w 197"/>
                  <a:gd name="T81" fmla="*/ 141 h 171"/>
                  <a:gd name="T82" fmla="*/ 49 w 197"/>
                  <a:gd name="T83" fmla="*/ 135 h 171"/>
                  <a:gd name="T84" fmla="*/ 46 w 197"/>
                  <a:gd name="T85" fmla="*/ 131 h 171"/>
                  <a:gd name="T86" fmla="*/ 44 w 197"/>
                  <a:gd name="T87" fmla="*/ 125 h 171"/>
                  <a:gd name="T88" fmla="*/ 42 w 197"/>
                  <a:gd name="T89" fmla="*/ 125 h 171"/>
                  <a:gd name="T90" fmla="*/ 32 w 197"/>
                  <a:gd name="T91" fmla="*/ 112 h 171"/>
                  <a:gd name="T92" fmla="*/ 28 w 197"/>
                  <a:gd name="T93" fmla="*/ 104 h 171"/>
                  <a:gd name="T94" fmla="*/ 23 w 197"/>
                  <a:gd name="T95" fmla="*/ 96 h 171"/>
                  <a:gd name="T96" fmla="*/ 19 w 197"/>
                  <a:gd name="T97" fmla="*/ 91 h 171"/>
                  <a:gd name="T98" fmla="*/ 17 w 197"/>
                  <a:gd name="T99" fmla="*/ 83 h 171"/>
                  <a:gd name="T100" fmla="*/ 13 w 197"/>
                  <a:gd name="T101" fmla="*/ 66 h 171"/>
                  <a:gd name="T102" fmla="*/ 7 w 197"/>
                  <a:gd name="T103" fmla="*/ 39 h 171"/>
                  <a:gd name="T104" fmla="*/ 0 w 197"/>
                  <a:gd name="T105" fmla="*/ 4 h 171"/>
                  <a:gd name="T106" fmla="*/ 24 w 197"/>
                  <a:gd name="T107" fmla="*/ 2 h 171"/>
                  <a:gd name="T108" fmla="*/ 53 w 197"/>
                  <a:gd name="T109" fmla="*/ 2 h 171"/>
                  <a:gd name="T110" fmla="*/ 74 w 197"/>
                  <a:gd name="T111" fmla="*/ 2 h 171"/>
                  <a:gd name="T112" fmla="*/ 99 w 197"/>
                  <a:gd name="T113" fmla="*/ 2 h 171"/>
                  <a:gd name="T114" fmla="*/ 117 w 197"/>
                  <a:gd name="T115" fmla="*/ 2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7"/>
                  <a:gd name="T175" fmla="*/ 0 h 171"/>
                  <a:gd name="T176" fmla="*/ 197 w 197"/>
                  <a:gd name="T177" fmla="*/ 171 h 1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7" h="171">
                    <a:moveTo>
                      <a:pt x="122" y="0"/>
                    </a:moveTo>
                    <a:lnTo>
                      <a:pt x="122" y="0"/>
                    </a:lnTo>
                    <a:lnTo>
                      <a:pt x="122" y="2"/>
                    </a:lnTo>
                    <a:lnTo>
                      <a:pt x="124" y="4"/>
                    </a:lnTo>
                    <a:lnTo>
                      <a:pt x="126" y="6"/>
                    </a:lnTo>
                    <a:lnTo>
                      <a:pt x="128" y="8"/>
                    </a:lnTo>
                    <a:lnTo>
                      <a:pt x="126" y="10"/>
                    </a:lnTo>
                    <a:lnTo>
                      <a:pt x="124" y="12"/>
                    </a:lnTo>
                    <a:lnTo>
                      <a:pt x="122" y="16"/>
                    </a:lnTo>
                    <a:lnTo>
                      <a:pt x="120" y="16"/>
                    </a:lnTo>
                    <a:lnTo>
                      <a:pt x="120" y="18"/>
                    </a:lnTo>
                    <a:lnTo>
                      <a:pt x="122" y="20"/>
                    </a:lnTo>
                    <a:lnTo>
                      <a:pt x="124" y="22"/>
                    </a:lnTo>
                    <a:lnTo>
                      <a:pt x="122" y="22"/>
                    </a:lnTo>
                    <a:lnTo>
                      <a:pt x="122" y="23"/>
                    </a:lnTo>
                    <a:lnTo>
                      <a:pt x="124" y="23"/>
                    </a:lnTo>
                    <a:lnTo>
                      <a:pt x="126" y="25"/>
                    </a:lnTo>
                    <a:lnTo>
                      <a:pt x="128" y="29"/>
                    </a:lnTo>
                    <a:lnTo>
                      <a:pt x="130" y="29"/>
                    </a:lnTo>
                    <a:lnTo>
                      <a:pt x="130" y="31"/>
                    </a:lnTo>
                    <a:lnTo>
                      <a:pt x="130" y="33"/>
                    </a:lnTo>
                    <a:lnTo>
                      <a:pt x="128" y="35"/>
                    </a:lnTo>
                    <a:lnTo>
                      <a:pt x="130" y="35"/>
                    </a:lnTo>
                    <a:lnTo>
                      <a:pt x="130" y="37"/>
                    </a:lnTo>
                    <a:lnTo>
                      <a:pt x="132" y="37"/>
                    </a:lnTo>
                    <a:lnTo>
                      <a:pt x="134" y="39"/>
                    </a:lnTo>
                    <a:lnTo>
                      <a:pt x="136" y="41"/>
                    </a:lnTo>
                    <a:lnTo>
                      <a:pt x="136" y="43"/>
                    </a:lnTo>
                    <a:lnTo>
                      <a:pt x="138" y="43"/>
                    </a:lnTo>
                    <a:lnTo>
                      <a:pt x="140" y="45"/>
                    </a:lnTo>
                    <a:lnTo>
                      <a:pt x="142" y="43"/>
                    </a:lnTo>
                    <a:lnTo>
                      <a:pt x="142" y="46"/>
                    </a:lnTo>
                    <a:lnTo>
                      <a:pt x="142" y="48"/>
                    </a:lnTo>
                    <a:lnTo>
                      <a:pt x="143" y="50"/>
                    </a:lnTo>
                    <a:lnTo>
                      <a:pt x="145" y="52"/>
                    </a:lnTo>
                    <a:lnTo>
                      <a:pt x="145" y="54"/>
                    </a:lnTo>
                    <a:lnTo>
                      <a:pt x="145" y="56"/>
                    </a:lnTo>
                    <a:lnTo>
                      <a:pt x="145" y="58"/>
                    </a:lnTo>
                    <a:lnTo>
                      <a:pt x="145" y="60"/>
                    </a:lnTo>
                    <a:lnTo>
                      <a:pt x="147" y="64"/>
                    </a:lnTo>
                    <a:lnTo>
                      <a:pt x="149" y="64"/>
                    </a:lnTo>
                    <a:lnTo>
                      <a:pt x="151" y="64"/>
                    </a:lnTo>
                    <a:lnTo>
                      <a:pt x="155" y="66"/>
                    </a:lnTo>
                    <a:lnTo>
                      <a:pt x="157" y="68"/>
                    </a:lnTo>
                    <a:lnTo>
                      <a:pt x="157" y="70"/>
                    </a:lnTo>
                    <a:lnTo>
                      <a:pt x="159" y="70"/>
                    </a:lnTo>
                    <a:lnTo>
                      <a:pt x="167" y="75"/>
                    </a:lnTo>
                    <a:lnTo>
                      <a:pt x="170" y="75"/>
                    </a:lnTo>
                    <a:lnTo>
                      <a:pt x="172" y="77"/>
                    </a:lnTo>
                    <a:lnTo>
                      <a:pt x="161" y="91"/>
                    </a:lnTo>
                    <a:lnTo>
                      <a:pt x="161" y="93"/>
                    </a:lnTo>
                    <a:lnTo>
                      <a:pt x="163" y="93"/>
                    </a:lnTo>
                    <a:lnTo>
                      <a:pt x="167" y="94"/>
                    </a:lnTo>
                    <a:lnTo>
                      <a:pt x="167" y="96"/>
                    </a:lnTo>
                    <a:lnTo>
                      <a:pt x="168" y="96"/>
                    </a:lnTo>
                    <a:lnTo>
                      <a:pt x="170" y="98"/>
                    </a:lnTo>
                    <a:lnTo>
                      <a:pt x="172" y="98"/>
                    </a:lnTo>
                    <a:lnTo>
                      <a:pt x="176" y="100"/>
                    </a:lnTo>
                    <a:lnTo>
                      <a:pt x="178" y="100"/>
                    </a:lnTo>
                    <a:lnTo>
                      <a:pt x="178" y="102"/>
                    </a:lnTo>
                    <a:lnTo>
                      <a:pt x="180" y="104"/>
                    </a:lnTo>
                    <a:lnTo>
                      <a:pt x="180" y="106"/>
                    </a:lnTo>
                    <a:lnTo>
                      <a:pt x="180" y="108"/>
                    </a:lnTo>
                    <a:lnTo>
                      <a:pt x="182" y="110"/>
                    </a:lnTo>
                    <a:lnTo>
                      <a:pt x="182" y="112"/>
                    </a:lnTo>
                    <a:lnTo>
                      <a:pt x="186" y="112"/>
                    </a:lnTo>
                    <a:lnTo>
                      <a:pt x="186" y="114"/>
                    </a:lnTo>
                    <a:lnTo>
                      <a:pt x="188" y="114"/>
                    </a:lnTo>
                    <a:lnTo>
                      <a:pt x="190" y="114"/>
                    </a:lnTo>
                    <a:lnTo>
                      <a:pt x="195" y="118"/>
                    </a:lnTo>
                    <a:lnTo>
                      <a:pt x="197" y="118"/>
                    </a:lnTo>
                    <a:lnTo>
                      <a:pt x="197" y="119"/>
                    </a:lnTo>
                    <a:lnTo>
                      <a:pt x="197" y="121"/>
                    </a:lnTo>
                    <a:lnTo>
                      <a:pt x="197" y="123"/>
                    </a:lnTo>
                    <a:lnTo>
                      <a:pt x="197" y="125"/>
                    </a:lnTo>
                    <a:lnTo>
                      <a:pt x="195" y="125"/>
                    </a:lnTo>
                    <a:lnTo>
                      <a:pt x="193" y="125"/>
                    </a:lnTo>
                    <a:lnTo>
                      <a:pt x="193" y="127"/>
                    </a:lnTo>
                    <a:lnTo>
                      <a:pt x="191" y="125"/>
                    </a:lnTo>
                    <a:lnTo>
                      <a:pt x="190" y="127"/>
                    </a:lnTo>
                    <a:lnTo>
                      <a:pt x="188" y="127"/>
                    </a:lnTo>
                    <a:lnTo>
                      <a:pt x="188" y="125"/>
                    </a:lnTo>
                    <a:lnTo>
                      <a:pt x="188" y="123"/>
                    </a:lnTo>
                    <a:lnTo>
                      <a:pt x="186" y="123"/>
                    </a:lnTo>
                    <a:lnTo>
                      <a:pt x="186" y="125"/>
                    </a:lnTo>
                    <a:lnTo>
                      <a:pt x="184" y="127"/>
                    </a:lnTo>
                    <a:lnTo>
                      <a:pt x="182" y="125"/>
                    </a:lnTo>
                    <a:lnTo>
                      <a:pt x="180" y="123"/>
                    </a:lnTo>
                    <a:lnTo>
                      <a:pt x="178" y="121"/>
                    </a:lnTo>
                    <a:lnTo>
                      <a:pt x="178" y="123"/>
                    </a:lnTo>
                    <a:lnTo>
                      <a:pt x="176" y="123"/>
                    </a:lnTo>
                    <a:lnTo>
                      <a:pt x="174" y="119"/>
                    </a:lnTo>
                    <a:lnTo>
                      <a:pt x="176" y="119"/>
                    </a:lnTo>
                    <a:lnTo>
                      <a:pt x="174" y="119"/>
                    </a:lnTo>
                    <a:lnTo>
                      <a:pt x="174" y="118"/>
                    </a:lnTo>
                    <a:lnTo>
                      <a:pt x="174" y="119"/>
                    </a:lnTo>
                    <a:lnTo>
                      <a:pt x="168" y="118"/>
                    </a:lnTo>
                    <a:lnTo>
                      <a:pt x="167" y="118"/>
                    </a:lnTo>
                    <a:lnTo>
                      <a:pt x="165" y="118"/>
                    </a:lnTo>
                    <a:lnTo>
                      <a:pt x="163" y="118"/>
                    </a:lnTo>
                    <a:lnTo>
                      <a:pt x="163" y="116"/>
                    </a:lnTo>
                    <a:lnTo>
                      <a:pt x="161" y="116"/>
                    </a:lnTo>
                    <a:lnTo>
                      <a:pt x="161" y="114"/>
                    </a:lnTo>
                    <a:lnTo>
                      <a:pt x="159" y="114"/>
                    </a:lnTo>
                    <a:lnTo>
                      <a:pt x="159" y="112"/>
                    </a:lnTo>
                    <a:lnTo>
                      <a:pt x="155" y="112"/>
                    </a:lnTo>
                    <a:lnTo>
                      <a:pt x="155" y="110"/>
                    </a:lnTo>
                    <a:lnTo>
                      <a:pt x="153" y="110"/>
                    </a:lnTo>
                    <a:lnTo>
                      <a:pt x="153" y="112"/>
                    </a:lnTo>
                    <a:lnTo>
                      <a:pt x="151" y="114"/>
                    </a:lnTo>
                    <a:lnTo>
                      <a:pt x="147" y="116"/>
                    </a:lnTo>
                    <a:lnTo>
                      <a:pt x="145" y="116"/>
                    </a:lnTo>
                    <a:lnTo>
                      <a:pt x="143" y="118"/>
                    </a:lnTo>
                    <a:lnTo>
                      <a:pt x="142" y="118"/>
                    </a:lnTo>
                    <a:lnTo>
                      <a:pt x="142" y="119"/>
                    </a:lnTo>
                    <a:lnTo>
                      <a:pt x="140" y="119"/>
                    </a:lnTo>
                    <a:lnTo>
                      <a:pt x="136" y="125"/>
                    </a:lnTo>
                    <a:lnTo>
                      <a:pt x="134" y="127"/>
                    </a:lnTo>
                    <a:lnTo>
                      <a:pt x="130" y="127"/>
                    </a:lnTo>
                    <a:lnTo>
                      <a:pt x="130" y="129"/>
                    </a:lnTo>
                    <a:lnTo>
                      <a:pt x="128" y="129"/>
                    </a:lnTo>
                    <a:lnTo>
                      <a:pt x="126" y="129"/>
                    </a:lnTo>
                    <a:lnTo>
                      <a:pt x="124" y="131"/>
                    </a:lnTo>
                    <a:lnTo>
                      <a:pt x="124" y="133"/>
                    </a:lnTo>
                    <a:lnTo>
                      <a:pt x="122" y="135"/>
                    </a:lnTo>
                    <a:lnTo>
                      <a:pt x="120" y="139"/>
                    </a:lnTo>
                    <a:lnTo>
                      <a:pt x="113" y="144"/>
                    </a:lnTo>
                    <a:lnTo>
                      <a:pt x="113" y="146"/>
                    </a:lnTo>
                    <a:lnTo>
                      <a:pt x="109" y="150"/>
                    </a:lnTo>
                    <a:lnTo>
                      <a:pt x="107" y="152"/>
                    </a:lnTo>
                    <a:lnTo>
                      <a:pt x="101" y="158"/>
                    </a:lnTo>
                    <a:lnTo>
                      <a:pt x="99" y="162"/>
                    </a:lnTo>
                    <a:lnTo>
                      <a:pt x="97" y="162"/>
                    </a:lnTo>
                    <a:lnTo>
                      <a:pt x="96" y="164"/>
                    </a:lnTo>
                    <a:lnTo>
                      <a:pt x="94" y="167"/>
                    </a:lnTo>
                    <a:lnTo>
                      <a:pt x="92" y="169"/>
                    </a:lnTo>
                    <a:lnTo>
                      <a:pt x="92" y="171"/>
                    </a:lnTo>
                    <a:lnTo>
                      <a:pt x="90" y="171"/>
                    </a:lnTo>
                    <a:lnTo>
                      <a:pt x="88" y="171"/>
                    </a:lnTo>
                    <a:lnTo>
                      <a:pt x="88" y="169"/>
                    </a:lnTo>
                    <a:lnTo>
                      <a:pt x="86" y="169"/>
                    </a:lnTo>
                    <a:lnTo>
                      <a:pt x="84" y="167"/>
                    </a:lnTo>
                    <a:lnTo>
                      <a:pt x="82" y="166"/>
                    </a:lnTo>
                    <a:lnTo>
                      <a:pt x="80" y="166"/>
                    </a:lnTo>
                    <a:lnTo>
                      <a:pt x="78" y="164"/>
                    </a:lnTo>
                    <a:lnTo>
                      <a:pt x="74" y="166"/>
                    </a:lnTo>
                    <a:lnTo>
                      <a:pt x="74" y="164"/>
                    </a:lnTo>
                    <a:lnTo>
                      <a:pt x="72" y="164"/>
                    </a:lnTo>
                    <a:lnTo>
                      <a:pt x="71" y="164"/>
                    </a:lnTo>
                    <a:lnTo>
                      <a:pt x="69" y="164"/>
                    </a:lnTo>
                    <a:lnTo>
                      <a:pt x="67" y="164"/>
                    </a:lnTo>
                    <a:lnTo>
                      <a:pt x="65" y="164"/>
                    </a:lnTo>
                    <a:lnTo>
                      <a:pt x="61" y="164"/>
                    </a:lnTo>
                    <a:lnTo>
                      <a:pt x="59" y="164"/>
                    </a:lnTo>
                    <a:lnTo>
                      <a:pt x="57" y="164"/>
                    </a:lnTo>
                    <a:lnTo>
                      <a:pt x="55" y="162"/>
                    </a:lnTo>
                    <a:lnTo>
                      <a:pt x="55" y="160"/>
                    </a:lnTo>
                    <a:lnTo>
                      <a:pt x="55" y="158"/>
                    </a:lnTo>
                    <a:lnTo>
                      <a:pt x="53" y="156"/>
                    </a:lnTo>
                    <a:lnTo>
                      <a:pt x="53" y="154"/>
                    </a:lnTo>
                    <a:lnTo>
                      <a:pt x="55" y="154"/>
                    </a:lnTo>
                    <a:lnTo>
                      <a:pt x="55" y="152"/>
                    </a:lnTo>
                    <a:lnTo>
                      <a:pt x="55" y="148"/>
                    </a:lnTo>
                    <a:lnTo>
                      <a:pt x="57" y="144"/>
                    </a:lnTo>
                    <a:lnTo>
                      <a:pt x="55" y="142"/>
                    </a:lnTo>
                    <a:lnTo>
                      <a:pt x="53" y="141"/>
                    </a:lnTo>
                    <a:lnTo>
                      <a:pt x="53" y="139"/>
                    </a:lnTo>
                    <a:lnTo>
                      <a:pt x="51" y="137"/>
                    </a:lnTo>
                    <a:lnTo>
                      <a:pt x="51" y="135"/>
                    </a:lnTo>
                    <a:lnTo>
                      <a:pt x="49" y="135"/>
                    </a:lnTo>
                    <a:lnTo>
                      <a:pt x="48" y="135"/>
                    </a:lnTo>
                    <a:lnTo>
                      <a:pt x="46" y="133"/>
                    </a:lnTo>
                    <a:lnTo>
                      <a:pt x="46" y="131"/>
                    </a:lnTo>
                    <a:lnTo>
                      <a:pt x="46" y="129"/>
                    </a:lnTo>
                    <a:lnTo>
                      <a:pt x="46" y="127"/>
                    </a:lnTo>
                    <a:lnTo>
                      <a:pt x="44" y="127"/>
                    </a:lnTo>
                    <a:lnTo>
                      <a:pt x="44" y="125"/>
                    </a:lnTo>
                    <a:lnTo>
                      <a:pt x="42" y="125"/>
                    </a:lnTo>
                    <a:lnTo>
                      <a:pt x="38" y="123"/>
                    </a:lnTo>
                    <a:lnTo>
                      <a:pt x="36" y="121"/>
                    </a:lnTo>
                    <a:lnTo>
                      <a:pt x="32" y="118"/>
                    </a:lnTo>
                    <a:lnTo>
                      <a:pt x="32" y="116"/>
                    </a:lnTo>
                    <a:lnTo>
                      <a:pt x="30" y="114"/>
                    </a:lnTo>
                    <a:lnTo>
                      <a:pt x="32" y="112"/>
                    </a:lnTo>
                    <a:lnTo>
                      <a:pt x="30" y="110"/>
                    </a:lnTo>
                    <a:lnTo>
                      <a:pt x="30" y="108"/>
                    </a:lnTo>
                    <a:lnTo>
                      <a:pt x="30" y="106"/>
                    </a:lnTo>
                    <a:lnTo>
                      <a:pt x="28" y="104"/>
                    </a:lnTo>
                    <a:lnTo>
                      <a:pt x="28" y="102"/>
                    </a:lnTo>
                    <a:lnTo>
                      <a:pt x="28" y="100"/>
                    </a:lnTo>
                    <a:lnTo>
                      <a:pt x="28" y="98"/>
                    </a:lnTo>
                    <a:lnTo>
                      <a:pt x="26" y="98"/>
                    </a:lnTo>
                    <a:lnTo>
                      <a:pt x="24" y="98"/>
                    </a:lnTo>
                    <a:lnTo>
                      <a:pt x="23" y="96"/>
                    </a:lnTo>
                    <a:lnTo>
                      <a:pt x="21" y="96"/>
                    </a:lnTo>
                    <a:lnTo>
                      <a:pt x="19" y="94"/>
                    </a:lnTo>
                    <a:lnTo>
                      <a:pt x="19" y="93"/>
                    </a:lnTo>
                    <a:lnTo>
                      <a:pt x="19" y="91"/>
                    </a:lnTo>
                    <a:lnTo>
                      <a:pt x="17" y="89"/>
                    </a:lnTo>
                    <a:lnTo>
                      <a:pt x="17" y="87"/>
                    </a:lnTo>
                    <a:lnTo>
                      <a:pt x="17" y="83"/>
                    </a:lnTo>
                    <a:lnTo>
                      <a:pt x="17" y="81"/>
                    </a:lnTo>
                    <a:lnTo>
                      <a:pt x="17" y="79"/>
                    </a:lnTo>
                    <a:lnTo>
                      <a:pt x="17" y="77"/>
                    </a:lnTo>
                    <a:lnTo>
                      <a:pt x="13" y="66"/>
                    </a:lnTo>
                    <a:lnTo>
                      <a:pt x="13" y="62"/>
                    </a:lnTo>
                    <a:lnTo>
                      <a:pt x="13" y="58"/>
                    </a:lnTo>
                    <a:lnTo>
                      <a:pt x="9" y="48"/>
                    </a:lnTo>
                    <a:lnTo>
                      <a:pt x="9" y="46"/>
                    </a:lnTo>
                    <a:lnTo>
                      <a:pt x="9" y="41"/>
                    </a:lnTo>
                    <a:lnTo>
                      <a:pt x="7" y="39"/>
                    </a:lnTo>
                    <a:lnTo>
                      <a:pt x="3" y="23"/>
                    </a:lnTo>
                    <a:lnTo>
                      <a:pt x="3" y="22"/>
                    </a:lnTo>
                    <a:lnTo>
                      <a:pt x="1" y="16"/>
                    </a:lnTo>
                    <a:lnTo>
                      <a:pt x="0" y="4"/>
                    </a:lnTo>
                    <a:lnTo>
                      <a:pt x="0" y="2"/>
                    </a:lnTo>
                    <a:lnTo>
                      <a:pt x="13" y="2"/>
                    </a:lnTo>
                    <a:lnTo>
                      <a:pt x="23" y="2"/>
                    </a:lnTo>
                    <a:lnTo>
                      <a:pt x="24" y="2"/>
                    </a:lnTo>
                    <a:lnTo>
                      <a:pt x="28" y="2"/>
                    </a:lnTo>
                    <a:lnTo>
                      <a:pt x="38" y="2"/>
                    </a:lnTo>
                    <a:lnTo>
                      <a:pt x="44" y="2"/>
                    </a:lnTo>
                    <a:lnTo>
                      <a:pt x="51" y="2"/>
                    </a:lnTo>
                    <a:lnTo>
                      <a:pt x="53" y="2"/>
                    </a:lnTo>
                    <a:lnTo>
                      <a:pt x="57" y="2"/>
                    </a:lnTo>
                    <a:lnTo>
                      <a:pt x="59" y="2"/>
                    </a:lnTo>
                    <a:lnTo>
                      <a:pt x="63" y="2"/>
                    </a:lnTo>
                    <a:lnTo>
                      <a:pt x="71" y="2"/>
                    </a:lnTo>
                    <a:lnTo>
                      <a:pt x="74" y="2"/>
                    </a:lnTo>
                    <a:lnTo>
                      <a:pt x="80" y="2"/>
                    </a:lnTo>
                    <a:lnTo>
                      <a:pt x="82" y="2"/>
                    </a:lnTo>
                    <a:lnTo>
                      <a:pt x="86" y="2"/>
                    </a:lnTo>
                    <a:lnTo>
                      <a:pt x="97" y="2"/>
                    </a:lnTo>
                    <a:lnTo>
                      <a:pt x="99" y="2"/>
                    </a:lnTo>
                    <a:lnTo>
                      <a:pt x="101" y="2"/>
                    </a:lnTo>
                    <a:lnTo>
                      <a:pt x="109" y="2"/>
                    </a:lnTo>
                    <a:lnTo>
                      <a:pt x="111" y="0"/>
                    </a:lnTo>
                    <a:lnTo>
                      <a:pt x="115" y="0"/>
                    </a:lnTo>
                    <a:lnTo>
                      <a:pt x="117" y="2"/>
                    </a:lnTo>
                    <a:lnTo>
                      <a:pt x="122" y="0"/>
                    </a:lnTo>
                    <a:close/>
                  </a:path>
                </a:pathLst>
              </a:custGeom>
              <a:solidFill>
                <a:srgbClr val="97B4C7"/>
              </a:solidFill>
              <a:ln w="6350">
                <a:solidFill>
                  <a:srgbClr val="E1E1E1"/>
                </a:solidFill>
                <a:prstDash val="solid"/>
                <a:round/>
                <a:headEnd/>
                <a:tailEnd/>
              </a:ln>
            </p:spPr>
            <p:txBody>
              <a:bodyPr/>
              <a:lstStyle/>
              <a:p>
                <a:endParaRPr lang="en-US"/>
              </a:p>
            </p:txBody>
          </p:sp>
          <p:sp>
            <p:nvSpPr>
              <p:cNvPr id="38213" name="Freeform 70"/>
              <p:cNvSpPr>
                <a:spLocks/>
              </p:cNvSpPr>
              <p:nvPr/>
            </p:nvSpPr>
            <p:spPr bwMode="auto">
              <a:xfrm>
                <a:off x="2393" y="964"/>
                <a:ext cx="161" cy="171"/>
              </a:xfrm>
              <a:custGeom>
                <a:avLst/>
                <a:gdLst>
                  <a:gd name="T0" fmla="*/ 73 w 161"/>
                  <a:gd name="T1" fmla="*/ 0 h 171"/>
                  <a:gd name="T2" fmla="*/ 75 w 161"/>
                  <a:gd name="T3" fmla="*/ 5 h 171"/>
                  <a:gd name="T4" fmla="*/ 77 w 161"/>
                  <a:gd name="T5" fmla="*/ 5 h 171"/>
                  <a:gd name="T6" fmla="*/ 81 w 161"/>
                  <a:gd name="T7" fmla="*/ 7 h 171"/>
                  <a:gd name="T8" fmla="*/ 81 w 161"/>
                  <a:gd name="T9" fmla="*/ 2 h 171"/>
                  <a:gd name="T10" fmla="*/ 86 w 161"/>
                  <a:gd name="T11" fmla="*/ 7 h 171"/>
                  <a:gd name="T12" fmla="*/ 88 w 161"/>
                  <a:gd name="T13" fmla="*/ 2 h 171"/>
                  <a:gd name="T14" fmla="*/ 94 w 161"/>
                  <a:gd name="T15" fmla="*/ 5 h 171"/>
                  <a:gd name="T16" fmla="*/ 94 w 161"/>
                  <a:gd name="T17" fmla="*/ 3 h 171"/>
                  <a:gd name="T18" fmla="*/ 98 w 161"/>
                  <a:gd name="T19" fmla="*/ 13 h 171"/>
                  <a:gd name="T20" fmla="*/ 102 w 161"/>
                  <a:gd name="T21" fmla="*/ 13 h 171"/>
                  <a:gd name="T22" fmla="*/ 106 w 161"/>
                  <a:gd name="T23" fmla="*/ 19 h 171"/>
                  <a:gd name="T24" fmla="*/ 106 w 161"/>
                  <a:gd name="T25" fmla="*/ 19 h 171"/>
                  <a:gd name="T26" fmla="*/ 111 w 161"/>
                  <a:gd name="T27" fmla="*/ 19 h 171"/>
                  <a:gd name="T28" fmla="*/ 119 w 161"/>
                  <a:gd name="T29" fmla="*/ 19 h 171"/>
                  <a:gd name="T30" fmla="*/ 125 w 161"/>
                  <a:gd name="T31" fmla="*/ 21 h 171"/>
                  <a:gd name="T32" fmla="*/ 129 w 161"/>
                  <a:gd name="T33" fmla="*/ 19 h 171"/>
                  <a:gd name="T34" fmla="*/ 132 w 161"/>
                  <a:gd name="T35" fmla="*/ 19 h 171"/>
                  <a:gd name="T36" fmla="*/ 138 w 161"/>
                  <a:gd name="T37" fmla="*/ 19 h 171"/>
                  <a:gd name="T38" fmla="*/ 146 w 161"/>
                  <a:gd name="T39" fmla="*/ 15 h 171"/>
                  <a:gd name="T40" fmla="*/ 148 w 161"/>
                  <a:gd name="T41" fmla="*/ 15 h 171"/>
                  <a:gd name="T42" fmla="*/ 150 w 161"/>
                  <a:gd name="T43" fmla="*/ 17 h 171"/>
                  <a:gd name="T44" fmla="*/ 152 w 161"/>
                  <a:gd name="T45" fmla="*/ 21 h 171"/>
                  <a:gd name="T46" fmla="*/ 155 w 161"/>
                  <a:gd name="T47" fmla="*/ 23 h 171"/>
                  <a:gd name="T48" fmla="*/ 154 w 161"/>
                  <a:gd name="T49" fmla="*/ 19 h 171"/>
                  <a:gd name="T50" fmla="*/ 157 w 161"/>
                  <a:gd name="T51" fmla="*/ 19 h 171"/>
                  <a:gd name="T52" fmla="*/ 159 w 161"/>
                  <a:gd name="T53" fmla="*/ 17 h 171"/>
                  <a:gd name="T54" fmla="*/ 157 w 161"/>
                  <a:gd name="T55" fmla="*/ 30 h 171"/>
                  <a:gd name="T56" fmla="*/ 148 w 161"/>
                  <a:gd name="T57" fmla="*/ 51 h 171"/>
                  <a:gd name="T58" fmla="*/ 144 w 161"/>
                  <a:gd name="T59" fmla="*/ 57 h 171"/>
                  <a:gd name="T60" fmla="*/ 138 w 161"/>
                  <a:gd name="T61" fmla="*/ 71 h 171"/>
                  <a:gd name="T62" fmla="*/ 134 w 161"/>
                  <a:gd name="T63" fmla="*/ 88 h 171"/>
                  <a:gd name="T64" fmla="*/ 132 w 161"/>
                  <a:gd name="T65" fmla="*/ 96 h 171"/>
                  <a:gd name="T66" fmla="*/ 127 w 161"/>
                  <a:gd name="T67" fmla="*/ 111 h 171"/>
                  <a:gd name="T68" fmla="*/ 123 w 161"/>
                  <a:gd name="T69" fmla="*/ 123 h 171"/>
                  <a:gd name="T70" fmla="*/ 111 w 161"/>
                  <a:gd name="T71" fmla="*/ 124 h 171"/>
                  <a:gd name="T72" fmla="*/ 92 w 161"/>
                  <a:gd name="T73" fmla="*/ 134 h 171"/>
                  <a:gd name="T74" fmla="*/ 73 w 161"/>
                  <a:gd name="T75" fmla="*/ 144 h 171"/>
                  <a:gd name="T76" fmla="*/ 54 w 161"/>
                  <a:gd name="T77" fmla="*/ 151 h 171"/>
                  <a:gd name="T78" fmla="*/ 21 w 161"/>
                  <a:gd name="T79" fmla="*/ 167 h 171"/>
                  <a:gd name="T80" fmla="*/ 17 w 161"/>
                  <a:gd name="T81" fmla="*/ 169 h 171"/>
                  <a:gd name="T82" fmla="*/ 11 w 161"/>
                  <a:gd name="T83" fmla="*/ 169 h 171"/>
                  <a:gd name="T84" fmla="*/ 10 w 161"/>
                  <a:gd name="T85" fmla="*/ 161 h 171"/>
                  <a:gd name="T86" fmla="*/ 4 w 161"/>
                  <a:gd name="T87" fmla="*/ 159 h 171"/>
                  <a:gd name="T88" fmla="*/ 2 w 161"/>
                  <a:gd name="T89" fmla="*/ 155 h 171"/>
                  <a:gd name="T90" fmla="*/ 0 w 161"/>
                  <a:gd name="T91" fmla="*/ 153 h 171"/>
                  <a:gd name="T92" fmla="*/ 0 w 161"/>
                  <a:gd name="T93" fmla="*/ 146 h 171"/>
                  <a:gd name="T94" fmla="*/ 0 w 161"/>
                  <a:gd name="T95" fmla="*/ 138 h 171"/>
                  <a:gd name="T96" fmla="*/ 10 w 161"/>
                  <a:gd name="T97" fmla="*/ 115 h 171"/>
                  <a:gd name="T98" fmla="*/ 21 w 161"/>
                  <a:gd name="T99" fmla="*/ 90 h 171"/>
                  <a:gd name="T100" fmla="*/ 25 w 161"/>
                  <a:gd name="T101" fmla="*/ 84 h 171"/>
                  <a:gd name="T102" fmla="*/ 38 w 161"/>
                  <a:gd name="T103" fmla="*/ 59 h 1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71"/>
                  <a:gd name="T158" fmla="*/ 161 w 161"/>
                  <a:gd name="T159" fmla="*/ 171 h 1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71">
                    <a:moveTo>
                      <a:pt x="58" y="23"/>
                    </a:moveTo>
                    <a:lnTo>
                      <a:pt x="69" y="2"/>
                    </a:lnTo>
                    <a:lnTo>
                      <a:pt x="71" y="0"/>
                    </a:lnTo>
                    <a:lnTo>
                      <a:pt x="73" y="0"/>
                    </a:lnTo>
                    <a:lnTo>
                      <a:pt x="73" y="2"/>
                    </a:lnTo>
                    <a:lnTo>
                      <a:pt x="73" y="3"/>
                    </a:lnTo>
                    <a:lnTo>
                      <a:pt x="75" y="5"/>
                    </a:lnTo>
                    <a:lnTo>
                      <a:pt x="75" y="3"/>
                    </a:lnTo>
                    <a:lnTo>
                      <a:pt x="77" y="3"/>
                    </a:lnTo>
                    <a:lnTo>
                      <a:pt x="77" y="5"/>
                    </a:lnTo>
                    <a:lnTo>
                      <a:pt x="77" y="7"/>
                    </a:lnTo>
                    <a:lnTo>
                      <a:pt x="79" y="9"/>
                    </a:lnTo>
                    <a:lnTo>
                      <a:pt x="81" y="7"/>
                    </a:lnTo>
                    <a:lnTo>
                      <a:pt x="81" y="5"/>
                    </a:lnTo>
                    <a:lnTo>
                      <a:pt x="81" y="3"/>
                    </a:lnTo>
                    <a:lnTo>
                      <a:pt x="81" y="2"/>
                    </a:lnTo>
                    <a:lnTo>
                      <a:pt x="82" y="2"/>
                    </a:lnTo>
                    <a:lnTo>
                      <a:pt x="82" y="3"/>
                    </a:lnTo>
                    <a:lnTo>
                      <a:pt x="86" y="7"/>
                    </a:lnTo>
                    <a:lnTo>
                      <a:pt x="88" y="5"/>
                    </a:lnTo>
                    <a:lnTo>
                      <a:pt x="88" y="3"/>
                    </a:lnTo>
                    <a:lnTo>
                      <a:pt x="88" y="2"/>
                    </a:lnTo>
                    <a:lnTo>
                      <a:pt x="90" y="2"/>
                    </a:lnTo>
                    <a:lnTo>
                      <a:pt x="92" y="3"/>
                    </a:lnTo>
                    <a:lnTo>
                      <a:pt x="92" y="5"/>
                    </a:lnTo>
                    <a:lnTo>
                      <a:pt x="94" y="5"/>
                    </a:lnTo>
                    <a:lnTo>
                      <a:pt x="94" y="3"/>
                    </a:lnTo>
                    <a:lnTo>
                      <a:pt x="96" y="5"/>
                    </a:lnTo>
                    <a:lnTo>
                      <a:pt x="96" y="7"/>
                    </a:lnTo>
                    <a:lnTo>
                      <a:pt x="94" y="11"/>
                    </a:lnTo>
                    <a:lnTo>
                      <a:pt x="96" y="13"/>
                    </a:lnTo>
                    <a:lnTo>
                      <a:pt x="98" y="13"/>
                    </a:lnTo>
                    <a:lnTo>
                      <a:pt x="98" y="11"/>
                    </a:lnTo>
                    <a:lnTo>
                      <a:pt x="100" y="11"/>
                    </a:lnTo>
                    <a:lnTo>
                      <a:pt x="102" y="13"/>
                    </a:lnTo>
                    <a:lnTo>
                      <a:pt x="102" y="15"/>
                    </a:lnTo>
                    <a:lnTo>
                      <a:pt x="104" y="17"/>
                    </a:lnTo>
                    <a:lnTo>
                      <a:pt x="106" y="19"/>
                    </a:lnTo>
                    <a:lnTo>
                      <a:pt x="107" y="19"/>
                    </a:lnTo>
                    <a:lnTo>
                      <a:pt x="109" y="19"/>
                    </a:lnTo>
                    <a:lnTo>
                      <a:pt x="111" y="19"/>
                    </a:lnTo>
                    <a:lnTo>
                      <a:pt x="113" y="17"/>
                    </a:lnTo>
                    <a:lnTo>
                      <a:pt x="115" y="19"/>
                    </a:lnTo>
                    <a:lnTo>
                      <a:pt x="117" y="19"/>
                    </a:lnTo>
                    <a:lnTo>
                      <a:pt x="119" y="19"/>
                    </a:lnTo>
                    <a:lnTo>
                      <a:pt x="121" y="19"/>
                    </a:lnTo>
                    <a:lnTo>
                      <a:pt x="123" y="19"/>
                    </a:lnTo>
                    <a:lnTo>
                      <a:pt x="125" y="19"/>
                    </a:lnTo>
                    <a:lnTo>
                      <a:pt x="125" y="21"/>
                    </a:lnTo>
                    <a:lnTo>
                      <a:pt x="127" y="21"/>
                    </a:lnTo>
                    <a:lnTo>
                      <a:pt x="129" y="21"/>
                    </a:lnTo>
                    <a:lnTo>
                      <a:pt x="129" y="19"/>
                    </a:lnTo>
                    <a:lnTo>
                      <a:pt x="130" y="17"/>
                    </a:lnTo>
                    <a:lnTo>
                      <a:pt x="130" y="19"/>
                    </a:lnTo>
                    <a:lnTo>
                      <a:pt x="132" y="19"/>
                    </a:lnTo>
                    <a:lnTo>
                      <a:pt x="134" y="19"/>
                    </a:lnTo>
                    <a:lnTo>
                      <a:pt x="136" y="21"/>
                    </a:lnTo>
                    <a:lnTo>
                      <a:pt x="138" y="19"/>
                    </a:lnTo>
                    <a:lnTo>
                      <a:pt x="140" y="17"/>
                    </a:lnTo>
                    <a:lnTo>
                      <a:pt x="144" y="17"/>
                    </a:lnTo>
                    <a:lnTo>
                      <a:pt x="144" y="15"/>
                    </a:lnTo>
                    <a:lnTo>
                      <a:pt x="146" y="15"/>
                    </a:lnTo>
                    <a:lnTo>
                      <a:pt x="148" y="15"/>
                    </a:lnTo>
                    <a:lnTo>
                      <a:pt x="150" y="15"/>
                    </a:lnTo>
                    <a:lnTo>
                      <a:pt x="150" y="17"/>
                    </a:lnTo>
                    <a:lnTo>
                      <a:pt x="152" y="19"/>
                    </a:lnTo>
                    <a:lnTo>
                      <a:pt x="152" y="21"/>
                    </a:lnTo>
                    <a:lnTo>
                      <a:pt x="154" y="21"/>
                    </a:lnTo>
                    <a:lnTo>
                      <a:pt x="154" y="23"/>
                    </a:lnTo>
                    <a:lnTo>
                      <a:pt x="155" y="23"/>
                    </a:lnTo>
                    <a:lnTo>
                      <a:pt x="155" y="21"/>
                    </a:lnTo>
                    <a:lnTo>
                      <a:pt x="154" y="21"/>
                    </a:lnTo>
                    <a:lnTo>
                      <a:pt x="154" y="19"/>
                    </a:lnTo>
                    <a:lnTo>
                      <a:pt x="155" y="19"/>
                    </a:lnTo>
                    <a:lnTo>
                      <a:pt x="157" y="19"/>
                    </a:lnTo>
                    <a:lnTo>
                      <a:pt x="157" y="17"/>
                    </a:lnTo>
                    <a:lnTo>
                      <a:pt x="159" y="17"/>
                    </a:lnTo>
                    <a:lnTo>
                      <a:pt x="159" y="15"/>
                    </a:lnTo>
                    <a:lnTo>
                      <a:pt x="161" y="15"/>
                    </a:lnTo>
                    <a:lnTo>
                      <a:pt x="159" y="17"/>
                    </a:lnTo>
                    <a:lnTo>
                      <a:pt x="159" y="19"/>
                    </a:lnTo>
                    <a:lnTo>
                      <a:pt x="159" y="23"/>
                    </a:lnTo>
                    <a:lnTo>
                      <a:pt x="159" y="27"/>
                    </a:lnTo>
                    <a:lnTo>
                      <a:pt x="157" y="30"/>
                    </a:lnTo>
                    <a:lnTo>
                      <a:pt x="155" y="36"/>
                    </a:lnTo>
                    <a:lnTo>
                      <a:pt x="152" y="44"/>
                    </a:lnTo>
                    <a:lnTo>
                      <a:pt x="148" y="50"/>
                    </a:lnTo>
                    <a:lnTo>
                      <a:pt x="148" y="51"/>
                    </a:lnTo>
                    <a:lnTo>
                      <a:pt x="146" y="51"/>
                    </a:lnTo>
                    <a:lnTo>
                      <a:pt x="146" y="55"/>
                    </a:lnTo>
                    <a:lnTo>
                      <a:pt x="144" y="57"/>
                    </a:lnTo>
                    <a:lnTo>
                      <a:pt x="144" y="59"/>
                    </a:lnTo>
                    <a:lnTo>
                      <a:pt x="140" y="65"/>
                    </a:lnTo>
                    <a:lnTo>
                      <a:pt x="140" y="69"/>
                    </a:lnTo>
                    <a:lnTo>
                      <a:pt x="140" y="71"/>
                    </a:lnTo>
                    <a:lnTo>
                      <a:pt x="138" y="71"/>
                    </a:lnTo>
                    <a:lnTo>
                      <a:pt x="138" y="75"/>
                    </a:lnTo>
                    <a:lnTo>
                      <a:pt x="138" y="76"/>
                    </a:lnTo>
                    <a:lnTo>
                      <a:pt x="136" y="80"/>
                    </a:lnTo>
                    <a:lnTo>
                      <a:pt x="134" y="86"/>
                    </a:lnTo>
                    <a:lnTo>
                      <a:pt x="134" y="88"/>
                    </a:lnTo>
                    <a:lnTo>
                      <a:pt x="132" y="92"/>
                    </a:lnTo>
                    <a:lnTo>
                      <a:pt x="132" y="94"/>
                    </a:lnTo>
                    <a:lnTo>
                      <a:pt x="132" y="96"/>
                    </a:lnTo>
                    <a:lnTo>
                      <a:pt x="130" y="98"/>
                    </a:lnTo>
                    <a:lnTo>
                      <a:pt x="130" y="99"/>
                    </a:lnTo>
                    <a:lnTo>
                      <a:pt x="130" y="101"/>
                    </a:lnTo>
                    <a:lnTo>
                      <a:pt x="129" y="103"/>
                    </a:lnTo>
                    <a:lnTo>
                      <a:pt x="127" y="111"/>
                    </a:lnTo>
                    <a:lnTo>
                      <a:pt x="125" y="117"/>
                    </a:lnTo>
                    <a:lnTo>
                      <a:pt x="125" y="119"/>
                    </a:lnTo>
                    <a:lnTo>
                      <a:pt x="123" y="119"/>
                    </a:lnTo>
                    <a:lnTo>
                      <a:pt x="123" y="123"/>
                    </a:lnTo>
                    <a:lnTo>
                      <a:pt x="121" y="123"/>
                    </a:lnTo>
                    <a:lnTo>
                      <a:pt x="119" y="130"/>
                    </a:lnTo>
                    <a:lnTo>
                      <a:pt x="117" y="126"/>
                    </a:lnTo>
                    <a:lnTo>
                      <a:pt x="115" y="126"/>
                    </a:lnTo>
                    <a:lnTo>
                      <a:pt x="111" y="124"/>
                    </a:lnTo>
                    <a:lnTo>
                      <a:pt x="107" y="126"/>
                    </a:lnTo>
                    <a:lnTo>
                      <a:pt x="104" y="128"/>
                    </a:lnTo>
                    <a:lnTo>
                      <a:pt x="98" y="130"/>
                    </a:lnTo>
                    <a:lnTo>
                      <a:pt x="94" y="132"/>
                    </a:lnTo>
                    <a:lnTo>
                      <a:pt x="92" y="134"/>
                    </a:lnTo>
                    <a:lnTo>
                      <a:pt x="77" y="142"/>
                    </a:lnTo>
                    <a:lnTo>
                      <a:pt x="73" y="144"/>
                    </a:lnTo>
                    <a:lnTo>
                      <a:pt x="67" y="146"/>
                    </a:lnTo>
                    <a:lnTo>
                      <a:pt x="63" y="147"/>
                    </a:lnTo>
                    <a:lnTo>
                      <a:pt x="59" y="149"/>
                    </a:lnTo>
                    <a:lnTo>
                      <a:pt x="54" y="151"/>
                    </a:lnTo>
                    <a:lnTo>
                      <a:pt x="40" y="159"/>
                    </a:lnTo>
                    <a:lnTo>
                      <a:pt x="34" y="161"/>
                    </a:lnTo>
                    <a:lnTo>
                      <a:pt x="31" y="163"/>
                    </a:lnTo>
                    <a:lnTo>
                      <a:pt x="27" y="165"/>
                    </a:lnTo>
                    <a:lnTo>
                      <a:pt x="21" y="167"/>
                    </a:lnTo>
                    <a:lnTo>
                      <a:pt x="19" y="167"/>
                    </a:lnTo>
                    <a:lnTo>
                      <a:pt x="19" y="169"/>
                    </a:lnTo>
                    <a:lnTo>
                      <a:pt x="17" y="169"/>
                    </a:lnTo>
                    <a:lnTo>
                      <a:pt x="17" y="171"/>
                    </a:lnTo>
                    <a:lnTo>
                      <a:pt x="13" y="171"/>
                    </a:lnTo>
                    <a:lnTo>
                      <a:pt x="13" y="169"/>
                    </a:lnTo>
                    <a:lnTo>
                      <a:pt x="11" y="169"/>
                    </a:lnTo>
                    <a:lnTo>
                      <a:pt x="11" y="165"/>
                    </a:lnTo>
                    <a:lnTo>
                      <a:pt x="11" y="163"/>
                    </a:lnTo>
                    <a:lnTo>
                      <a:pt x="10" y="161"/>
                    </a:lnTo>
                    <a:lnTo>
                      <a:pt x="8" y="163"/>
                    </a:lnTo>
                    <a:lnTo>
                      <a:pt x="6" y="161"/>
                    </a:lnTo>
                    <a:lnTo>
                      <a:pt x="4" y="159"/>
                    </a:lnTo>
                    <a:lnTo>
                      <a:pt x="4" y="157"/>
                    </a:lnTo>
                    <a:lnTo>
                      <a:pt x="4" y="155"/>
                    </a:lnTo>
                    <a:lnTo>
                      <a:pt x="2" y="155"/>
                    </a:lnTo>
                    <a:lnTo>
                      <a:pt x="0" y="153"/>
                    </a:lnTo>
                    <a:lnTo>
                      <a:pt x="2" y="151"/>
                    </a:lnTo>
                    <a:lnTo>
                      <a:pt x="2" y="149"/>
                    </a:lnTo>
                    <a:lnTo>
                      <a:pt x="0" y="146"/>
                    </a:lnTo>
                    <a:lnTo>
                      <a:pt x="0" y="144"/>
                    </a:lnTo>
                    <a:lnTo>
                      <a:pt x="0" y="142"/>
                    </a:lnTo>
                    <a:lnTo>
                      <a:pt x="0" y="140"/>
                    </a:lnTo>
                    <a:lnTo>
                      <a:pt x="0" y="138"/>
                    </a:lnTo>
                    <a:lnTo>
                      <a:pt x="4" y="128"/>
                    </a:lnTo>
                    <a:lnTo>
                      <a:pt x="6" y="124"/>
                    </a:lnTo>
                    <a:lnTo>
                      <a:pt x="8" y="121"/>
                    </a:lnTo>
                    <a:lnTo>
                      <a:pt x="8" y="119"/>
                    </a:lnTo>
                    <a:lnTo>
                      <a:pt x="10" y="115"/>
                    </a:lnTo>
                    <a:lnTo>
                      <a:pt x="15" y="105"/>
                    </a:lnTo>
                    <a:lnTo>
                      <a:pt x="15" y="103"/>
                    </a:lnTo>
                    <a:lnTo>
                      <a:pt x="19" y="96"/>
                    </a:lnTo>
                    <a:lnTo>
                      <a:pt x="19" y="94"/>
                    </a:lnTo>
                    <a:lnTo>
                      <a:pt x="21" y="90"/>
                    </a:lnTo>
                    <a:lnTo>
                      <a:pt x="23" y="88"/>
                    </a:lnTo>
                    <a:lnTo>
                      <a:pt x="23" y="86"/>
                    </a:lnTo>
                    <a:lnTo>
                      <a:pt x="25" y="84"/>
                    </a:lnTo>
                    <a:lnTo>
                      <a:pt x="33" y="69"/>
                    </a:lnTo>
                    <a:lnTo>
                      <a:pt x="34" y="67"/>
                    </a:lnTo>
                    <a:lnTo>
                      <a:pt x="38" y="61"/>
                    </a:lnTo>
                    <a:lnTo>
                      <a:pt x="38" y="59"/>
                    </a:lnTo>
                    <a:lnTo>
                      <a:pt x="46" y="44"/>
                    </a:lnTo>
                    <a:lnTo>
                      <a:pt x="50" y="38"/>
                    </a:lnTo>
                    <a:lnTo>
                      <a:pt x="58" y="23"/>
                    </a:lnTo>
                    <a:close/>
                  </a:path>
                </a:pathLst>
              </a:custGeom>
              <a:solidFill>
                <a:srgbClr val="628AA8"/>
              </a:solidFill>
              <a:ln w="6350">
                <a:solidFill>
                  <a:srgbClr val="E1E1E1"/>
                </a:solidFill>
                <a:prstDash val="solid"/>
                <a:round/>
                <a:headEnd/>
                <a:tailEnd/>
              </a:ln>
            </p:spPr>
            <p:txBody>
              <a:bodyPr/>
              <a:lstStyle/>
              <a:p>
                <a:endParaRPr lang="en-US"/>
              </a:p>
            </p:txBody>
          </p:sp>
          <p:sp>
            <p:nvSpPr>
              <p:cNvPr id="38214" name="Freeform 71"/>
              <p:cNvSpPr>
                <a:spLocks/>
              </p:cNvSpPr>
              <p:nvPr/>
            </p:nvSpPr>
            <p:spPr bwMode="auto">
              <a:xfrm>
                <a:off x="2464" y="1615"/>
                <a:ext cx="92" cy="165"/>
              </a:xfrm>
              <a:custGeom>
                <a:avLst/>
                <a:gdLst>
                  <a:gd name="T0" fmla="*/ 65 w 92"/>
                  <a:gd name="T1" fmla="*/ 1 h 165"/>
                  <a:gd name="T2" fmla="*/ 63 w 92"/>
                  <a:gd name="T3" fmla="*/ 7 h 165"/>
                  <a:gd name="T4" fmla="*/ 69 w 92"/>
                  <a:gd name="T5" fmla="*/ 15 h 165"/>
                  <a:gd name="T6" fmla="*/ 81 w 92"/>
                  <a:gd name="T7" fmla="*/ 28 h 165"/>
                  <a:gd name="T8" fmla="*/ 84 w 92"/>
                  <a:gd name="T9" fmla="*/ 30 h 165"/>
                  <a:gd name="T10" fmla="*/ 84 w 92"/>
                  <a:gd name="T11" fmla="*/ 32 h 165"/>
                  <a:gd name="T12" fmla="*/ 88 w 92"/>
                  <a:gd name="T13" fmla="*/ 32 h 165"/>
                  <a:gd name="T14" fmla="*/ 92 w 92"/>
                  <a:gd name="T15" fmla="*/ 32 h 165"/>
                  <a:gd name="T16" fmla="*/ 79 w 92"/>
                  <a:gd name="T17" fmla="*/ 49 h 165"/>
                  <a:gd name="T18" fmla="*/ 71 w 92"/>
                  <a:gd name="T19" fmla="*/ 63 h 165"/>
                  <a:gd name="T20" fmla="*/ 56 w 92"/>
                  <a:gd name="T21" fmla="*/ 88 h 165"/>
                  <a:gd name="T22" fmla="*/ 46 w 92"/>
                  <a:gd name="T23" fmla="*/ 111 h 165"/>
                  <a:gd name="T24" fmla="*/ 40 w 92"/>
                  <a:gd name="T25" fmla="*/ 130 h 165"/>
                  <a:gd name="T26" fmla="*/ 35 w 92"/>
                  <a:gd name="T27" fmla="*/ 149 h 165"/>
                  <a:gd name="T28" fmla="*/ 25 w 92"/>
                  <a:gd name="T29" fmla="*/ 153 h 165"/>
                  <a:gd name="T30" fmla="*/ 27 w 92"/>
                  <a:gd name="T31" fmla="*/ 144 h 165"/>
                  <a:gd name="T32" fmla="*/ 27 w 92"/>
                  <a:gd name="T33" fmla="*/ 142 h 165"/>
                  <a:gd name="T34" fmla="*/ 29 w 92"/>
                  <a:gd name="T35" fmla="*/ 128 h 165"/>
                  <a:gd name="T36" fmla="*/ 29 w 92"/>
                  <a:gd name="T37" fmla="*/ 107 h 165"/>
                  <a:gd name="T38" fmla="*/ 23 w 92"/>
                  <a:gd name="T39" fmla="*/ 86 h 165"/>
                  <a:gd name="T40" fmla="*/ 21 w 92"/>
                  <a:gd name="T41" fmla="*/ 76 h 165"/>
                  <a:gd name="T42" fmla="*/ 21 w 92"/>
                  <a:gd name="T43" fmla="*/ 71 h 165"/>
                  <a:gd name="T44" fmla="*/ 21 w 92"/>
                  <a:gd name="T45" fmla="*/ 67 h 165"/>
                  <a:gd name="T46" fmla="*/ 21 w 92"/>
                  <a:gd name="T47" fmla="*/ 63 h 165"/>
                  <a:gd name="T48" fmla="*/ 21 w 92"/>
                  <a:gd name="T49" fmla="*/ 55 h 165"/>
                  <a:gd name="T50" fmla="*/ 19 w 92"/>
                  <a:gd name="T51" fmla="*/ 53 h 165"/>
                  <a:gd name="T52" fmla="*/ 17 w 92"/>
                  <a:gd name="T53" fmla="*/ 51 h 165"/>
                  <a:gd name="T54" fmla="*/ 17 w 92"/>
                  <a:gd name="T55" fmla="*/ 49 h 165"/>
                  <a:gd name="T56" fmla="*/ 15 w 92"/>
                  <a:gd name="T57" fmla="*/ 46 h 165"/>
                  <a:gd name="T58" fmla="*/ 11 w 92"/>
                  <a:gd name="T59" fmla="*/ 46 h 165"/>
                  <a:gd name="T60" fmla="*/ 8 w 92"/>
                  <a:gd name="T61" fmla="*/ 42 h 165"/>
                  <a:gd name="T62" fmla="*/ 11 w 92"/>
                  <a:gd name="T63" fmla="*/ 40 h 165"/>
                  <a:gd name="T64" fmla="*/ 10 w 92"/>
                  <a:gd name="T65" fmla="*/ 38 h 165"/>
                  <a:gd name="T66" fmla="*/ 8 w 92"/>
                  <a:gd name="T67" fmla="*/ 36 h 165"/>
                  <a:gd name="T68" fmla="*/ 4 w 92"/>
                  <a:gd name="T69" fmla="*/ 36 h 165"/>
                  <a:gd name="T70" fmla="*/ 4 w 92"/>
                  <a:gd name="T71" fmla="*/ 26 h 165"/>
                  <a:gd name="T72" fmla="*/ 6 w 92"/>
                  <a:gd name="T73" fmla="*/ 24 h 165"/>
                  <a:gd name="T74" fmla="*/ 4 w 92"/>
                  <a:gd name="T75" fmla="*/ 24 h 165"/>
                  <a:gd name="T76" fmla="*/ 0 w 92"/>
                  <a:gd name="T77" fmla="*/ 24 h 165"/>
                  <a:gd name="T78" fmla="*/ 0 w 92"/>
                  <a:gd name="T79" fmla="*/ 21 h 165"/>
                  <a:gd name="T80" fmla="*/ 10 w 92"/>
                  <a:gd name="T81" fmla="*/ 19 h 165"/>
                  <a:gd name="T82" fmla="*/ 10 w 92"/>
                  <a:gd name="T83" fmla="*/ 15 h 165"/>
                  <a:gd name="T84" fmla="*/ 15 w 92"/>
                  <a:gd name="T85" fmla="*/ 11 h 165"/>
                  <a:gd name="T86" fmla="*/ 11 w 92"/>
                  <a:gd name="T87" fmla="*/ 7 h 165"/>
                  <a:gd name="T88" fmla="*/ 15 w 92"/>
                  <a:gd name="T89" fmla="*/ 5 h 165"/>
                  <a:gd name="T90" fmla="*/ 17 w 92"/>
                  <a:gd name="T91" fmla="*/ 3 h 165"/>
                  <a:gd name="T92" fmla="*/ 21 w 92"/>
                  <a:gd name="T93" fmla="*/ 1 h 165"/>
                  <a:gd name="T94" fmla="*/ 19 w 92"/>
                  <a:gd name="T95" fmla="*/ 5 h 165"/>
                  <a:gd name="T96" fmla="*/ 23 w 92"/>
                  <a:gd name="T97" fmla="*/ 7 h 165"/>
                  <a:gd name="T98" fmla="*/ 23 w 92"/>
                  <a:gd name="T99" fmla="*/ 5 h 165"/>
                  <a:gd name="T100" fmla="*/ 25 w 92"/>
                  <a:gd name="T101" fmla="*/ 9 h 165"/>
                  <a:gd name="T102" fmla="*/ 29 w 92"/>
                  <a:gd name="T103" fmla="*/ 11 h 165"/>
                  <a:gd name="T104" fmla="*/ 27 w 92"/>
                  <a:gd name="T105" fmla="*/ 7 h 165"/>
                  <a:gd name="T106" fmla="*/ 29 w 92"/>
                  <a:gd name="T107" fmla="*/ 9 h 165"/>
                  <a:gd name="T108" fmla="*/ 31 w 92"/>
                  <a:gd name="T109" fmla="*/ 7 h 165"/>
                  <a:gd name="T110" fmla="*/ 35 w 92"/>
                  <a:gd name="T111" fmla="*/ 5 h 165"/>
                  <a:gd name="T112" fmla="*/ 38 w 92"/>
                  <a:gd name="T113" fmla="*/ 3 h 165"/>
                  <a:gd name="T114" fmla="*/ 40 w 92"/>
                  <a:gd name="T115" fmla="*/ 9 h 165"/>
                  <a:gd name="T116" fmla="*/ 46 w 92"/>
                  <a:gd name="T117" fmla="*/ 5 h 165"/>
                  <a:gd name="T118" fmla="*/ 56 w 92"/>
                  <a:gd name="T119" fmla="*/ 1 h 165"/>
                  <a:gd name="T120" fmla="*/ 61 w 92"/>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2"/>
                  <a:gd name="T184" fmla="*/ 0 h 165"/>
                  <a:gd name="T185" fmla="*/ 92 w 92"/>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2" h="165">
                    <a:moveTo>
                      <a:pt x="61" y="0"/>
                    </a:moveTo>
                    <a:lnTo>
                      <a:pt x="61" y="0"/>
                    </a:lnTo>
                    <a:lnTo>
                      <a:pt x="63" y="1"/>
                    </a:lnTo>
                    <a:lnTo>
                      <a:pt x="65" y="1"/>
                    </a:lnTo>
                    <a:lnTo>
                      <a:pt x="65" y="3"/>
                    </a:lnTo>
                    <a:lnTo>
                      <a:pt x="65" y="5"/>
                    </a:lnTo>
                    <a:lnTo>
                      <a:pt x="63" y="7"/>
                    </a:lnTo>
                    <a:lnTo>
                      <a:pt x="63" y="9"/>
                    </a:lnTo>
                    <a:lnTo>
                      <a:pt x="65" y="13"/>
                    </a:lnTo>
                    <a:lnTo>
                      <a:pt x="69" y="15"/>
                    </a:lnTo>
                    <a:lnTo>
                      <a:pt x="69" y="17"/>
                    </a:lnTo>
                    <a:lnTo>
                      <a:pt x="77" y="24"/>
                    </a:lnTo>
                    <a:lnTo>
                      <a:pt x="79" y="26"/>
                    </a:lnTo>
                    <a:lnTo>
                      <a:pt x="81" y="28"/>
                    </a:lnTo>
                    <a:lnTo>
                      <a:pt x="83" y="30"/>
                    </a:lnTo>
                    <a:lnTo>
                      <a:pt x="84" y="30"/>
                    </a:lnTo>
                    <a:lnTo>
                      <a:pt x="86" y="30"/>
                    </a:lnTo>
                    <a:lnTo>
                      <a:pt x="86" y="32"/>
                    </a:lnTo>
                    <a:lnTo>
                      <a:pt x="84" y="32"/>
                    </a:lnTo>
                    <a:lnTo>
                      <a:pt x="86" y="32"/>
                    </a:lnTo>
                    <a:lnTo>
                      <a:pt x="86" y="34"/>
                    </a:lnTo>
                    <a:lnTo>
                      <a:pt x="88" y="32"/>
                    </a:lnTo>
                    <a:lnTo>
                      <a:pt x="88" y="34"/>
                    </a:lnTo>
                    <a:lnTo>
                      <a:pt x="90" y="34"/>
                    </a:lnTo>
                    <a:lnTo>
                      <a:pt x="92" y="32"/>
                    </a:lnTo>
                    <a:lnTo>
                      <a:pt x="92" y="34"/>
                    </a:lnTo>
                    <a:lnTo>
                      <a:pt x="86" y="40"/>
                    </a:lnTo>
                    <a:lnTo>
                      <a:pt x="79" y="49"/>
                    </a:lnTo>
                    <a:lnTo>
                      <a:pt x="79" y="51"/>
                    </a:lnTo>
                    <a:lnTo>
                      <a:pt x="71" y="61"/>
                    </a:lnTo>
                    <a:lnTo>
                      <a:pt x="71" y="63"/>
                    </a:lnTo>
                    <a:lnTo>
                      <a:pt x="65" y="72"/>
                    </a:lnTo>
                    <a:lnTo>
                      <a:pt x="59" y="80"/>
                    </a:lnTo>
                    <a:lnTo>
                      <a:pt x="56" y="88"/>
                    </a:lnTo>
                    <a:lnTo>
                      <a:pt x="52" y="99"/>
                    </a:lnTo>
                    <a:lnTo>
                      <a:pt x="48" y="111"/>
                    </a:lnTo>
                    <a:lnTo>
                      <a:pt x="46" y="111"/>
                    </a:lnTo>
                    <a:lnTo>
                      <a:pt x="46" y="115"/>
                    </a:lnTo>
                    <a:lnTo>
                      <a:pt x="44" y="117"/>
                    </a:lnTo>
                    <a:lnTo>
                      <a:pt x="42" y="128"/>
                    </a:lnTo>
                    <a:lnTo>
                      <a:pt x="40" y="130"/>
                    </a:lnTo>
                    <a:lnTo>
                      <a:pt x="38" y="140"/>
                    </a:lnTo>
                    <a:lnTo>
                      <a:pt x="36" y="144"/>
                    </a:lnTo>
                    <a:lnTo>
                      <a:pt x="35" y="149"/>
                    </a:lnTo>
                    <a:lnTo>
                      <a:pt x="31" y="159"/>
                    </a:lnTo>
                    <a:lnTo>
                      <a:pt x="29" y="165"/>
                    </a:lnTo>
                    <a:lnTo>
                      <a:pt x="25" y="153"/>
                    </a:lnTo>
                    <a:lnTo>
                      <a:pt x="25" y="149"/>
                    </a:lnTo>
                    <a:lnTo>
                      <a:pt x="27" y="145"/>
                    </a:lnTo>
                    <a:lnTo>
                      <a:pt x="27" y="144"/>
                    </a:lnTo>
                    <a:lnTo>
                      <a:pt x="27" y="142"/>
                    </a:lnTo>
                    <a:lnTo>
                      <a:pt x="29" y="140"/>
                    </a:lnTo>
                    <a:lnTo>
                      <a:pt x="29" y="136"/>
                    </a:lnTo>
                    <a:lnTo>
                      <a:pt x="29" y="128"/>
                    </a:lnTo>
                    <a:lnTo>
                      <a:pt x="31" y="120"/>
                    </a:lnTo>
                    <a:lnTo>
                      <a:pt x="29" y="119"/>
                    </a:lnTo>
                    <a:lnTo>
                      <a:pt x="29" y="115"/>
                    </a:lnTo>
                    <a:lnTo>
                      <a:pt x="29" y="107"/>
                    </a:lnTo>
                    <a:lnTo>
                      <a:pt x="27" y="96"/>
                    </a:lnTo>
                    <a:lnTo>
                      <a:pt x="27" y="94"/>
                    </a:lnTo>
                    <a:lnTo>
                      <a:pt x="25" y="90"/>
                    </a:lnTo>
                    <a:lnTo>
                      <a:pt x="23" y="86"/>
                    </a:lnTo>
                    <a:lnTo>
                      <a:pt x="23" y="84"/>
                    </a:lnTo>
                    <a:lnTo>
                      <a:pt x="23" y="82"/>
                    </a:lnTo>
                    <a:lnTo>
                      <a:pt x="21" y="80"/>
                    </a:lnTo>
                    <a:lnTo>
                      <a:pt x="21" y="76"/>
                    </a:lnTo>
                    <a:lnTo>
                      <a:pt x="21" y="72"/>
                    </a:lnTo>
                    <a:lnTo>
                      <a:pt x="21" y="71"/>
                    </a:lnTo>
                    <a:lnTo>
                      <a:pt x="23" y="69"/>
                    </a:lnTo>
                    <a:lnTo>
                      <a:pt x="21" y="67"/>
                    </a:lnTo>
                    <a:lnTo>
                      <a:pt x="19" y="67"/>
                    </a:lnTo>
                    <a:lnTo>
                      <a:pt x="21" y="63"/>
                    </a:lnTo>
                    <a:lnTo>
                      <a:pt x="23" y="57"/>
                    </a:lnTo>
                    <a:lnTo>
                      <a:pt x="23" y="55"/>
                    </a:lnTo>
                    <a:lnTo>
                      <a:pt x="21" y="55"/>
                    </a:lnTo>
                    <a:lnTo>
                      <a:pt x="19" y="53"/>
                    </a:lnTo>
                    <a:lnTo>
                      <a:pt x="21" y="53"/>
                    </a:lnTo>
                    <a:lnTo>
                      <a:pt x="19" y="53"/>
                    </a:lnTo>
                    <a:lnTo>
                      <a:pt x="19" y="51"/>
                    </a:lnTo>
                    <a:lnTo>
                      <a:pt x="17" y="51"/>
                    </a:lnTo>
                    <a:lnTo>
                      <a:pt x="19" y="49"/>
                    </a:lnTo>
                    <a:lnTo>
                      <a:pt x="17" y="49"/>
                    </a:lnTo>
                    <a:lnTo>
                      <a:pt x="17" y="51"/>
                    </a:lnTo>
                    <a:lnTo>
                      <a:pt x="15" y="49"/>
                    </a:lnTo>
                    <a:lnTo>
                      <a:pt x="15" y="46"/>
                    </a:lnTo>
                    <a:lnTo>
                      <a:pt x="13" y="46"/>
                    </a:lnTo>
                    <a:lnTo>
                      <a:pt x="11" y="46"/>
                    </a:lnTo>
                    <a:lnTo>
                      <a:pt x="11" y="44"/>
                    </a:lnTo>
                    <a:lnTo>
                      <a:pt x="11" y="42"/>
                    </a:lnTo>
                    <a:lnTo>
                      <a:pt x="8" y="42"/>
                    </a:lnTo>
                    <a:lnTo>
                      <a:pt x="8" y="40"/>
                    </a:lnTo>
                    <a:lnTo>
                      <a:pt x="11" y="40"/>
                    </a:lnTo>
                    <a:lnTo>
                      <a:pt x="11" y="38"/>
                    </a:lnTo>
                    <a:lnTo>
                      <a:pt x="10" y="38"/>
                    </a:lnTo>
                    <a:lnTo>
                      <a:pt x="8" y="38"/>
                    </a:lnTo>
                    <a:lnTo>
                      <a:pt x="6" y="38"/>
                    </a:lnTo>
                    <a:lnTo>
                      <a:pt x="8" y="36"/>
                    </a:lnTo>
                    <a:lnTo>
                      <a:pt x="6" y="36"/>
                    </a:lnTo>
                    <a:lnTo>
                      <a:pt x="4" y="36"/>
                    </a:lnTo>
                    <a:lnTo>
                      <a:pt x="4" y="34"/>
                    </a:lnTo>
                    <a:lnTo>
                      <a:pt x="4" y="30"/>
                    </a:lnTo>
                    <a:lnTo>
                      <a:pt x="4" y="28"/>
                    </a:lnTo>
                    <a:lnTo>
                      <a:pt x="4" y="26"/>
                    </a:lnTo>
                    <a:lnTo>
                      <a:pt x="6" y="26"/>
                    </a:lnTo>
                    <a:lnTo>
                      <a:pt x="6" y="24"/>
                    </a:lnTo>
                    <a:lnTo>
                      <a:pt x="6" y="23"/>
                    </a:lnTo>
                    <a:lnTo>
                      <a:pt x="4" y="23"/>
                    </a:lnTo>
                    <a:lnTo>
                      <a:pt x="4" y="24"/>
                    </a:lnTo>
                    <a:lnTo>
                      <a:pt x="2" y="24"/>
                    </a:lnTo>
                    <a:lnTo>
                      <a:pt x="0" y="24"/>
                    </a:lnTo>
                    <a:lnTo>
                      <a:pt x="0" y="23"/>
                    </a:lnTo>
                    <a:lnTo>
                      <a:pt x="0" y="21"/>
                    </a:lnTo>
                    <a:lnTo>
                      <a:pt x="8" y="19"/>
                    </a:lnTo>
                    <a:lnTo>
                      <a:pt x="10" y="19"/>
                    </a:lnTo>
                    <a:lnTo>
                      <a:pt x="10" y="17"/>
                    </a:lnTo>
                    <a:lnTo>
                      <a:pt x="10" y="15"/>
                    </a:lnTo>
                    <a:lnTo>
                      <a:pt x="11" y="13"/>
                    </a:lnTo>
                    <a:lnTo>
                      <a:pt x="13" y="11"/>
                    </a:lnTo>
                    <a:lnTo>
                      <a:pt x="15" y="11"/>
                    </a:lnTo>
                    <a:lnTo>
                      <a:pt x="13" y="9"/>
                    </a:lnTo>
                    <a:lnTo>
                      <a:pt x="11" y="9"/>
                    </a:lnTo>
                    <a:lnTo>
                      <a:pt x="11" y="7"/>
                    </a:lnTo>
                    <a:lnTo>
                      <a:pt x="11" y="5"/>
                    </a:lnTo>
                    <a:lnTo>
                      <a:pt x="13" y="5"/>
                    </a:lnTo>
                    <a:lnTo>
                      <a:pt x="15" y="5"/>
                    </a:lnTo>
                    <a:lnTo>
                      <a:pt x="17" y="3"/>
                    </a:lnTo>
                    <a:lnTo>
                      <a:pt x="19" y="1"/>
                    </a:lnTo>
                    <a:lnTo>
                      <a:pt x="21" y="1"/>
                    </a:lnTo>
                    <a:lnTo>
                      <a:pt x="21" y="3"/>
                    </a:lnTo>
                    <a:lnTo>
                      <a:pt x="19" y="3"/>
                    </a:lnTo>
                    <a:lnTo>
                      <a:pt x="19" y="5"/>
                    </a:lnTo>
                    <a:lnTo>
                      <a:pt x="21" y="7"/>
                    </a:lnTo>
                    <a:lnTo>
                      <a:pt x="23" y="9"/>
                    </a:lnTo>
                    <a:lnTo>
                      <a:pt x="23" y="7"/>
                    </a:lnTo>
                    <a:lnTo>
                      <a:pt x="23" y="5"/>
                    </a:lnTo>
                    <a:lnTo>
                      <a:pt x="27" y="7"/>
                    </a:lnTo>
                    <a:lnTo>
                      <a:pt x="25" y="7"/>
                    </a:lnTo>
                    <a:lnTo>
                      <a:pt x="25" y="9"/>
                    </a:lnTo>
                    <a:lnTo>
                      <a:pt x="27" y="11"/>
                    </a:lnTo>
                    <a:lnTo>
                      <a:pt x="29" y="11"/>
                    </a:lnTo>
                    <a:lnTo>
                      <a:pt x="27" y="9"/>
                    </a:lnTo>
                    <a:lnTo>
                      <a:pt x="27" y="7"/>
                    </a:lnTo>
                    <a:lnTo>
                      <a:pt x="29" y="7"/>
                    </a:lnTo>
                    <a:lnTo>
                      <a:pt x="29" y="9"/>
                    </a:lnTo>
                    <a:lnTo>
                      <a:pt x="31" y="7"/>
                    </a:lnTo>
                    <a:lnTo>
                      <a:pt x="33" y="3"/>
                    </a:lnTo>
                    <a:lnTo>
                      <a:pt x="35" y="5"/>
                    </a:lnTo>
                    <a:lnTo>
                      <a:pt x="35" y="3"/>
                    </a:lnTo>
                    <a:lnTo>
                      <a:pt x="36" y="3"/>
                    </a:lnTo>
                    <a:lnTo>
                      <a:pt x="38" y="3"/>
                    </a:lnTo>
                    <a:lnTo>
                      <a:pt x="38" y="5"/>
                    </a:lnTo>
                    <a:lnTo>
                      <a:pt x="38" y="7"/>
                    </a:lnTo>
                    <a:lnTo>
                      <a:pt x="38" y="9"/>
                    </a:lnTo>
                    <a:lnTo>
                      <a:pt x="40" y="9"/>
                    </a:lnTo>
                    <a:lnTo>
                      <a:pt x="42" y="7"/>
                    </a:lnTo>
                    <a:lnTo>
                      <a:pt x="44" y="7"/>
                    </a:lnTo>
                    <a:lnTo>
                      <a:pt x="46" y="5"/>
                    </a:lnTo>
                    <a:lnTo>
                      <a:pt x="48" y="3"/>
                    </a:lnTo>
                    <a:lnTo>
                      <a:pt x="50" y="1"/>
                    </a:lnTo>
                    <a:lnTo>
                      <a:pt x="54" y="1"/>
                    </a:lnTo>
                    <a:lnTo>
                      <a:pt x="56" y="1"/>
                    </a:lnTo>
                    <a:lnTo>
                      <a:pt x="58" y="0"/>
                    </a:lnTo>
                    <a:lnTo>
                      <a:pt x="59" y="0"/>
                    </a:lnTo>
                    <a:lnTo>
                      <a:pt x="61" y="0"/>
                    </a:lnTo>
                    <a:close/>
                  </a:path>
                </a:pathLst>
              </a:custGeom>
              <a:solidFill>
                <a:srgbClr val="D3E5E8"/>
              </a:solidFill>
              <a:ln w="6350">
                <a:solidFill>
                  <a:srgbClr val="E1E1E1"/>
                </a:solidFill>
                <a:prstDash val="solid"/>
                <a:round/>
                <a:headEnd/>
                <a:tailEnd/>
              </a:ln>
            </p:spPr>
            <p:txBody>
              <a:bodyPr/>
              <a:lstStyle/>
              <a:p>
                <a:endParaRPr lang="en-US"/>
              </a:p>
            </p:txBody>
          </p:sp>
          <p:sp>
            <p:nvSpPr>
              <p:cNvPr id="38215" name="Freeform 72"/>
              <p:cNvSpPr>
                <a:spLocks/>
              </p:cNvSpPr>
              <p:nvPr/>
            </p:nvSpPr>
            <p:spPr bwMode="auto">
              <a:xfrm>
                <a:off x="2493" y="835"/>
                <a:ext cx="242" cy="138"/>
              </a:xfrm>
              <a:custGeom>
                <a:avLst/>
                <a:gdLst>
                  <a:gd name="T0" fmla="*/ 217 w 242"/>
                  <a:gd name="T1" fmla="*/ 2 h 138"/>
                  <a:gd name="T2" fmla="*/ 219 w 242"/>
                  <a:gd name="T3" fmla="*/ 8 h 138"/>
                  <a:gd name="T4" fmla="*/ 224 w 242"/>
                  <a:gd name="T5" fmla="*/ 10 h 138"/>
                  <a:gd name="T6" fmla="*/ 228 w 242"/>
                  <a:gd name="T7" fmla="*/ 10 h 138"/>
                  <a:gd name="T8" fmla="*/ 232 w 242"/>
                  <a:gd name="T9" fmla="*/ 12 h 138"/>
                  <a:gd name="T10" fmla="*/ 238 w 242"/>
                  <a:gd name="T11" fmla="*/ 15 h 138"/>
                  <a:gd name="T12" fmla="*/ 240 w 242"/>
                  <a:gd name="T13" fmla="*/ 19 h 138"/>
                  <a:gd name="T14" fmla="*/ 242 w 242"/>
                  <a:gd name="T15" fmla="*/ 21 h 138"/>
                  <a:gd name="T16" fmla="*/ 238 w 242"/>
                  <a:gd name="T17" fmla="*/ 25 h 138"/>
                  <a:gd name="T18" fmla="*/ 232 w 242"/>
                  <a:gd name="T19" fmla="*/ 25 h 138"/>
                  <a:gd name="T20" fmla="*/ 226 w 242"/>
                  <a:gd name="T21" fmla="*/ 27 h 138"/>
                  <a:gd name="T22" fmla="*/ 222 w 242"/>
                  <a:gd name="T23" fmla="*/ 33 h 138"/>
                  <a:gd name="T24" fmla="*/ 221 w 242"/>
                  <a:gd name="T25" fmla="*/ 48 h 138"/>
                  <a:gd name="T26" fmla="*/ 217 w 242"/>
                  <a:gd name="T27" fmla="*/ 65 h 138"/>
                  <a:gd name="T28" fmla="*/ 213 w 242"/>
                  <a:gd name="T29" fmla="*/ 77 h 138"/>
                  <a:gd name="T30" fmla="*/ 207 w 242"/>
                  <a:gd name="T31" fmla="*/ 94 h 138"/>
                  <a:gd name="T32" fmla="*/ 203 w 242"/>
                  <a:gd name="T33" fmla="*/ 109 h 138"/>
                  <a:gd name="T34" fmla="*/ 192 w 242"/>
                  <a:gd name="T35" fmla="*/ 121 h 138"/>
                  <a:gd name="T36" fmla="*/ 188 w 242"/>
                  <a:gd name="T37" fmla="*/ 119 h 138"/>
                  <a:gd name="T38" fmla="*/ 176 w 242"/>
                  <a:gd name="T39" fmla="*/ 123 h 138"/>
                  <a:gd name="T40" fmla="*/ 178 w 242"/>
                  <a:gd name="T41" fmla="*/ 127 h 138"/>
                  <a:gd name="T42" fmla="*/ 178 w 242"/>
                  <a:gd name="T43" fmla="*/ 136 h 138"/>
                  <a:gd name="T44" fmla="*/ 176 w 242"/>
                  <a:gd name="T45" fmla="*/ 138 h 138"/>
                  <a:gd name="T46" fmla="*/ 173 w 242"/>
                  <a:gd name="T47" fmla="*/ 134 h 138"/>
                  <a:gd name="T48" fmla="*/ 171 w 242"/>
                  <a:gd name="T49" fmla="*/ 132 h 138"/>
                  <a:gd name="T50" fmla="*/ 165 w 242"/>
                  <a:gd name="T51" fmla="*/ 131 h 138"/>
                  <a:gd name="T52" fmla="*/ 151 w 242"/>
                  <a:gd name="T53" fmla="*/ 123 h 138"/>
                  <a:gd name="T54" fmla="*/ 153 w 242"/>
                  <a:gd name="T55" fmla="*/ 113 h 138"/>
                  <a:gd name="T56" fmla="*/ 146 w 242"/>
                  <a:gd name="T57" fmla="*/ 104 h 138"/>
                  <a:gd name="T58" fmla="*/ 142 w 242"/>
                  <a:gd name="T59" fmla="*/ 94 h 138"/>
                  <a:gd name="T60" fmla="*/ 136 w 242"/>
                  <a:gd name="T61" fmla="*/ 86 h 138"/>
                  <a:gd name="T62" fmla="*/ 132 w 242"/>
                  <a:gd name="T63" fmla="*/ 83 h 138"/>
                  <a:gd name="T64" fmla="*/ 126 w 242"/>
                  <a:gd name="T65" fmla="*/ 84 h 138"/>
                  <a:gd name="T66" fmla="*/ 119 w 242"/>
                  <a:gd name="T67" fmla="*/ 88 h 138"/>
                  <a:gd name="T68" fmla="*/ 103 w 242"/>
                  <a:gd name="T69" fmla="*/ 90 h 138"/>
                  <a:gd name="T70" fmla="*/ 96 w 242"/>
                  <a:gd name="T71" fmla="*/ 83 h 138"/>
                  <a:gd name="T72" fmla="*/ 92 w 242"/>
                  <a:gd name="T73" fmla="*/ 77 h 138"/>
                  <a:gd name="T74" fmla="*/ 100 w 242"/>
                  <a:gd name="T75" fmla="*/ 69 h 138"/>
                  <a:gd name="T76" fmla="*/ 103 w 242"/>
                  <a:gd name="T77" fmla="*/ 65 h 138"/>
                  <a:gd name="T78" fmla="*/ 102 w 242"/>
                  <a:gd name="T79" fmla="*/ 52 h 138"/>
                  <a:gd name="T80" fmla="*/ 94 w 242"/>
                  <a:gd name="T81" fmla="*/ 46 h 138"/>
                  <a:gd name="T82" fmla="*/ 90 w 242"/>
                  <a:gd name="T83" fmla="*/ 44 h 138"/>
                  <a:gd name="T84" fmla="*/ 84 w 242"/>
                  <a:gd name="T85" fmla="*/ 42 h 138"/>
                  <a:gd name="T86" fmla="*/ 82 w 242"/>
                  <a:gd name="T87" fmla="*/ 40 h 138"/>
                  <a:gd name="T88" fmla="*/ 77 w 242"/>
                  <a:gd name="T89" fmla="*/ 33 h 138"/>
                  <a:gd name="T90" fmla="*/ 75 w 242"/>
                  <a:gd name="T91" fmla="*/ 27 h 138"/>
                  <a:gd name="T92" fmla="*/ 67 w 242"/>
                  <a:gd name="T93" fmla="*/ 27 h 138"/>
                  <a:gd name="T94" fmla="*/ 57 w 242"/>
                  <a:gd name="T95" fmla="*/ 25 h 138"/>
                  <a:gd name="T96" fmla="*/ 52 w 242"/>
                  <a:gd name="T97" fmla="*/ 25 h 138"/>
                  <a:gd name="T98" fmla="*/ 42 w 242"/>
                  <a:gd name="T99" fmla="*/ 27 h 138"/>
                  <a:gd name="T100" fmla="*/ 36 w 242"/>
                  <a:gd name="T101" fmla="*/ 27 h 138"/>
                  <a:gd name="T102" fmla="*/ 29 w 242"/>
                  <a:gd name="T103" fmla="*/ 21 h 138"/>
                  <a:gd name="T104" fmla="*/ 13 w 242"/>
                  <a:gd name="T105" fmla="*/ 17 h 138"/>
                  <a:gd name="T106" fmla="*/ 4 w 242"/>
                  <a:gd name="T107" fmla="*/ 17 h 138"/>
                  <a:gd name="T108" fmla="*/ 2 w 242"/>
                  <a:gd name="T109" fmla="*/ 17 h 138"/>
                  <a:gd name="T110" fmla="*/ 0 w 242"/>
                  <a:gd name="T111" fmla="*/ 10 h 138"/>
                  <a:gd name="T112" fmla="*/ 40 w 242"/>
                  <a:gd name="T113" fmla="*/ 4 h 138"/>
                  <a:gd name="T114" fmla="*/ 90 w 242"/>
                  <a:gd name="T115" fmla="*/ 4 h 138"/>
                  <a:gd name="T116" fmla="*/ 153 w 242"/>
                  <a:gd name="T117" fmla="*/ 2 h 138"/>
                  <a:gd name="T118" fmla="*/ 205 w 242"/>
                  <a:gd name="T119" fmla="*/ 2 h 1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2"/>
                  <a:gd name="T181" fmla="*/ 0 h 138"/>
                  <a:gd name="T182" fmla="*/ 242 w 242"/>
                  <a:gd name="T183" fmla="*/ 138 h 1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2" h="138">
                    <a:moveTo>
                      <a:pt x="213" y="0"/>
                    </a:moveTo>
                    <a:lnTo>
                      <a:pt x="213" y="2"/>
                    </a:lnTo>
                    <a:lnTo>
                      <a:pt x="215" y="2"/>
                    </a:lnTo>
                    <a:lnTo>
                      <a:pt x="217" y="2"/>
                    </a:lnTo>
                    <a:lnTo>
                      <a:pt x="219" y="6"/>
                    </a:lnTo>
                    <a:lnTo>
                      <a:pt x="217" y="6"/>
                    </a:lnTo>
                    <a:lnTo>
                      <a:pt x="217" y="8"/>
                    </a:lnTo>
                    <a:lnTo>
                      <a:pt x="219" y="8"/>
                    </a:lnTo>
                    <a:lnTo>
                      <a:pt x="219" y="10"/>
                    </a:lnTo>
                    <a:lnTo>
                      <a:pt x="221" y="10"/>
                    </a:lnTo>
                    <a:lnTo>
                      <a:pt x="222" y="10"/>
                    </a:lnTo>
                    <a:lnTo>
                      <a:pt x="224" y="10"/>
                    </a:lnTo>
                    <a:lnTo>
                      <a:pt x="226" y="10"/>
                    </a:lnTo>
                    <a:lnTo>
                      <a:pt x="228" y="10"/>
                    </a:lnTo>
                    <a:lnTo>
                      <a:pt x="228" y="12"/>
                    </a:lnTo>
                    <a:lnTo>
                      <a:pt x="230" y="12"/>
                    </a:lnTo>
                    <a:lnTo>
                      <a:pt x="232" y="12"/>
                    </a:lnTo>
                    <a:lnTo>
                      <a:pt x="234" y="10"/>
                    </a:lnTo>
                    <a:lnTo>
                      <a:pt x="238" y="12"/>
                    </a:lnTo>
                    <a:lnTo>
                      <a:pt x="238" y="15"/>
                    </a:lnTo>
                    <a:lnTo>
                      <a:pt x="238" y="17"/>
                    </a:lnTo>
                    <a:lnTo>
                      <a:pt x="236" y="17"/>
                    </a:lnTo>
                    <a:lnTo>
                      <a:pt x="238" y="19"/>
                    </a:lnTo>
                    <a:lnTo>
                      <a:pt x="240" y="19"/>
                    </a:lnTo>
                    <a:lnTo>
                      <a:pt x="240" y="17"/>
                    </a:lnTo>
                    <a:lnTo>
                      <a:pt x="242" y="17"/>
                    </a:lnTo>
                    <a:lnTo>
                      <a:pt x="242" y="21"/>
                    </a:lnTo>
                    <a:lnTo>
                      <a:pt x="242" y="23"/>
                    </a:lnTo>
                    <a:lnTo>
                      <a:pt x="240" y="25"/>
                    </a:lnTo>
                    <a:lnTo>
                      <a:pt x="238" y="25"/>
                    </a:lnTo>
                    <a:lnTo>
                      <a:pt x="236" y="27"/>
                    </a:lnTo>
                    <a:lnTo>
                      <a:pt x="234" y="27"/>
                    </a:lnTo>
                    <a:lnTo>
                      <a:pt x="234" y="25"/>
                    </a:lnTo>
                    <a:lnTo>
                      <a:pt x="232" y="25"/>
                    </a:lnTo>
                    <a:lnTo>
                      <a:pt x="230" y="25"/>
                    </a:lnTo>
                    <a:lnTo>
                      <a:pt x="228" y="27"/>
                    </a:lnTo>
                    <a:lnTo>
                      <a:pt x="226" y="27"/>
                    </a:lnTo>
                    <a:lnTo>
                      <a:pt x="224" y="31"/>
                    </a:lnTo>
                    <a:lnTo>
                      <a:pt x="222" y="31"/>
                    </a:lnTo>
                    <a:lnTo>
                      <a:pt x="222" y="33"/>
                    </a:lnTo>
                    <a:lnTo>
                      <a:pt x="222" y="36"/>
                    </a:lnTo>
                    <a:lnTo>
                      <a:pt x="224" y="38"/>
                    </a:lnTo>
                    <a:lnTo>
                      <a:pt x="224" y="40"/>
                    </a:lnTo>
                    <a:lnTo>
                      <a:pt x="222" y="42"/>
                    </a:lnTo>
                    <a:lnTo>
                      <a:pt x="221" y="48"/>
                    </a:lnTo>
                    <a:lnTo>
                      <a:pt x="221" y="50"/>
                    </a:lnTo>
                    <a:lnTo>
                      <a:pt x="219" y="60"/>
                    </a:lnTo>
                    <a:lnTo>
                      <a:pt x="217" y="65"/>
                    </a:lnTo>
                    <a:lnTo>
                      <a:pt x="217" y="67"/>
                    </a:lnTo>
                    <a:lnTo>
                      <a:pt x="215" y="69"/>
                    </a:lnTo>
                    <a:lnTo>
                      <a:pt x="213" y="77"/>
                    </a:lnTo>
                    <a:lnTo>
                      <a:pt x="211" y="83"/>
                    </a:lnTo>
                    <a:lnTo>
                      <a:pt x="211" y="86"/>
                    </a:lnTo>
                    <a:lnTo>
                      <a:pt x="209" y="90"/>
                    </a:lnTo>
                    <a:lnTo>
                      <a:pt x="207" y="94"/>
                    </a:lnTo>
                    <a:lnTo>
                      <a:pt x="205" y="100"/>
                    </a:lnTo>
                    <a:lnTo>
                      <a:pt x="205" y="102"/>
                    </a:lnTo>
                    <a:lnTo>
                      <a:pt x="203" y="108"/>
                    </a:lnTo>
                    <a:lnTo>
                      <a:pt x="203" y="109"/>
                    </a:lnTo>
                    <a:lnTo>
                      <a:pt x="197" y="119"/>
                    </a:lnTo>
                    <a:lnTo>
                      <a:pt x="196" y="121"/>
                    </a:lnTo>
                    <a:lnTo>
                      <a:pt x="194" y="121"/>
                    </a:lnTo>
                    <a:lnTo>
                      <a:pt x="192" y="121"/>
                    </a:lnTo>
                    <a:lnTo>
                      <a:pt x="192" y="119"/>
                    </a:lnTo>
                    <a:lnTo>
                      <a:pt x="190" y="119"/>
                    </a:lnTo>
                    <a:lnTo>
                      <a:pt x="188" y="119"/>
                    </a:lnTo>
                    <a:lnTo>
                      <a:pt x="186" y="119"/>
                    </a:lnTo>
                    <a:lnTo>
                      <a:pt x="186" y="121"/>
                    </a:lnTo>
                    <a:lnTo>
                      <a:pt x="184" y="121"/>
                    </a:lnTo>
                    <a:lnTo>
                      <a:pt x="178" y="121"/>
                    </a:lnTo>
                    <a:lnTo>
                      <a:pt x="176" y="123"/>
                    </a:lnTo>
                    <a:lnTo>
                      <a:pt x="176" y="125"/>
                    </a:lnTo>
                    <a:lnTo>
                      <a:pt x="178" y="127"/>
                    </a:lnTo>
                    <a:lnTo>
                      <a:pt x="178" y="131"/>
                    </a:lnTo>
                    <a:lnTo>
                      <a:pt x="176" y="131"/>
                    </a:lnTo>
                    <a:lnTo>
                      <a:pt x="176" y="132"/>
                    </a:lnTo>
                    <a:lnTo>
                      <a:pt x="178" y="136"/>
                    </a:lnTo>
                    <a:lnTo>
                      <a:pt x="178" y="138"/>
                    </a:lnTo>
                    <a:lnTo>
                      <a:pt x="176" y="138"/>
                    </a:lnTo>
                    <a:lnTo>
                      <a:pt x="174" y="138"/>
                    </a:lnTo>
                    <a:lnTo>
                      <a:pt x="173" y="136"/>
                    </a:lnTo>
                    <a:lnTo>
                      <a:pt x="173" y="134"/>
                    </a:lnTo>
                    <a:lnTo>
                      <a:pt x="174" y="132"/>
                    </a:lnTo>
                    <a:lnTo>
                      <a:pt x="173" y="132"/>
                    </a:lnTo>
                    <a:lnTo>
                      <a:pt x="171" y="132"/>
                    </a:lnTo>
                    <a:lnTo>
                      <a:pt x="169" y="131"/>
                    </a:lnTo>
                    <a:lnTo>
                      <a:pt x="169" y="129"/>
                    </a:lnTo>
                    <a:lnTo>
                      <a:pt x="167" y="129"/>
                    </a:lnTo>
                    <a:lnTo>
                      <a:pt x="165" y="131"/>
                    </a:lnTo>
                    <a:lnTo>
                      <a:pt x="161" y="129"/>
                    </a:lnTo>
                    <a:lnTo>
                      <a:pt x="159" y="127"/>
                    </a:lnTo>
                    <a:lnTo>
                      <a:pt x="151" y="123"/>
                    </a:lnTo>
                    <a:lnTo>
                      <a:pt x="151" y="121"/>
                    </a:lnTo>
                    <a:lnTo>
                      <a:pt x="151" y="117"/>
                    </a:lnTo>
                    <a:lnTo>
                      <a:pt x="151" y="115"/>
                    </a:lnTo>
                    <a:lnTo>
                      <a:pt x="153" y="115"/>
                    </a:lnTo>
                    <a:lnTo>
                      <a:pt x="153" y="113"/>
                    </a:lnTo>
                    <a:lnTo>
                      <a:pt x="153" y="111"/>
                    </a:lnTo>
                    <a:lnTo>
                      <a:pt x="153" y="109"/>
                    </a:lnTo>
                    <a:lnTo>
                      <a:pt x="151" y="108"/>
                    </a:lnTo>
                    <a:lnTo>
                      <a:pt x="148" y="106"/>
                    </a:lnTo>
                    <a:lnTo>
                      <a:pt x="146" y="104"/>
                    </a:lnTo>
                    <a:lnTo>
                      <a:pt x="144" y="104"/>
                    </a:lnTo>
                    <a:lnTo>
                      <a:pt x="144" y="100"/>
                    </a:lnTo>
                    <a:lnTo>
                      <a:pt x="142" y="98"/>
                    </a:lnTo>
                    <a:lnTo>
                      <a:pt x="144" y="96"/>
                    </a:lnTo>
                    <a:lnTo>
                      <a:pt x="142" y="94"/>
                    </a:lnTo>
                    <a:lnTo>
                      <a:pt x="142" y="92"/>
                    </a:lnTo>
                    <a:lnTo>
                      <a:pt x="140" y="90"/>
                    </a:lnTo>
                    <a:lnTo>
                      <a:pt x="138" y="88"/>
                    </a:lnTo>
                    <a:lnTo>
                      <a:pt x="136" y="86"/>
                    </a:lnTo>
                    <a:lnTo>
                      <a:pt x="136" y="84"/>
                    </a:lnTo>
                    <a:lnTo>
                      <a:pt x="136" y="83"/>
                    </a:lnTo>
                    <a:lnTo>
                      <a:pt x="134" y="83"/>
                    </a:lnTo>
                    <a:lnTo>
                      <a:pt x="132" y="83"/>
                    </a:lnTo>
                    <a:lnTo>
                      <a:pt x="130" y="83"/>
                    </a:lnTo>
                    <a:lnTo>
                      <a:pt x="128" y="83"/>
                    </a:lnTo>
                    <a:lnTo>
                      <a:pt x="126" y="83"/>
                    </a:lnTo>
                    <a:lnTo>
                      <a:pt x="126" y="84"/>
                    </a:lnTo>
                    <a:lnTo>
                      <a:pt x="125" y="84"/>
                    </a:lnTo>
                    <a:lnTo>
                      <a:pt x="123" y="84"/>
                    </a:lnTo>
                    <a:lnTo>
                      <a:pt x="121" y="86"/>
                    </a:lnTo>
                    <a:lnTo>
                      <a:pt x="119" y="88"/>
                    </a:lnTo>
                    <a:lnTo>
                      <a:pt x="115" y="88"/>
                    </a:lnTo>
                    <a:lnTo>
                      <a:pt x="111" y="88"/>
                    </a:lnTo>
                    <a:lnTo>
                      <a:pt x="105" y="90"/>
                    </a:lnTo>
                    <a:lnTo>
                      <a:pt x="103" y="90"/>
                    </a:lnTo>
                    <a:lnTo>
                      <a:pt x="102" y="90"/>
                    </a:lnTo>
                    <a:lnTo>
                      <a:pt x="100" y="88"/>
                    </a:lnTo>
                    <a:lnTo>
                      <a:pt x="96" y="86"/>
                    </a:lnTo>
                    <a:lnTo>
                      <a:pt x="96" y="84"/>
                    </a:lnTo>
                    <a:lnTo>
                      <a:pt x="96" y="83"/>
                    </a:lnTo>
                    <a:lnTo>
                      <a:pt x="94" y="81"/>
                    </a:lnTo>
                    <a:lnTo>
                      <a:pt x="94" y="79"/>
                    </a:lnTo>
                    <a:lnTo>
                      <a:pt x="92" y="79"/>
                    </a:lnTo>
                    <a:lnTo>
                      <a:pt x="92" y="77"/>
                    </a:lnTo>
                    <a:lnTo>
                      <a:pt x="94" y="73"/>
                    </a:lnTo>
                    <a:lnTo>
                      <a:pt x="96" y="71"/>
                    </a:lnTo>
                    <a:lnTo>
                      <a:pt x="100" y="69"/>
                    </a:lnTo>
                    <a:lnTo>
                      <a:pt x="100" y="67"/>
                    </a:lnTo>
                    <a:lnTo>
                      <a:pt x="102" y="67"/>
                    </a:lnTo>
                    <a:lnTo>
                      <a:pt x="103" y="65"/>
                    </a:lnTo>
                    <a:lnTo>
                      <a:pt x="103" y="61"/>
                    </a:lnTo>
                    <a:lnTo>
                      <a:pt x="103" y="58"/>
                    </a:lnTo>
                    <a:lnTo>
                      <a:pt x="103" y="56"/>
                    </a:lnTo>
                    <a:lnTo>
                      <a:pt x="103" y="54"/>
                    </a:lnTo>
                    <a:lnTo>
                      <a:pt x="102" y="52"/>
                    </a:lnTo>
                    <a:lnTo>
                      <a:pt x="102" y="50"/>
                    </a:lnTo>
                    <a:lnTo>
                      <a:pt x="100" y="48"/>
                    </a:lnTo>
                    <a:lnTo>
                      <a:pt x="98" y="48"/>
                    </a:lnTo>
                    <a:lnTo>
                      <a:pt x="96" y="48"/>
                    </a:lnTo>
                    <a:lnTo>
                      <a:pt x="94" y="46"/>
                    </a:lnTo>
                    <a:lnTo>
                      <a:pt x="92" y="48"/>
                    </a:lnTo>
                    <a:lnTo>
                      <a:pt x="90" y="46"/>
                    </a:lnTo>
                    <a:lnTo>
                      <a:pt x="90" y="44"/>
                    </a:lnTo>
                    <a:lnTo>
                      <a:pt x="88" y="42"/>
                    </a:lnTo>
                    <a:lnTo>
                      <a:pt x="86" y="42"/>
                    </a:lnTo>
                    <a:lnTo>
                      <a:pt x="84" y="42"/>
                    </a:lnTo>
                    <a:lnTo>
                      <a:pt x="84" y="40"/>
                    </a:lnTo>
                    <a:lnTo>
                      <a:pt x="82" y="40"/>
                    </a:lnTo>
                    <a:lnTo>
                      <a:pt x="80" y="38"/>
                    </a:lnTo>
                    <a:lnTo>
                      <a:pt x="78" y="38"/>
                    </a:lnTo>
                    <a:lnTo>
                      <a:pt x="78" y="33"/>
                    </a:lnTo>
                    <a:lnTo>
                      <a:pt x="77" y="33"/>
                    </a:lnTo>
                    <a:lnTo>
                      <a:pt x="77" y="31"/>
                    </a:lnTo>
                    <a:lnTo>
                      <a:pt x="77" y="29"/>
                    </a:lnTo>
                    <a:lnTo>
                      <a:pt x="75" y="27"/>
                    </a:lnTo>
                    <a:lnTo>
                      <a:pt x="71" y="27"/>
                    </a:lnTo>
                    <a:lnTo>
                      <a:pt x="69" y="27"/>
                    </a:lnTo>
                    <a:lnTo>
                      <a:pt x="67" y="27"/>
                    </a:lnTo>
                    <a:lnTo>
                      <a:pt x="65" y="27"/>
                    </a:lnTo>
                    <a:lnTo>
                      <a:pt x="63" y="27"/>
                    </a:lnTo>
                    <a:lnTo>
                      <a:pt x="61" y="27"/>
                    </a:lnTo>
                    <a:lnTo>
                      <a:pt x="57" y="25"/>
                    </a:lnTo>
                    <a:lnTo>
                      <a:pt x="55" y="25"/>
                    </a:lnTo>
                    <a:lnTo>
                      <a:pt x="54" y="25"/>
                    </a:lnTo>
                    <a:lnTo>
                      <a:pt x="52" y="25"/>
                    </a:lnTo>
                    <a:lnTo>
                      <a:pt x="50" y="25"/>
                    </a:lnTo>
                    <a:lnTo>
                      <a:pt x="48" y="27"/>
                    </a:lnTo>
                    <a:lnTo>
                      <a:pt x="46" y="27"/>
                    </a:lnTo>
                    <a:lnTo>
                      <a:pt x="44" y="27"/>
                    </a:lnTo>
                    <a:lnTo>
                      <a:pt x="42" y="27"/>
                    </a:lnTo>
                    <a:lnTo>
                      <a:pt x="40" y="27"/>
                    </a:lnTo>
                    <a:lnTo>
                      <a:pt x="38" y="27"/>
                    </a:lnTo>
                    <a:lnTo>
                      <a:pt x="36" y="27"/>
                    </a:lnTo>
                    <a:lnTo>
                      <a:pt x="32" y="23"/>
                    </a:lnTo>
                    <a:lnTo>
                      <a:pt x="30" y="23"/>
                    </a:lnTo>
                    <a:lnTo>
                      <a:pt x="29" y="21"/>
                    </a:lnTo>
                    <a:lnTo>
                      <a:pt x="27" y="21"/>
                    </a:lnTo>
                    <a:lnTo>
                      <a:pt x="25" y="19"/>
                    </a:lnTo>
                    <a:lnTo>
                      <a:pt x="19" y="19"/>
                    </a:lnTo>
                    <a:lnTo>
                      <a:pt x="17" y="19"/>
                    </a:lnTo>
                    <a:lnTo>
                      <a:pt x="13" y="17"/>
                    </a:lnTo>
                    <a:lnTo>
                      <a:pt x="11" y="19"/>
                    </a:lnTo>
                    <a:lnTo>
                      <a:pt x="9" y="19"/>
                    </a:lnTo>
                    <a:lnTo>
                      <a:pt x="4" y="17"/>
                    </a:lnTo>
                    <a:lnTo>
                      <a:pt x="2" y="17"/>
                    </a:lnTo>
                    <a:lnTo>
                      <a:pt x="0" y="13"/>
                    </a:lnTo>
                    <a:lnTo>
                      <a:pt x="0" y="12"/>
                    </a:lnTo>
                    <a:lnTo>
                      <a:pt x="0" y="10"/>
                    </a:lnTo>
                    <a:lnTo>
                      <a:pt x="0" y="6"/>
                    </a:lnTo>
                    <a:lnTo>
                      <a:pt x="0" y="4"/>
                    </a:lnTo>
                    <a:lnTo>
                      <a:pt x="6" y="4"/>
                    </a:lnTo>
                    <a:lnTo>
                      <a:pt x="7" y="4"/>
                    </a:lnTo>
                    <a:lnTo>
                      <a:pt x="40" y="4"/>
                    </a:lnTo>
                    <a:lnTo>
                      <a:pt x="44" y="4"/>
                    </a:lnTo>
                    <a:lnTo>
                      <a:pt x="48" y="4"/>
                    </a:lnTo>
                    <a:lnTo>
                      <a:pt x="75" y="4"/>
                    </a:lnTo>
                    <a:lnTo>
                      <a:pt x="88" y="4"/>
                    </a:lnTo>
                    <a:lnTo>
                      <a:pt x="90" y="4"/>
                    </a:lnTo>
                    <a:lnTo>
                      <a:pt x="92" y="4"/>
                    </a:lnTo>
                    <a:lnTo>
                      <a:pt x="94" y="4"/>
                    </a:lnTo>
                    <a:lnTo>
                      <a:pt x="117" y="4"/>
                    </a:lnTo>
                    <a:lnTo>
                      <a:pt x="123" y="2"/>
                    </a:lnTo>
                    <a:lnTo>
                      <a:pt x="153" y="2"/>
                    </a:lnTo>
                    <a:lnTo>
                      <a:pt x="169" y="2"/>
                    </a:lnTo>
                    <a:lnTo>
                      <a:pt x="188" y="2"/>
                    </a:lnTo>
                    <a:lnTo>
                      <a:pt x="196" y="2"/>
                    </a:lnTo>
                    <a:lnTo>
                      <a:pt x="201" y="2"/>
                    </a:lnTo>
                    <a:lnTo>
                      <a:pt x="205" y="2"/>
                    </a:lnTo>
                    <a:lnTo>
                      <a:pt x="213" y="0"/>
                    </a:lnTo>
                    <a:close/>
                  </a:path>
                </a:pathLst>
              </a:custGeom>
              <a:solidFill>
                <a:srgbClr val="2E648C"/>
              </a:solidFill>
              <a:ln w="6350">
                <a:solidFill>
                  <a:srgbClr val="E1E1E1"/>
                </a:solidFill>
                <a:prstDash val="solid"/>
                <a:round/>
                <a:headEnd/>
                <a:tailEnd/>
              </a:ln>
            </p:spPr>
            <p:txBody>
              <a:bodyPr/>
              <a:lstStyle/>
              <a:p>
                <a:endParaRPr lang="en-US"/>
              </a:p>
            </p:txBody>
          </p:sp>
          <p:sp>
            <p:nvSpPr>
              <p:cNvPr id="38216" name="Freeform 73"/>
              <p:cNvSpPr>
                <a:spLocks/>
              </p:cNvSpPr>
              <p:nvPr/>
            </p:nvSpPr>
            <p:spPr bwMode="auto">
              <a:xfrm>
                <a:off x="2564" y="1399"/>
                <a:ext cx="174" cy="194"/>
              </a:xfrm>
              <a:custGeom>
                <a:avLst/>
                <a:gdLst>
                  <a:gd name="T0" fmla="*/ 32 w 174"/>
                  <a:gd name="T1" fmla="*/ 2 h 194"/>
                  <a:gd name="T2" fmla="*/ 69 w 174"/>
                  <a:gd name="T3" fmla="*/ 12 h 194"/>
                  <a:gd name="T4" fmla="*/ 94 w 174"/>
                  <a:gd name="T5" fmla="*/ 22 h 194"/>
                  <a:gd name="T6" fmla="*/ 100 w 174"/>
                  <a:gd name="T7" fmla="*/ 18 h 194"/>
                  <a:gd name="T8" fmla="*/ 103 w 174"/>
                  <a:gd name="T9" fmla="*/ 16 h 194"/>
                  <a:gd name="T10" fmla="*/ 109 w 174"/>
                  <a:gd name="T11" fmla="*/ 18 h 194"/>
                  <a:gd name="T12" fmla="*/ 115 w 174"/>
                  <a:gd name="T13" fmla="*/ 18 h 194"/>
                  <a:gd name="T14" fmla="*/ 117 w 174"/>
                  <a:gd name="T15" fmla="*/ 18 h 194"/>
                  <a:gd name="T16" fmla="*/ 126 w 174"/>
                  <a:gd name="T17" fmla="*/ 25 h 194"/>
                  <a:gd name="T18" fmla="*/ 126 w 174"/>
                  <a:gd name="T19" fmla="*/ 27 h 194"/>
                  <a:gd name="T20" fmla="*/ 132 w 174"/>
                  <a:gd name="T21" fmla="*/ 29 h 194"/>
                  <a:gd name="T22" fmla="*/ 134 w 174"/>
                  <a:gd name="T23" fmla="*/ 31 h 194"/>
                  <a:gd name="T24" fmla="*/ 134 w 174"/>
                  <a:gd name="T25" fmla="*/ 33 h 194"/>
                  <a:gd name="T26" fmla="*/ 136 w 174"/>
                  <a:gd name="T27" fmla="*/ 35 h 194"/>
                  <a:gd name="T28" fmla="*/ 138 w 174"/>
                  <a:gd name="T29" fmla="*/ 39 h 194"/>
                  <a:gd name="T30" fmla="*/ 138 w 174"/>
                  <a:gd name="T31" fmla="*/ 41 h 194"/>
                  <a:gd name="T32" fmla="*/ 142 w 174"/>
                  <a:gd name="T33" fmla="*/ 47 h 194"/>
                  <a:gd name="T34" fmla="*/ 142 w 174"/>
                  <a:gd name="T35" fmla="*/ 50 h 194"/>
                  <a:gd name="T36" fmla="*/ 146 w 174"/>
                  <a:gd name="T37" fmla="*/ 52 h 194"/>
                  <a:gd name="T38" fmla="*/ 150 w 174"/>
                  <a:gd name="T39" fmla="*/ 52 h 194"/>
                  <a:gd name="T40" fmla="*/ 148 w 174"/>
                  <a:gd name="T41" fmla="*/ 58 h 194"/>
                  <a:gd name="T42" fmla="*/ 144 w 174"/>
                  <a:gd name="T43" fmla="*/ 62 h 194"/>
                  <a:gd name="T44" fmla="*/ 151 w 174"/>
                  <a:gd name="T45" fmla="*/ 68 h 194"/>
                  <a:gd name="T46" fmla="*/ 153 w 174"/>
                  <a:gd name="T47" fmla="*/ 72 h 194"/>
                  <a:gd name="T48" fmla="*/ 153 w 174"/>
                  <a:gd name="T49" fmla="*/ 72 h 194"/>
                  <a:gd name="T50" fmla="*/ 155 w 174"/>
                  <a:gd name="T51" fmla="*/ 72 h 194"/>
                  <a:gd name="T52" fmla="*/ 155 w 174"/>
                  <a:gd name="T53" fmla="*/ 73 h 194"/>
                  <a:gd name="T54" fmla="*/ 157 w 174"/>
                  <a:gd name="T55" fmla="*/ 73 h 194"/>
                  <a:gd name="T56" fmla="*/ 157 w 174"/>
                  <a:gd name="T57" fmla="*/ 75 h 194"/>
                  <a:gd name="T58" fmla="*/ 155 w 174"/>
                  <a:gd name="T59" fmla="*/ 77 h 194"/>
                  <a:gd name="T60" fmla="*/ 161 w 174"/>
                  <a:gd name="T61" fmla="*/ 77 h 194"/>
                  <a:gd name="T62" fmla="*/ 161 w 174"/>
                  <a:gd name="T63" fmla="*/ 79 h 194"/>
                  <a:gd name="T64" fmla="*/ 163 w 174"/>
                  <a:gd name="T65" fmla="*/ 77 h 194"/>
                  <a:gd name="T66" fmla="*/ 165 w 174"/>
                  <a:gd name="T67" fmla="*/ 79 h 194"/>
                  <a:gd name="T68" fmla="*/ 167 w 174"/>
                  <a:gd name="T69" fmla="*/ 87 h 194"/>
                  <a:gd name="T70" fmla="*/ 171 w 174"/>
                  <a:gd name="T71" fmla="*/ 93 h 194"/>
                  <a:gd name="T72" fmla="*/ 173 w 174"/>
                  <a:gd name="T73" fmla="*/ 98 h 194"/>
                  <a:gd name="T74" fmla="*/ 171 w 174"/>
                  <a:gd name="T75" fmla="*/ 106 h 194"/>
                  <a:gd name="T76" fmla="*/ 169 w 174"/>
                  <a:gd name="T77" fmla="*/ 106 h 194"/>
                  <a:gd name="T78" fmla="*/ 171 w 174"/>
                  <a:gd name="T79" fmla="*/ 110 h 194"/>
                  <a:gd name="T80" fmla="*/ 174 w 174"/>
                  <a:gd name="T81" fmla="*/ 112 h 194"/>
                  <a:gd name="T82" fmla="*/ 173 w 174"/>
                  <a:gd name="T83" fmla="*/ 116 h 194"/>
                  <a:gd name="T84" fmla="*/ 169 w 174"/>
                  <a:gd name="T85" fmla="*/ 121 h 194"/>
                  <a:gd name="T86" fmla="*/ 157 w 174"/>
                  <a:gd name="T87" fmla="*/ 127 h 194"/>
                  <a:gd name="T88" fmla="*/ 146 w 174"/>
                  <a:gd name="T89" fmla="*/ 133 h 194"/>
                  <a:gd name="T90" fmla="*/ 138 w 174"/>
                  <a:gd name="T91" fmla="*/ 137 h 194"/>
                  <a:gd name="T92" fmla="*/ 132 w 174"/>
                  <a:gd name="T93" fmla="*/ 143 h 194"/>
                  <a:gd name="T94" fmla="*/ 107 w 174"/>
                  <a:gd name="T95" fmla="*/ 162 h 194"/>
                  <a:gd name="T96" fmla="*/ 67 w 174"/>
                  <a:gd name="T97" fmla="*/ 185 h 194"/>
                  <a:gd name="T98" fmla="*/ 54 w 174"/>
                  <a:gd name="T99" fmla="*/ 192 h 194"/>
                  <a:gd name="T100" fmla="*/ 50 w 174"/>
                  <a:gd name="T101" fmla="*/ 192 h 194"/>
                  <a:gd name="T102" fmla="*/ 44 w 174"/>
                  <a:gd name="T103" fmla="*/ 187 h 194"/>
                  <a:gd name="T104" fmla="*/ 42 w 174"/>
                  <a:gd name="T105" fmla="*/ 187 h 194"/>
                  <a:gd name="T106" fmla="*/ 38 w 174"/>
                  <a:gd name="T107" fmla="*/ 185 h 194"/>
                  <a:gd name="T108" fmla="*/ 34 w 174"/>
                  <a:gd name="T109" fmla="*/ 183 h 194"/>
                  <a:gd name="T110" fmla="*/ 21 w 174"/>
                  <a:gd name="T111" fmla="*/ 146 h 194"/>
                  <a:gd name="T112" fmla="*/ 13 w 174"/>
                  <a:gd name="T113" fmla="*/ 125 h 194"/>
                  <a:gd name="T114" fmla="*/ 6 w 174"/>
                  <a:gd name="T115" fmla="*/ 104 h 194"/>
                  <a:gd name="T116" fmla="*/ 0 w 174"/>
                  <a:gd name="T117" fmla="*/ 91 h 194"/>
                  <a:gd name="T118" fmla="*/ 4 w 174"/>
                  <a:gd name="T119" fmla="*/ 64 h 194"/>
                  <a:gd name="T120" fmla="*/ 7 w 174"/>
                  <a:gd name="T121" fmla="*/ 37 h 1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4"/>
                  <a:gd name="T184" fmla="*/ 0 h 194"/>
                  <a:gd name="T185" fmla="*/ 174 w 174"/>
                  <a:gd name="T186" fmla="*/ 194 h 1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4" h="194">
                    <a:moveTo>
                      <a:pt x="2" y="4"/>
                    </a:moveTo>
                    <a:lnTo>
                      <a:pt x="13" y="0"/>
                    </a:lnTo>
                    <a:lnTo>
                      <a:pt x="31" y="2"/>
                    </a:lnTo>
                    <a:lnTo>
                      <a:pt x="32" y="2"/>
                    </a:lnTo>
                    <a:lnTo>
                      <a:pt x="34" y="2"/>
                    </a:lnTo>
                    <a:lnTo>
                      <a:pt x="54" y="4"/>
                    </a:lnTo>
                    <a:lnTo>
                      <a:pt x="69" y="12"/>
                    </a:lnTo>
                    <a:lnTo>
                      <a:pt x="77" y="16"/>
                    </a:lnTo>
                    <a:lnTo>
                      <a:pt x="90" y="24"/>
                    </a:lnTo>
                    <a:lnTo>
                      <a:pt x="94" y="25"/>
                    </a:lnTo>
                    <a:lnTo>
                      <a:pt x="94" y="22"/>
                    </a:lnTo>
                    <a:lnTo>
                      <a:pt x="96" y="20"/>
                    </a:lnTo>
                    <a:lnTo>
                      <a:pt x="98" y="18"/>
                    </a:lnTo>
                    <a:lnTo>
                      <a:pt x="100" y="18"/>
                    </a:lnTo>
                    <a:lnTo>
                      <a:pt x="102" y="16"/>
                    </a:lnTo>
                    <a:lnTo>
                      <a:pt x="103" y="16"/>
                    </a:lnTo>
                    <a:lnTo>
                      <a:pt x="105" y="16"/>
                    </a:lnTo>
                    <a:lnTo>
                      <a:pt x="107" y="16"/>
                    </a:lnTo>
                    <a:lnTo>
                      <a:pt x="107" y="18"/>
                    </a:lnTo>
                    <a:lnTo>
                      <a:pt x="109" y="18"/>
                    </a:lnTo>
                    <a:lnTo>
                      <a:pt x="109" y="16"/>
                    </a:lnTo>
                    <a:lnTo>
                      <a:pt x="111" y="16"/>
                    </a:lnTo>
                    <a:lnTo>
                      <a:pt x="113" y="18"/>
                    </a:lnTo>
                    <a:lnTo>
                      <a:pt x="115" y="18"/>
                    </a:lnTo>
                    <a:lnTo>
                      <a:pt x="117" y="18"/>
                    </a:lnTo>
                    <a:lnTo>
                      <a:pt x="119" y="20"/>
                    </a:lnTo>
                    <a:lnTo>
                      <a:pt x="123" y="20"/>
                    </a:lnTo>
                    <a:lnTo>
                      <a:pt x="125" y="24"/>
                    </a:lnTo>
                    <a:lnTo>
                      <a:pt x="126" y="25"/>
                    </a:lnTo>
                    <a:lnTo>
                      <a:pt x="128" y="25"/>
                    </a:lnTo>
                    <a:lnTo>
                      <a:pt x="128" y="27"/>
                    </a:lnTo>
                    <a:lnTo>
                      <a:pt x="126" y="27"/>
                    </a:lnTo>
                    <a:lnTo>
                      <a:pt x="128" y="29"/>
                    </a:lnTo>
                    <a:lnTo>
                      <a:pt x="130" y="29"/>
                    </a:lnTo>
                    <a:lnTo>
                      <a:pt x="132" y="29"/>
                    </a:lnTo>
                    <a:lnTo>
                      <a:pt x="132" y="31"/>
                    </a:lnTo>
                    <a:lnTo>
                      <a:pt x="134" y="31"/>
                    </a:lnTo>
                    <a:lnTo>
                      <a:pt x="132" y="33"/>
                    </a:lnTo>
                    <a:lnTo>
                      <a:pt x="134" y="33"/>
                    </a:lnTo>
                    <a:lnTo>
                      <a:pt x="136" y="33"/>
                    </a:lnTo>
                    <a:lnTo>
                      <a:pt x="136" y="35"/>
                    </a:lnTo>
                    <a:lnTo>
                      <a:pt x="138" y="37"/>
                    </a:lnTo>
                    <a:lnTo>
                      <a:pt x="138" y="39"/>
                    </a:lnTo>
                    <a:lnTo>
                      <a:pt x="138" y="41"/>
                    </a:lnTo>
                    <a:lnTo>
                      <a:pt x="140" y="43"/>
                    </a:lnTo>
                    <a:lnTo>
                      <a:pt x="140" y="47"/>
                    </a:lnTo>
                    <a:lnTo>
                      <a:pt x="142" y="47"/>
                    </a:lnTo>
                    <a:lnTo>
                      <a:pt x="142" y="48"/>
                    </a:lnTo>
                    <a:lnTo>
                      <a:pt x="144" y="50"/>
                    </a:lnTo>
                    <a:lnTo>
                      <a:pt x="142" y="50"/>
                    </a:lnTo>
                    <a:lnTo>
                      <a:pt x="142" y="52"/>
                    </a:lnTo>
                    <a:lnTo>
                      <a:pt x="144" y="52"/>
                    </a:lnTo>
                    <a:lnTo>
                      <a:pt x="146" y="52"/>
                    </a:lnTo>
                    <a:lnTo>
                      <a:pt x="148" y="52"/>
                    </a:lnTo>
                    <a:lnTo>
                      <a:pt x="148" y="50"/>
                    </a:lnTo>
                    <a:lnTo>
                      <a:pt x="150" y="52"/>
                    </a:lnTo>
                    <a:lnTo>
                      <a:pt x="150" y="54"/>
                    </a:lnTo>
                    <a:lnTo>
                      <a:pt x="148" y="58"/>
                    </a:lnTo>
                    <a:lnTo>
                      <a:pt x="146" y="58"/>
                    </a:lnTo>
                    <a:lnTo>
                      <a:pt x="146" y="60"/>
                    </a:lnTo>
                    <a:lnTo>
                      <a:pt x="144" y="60"/>
                    </a:lnTo>
                    <a:lnTo>
                      <a:pt x="144" y="62"/>
                    </a:lnTo>
                    <a:lnTo>
                      <a:pt x="146" y="64"/>
                    </a:lnTo>
                    <a:lnTo>
                      <a:pt x="148" y="64"/>
                    </a:lnTo>
                    <a:lnTo>
                      <a:pt x="151" y="66"/>
                    </a:lnTo>
                    <a:lnTo>
                      <a:pt x="151" y="68"/>
                    </a:lnTo>
                    <a:lnTo>
                      <a:pt x="151" y="70"/>
                    </a:lnTo>
                    <a:lnTo>
                      <a:pt x="151" y="72"/>
                    </a:lnTo>
                    <a:lnTo>
                      <a:pt x="153" y="72"/>
                    </a:lnTo>
                    <a:lnTo>
                      <a:pt x="153" y="70"/>
                    </a:lnTo>
                    <a:lnTo>
                      <a:pt x="153" y="72"/>
                    </a:lnTo>
                    <a:lnTo>
                      <a:pt x="155" y="72"/>
                    </a:lnTo>
                    <a:lnTo>
                      <a:pt x="157" y="72"/>
                    </a:lnTo>
                    <a:lnTo>
                      <a:pt x="155" y="73"/>
                    </a:lnTo>
                    <a:lnTo>
                      <a:pt x="157" y="73"/>
                    </a:lnTo>
                    <a:lnTo>
                      <a:pt x="159" y="75"/>
                    </a:lnTo>
                    <a:lnTo>
                      <a:pt x="157" y="75"/>
                    </a:lnTo>
                    <a:lnTo>
                      <a:pt x="155" y="75"/>
                    </a:lnTo>
                    <a:lnTo>
                      <a:pt x="155" y="77"/>
                    </a:lnTo>
                    <a:lnTo>
                      <a:pt x="157" y="77"/>
                    </a:lnTo>
                    <a:lnTo>
                      <a:pt x="159" y="75"/>
                    </a:lnTo>
                    <a:lnTo>
                      <a:pt x="161" y="77"/>
                    </a:lnTo>
                    <a:lnTo>
                      <a:pt x="161" y="79"/>
                    </a:lnTo>
                    <a:lnTo>
                      <a:pt x="163" y="77"/>
                    </a:lnTo>
                    <a:lnTo>
                      <a:pt x="165" y="79"/>
                    </a:lnTo>
                    <a:lnTo>
                      <a:pt x="167" y="81"/>
                    </a:lnTo>
                    <a:lnTo>
                      <a:pt x="165" y="83"/>
                    </a:lnTo>
                    <a:lnTo>
                      <a:pt x="167" y="87"/>
                    </a:lnTo>
                    <a:lnTo>
                      <a:pt x="167" y="89"/>
                    </a:lnTo>
                    <a:lnTo>
                      <a:pt x="169" y="91"/>
                    </a:lnTo>
                    <a:lnTo>
                      <a:pt x="171" y="93"/>
                    </a:lnTo>
                    <a:lnTo>
                      <a:pt x="171" y="95"/>
                    </a:lnTo>
                    <a:lnTo>
                      <a:pt x="173" y="95"/>
                    </a:lnTo>
                    <a:lnTo>
                      <a:pt x="173" y="96"/>
                    </a:lnTo>
                    <a:lnTo>
                      <a:pt x="173" y="98"/>
                    </a:lnTo>
                    <a:lnTo>
                      <a:pt x="173" y="100"/>
                    </a:lnTo>
                    <a:lnTo>
                      <a:pt x="173" y="102"/>
                    </a:lnTo>
                    <a:lnTo>
                      <a:pt x="173" y="104"/>
                    </a:lnTo>
                    <a:lnTo>
                      <a:pt x="171" y="106"/>
                    </a:lnTo>
                    <a:lnTo>
                      <a:pt x="169" y="106"/>
                    </a:lnTo>
                    <a:lnTo>
                      <a:pt x="169" y="108"/>
                    </a:lnTo>
                    <a:lnTo>
                      <a:pt x="169" y="110"/>
                    </a:lnTo>
                    <a:lnTo>
                      <a:pt x="171" y="110"/>
                    </a:lnTo>
                    <a:lnTo>
                      <a:pt x="173" y="110"/>
                    </a:lnTo>
                    <a:lnTo>
                      <a:pt x="174" y="110"/>
                    </a:lnTo>
                    <a:lnTo>
                      <a:pt x="174" y="112"/>
                    </a:lnTo>
                    <a:lnTo>
                      <a:pt x="174" y="114"/>
                    </a:lnTo>
                    <a:lnTo>
                      <a:pt x="173" y="116"/>
                    </a:lnTo>
                    <a:lnTo>
                      <a:pt x="173" y="120"/>
                    </a:lnTo>
                    <a:lnTo>
                      <a:pt x="171" y="120"/>
                    </a:lnTo>
                    <a:lnTo>
                      <a:pt x="171" y="121"/>
                    </a:lnTo>
                    <a:lnTo>
                      <a:pt x="169" y="121"/>
                    </a:lnTo>
                    <a:lnTo>
                      <a:pt x="163" y="123"/>
                    </a:lnTo>
                    <a:lnTo>
                      <a:pt x="163" y="125"/>
                    </a:lnTo>
                    <a:lnTo>
                      <a:pt x="157" y="127"/>
                    </a:lnTo>
                    <a:lnTo>
                      <a:pt x="153" y="129"/>
                    </a:lnTo>
                    <a:lnTo>
                      <a:pt x="151" y="129"/>
                    </a:lnTo>
                    <a:lnTo>
                      <a:pt x="146" y="133"/>
                    </a:lnTo>
                    <a:lnTo>
                      <a:pt x="144" y="135"/>
                    </a:lnTo>
                    <a:lnTo>
                      <a:pt x="142" y="135"/>
                    </a:lnTo>
                    <a:lnTo>
                      <a:pt x="138" y="137"/>
                    </a:lnTo>
                    <a:lnTo>
                      <a:pt x="136" y="139"/>
                    </a:lnTo>
                    <a:lnTo>
                      <a:pt x="134" y="139"/>
                    </a:lnTo>
                    <a:lnTo>
                      <a:pt x="132" y="141"/>
                    </a:lnTo>
                    <a:lnTo>
                      <a:pt x="132" y="143"/>
                    </a:lnTo>
                    <a:lnTo>
                      <a:pt x="130" y="143"/>
                    </a:lnTo>
                    <a:lnTo>
                      <a:pt x="123" y="148"/>
                    </a:lnTo>
                    <a:lnTo>
                      <a:pt x="109" y="160"/>
                    </a:lnTo>
                    <a:lnTo>
                      <a:pt x="107" y="162"/>
                    </a:lnTo>
                    <a:lnTo>
                      <a:pt x="105" y="162"/>
                    </a:lnTo>
                    <a:lnTo>
                      <a:pt x="103" y="164"/>
                    </a:lnTo>
                    <a:lnTo>
                      <a:pt x="100" y="166"/>
                    </a:lnTo>
                    <a:lnTo>
                      <a:pt x="67" y="185"/>
                    </a:lnTo>
                    <a:lnTo>
                      <a:pt x="59" y="189"/>
                    </a:lnTo>
                    <a:lnTo>
                      <a:pt x="55" y="192"/>
                    </a:lnTo>
                    <a:lnTo>
                      <a:pt x="54" y="192"/>
                    </a:lnTo>
                    <a:lnTo>
                      <a:pt x="52" y="194"/>
                    </a:lnTo>
                    <a:lnTo>
                      <a:pt x="50" y="194"/>
                    </a:lnTo>
                    <a:lnTo>
                      <a:pt x="50" y="192"/>
                    </a:lnTo>
                    <a:lnTo>
                      <a:pt x="48" y="192"/>
                    </a:lnTo>
                    <a:lnTo>
                      <a:pt x="48" y="191"/>
                    </a:lnTo>
                    <a:lnTo>
                      <a:pt x="46" y="189"/>
                    </a:lnTo>
                    <a:lnTo>
                      <a:pt x="44" y="187"/>
                    </a:lnTo>
                    <a:lnTo>
                      <a:pt x="42" y="187"/>
                    </a:lnTo>
                    <a:lnTo>
                      <a:pt x="42" y="185"/>
                    </a:lnTo>
                    <a:lnTo>
                      <a:pt x="40" y="185"/>
                    </a:lnTo>
                    <a:lnTo>
                      <a:pt x="38" y="185"/>
                    </a:lnTo>
                    <a:lnTo>
                      <a:pt x="36" y="185"/>
                    </a:lnTo>
                    <a:lnTo>
                      <a:pt x="34" y="185"/>
                    </a:lnTo>
                    <a:lnTo>
                      <a:pt x="34" y="183"/>
                    </a:lnTo>
                    <a:lnTo>
                      <a:pt x="34" y="181"/>
                    </a:lnTo>
                    <a:lnTo>
                      <a:pt x="32" y="175"/>
                    </a:lnTo>
                    <a:lnTo>
                      <a:pt x="21" y="146"/>
                    </a:lnTo>
                    <a:lnTo>
                      <a:pt x="19" y="143"/>
                    </a:lnTo>
                    <a:lnTo>
                      <a:pt x="15" y="131"/>
                    </a:lnTo>
                    <a:lnTo>
                      <a:pt x="13" y="125"/>
                    </a:lnTo>
                    <a:lnTo>
                      <a:pt x="9" y="114"/>
                    </a:lnTo>
                    <a:lnTo>
                      <a:pt x="6" y="108"/>
                    </a:lnTo>
                    <a:lnTo>
                      <a:pt x="6" y="104"/>
                    </a:lnTo>
                    <a:lnTo>
                      <a:pt x="4" y="100"/>
                    </a:lnTo>
                    <a:lnTo>
                      <a:pt x="2" y="95"/>
                    </a:lnTo>
                    <a:lnTo>
                      <a:pt x="0" y="91"/>
                    </a:lnTo>
                    <a:lnTo>
                      <a:pt x="0" y="87"/>
                    </a:lnTo>
                    <a:lnTo>
                      <a:pt x="2" y="81"/>
                    </a:lnTo>
                    <a:lnTo>
                      <a:pt x="2" y="73"/>
                    </a:lnTo>
                    <a:lnTo>
                      <a:pt x="4" y="64"/>
                    </a:lnTo>
                    <a:lnTo>
                      <a:pt x="4" y="62"/>
                    </a:lnTo>
                    <a:lnTo>
                      <a:pt x="6" y="52"/>
                    </a:lnTo>
                    <a:lnTo>
                      <a:pt x="7" y="41"/>
                    </a:lnTo>
                    <a:lnTo>
                      <a:pt x="7" y="37"/>
                    </a:lnTo>
                    <a:lnTo>
                      <a:pt x="9" y="27"/>
                    </a:lnTo>
                    <a:lnTo>
                      <a:pt x="9" y="22"/>
                    </a:lnTo>
                    <a:lnTo>
                      <a:pt x="2" y="4"/>
                    </a:lnTo>
                    <a:close/>
                  </a:path>
                </a:pathLst>
              </a:custGeom>
              <a:solidFill>
                <a:srgbClr val="628AA8"/>
              </a:solidFill>
              <a:ln w="6350">
                <a:solidFill>
                  <a:srgbClr val="E1E1E1"/>
                </a:solidFill>
                <a:prstDash val="solid"/>
                <a:round/>
                <a:headEnd/>
                <a:tailEnd/>
              </a:ln>
            </p:spPr>
            <p:txBody>
              <a:bodyPr/>
              <a:lstStyle/>
              <a:p>
                <a:endParaRPr lang="en-US"/>
              </a:p>
            </p:txBody>
          </p:sp>
          <p:sp>
            <p:nvSpPr>
              <p:cNvPr id="38217" name="Freeform 74"/>
              <p:cNvSpPr>
                <a:spLocks/>
              </p:cNvSpPr>
              <p:nvPr/>
            </p:nvSpPr>
            <p:spPr bwMode="auto">
              <a:xfrm>
                <a:off x="2097" y="950"/>
                <a:ext cx="90" cy="137"/>
              </a:xfrm>
              <a:custGeom>
                <a:avLst/>
                <a:gdLst>
                  <a:gd name="T0" fmla="*/ 14 w 90"/>
                  <a:gd name="T1" fmla="*/ 0 h 137"/>
                  <a:gd name="T2" fmla="*/ 23 w 90"/>
                  <a:gd name="T3" fmla="*/ 0 h 137"/>
                  <a:gd name="T4" fmla="*/ 31 w 90"/>
                  <a:gd name="T5" fmla="*/ 0 h 137"/>
                  <a:gd name="T6" fmla="*/ 42 w 90"/>
                  <a:gd name="T7" fmla="*/ 0 h 137"/>
                  <a:gd name="T8" fmla="*/ 58 w 90"/>
                  <a:gd name="T9" fmla="*/ 0 h 137"/>
                  <a:gd name="T10" fmla="*/ 67 w 90"/>
                  <a:gd name="T11" fmla="*/ 0 h 137"/>
                  <a:gd name="T12" fmla="*/ 90 w 90"/>
                  <a:gd name="T13" fmla="*/ 2 h 137"/>
                  <a:gd name="T14" fmla="*/ 87 w 90"/>
                  <a:gd name="T15" fmla="*/ 35 h 137"/>
                  <a:gd name="T16" fmla="*/ 87 w 90"/>
                  <a:gd name="T17" fmla="*/ 39 h 137"/>
                  <a:gd name="T18" fmla="*/ 87 w 90"/>
                  <a:gd name="T19" fmla="*/ 41 h 137"/>
                  <a:gd name="T20" fmla="*/ 85 w 90"/>
                  <a:gd name="T21" fmla="*/ 54 h 137"/>
                  <a:gd name="T22" fmla="*/ 83 w 90"/>
                  <a:gd name="T23" fmla="*/ 58 h 137"/>
                  <a:gd name="T24" fmla="*/ 83 w 90"/>
                  <a:gd name="T25" fmla="*/ 67 h 137"/>
                  <a:gd name="T26" fmla="*/ 81 w 90"/>
                  <a:gd name="T27" fmla="*/ 71 h 137"/>
                  <a:gd name="T28" fmla="*/ 81 w 90"/>
                  <a:gd name="T29" fmla="*/ 73 h 137"/>
                  <a:gd name="T30" fmla="*/ 81 w 90"/>
                  <a:gd name="T31" fmla="*/ 75 h 137"/>
                  <a:gd name="T32" fmla="*/ 81 w 90"/>
                  <a:gd name="T33" fmla="*/ 79 h 137"/>
                  <a:gd name="T34" fmla="*/ 79 w 90"/>
                  <a:gd name="T35" fmla="*/ 90 h 137"/>
                  <a:gd name="T36" fmla="*/ 79 w 90"/>
                  <a:gd name="T37" fmla="*/ 90 h 137"/>
                  <a:gd name="T38" fmla="*/ 79 w 90"/>
                  <a:gd name="T39" fmla="*/ 92 h 137"/>
                  <a:gd name="T40" fmla="*/ 79 w 90"/>
                  <a:gd name="T41" fmla="*/ 92 h 137"/>
                  <a:gd name="T42" fmla="*/ 79 w 90"/>
                  <a:gd name="T43" fmla="*/ 92 h 137"/>
                  <a:gd name="T44" fmla="*/ 77 w 90"/>
                  <a:gd name="T45" fmla="*/ 96 h 137"/>
                  <a:gd name="T46" fmla="*/ 77 w 90"/>
                  <a:gd name="T47" fmla="*/ 98 h 137"/>
                  <a:gd name="T48" fmla="*/ 77 w 90"/>
                  <a:gd name="T49" fmla="*/ 104 h 137"/>
                  <a:gd name="T50" fmla="*/ 77 w 90"/>
                  <a:gd name="T51" fmla="*/ 106 h 137"/>
                  <a:gd name="T52" fmla="*/ 75 w 90"/>
                  <a:gd name="T53" fmla="*/ 110 h 137"/>
                  <a:gd name="T54" fmla="*/ 75 w 90"/>
                  <a:gd name="T55" fmla="*/ 112 h 137"/>
                  <a:gd name="T56" fmla="*/ 73 w 90"/>
                  <a:gd name="T57" fmla="*/ 123 h 137"/>
                  <a:gd name="T58" fmla="*/ 73 w 90"/>
                  <a:gd name="T59" fmla="*/ 125 h 137"/>
                  <a:gd name="T60" fmla="*/ 73 w 90"/>
                  <a:gd name="T61" fmla="*/ 127 h 137"/>
                  <a:gd name="T62" fmla="*/ 69 w 90"/>
                  <a:gd name="T63" fmla="*/ 137 h 137"/>
                  <a:gd name="T64" fmla="*/ 62 w 90"/>
                  <a:gd name="T65" fmla="*/ 137 h 137"/>
                  <a:gd name="T66" fmla="*/ 52 w 90"/>
                  <a:gd name="T67" fmla="*/ 137 h 137"/>
                  <a:gd name="T68" fmla="*/ 42 w 90"/>
                  <a:gd name="T69" fmla="*/ 137 h 137"/>
                  <a:gd name="T70" fmla="*/ 37 w 90"/>
                  <a:gd name="T71" fmla="*/ 135 h 137"/>
                  <a:gd name="T72" fmla="*/ 33 w 90"/>
                  <a:gd name="T73" fmla="*/ 135 h 137"/>
                  <a:gd name="T74" fmla="*/ 21 w 90"/>
                  <a:gd name="T75" fmla="*/ 133 h 137"/>
                  <a:gd name="T76" fmla="*/ 12 w 90"/>
                  <a:gd name="T77" fmla="*/ 131 h 137"/>
                  <a:gd name="T78" fmla="*/ 4 w 90"/>
                  <a:gd name="T79" fmla="*/ 131 h 137"/>
                  <a:gd name="T80" fmla="*/ 2 w 90"/>
                  <a:gd name="T81" fmla="*/ 127 h 137"/>
                  <a:gd name="T82" fmla="*/ 0 w 90"/>
                  <a:gd name="T83" fmla="*/ 121 h 137"/>
                  <a:gd name="T84" fmla="*/ 0 w 90"/>
                  <a:gd name="T85" fmla="*/ 112 h 137"/>
                  <a:gd name="T86" fmla="*/ 0 w 90"/>
                  <a:gd name="T87" fmla="*/ 110 h 137"/>
                  <a:gd name="T88" fmla="*/ 0 w 90"/>
                  <a:gd name="T89" fmla="*/ 102 h 137"/>
                  <a:gd name="T90" fmla="*/ 0 w 90"/>
                  <a:gd name="T91" fmla="*/ 98 h 137"/>
                  <a:gd name="T92" fmla="*/ 0 w 90"/>
                  <a:gd name="T93" fmla="*/ 94 h 137"/>
                  <a:gd name="T94" fmla="*/ 0 w 90"/>
                  <a:gd name="T95" fmla="*/ 89 h 137"/>
                  <a:gd name="T96" fmla="*/ 0 w 90"/>
                  <a:gd name="T97" fmla="*/ 85 h 137"/>
                  <a:gd name="T98" fmla="*/ 0 w 90"/>
                  <a:gd name="T99" fmla="*/ 75 h 137"/>
                  <a:gd name="T100" fmla="*/ 0 w 90"/>
                  <a:gd name="T101" fmla="*/ 65 h 137"/>
                  <a:gd name="T102" fmla="*/ 0 w 90"/>
                  <a:gd name="T103" fmla="*/ 56 h 137"/>
                  <a:gd name="T104" fmla="*/ 0 w 90"/>
                  <a:gd name="T105" fmla="*/ 54 h 137"/>
                  <a:gd name="T106" fmla="*/ 0 w 90"/>
                  <a:gd name="T107" fmla="*/ 50 h 137"/>
                  <a:gd name="T108" fmla="*/ 0 w 90"/>
                  <a:gd name="T109" fmla="*/ 48 h 137"/>
                  <a:gd name="T110" fmla="*/ 2 w 90"/>
                  <a:gd name="T111" fmla="*/ 41 h 137"/>
                  <a:gd name="T112" fmla="*/ 2 w 90"/>
                  <a:gd name="T113" fmla="*/ 39 h 137"/>
                  <a:gd name="T114" fmla="*/ 2 w 90"/>
                  <a:gd name="T115" fmla="*/ 39 h 137"/>
                  <a:gd name="T116" fmla="*/ 2 w 90"/>
                  <a:gd name="T117" fmla="*/ 17 h 137"/>
                  <a:gd name="T118" fmla="*/ 2 w 90"/>
                  <a:gd name="T119" fmla="*/ 2 h 137"/>
                  <a:gd name="T120" fmla="*/ 4 w 90"/>
                  <a:gd name="T121" fmla="*/ 0 h 1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137"/>
                  <a:gd name="T185" fmla="*/ 90 w 90"/>
                  <a:gd name="T186" fmla="*/ 137 h 1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137">
                    <a:moveTo>
                      <a:pt x="4" y="0"/>
                    </a:moveTo>
                    <a:lnTo>
                      <a:pt x="6" y="0"/>
                    </a:lnTo>
                    <a:lnTo>
                      <a:pt x="14" y="0"/>
                    </a:lnTo>
                    <a:lnTo>
                      <a:pt x="21" y="0"/>
                    </a:lnTo>
                    <a:lnTo>
                      <a:pt x="23" y="0"/>
                    </a:lnTo>
                    <a:lnTo>
                      <a:pt x="27" y="0"/>
                    </a:lnTo>
                    <a:lnTo>
                      <a:pt x="31" y="0"/>
                    </a:lnTo>
                    <a:lnTo>
                      <a:pt x="33" y="0"/>
                    </a:lnTo>
                    <a:lnTo>
                      <a:pt x="39" y="0"/>
                    </a:lnTo>
                    <a:lnTo>
                      <a:pt x="42" y="0"/>
                    </a:lnTo>
                    <a:lnTo>
                      <a:pt x="44" y="0"/>
                    </a:lnTo>
                    <a:lnTo>
                      <a:pt x="56" y="0"/>
                    </a:lnTo>
                    <a:lnTo>
                      <a:pt x="58" y="0"/>
                    </a:lnTo>
                    <a:lnTo>
                      <a:pt x="67" y="0"/>
                    </a:lnTo>
                    <a:lnTo>
                      <a:pt x="75" y="0"/>
                    </a:lnTo>
                    <a:lnTo>
                      <a:pt x="79" y="0"/>
                    </a:lnTo>
                    <a:lnTo>
                      <a:pt x="90" y="2"/>
                    </a:lnTo>
                    <a:lnTo>
                      <a:pt x="89" y="23"/>
                    </a:lnTo>
                    <a:lnTo>
                      <a:pt x="87" y="33"/>
                    </a:lnTo>
                    <a:lnTo>
                      <a:pt x="87" y="35"/>
                    </a:lnTo>
                    <a:lnTo>
                      <a:pt x="87" y="37"/>
                    </a:lnTo>
                    <a:lnTo>
                      <a:pt x="87" y="39"/>
                    </a:lnTo>
                    <a:lnTo>
                      <a:pt x="87" y="41"/>
                    </a:lnTo>
                    <a:lnTo>
                      <a:pt x="85" y="44"/>
                    </a:lnTo>
                    <a:lnTo>
                      <a:pt x="85" y="46"/>
                    </a:lnTo>
                    <a:lnTo>
                      <a:pt x="85" y="54"/>
                    </a:lnTo>
                    <a:lnTo>
                      <a:pt x="85" y="56"/>
                    </a:lnTo>
                    <a:lnTo>
                      <a:pt x="83" y="58"/>
                    </a:lnTo>
                    <a:lnTo>
                      <a:pt x="83" y="62"/>
                    </a:lnTo>
                    <a:lnTo>
                      <a:pt x="83" y="64"/>
                    </a:lnTo>
                    <a:lnTo>
                      <a:pt x="83" y="67"/>
                    </a:lnTo>
                    <a:lnTo>
                      <a:pt x="83" y="69"/>
                    </a:lnTo>
                    <a:lnTo>
                      <a:pt x="81" y="69"/>
                    </a:lnTo>
                    <a:lnTo>
                      <a:pt x="81" y="71"/>
                    </a:lnTo>
                    <a:lnTo>
                      <a:pt x="81" y="73"/>
                    </a:lnTo>
                    <a:lnTo>
                      <a:pt x="81" y="75"/>
                    </a:lnTo>
                    <a:lnTo>
                      <a:pt x="81" y="77"/>
                    </a:lnTo>
                    <a:lnTo>
                      <a:pt x="81" y="79"/>
                    </a:lnTo>
                    <a:lnTo>
                      <a:pt x="79" y="83"/>
                    </a:lnTo>
                    <a:lnTo>
                      <a:pt x="79" y="90"/>
                    </a:lnTo>
                    <a:lnTo>
                      <a:pt x="79" y="92"/>
                    </a:lnTo>
                    <a:lnTo>
                      <a:pt x="79" y="94"/>
                    </a:lnTo>
                    <a:lnTo>
                      <a:pt x="77" y="96"/>
                    </a:lnTo>
                    <a:lnTo>
                      <a:pt x="77" y="98"/>
                    </a:lnTo>
                    <a:lnTo>
                      <a:pt x="77" y="102"/>
                    </a:lnTo>
                    <a:lnTo>
                      <a:pt x="77" y="104"/>
                    </a:lnTo>
                    <a:lnTo>
                      <a:pt x="77" y="106"/>
                    </a:lnTo>
                    <a:lnTo>
                      <a:pt x="75" y="110"/>
                    </a:lnTo>
                    <a:lnTo>
                      <a:pt x="75" y="112"/>
                    </a:lnTo>
                    <a:lnTo>
                      <a:pt x="75" y="117"/>
                    </a:lnTo>
                    <a:lnTo>
                      <a:pt x="75" y="123"/>
                    </a:lnTo>
                    <a:lnTo>
                      <a:pt x="73" y="123"/>
                    </a:lnTo>
                    <a:lnTo>
                      <a:pt x="73" y="125"/>
                    </a:lnTo>
                    <a:lnTo>
                      <a:pt x="73" y="127"/>
                    </a:lnTo>
                    <a:lnTo>
                      <a:pt x="73" y="133"/>
                    </a:lnTo>
                    <a:lnTo>
                      <a:pt x="73" y="137"/>
                    </a:lnTo>
                    <a:lnTo>
                      <a:pt x="69" y="137"/>
                    </a:lnTo>
                    <a:lnTo>
                      <a:pt x="67" y="137"/>
                    </a:lnTo>
                    <a:lnTo>
                      <a:pt x="62" y="137"/>
                    </a:lnTo>
                    <a:lnTo>
                      <a:pt x="54" y="137"/>
                    </a:lnTo>
                    <a:lnTo>
                      <a:pt x="52" y="137"/>
                    </a:lnTo>
                    <a:lnTo>
                      <a:pt x="50" y="137"/>
                    </a:lnTo>
                    <a:lnTo>
                      <a:pt x="44" y="137"/>
                    </a:lnTo>
                    <a:lnTo>
                      <a:pt x="42" y="137"/>
                    </a:lnTo>
                    <a:lnTo>
                      <a:pt x="37" y="135"/>
                    </a:lnTo>
                    <a:lnTo>
                      <a:pt x="35" y="135"/>
                    </a:lnTo>
                    <a:lnTo>
                      <a:pt x="33" y="135"/>
                    </a:lnTo>
                    <a:lnTo>
                      <a:pt x="31" y="135"/>
                    </a:lnTo>
                    <a:lnTo>
                      <a:pt x="25" y="135"/>
                    </a:lnTo>
                    <a:lnTo>
                      <a:pt x="21" y="133"/>
                    </a:lnTo>
                    <a:lnTo>
                      <a:pt x="14" y="133"/>
                    </a:lnTo>
                    <a:lnTo>
                      <a:pt x="14" y="131"/>
                    </a:lnTo>
                    <a:lnTo>
                      <a:pt x="12" y="131"/>
                    </a:lnTo>
                    <a:lnTo>
                      <a:pt x="12" y="133"/>
                    </a:lnTo>
                    <a:lnTo>
                      <a:pt x="4" y="131"/>
                    </a:lnTo>
                    <a:lnTo>
                      <a:pt x="2" y="129"/>
                    </a:lnTo>
                    <a:lnTo>
                      <a:pt x="2" y="127"/>
                    </a:lnTo>
                    <a:lnTo>
                      <a:pt x="2" y="125"/>
                    </a:lnTo>
                    <a:lnTo>
                      <a:pt x="2" y="123"/>
                    </a:lnTo>
                    <a:lnTo>
                      <a:pt x="0" y="121"/>
                    </a:lnTo>
                    <a:lnTo>
                      <a:pt x="0" y="112"/>
                    </a:lnTo>
                    <a:lnTo>
                      <a:pt x="0" y="110"/>
                    </a:lnTo>
                    <a:lnTo>
                      <a:pt x="0" y="108"/>
                    </a:lnTo>
                    <a:lnTo>
                      <a:pt x="0" y="102"/>
                    </a:lnTo>
                    <a:lnTo>
                      <a:pt x="0" y="100"/>
                    </a:lnTo>
                    <a:lnTo>
                      <a:pt x="0" y="98"/>
                    </a:lnTo>
                    <a:lnTo>
                      <a:pt x="0" y="94"/>
                    </a:lnTo>
                    <a:lnTo>
                      <a:pt x="0" y="92"/>
                    </a:lnTo>
                    <a:lnTo>
                      <a:pt x="0" y="90"/>
                    </a:lnTo>
                    <a:lnTo>
                      <a:pt x="0" y="89"/>
                    </a:lnTo>
                    <a:lnTo>
                      <a:pt x="0" y="85"/>
                    </a:lnTo>
                    <a:lnTo>
                      <a:pt x="0" y="83"/>
                    </a:lnTo>
                    <a:lnTo>
                      <a:pt x="0" y="75"/>
                    </a:lnTo>
                    <a:lnTo>
                      <a:pt x="0" y="73"/>
                    </a:lnTo>
                    <a:lnTo>
                      <a:pt x="0" y="71"/>
                    </a:lnTo>
                    <a:lnTo>
                      <a:pt x="0" y="65"/>
                    </a:lnTo>
                    <a:lnTo>
                      <a:pt x="0" y="64"/>
                    </a:lnTo>
                    <a:lnTo>
                      <a:pt x="0" y="60"/>
                    </a:lnTo>
                    <a:lnTo>
                      <a:pt x="0" y="56"/>
                    </a:lnTo>
                    <a:lnTo>
                      <a:pt x="0" y="54"/>
                    </a:lnTo>
                    <a:lnTo>
                      <a:pt x="0" y="50"/>
                    </a:lnTo>
                    <a:lnTo>
                      <a:pt x="0" y="48"/>
                    </a:lnTo>
                    <a:lnTo>
                      <a:pt x="2" y="44"/>
                    </a:lnTo>
                    <a:lnTo>
                      <a:pt x="2" y="41"/>
                    </a:lnTo>
                    <a:lnTo>
                      <a:pt x="2" y="39"/>
                    </a:lnTo>
                    <a:lnTo>
                      <a:pt x="2" y="31"/>
                    </a:lnTo>
                    <a:lnTo>
                      <a:pt x="2" y="29"/>
                    </a:lnTo>
                    <a:lnTo>
                      <a:pt x="2" y="17"/>
                    </a:lnTo>
                    <a:lnTo>
                      <a:pt x="2" y="6"/>
                    </a:lnTo>
                    <a:lnTo>
                      <a:pt x="2" y="2"/>
                    </a:lnTo>
                    <a:lnTo>
                      <a:pt x="2" y="0"/>
                    </a:lnTo>
                    <a:lnTo>
                      <a:pt x="4" y="0"/>
                    </a:lnTo>
                    <a:close/>
                  </a:path>
                </a:pathLst>
              </a:custGeom>
              <a:solidFill>
                <a:srgbClr val="97B4C7"/>
              </a:solidFill>
              <a:ln w="6350">
                <a:solidFill>
                  <a:srgbClr val="E1E1E1"/>
                </a:solidFill>
                <a:prstDash val="solid"/>
                <a:round/>
                <a:headEnd/>
                <a:tailEnd/>
              </a:ln>
            </p:spPr>
            <p:txBody>
              <a:bodyPr/>
              <a:lstStyle/>
              <a:p>
                <a:endParaRPr lang="en-US"/>
              </a:p>
            </p:txBody>
          </p:sp>
          <p:sp>
            <p:nvSpPr>
              <p:cNvPr id="38218" name="Freeform 75"/>
              <p:cNvSpPr>
                <a:spLocks/>
              </p:cNvSpPr>
              <p:nvPr/>
            </p:nvSpPr>
            <p:spPr bwMode="auto">
              <a:xfrm>
                <a:off x="2767" y="1267"/>
                <a:ext cx="154" cy="140"/>
              </a:xfrm>
              <a:custGeom>
                <a:avLst/>
                <a:gdLst>
                  <a:gd name="T0" fmla="*/ 110 w 154"/>
                  <a:gd name="T1" fmla="*/ 23 h 140"/>
                  <a:gd name="T2" fmla="*/ 108 w 154"/>
                  <a:gd name="T3" fmla="*/ 13 h 140"/>
                  <a:gd name="T4" fmla="*/ 110 w 154"/>
                  <a:gd name="T5" fmla="*/ 8 h 140"/>
                  <a:gd name="T6" fmla="*/ 108 w 154"/>
                  <a:gd name="T7" fmla="*/ 2 h 140"/>
                  <a:gd name="T8" fmla="*/ 112 w 154"/>
                  <a:gd name="T9" fmla="*/ 0 h 140"/>
                  <a:gd name="T10" fmla="*/ 127 w 154"/>
                  <a:gd name="T11" fmla="*/ 2 h 140"/>
                  <a:gd name="T12" fmla="*/ 148 w 154"/>
                  <a:gd name="T13" fmla="*/ 8 h 140"/>
                  <a:gd name="T14" fmla="*/ 154 w 154"/>
                  <a:gd name="T15" fmla="*/ 27 h 140"/>
                  <a:gd name="T16" fmla="*/ 146 w 154"/>
                  <a:gd name="T17" fmla="*/ 36 h 140"/>
                  <a:gd name="T18" fmla="*/ 144 w 154"/>
                  <a:gd name="T19" fmla="*/ 44 h 140"/>
                  <a:gd name="T20" fmla="*/ 135 w 154"/>
                  <a:gd name="T21" fmla="*/ 58 h 140"/>
                  <a:gd name="T22" fmla="*/ 135 w 154"/>
                  <a:gd name="T23" fmla="*/ 67 h 140"/>
                  <a:gd name="T24" fmla="*/ 129 w 154"/>
                  <a:gd name="T25" fmla="*/ 79 h 140"/>
                  <a:gd name="T26" fmla="*/ 123 w 154"/>
                  <a:gd name="T27" fmla="*/ 88 h 140"/>
                  <a:gd name="T28" fmla="*/ 117 w 154"/>
                  <a:gd name="T29" fmla="*/ 94 h 140"/>
                  <a:gd name="T30" fmla="*/ 110 w 154"/>
                  <a:gd name="T31" fmla="*/ 100 h 140"/>
                  <a:gd name="T32" fmla="*/ 102 w 154"/>
                  <a:gd name="T33" fmla="*/ 106 h 140"/>
                  <a:gd name="T34" fmla="*/ 104 w 154"/>
                  <a:gd name="T35" fmla="*/ 113 h 140"/>
                  <a:gd name="T36" fmla="*/ 91 w 154"/>
                  <a:gd name="T37" fmla="*/ 125 h 140"/>
                  <a:gd name="T38" fmla="*/ 69 w 154"/>
                  <a:gd name="T39" fmla="*/ 138 h 140"/>
                  <a:gd name="T40" fmla="*/ 56 w 154"/>
                  <a:gd name="T41" fmla="*/ 140 h 140"/>
                  <a:gd name="T42" fmla="*/ 50 w 154"/>
                  <a:gd name="T43" fmla="*/ 138 h 140"/>
                  <a:gd name="T44" fmla="*/ 29 w 154"/>
                  <a:gd name="T45" fmla="*/ 129 h 140"/>
                  <a:gd name="T46" fmla="*/ 14 w 154"/>
                  <a:gd name="T47" fmla="*/ 117 h 140"/>
                  <a:gd name="T48" fmla="*/ 10 w 154"/>
                  <a:gd name="T49" fmla="*/ 111 h 140"/>
                  <a:gd name="T50" fmla="*/ 12 w 154"/>
                  <a:gd name="T51" fmla="*/ 106 h 140"/>
                  <a:gd name="T52" fmla="*/ 16 w 154"/>
                  <a:gd name="T53" fmla="*/ 100 h 140"/>
                  <a:gd name="T54" fmla="*/ 16 w 154"/>
                  <a:gd name="T55" fmla="*/ 96 h 140"/>
                  <a:gd name="T56" fmla="*/ 16 w 154"/>
                  <a:gd name="T57" fmla="*/ 92 h 140"/>
                  <a:gd name="T58" fmla="*/ 16 w 154"/>
                  <a:gd name="T59" fmla="*/ 86 h 140"/>
                  <a:gd name="T60" fmla="*/ 16 w 154"/>
                  <a:gd name="T61" fmla="*/ 86 h 140"/>
                  <a:gd name="T62" fmla="*/ 16 w 154"/>
                  <a:gd name="T63" fmla="*/ 83 h 140"/>
                  <a:gd name="T64" fmla="*/ 12 w 154"/>
                  <a:gd name="T65" fmla="*/ 79 h 140"/>
                  <a:gd name="T66" fmla="*/ 10 w 154"/>
                  <a:gd name="T67" fmla="*/ 77 h 140"/>
                  <a:gd name="T68" fmla="*/ 4 w 154"/>
                  <a:gd name="T69" fmla="*/ 75 h 140"/>
                  <a:gd name="T70" fmla="*/ 2 w 154"/>
                  <a:gd name="T71" fmla="*/ 71 h 140"/>
                  <a:gd name="T72" fmla="*/ 0 w 154"/>
                  <a:gd name="T73" fmla="*/ 67 h 140"/>
                  <a:gd name="T74" fmla="*/ 2 w 154"/>
                  <a:gd name="T75" fmla="*/ 67 h 140"/>
                  <a:gd name="T76" fmla="*/ 6 w 154"/>
                  <a:gd name="T77" fmla="*/ 61 h 140"/>
                  <a:gd name="T78" fmla="*/ 6 w 154"/>
                  <a:gd name="T79" fmla="*/ 60 h 140"/>
                  <a:gd name="T80" fmla="*/ 8 w 154"/>
                  <a:gd name="T81" fmla="*/ 52 h 140"/>
                  <a:gd name="T82" fmla="*/ 14 w 154"/>
                  <a:gd name="T83" fmla="*/ 48 h 140"/>
                  <a:gd name="T84" fmla="*/ 14 w 154"/>
                  <a:gd name="T85" fmla="*/ 44 h 140"/>
                  <a:gd name="T86" fmla="*/ 14 w 154"/>
                  <a:gd name="T87" fmla="*/ 44 h 140"/>
                  <a:gd name="T88" fmla="*/ 19 w 154"/>
                  <a:gd name="T89" fmla="*/ 38 h 140"/>
                  <a:gd name="T90" fmla="*/ 23 w 154"/>
                  <a:gd name="T91" fmla="*/ 38 h 140"/>
                  <a:gd name="T92" fmla="*/ 25 w 154"/>
                  <a:gd name="T93" fmla="*/ 35 h 140"/>
                  <a:gd name="T94" fmla="*/ 31 w 154"/>
                  <a:gd name="T95" fmla="*/ 35 h 140"/>
                  <a:gd name="T96" fmla="*/ 44 w 154"/>
                  <a:gd name="T97" fmla="*/ 44 h 140"/>
                  <a:gd name="T98" fmla="*/ 94 w 154"/>
                  <a:gd name="T99" fmla="*/ 38 h 140"/>
                  <a:gd name="T100" fmla="*/ 108 w 154"/>
                  <a:gd name="T101" fmla="*/ 31 h 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4"/>
                  <a:gd name="T154" fmla="*/ 0 h 140"/>
                  <a:gd name="T155" fmla="*/ 154 w 154"/>
                  <a:gd name="T156" fmla="*/ 140 h 1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4" h="140">
                    <a:moveTo>
                      <a:pt x="108" y="31"/>
                    </a:moveTo>
                    <a:lnTo>
                      <a:pt x="110" y="25"/>
                    </a:lnTo>
                    <a:lnTo>
                      <a:pt x="110" y="23"/>
                    </a:lnTo>
                    <a:lnTo>
                      <a:pt x="110" y="21"/>
                    </a:lnTo>
                    <a:lnTo>
                      <a:pt x="110" y="17"/>
                    </a:lnTo>
                    <a:lnTo>
                      <a:pt x="108" y="13"/>
                    </a:lnTo>
                    <a:lnTo>
                      <a:pt x="110" y="10"/>
                    </a:lnTo>
                    <a:lnTo>
                      <a:pt x="110" y="8"/>
                    </a:lnTo>
                    <a:lnTo>
                      <a:pt x="108" y="6"/>
                    </a:lnTo>
                    <a:lnTo>
                      <a:pt x="108" y="4"/>
                    </a:lnTo>
                    <a:lnTo>
                      <a:pt x="108" y="2"/>
                    </a:lnTo>
                    <a:lnTo>
                      <a:pt x="110" y="2"/>
                    </a:lnTo>
                    <a:lnTo>
                      <a:pt x="110" y="0"/>
                    </a:lnTo>
                    <a:lnTo>
                      <a:pt x="112" y="0"/>
                    </a:lnTo>
                    <a:lnTo>
                      <a:pt x="114" y="0"/>
                    </a:lnTo>
                    <a:lnTo>
                      <a:pt x="117" y="2"/>
                    </a:lnTo>
                    <a:lnTo>
                      <a:pt x="127" y="2"/>
                    </a:lnTo>
                    <a:lnTo>
                      <a:pt x="129" y="2"/>
                    </a:lnTo>
                    <a:lnTo>
                      <a:pt x="142" y="4"/>
                    </a:lnTo>
                    <a:lnTo>
                      <a:pt x="148" y="8"/>
                    </a:lnTo>
                    <a:lnTo>
                      <a:pt x="152" y="13"/>
                    </a:lnTo>
                    <a:lnTo>
                      <a:pt x="154" y="21"/>
                    </a:lnTo>
                    <a:lnTo>
                      <a:pt x="154" y="27"/>
                    </a:lnTo>
                    <a:lnTo>
                      <a:pt x="150" y="33"/>
                    </a:lnTo>
                    <a:lnTo>
                      <a:pt x="148" y="33"/>
                    </a:lnTo>
                    <a:lnTo>
                      <a:pt x="146" y="36"/>
                    </a:lnTo>
                    <a:lnTo>
                      <a:pt x="146" y="40"/>
                    </a:lnTo>
                    <a:lnTo>
                      <a:pt x="146" y="44"/>
                    </a:lnTo>
                    <a:lnTo>
                      <a:pt x="144" y="44"/>
                    </a:lnTo>
                    <a:lnTo>
                      <a:pt x="142" y="46"/>
                    </a:lnTo>
                    <a:lnTo>
                      <a:pt x="139" y="52"/>
                    </a:lnTo>
                    <a:lnTo>
                      <a:pt x="135" y="58"/>
                    </a:lnTo>
                    <a:lnTo>
                      <a:pt x="133" y="60"/>
                    </a:lnTo>
                    <a:lnTo>
                      <a:pt x="133" y="61"/>
                    </a:lnTo>
                    <a:lnTo>
                      <a:pt x="135" y="67"/>
                    </a:lnTo>
                    <a:lnTo>
                      <a:pt x="135" y="69"/>
                    </a:lnTo>
                    <a:lnTo>
                      <a:pt x="131" y="77"/>
                    </a:lnTo>
                    <a:lnTo>
                      <a:pt x="129" y="79"/>
                    </a:lnTo>
                    <a:lnTo>
                      <a:pt x="127" y="83"/>
                    </a:lnTo>
                    <a:lnTo>
                      <a:pt x="125" y="86"/>
                    </a:lnTo>
                    <a:lnTo>
                      <a:pt x="123" y="88"/>
                    </a:lnTo>
                    <a:lnTo>
                      <a:pt x="119" y="88"/>
                    </a:lnTo>
                    <a:lnTo>
                      <a:pt x="117" y="90"/>
                    </a:lnTo>
                    <a:lnTo>
                      <a:pt x="117" y="94"/>
                    </a:lnTo>
                    <a:lnTo>
                      <a:pt x="115" y="96"/>
                    </a:lnTo>
                    <a:lnTo>
                      <a:pt x="112" y="100"/>
                    </a:lnTo>
                    <a:lnTo>
                      <a:pt x="110" y="100"/>
                    </a:lnTo>
                    <a:lnTo>
                      <a:pt x="106" y="102"/>
                    </a:lnTo>
                    <a:lnTo>
                      <a:pt x="104" y="104"/>
                    </a:lnTo>
                    <a:lnTo>
                      <a:pt x="102" y="106"/>
                    </a:lnTo>
                    <a:lnTo>
                      <a:pt x="102" y="109"/>
                    </a:lnTo>
                    <a:lnTo>
                      <a:pt x="102" y="111"/>
                    </a:lnTo>
                    <a:lnTo>
                      <a:pt x="104" y="113"/>
                    </a:lnTo>
                    <a:lnTo>
                      <a:pt x="94" y="121"/>
                    </a:lnTo>
                    <a:lnTo>
                      <a:pt x="92" y="121"/>
                    </a:lnTo>
                    <a:lnTo>
                      <a:pt x="91" y="125"/>
                    </a:lnTo>
                    <a:lnTo>
                      <a:pt x="83" y="129"/>
                    </a:lnTo>
                    <a:lnTo>
                      <a:pt x="71" y="138"/>
                    </a:lnTo>
                    <a:lnTo>
                      <a:pt x="69" y="138"/>
                    </a:lnTo>
                    <a:lnTo>
                      <a:pt x="66" y="140"/>
                    </a:lnTo>
                    <a:lnTo>
                      <a:pt x="64" y="140"/>
                    </a:lnTo>
                    <a:lnTo>
                      <a:pt x="56" y="140"/>
                    </a:lnTo>
                    <a:lnTo>
                      <a:pt x="54" y="140"/>
                    </a:lnTo>
                    <a:lnTo>
                      <a:pt x="52" y="140"/>
                    </a:lnTo>
                    <a:lnTo>
                      <a:pt x="50" y="138"/>
                    </a:lnTo>
                    <a:lnTo>
                      <a:pt x="46" y="136"/>
                    </a:lnTo>
                    <a:lnTo>
                      <a:pt x="37" y="132"/>
                    </a:lnTo>
                    <a:lnTo>
                      <a:pt x="29" y="129"/>
                    </a:lnTo>
                    <a:lnTo>
                      <a:pt x="25" y="127"/>
                    </a:lnTo>
                    <a:lnTo>
                      <a:pt x="18" y="121"/>
                    </a:lnTo>
                    <a:lnTo>
                      <a:pt x="14" y="117"/>
                    </a:lnTo>
                    <a:lnTo>
                      <a:pt x="12" y="115"/>
                    </a:lnTo>
                    <a:lnTo>
                      <a:pt x="10" y="113"/>
                    </a:lnTo>
                    <a:lnTo>
                      <a:pt x="10" y="111"/>
                    </a:lnTo>
                    <a:lnTo>
                      <a:pt x="8" y="109"/>
                    </a:lnTo>
                    <a:lnTo>
                      <a:pt x="12" y="106"/>
                    </a:lnTo>
                    <a:lnTo>
                      <a:pt x="12" y="104"/>
                    </a:lnTo>
                    <a:lnTo>
                      <a:pt x="16" y="100"/>
                    </a:lnTo>
                    <a:lnTo>
                      <a:pt x="16" y="98"/>
                    </a:lnTo>
                    <a:lnTo>
                      <a:pt x="16" y="96"/>
                    </a:lnTo>
                    <a:lnTo>
                      <a:pt x="18" y="94"/>
                    </a:lnTo>
                    <a:lnTo>
                      <a:pt x="16" y="92"/>
                    </a:lnTo>
                    <a:lnTo>
                      <a:pt x="16" y="90"/>
                    </a:lnTo>
                    <a:lnTo>
                      <a:pt x="16" y="86"/>
                    </a:lnTo>
                    <a:lnTo>
                      <a:pt x="18" y="84"/>
                    </a:lnTo>
                    <a:lnTo>
                      <a:pt x="16" y="83"/>
                    </a:lnTo>
                    <a:lnTo>
                      <a:pt x="12" y="79"/>
                    </a:lnTo>
                    <a:lnTo>
                      <a:pt x="10" y="79"/>
                    </a:lnTo>
                    <a:lnTo>
                      <a:pt x="10" y="77"/>
                    </a:lnTo>
                    <a:lnTo>
                      <a:pt x="6" y="77"/>
                    </a:lnTo>
                    <a:lnTo>
                      <a:pt x="4" y="75"/>
                    </a:lnTo>
                    <a:lnTo>
                      <a:pt x="4" y="73"/>
                    </a:lnTo>
                    <a:lnTo>
                      <a:pt x="2" y="73"/>
                    </a:lnTo>
                    <a:lnTo>
                      <a:pt x="2" y="71"/>
                    </a:lnTo>
                    <a:lnTo>
                      <a:pt x="0" y="69"/>
                    </a:lnTo>
                    <a:lnTo>
                      <a:pt x="0" y="67"/>
                    </a:lnTo>
                    <a:lnTo>
                      <a:pt x="2" y="67"/>
                    </a:lnTo>
                    <a:lnTo>
                      <a:pt x="4" y="67"/>
                    </a:lnTo>
                    <a:lnTo>
                      <a:pt x="6" y="65"/>
                    </a:lnTo>
                    <a:lnTo>
                      <a:pt x="6" y="61"/>
                    </a:lnTo>
                    <a:lnTo>
                      <a:pt x="6" y="60"/>
                    </a:lnTo>
                    <a:lnTo>
                      <a:pt x="8" y="58"/>
                    </a:lnTo>
                    <a:lnTo>
                      <a:pt x="8" y="52"/>
                    </a:lnTo>
                    <a:lnTo>
                      <a:pt x="10" y="50"/>
                    </a:lnTo>
                    <a:lnTo>
                      <a:pt x="12" y="48"/>
                    </a:lnTo>
                    <a:lnTo>
                      <a:pt x="14" y="48"/>
                    </a:lnTo>
                    <a:lnTo>
                      <a:pt x="14" y="46"/>
                    </a:lnTo>
                    <a:lnTo>
                      <a:pt x="14" y="44"/>
                    </a:lnTo>
                    <a:lnTo>
                      <a:pt x="16" y="40"/>
                    </a:lnTo>
                    <a:lnTo>
                      <a:pt x="19" y="38"/>
                    </a:lnTo>
                    <a:lnTo>
                      <a:pt x="21" y="38"/>
                    </a:lnTo>
                    <a:lnTo>
                      <a:pt x="23" y="38"/>
                    </a:lnTo>
                    <a:lnTo>
                      <a:pt x="25" y="38"/>
                    </a:lnTo>
                    <a:lnTo>
                      <a:pt x="25" y="36"/>
                    </a:lnTo>
                    <a:lnTo>
                      <a:pt x="25" y="35"/>
                    </a:lnTo>
                    <a:lnTo>
                      <a:pt x="27" y="33"/>
                    </a:lnTo>
                    <a:lnTo>
                      <a:pt x="31" y="35"/>
                    </a:lnTo>
                    <a:lnTo>
                      <a:pt x="43" y="44"/>
                    </a:lnTo>
                    <a:lnTo>
                      <a:pt x="44" y="44"/>
                    </a:lnTo>
                    <a:lnTo>
                      <a:pt x="52" y="44"/>
                    </a:lnTo>
                    <a:lnTo>
                      <a:pt x="64" y="42"/>
                    </a:lnTo>
                    <a:lnTo>
                      <a:pt x="94" y="38"/>
                    </a:lnTo>
                    <a:lnTo>
                      <a:pt x="104" y="36"/>
                    </a:lnTo>
                    <a:lnTo>
                      <a:pt x="106" y="36"/>
                    </a:lnTo>
                    <a:lnTo>
                      <a:pt x="108" y="31"/>
                    </a:lnTo>
                    <a:close/>
                  </a:path>
                </a:pathLst>
              </a:custGeom>
              <a:solidFill>
                <a:srgbClr val="628AA8"/>
              </a:solidFill>
              <a:ln w="6350">
                <a:solidFill>
                  <a:srgbClr val="E1E1E1"/>
                </a:solidFill>
                <a:prstDash val="solid"/>
                <a:round/>
                <a:headEnd/>
                <a:tailEnd/>
              </a:ln>
            </p:spPr>
            <p:txBody>
              <a:bodyPr/>
              <a:lstStyle/>
              <a:p>
                <a:endParaRPr lang="en-US"/>
              </a:p>
            </p:txBody>
          </p:sp>
          <p:sp>
            <p:nvSpPr>
              <p:cNvPr id="38219" name="Freeform 76"/>
              <p:cNvSpPr>
                <a:spLocks/>
              </p:cNvSpPr>
              <p:nvPr/>
            </p:nvSpPr>
            <p:spPr bwMode="auto">
              <a:xfrm>
                <a:off x="2902" y="845"/>
                <a:ext cx="132" cy="138"/>
              </a:xfrm>
              <a:custGeom>
                <a:avLst/>
                <a:gdLst>
                  <a:gd name="T0" fmla="*/ 21 w 132"/>
                  <a:gd name="T1" fmla="*/ 15 h 138"/>
                  <a:gd name="T2" fmla="*/ 27 w 132"/>
                  <a:gd name="T3" fmla="*/ 19 h 138"/>
                  <a:gd name="T4" fmla="*/ 30 w 132"/>
                  <a:gd name="T5" fmla="*/ 21 h 138"/>
                  <a:gd name="T6" fmla="*/ 34 w 132"/>
                  <a:gd name="T7" fmla="*/ 23 h 138"/>
                  <a:gd name="T8" fmla="*/ 36 w 132"/>
                  <a:gd name="T9" fmla="*/ 25 h 138"/>
                  <a:gd name="T10" fmla="*/ 40 w 132"/>
                  <a:gd name="T11" fmla="*/ 28 h 138"/>
                  <a:gd name="T12" fmla="*/ 42 w 132"/>
                  <a:gd name="T13" fmla="*/ 30 h 138"/>
                  <a:gd name="T14" fmla="*/ 44 w 132"/>
                  <a:gd name="T15" fmla="*/ 30 h 138"/>
                  <a:gd name="T16" fmla="*/ 48 w 132"/>
                  <a:gd name="T17" fmla="*/ 28 h 138"/>
                  <a:gd name="T18" fmla="*/ 50 w 132"/>
                  <a:gd name="T19" fmla="*/ 30 h 138"/>
                  <a:gd name="T20" fmla="*/ 53 w 132"/>
                  <a:gd name="T21" fmla="*/ 36 h 138"/>
                  <a:gd name="T22" fmla="*/ 55 w 132"/>
                  <a:gd name="T23" fmla="*/ 38 h 138"/>
                  <a:gd name="T24" fmla="*/ 59 w 132"/>
                  <a:gd name="T25" fmla="*/ 44 h 138"/>
                  <a:gd name="T26" fmla="*/ 65 w 132"/>
                  <a:gd name="T27" fmla="*/ 42 h 138"/>
                  <a:gd name="T28" fmla="*/ 69 w 132"/>
                  <a:gd name="T29" fmla="*/ 44 h 138"/>
                  <a:gd name="T30" fmla="*/ 69 w 132"/>
                  <a:gd name="T31" fmla="*/ 50 h 138"/>
                  <a:gd name="T32" fmla="*/ 71 w 132"/>
                  <a:gd name="T33" fmla="*/ 51 h 138"/>
                  <a:gd name="T34" fmla="*/ 75 w 132"/>
                  <a:gd name="T35" fmla="*/ 48 h 138"/>
                  <a:gd name="T36" fmla="*/ 76 w 132"/>
                  <a:gd name="T37" fmla="*/ 48 h 138"/>
                  <a:gd name="T38" fmla="*/ 78 w 132"/>
                  <a:gd name="T39" fmla="*/ 53 h 138"/>
                  <a:gd name="T40" fmla="*/ 80 w 132"/>
                  <a:gd name="T41" fmla="*/ 57 h 138"/>
                  <a:gd name="T42" fmla="*/ 80 w 132"/>
                  <a:gd name="T43" fmla="*/ 61 h 138"/>
                  <a:gd name="T44" fmla="*/ 82 w 132"/>
                  <a:gd name="T45" fmla="*/ 63 h 138"/>
                  <a:gd name="T46" fmla="*/ 92 w 132"/>
                  <a:gd name="T47" fmla="*/ 65 h 138"/>
                  <a:gd name="T48" fmla="*/ 90 w 132"/>
                  <a:gd name="T49" fmla="*/ 67 h 138"/>
                  <a:gd name="T50" fmla="*/ 86 w 132"/>
                  <a:gd name="T51" fmla="*/ 67 h 138"/>
                  <a:gd name="T52" fmla="*/ 86 w 132"/>
                  <a:gd name="T53" fmla="*/ 71 h 138"/>
                  <a:gd name="T54" fmla="*/ 82 w 132"/>
                  <a:gd name="T55" fmla="*/ 71 h 138"/>
                  <a:gd name="T56" fmla="*/ 82 w 132"/>
                  <a:gd name="T57" fmla="*/ 74 h 138"/>
                  <a:gd name="T58" fmla="*/ 86 w 132"/>
                  <a:gd name="T59" fmla="*/ 76 h 138"/>
                  <a:gd name="T60" fmla="*/ 92 w 132"/>
                  <a:gd name="T61" fmla="*/ 74 h 138"/>
                  <a:gd name="T62" fmla="*/ 96 w 132"/>
                  <a:gd name="T63" fmla="*/ 80 h 138"/>
                  <a:gd name="T64" fmla="*/ 103 w 132"/>
                  <a:gd name="T65" fmla="*/ 80 h 138"/>
                  <a:gd name="T66" fmla="*/ 115 w 132"/>
                  <a:gd name="T67" fmla="*/ 94 h 138"/>
                  <a:gd name="T68" fmla="*/ 117 w 132"/>
                  <a:gd name="T69" fmla="*/ 98 h 138"/>
                  <a:gd name="T70" fmla="*/ 124 w 132"/>
                  <a:gd name="T71" fmla="*/ 101 h 138"/>
                  <a:gd name="T72" fmla="*/ 132 w 132"/>
                  <a:gd name="T73" fmla="*/ 113 h 138"/>
                  <a:gd name="T74" fmla="*/ 126 w 132"/>
                  <a:gd name="T75" fmla="*/ 121 h 138"/>
                  <a:gd name="T76" fmla="*/ 126 w 132"/>
                  <a:gd name="T77" fmla="*/ 128 h 138"/>
                  <a:gd name="T78" fmla="*/ 94 w 132"/>
                  <a:gd name="T79" fmla="*/ 136 h 138"/>
                  <a:gd name="T80" fmla="*/ 88 w 132"/>
                  <a:gd name="T81" fmla="*/ 136 h 138"/>
                  <a:gd name="T82" fmla="*/ 80 w 132"/>
                  <a:gd name="T83" fmla="*/ 130 h 138"/>
                  <a:gd name="T84" fmla="*/ 76 w 132"/>
                  <a:gd name="T85" fmla="*/ 124 h 138"/>
                  <a:gd name="T86" fmla="*/ 73 w 132"/>
                  <a:gd name="T87" fmla="*/ 119 h 138"/>
                  <a:gd name="T88" fmla="*/ 67 w 132"/>
                  <a:gd name="T89" fmla="*/ 115 h 138"/>
                  <a:gd name="T90" fmla="*/ 67 w 132"/>
                  <a:gd name="T91" fmla="*/ 111 h 138"/>
                  <a:gd name="T92" fmla="*/ 63 w 132"/>
                  <a:gd name="T93" fmla="*/ 107 h 138"/>
                  <a:gd name="T94" fmla="*/ 61 w 132"/>
                  <a:gd name="T95" fmla="*/ 105 h 138"/>
                  <a:gd name="T96" fmla="*/ 61 w 132"/>
                  <a:gd name="T97" fmla="*/ 101 h 138"/>
                  <a:gd name="T98" fmla="*/ 57 w 132"/>
                  <a:gd name="T99" fmla="*/ 101 h 138"/>
                  <a:gd name="T100" fmla="*/ 53 w 132"/>
                  <a:gd name="T101" fmla="*/ 98 h 138"/>
                  <a:gd name="T102" fmla="*/ 50 w 132"/>
                  <a:gd name="T103" fmla="*/ 96 h 138"/>
                  <a:gd name="T104" fmla="*/ 46 w 132"/>
                  <a:gd name="T105" fmla="*/ 96 h 138"/>
                  <a:gd name="T106" fmla="*/ 46 w 132"/>
                  <a:gd name="T107" fmla="*/ 94 h 138"/>
                  <a:gd name="T108" fmla="*/ 38 w 132"/>
                  <a:gd name="T109" fmla="*/ 90 h 138"/>
                  <a:gd name="T110" fmla="*/ 34 w 132"/>
                  <a:gd name="T111" fmla="*/ 86 h 138"/>
                  <a:gd name="T112" fmla="*/ 34 w 132"/>
                  <a:gd name="T113" fmla="*/ 84 h 138"/>
                  <a:gd name="T114" fmla="*/ 32 w 132"/>
                  <a:gd name="T115" fmla="*/ 80 h 138"/>
                  <a:gd name="T116" fmla="*/ 30 w 132"/>
                  <a:gd name="T117" fmla="*/ 78 h 138"/>
                  <a:gd name="T118" fmla="*/ 28 w 132"/>
                  <a:gd name="T119" fmla="*/ 74 h 138"/>
                  <a:gd name="T120" fmla="*/ 5 w 132"/>
                  <a:gd name="T121" fmla="*/ 26 h 1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2"/>
                  <a:gd name="T184" fmla="*/ 0 h 138"/>
                  <a:gd name="T185" fmla="*/ 132 w 132"/>
                  <a:gd name="T186" fmla="*/ 138 h 1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2" h="138">
                    <a:moveTo>
                      <a:pt x="0" y="0"/>
                    </a:moveTo>
                    <a:lnTo>
                      <a:pt x="17" y="15"/>
                    </a:lnTo>
                    <a:lnTo>
                      <a:pt x="19" y="15"/>
                    </a:lnTo>
                    <a:lnTo>
                      <a:pt x="21" y="15"/>
                    </a:lnTo>
                    <a:lnTo>
                      <a:pt x="23" y="17"/>
                    </a:lnTo>
                    <a:lnTo>
                      <a:pt x="23" y="19"/>
                    </a:lnTo>
                    <a:lnTo>
                      <a:pt x="25" y="19"/>
                    </a:lnTo>
                    <a:lnTo>
                      <a:pt x="27" y="19"/>
                    </a:lnTo>
                    <a:lnTo>
                      <a:pt x="28" y="19"/>
                    </a:lnTo>
                    <a:lnTo>
                      <a:pt x="30" y="21"/>
                    </a:lnTo>
                    <a:lnTo>
                      <a:pt x="32" y="21"/>
                    </a:lnTo>
                    <a:lnTo>
                      <a:pt x="34" y="23"/>
                    </a:lnTo>
                    <a:lnTo>
                      <a:pt x="36" y="25"/>
                    </a:lnTo>
                    <a:lnTo>
                      <a:pt x="36" y="26"/>
                    </a:lnTo>
                    <a:lnTo>
                      <a:pt x="38" y="28"/>
                    </a:lnTo>
                    <a:lnTo>
                      <a:pt x="40" y="28"/>
                    </a:lnTo>
                    <a:lnTo>
                      <a:pt x="42" y="28"/>
                    </a:lnTo>
                    <a:lnTo>
                      <a:pt x="42" y="30"/>
                    </a:lnTo>
                    <a:lnTo>
                      <a:pt x="44" y="30"/>
                    </a:lnTo>
                    <a:lnTo>
                      <a:pt x="46" y="28"/>
                    </a:lnTo>
                    <a:lnTo>
                      <a:pt x="48" y="28"/>
                    </a:lnTo>
                    <a:lnTo>
                      <a:pt x="50" y="28"/>
                    </a:lnTo>
                    <a:lnTo>
                      <a:pt x="50" y="30"/>
                    </a:lnTo>
                    <a:lnTo>
                      <a:pt x="50" y="32"/>
                    </a:lnTo>
                    <a:lnTo>
                      <a:pt x="52" y="34"/>
                    </a:lnTo>
                    <a:lnTo>
                      <a:pt x="53" y="36"/>
                    </a:lnTo>
                    <a:lnTo>
                      <a:pt x="53" y="38"/>
                    </a:lnTo>
                    <a:lnTo>
                      <a:pt x="55" y="38"/>
                    </a:lnTo>
                    <a:lnTo>
                      <a:pt x="57" y="40"/>
                    </a:lnTo>
                    <a:lnTo>
                      <a:pt x="59" y="42"/>
                    </a:lnTo>
                    <a:lnTo>
                      <a:pt x="59" y="44"/>
                    </a:lnTo>
                    <a:lnTo>
                      <a:pt x="61" y="44"/>
                    </a:lnTo>
                    <a:lnTo>
                      <a:pt x="61" y="42"/>
                    </a:lnTo>
                    <a:lnTo>
                      <a:pt x="65" y="42"/>
                    </a:lnTo>
                    <a:lnTo>
                      <a:pt x="67" y="42"/>
                    </a:lnTo>
                    <a:lnTo>
                      <a:pt x="69" y="44"/>
                    </a:lnTo>
                    <a:lnTo>
                      <a:pt x="69" y="48"/>
                    </a:lnTo>
                    <a:lnTo>
                      <a:pt x="69" y="50"/>
                    </a:lnTo>
                    <a:lnTo>
                      <a:pt x="69" y="51"/>
                    </a:lnTo>
                    <a:lnTo>
                      <a:pt x="71" y="51"/>
                    </a:lnTo>
                    <a:lnTo>
                      <a:pt x="71" y="50"/>
                    </a:lnTo>
                    <a:lnTo>
                      <a:pt x="73" y="50"/>
                    </a:lnTo>
                    <a:lnTo>
                      <a:pt x="75" y="48"/>
                    </a:lnTo>
                    <a:lnTo>
                      <a:pt x="76" y="48"/>
                    </a:lnTo>
                    <a:lnTo>
                      <a:pt x="76" y="51"/>
                    </a:lnTo>
                    <a:lnTo>
                      <a:pt x="78" y="51"/>
                    </a:lnTo>
                    <a:lnTo>
                      <a:pt x="78" y="53"/>
                    </a:lnTo>
                    <a:lnTo>
                      <a:pt x="78" y="55"/>
                    </a:lnTo>
                    <a:lnTo>
                      <a:pt x="78" y="57"/>
                    </a:lnTo>
                    <a:lnTo>
                      <a:pt x="80" y="57"/>
                    </a:lnTo>
                    <a:lnTo>
                      <a:pt x="82" y="57"/>
                    </a:lnTo>
                    <a:lnTo>
                      <a:pt x="82" y="59"/>
                    </a:lnTo>
                    <a:lnTo>
                      <a:pt x="80" y="61"/>
                    </a:lnTo>
                    <a:lnTo>
                      <a:pt x="80" y="63"/>
                    </a:lnTo>
                    <a:lnTo>
                      <a:pt x="82" y="63"/>
                    </a:lnTo>
                    <a:lnTo>
                      <a:pt x="86" y="63"/>
                    </a:lnTo>
                    <a:lnTo>
                      <a:pt x="88" y="63"/>
                    </a:lnTo>
                    <a:lnTo>
                      <a:pt x="92" y="65"/>
                    </a:lnTo>
                    <a:lnTo>
                      <a:pt x="92" y="67"/>
                    </a:lnTo>
                    <a:lnTo>
                      <a:pt x="90" y="67"/>
                    </a:lnTo>
                    <a:lnTo>
                      <a:pt x="88" y="67"/>
                    </a:lnTo>
                    <a:lnTo>
                      <a:pt x="86" y="67"/>
                    </a:lnTo>
                    <a:lnTo>
                      <a:pt x="86" y="69"/>
                    </a:lnTo>
                    <a:lnTo>
                      <a:pt x="86" y="71"/>
                    </a:lnTo>
                    <a:lnTo>
                      <a:pt x="84" y="71"/>
                    </a:lnTo>
                    <a:lnTo>
                      <a:pt x="82" y="71"/>
                    </a:lnTo>
                    <a:lnTo>
                      <a:pt x="82" y="73"/>
                    </a:lnTo>
                    <a:lnTo>
                      <a:pt x="82" y="74"/>
                    </a:lnTo>
                    <a:lnTo>
                      <a:pt x="84" y="74"/>
                    </a:lnTo>
                    <a:lnTo>
                      <a:pt x="86" y="74"/>
                    </a:lnTo>
                    <a:lnTo>
                      <a:pt x="86" y="76"/>
                    </a:lnTo>
                    <a:lnTo>
                      <a:pt x="88" y="76"/>
                    </a:lnTo>
                    <a:lnTo>
                      <a:pt x="92" y="74"/>
                    </a:lnTo>
                    <a:lnTo>
                      <a:pt x="94" y="76"/>
                    </a:lnTo>
                    <a:lnTo>
                      <a:pt x="94" y="78"/>
                    </a:lnTo>
                    <a:lnTo>
                      <a:pt x="96" y="78"/>
                    </a:lnTo>
                    <a:lnTo>
                      <a:pt x="96" y="80"/>
                    </a:lnTo>
                    <a:lnTo>
                      <a:pt x="98" y="80"/>
                    </a:lnTo>
                    <a:lnTo>
                      <a:pt x="101" y="80"/>
                    </a:lnTo>
                    <a:lnTo>
                      <a:pt x="103" y="80"/>
                    </a:lnTo>
                    <a:lnTo>
                      <a:pt x="105" y="82"/>
                    </a:lnTo>
                    <a:lnTo>
                      <a:pt x="109" y="86"/>
                    </a:lnTo>
                    <a:lnTo>
                      <a:pt x="115" y="94"/>
                    </a:lnTo>
                    <a:lnTo>
                      <a:pt x="117" y="98"/>
                    </a:lnTo>
                    <a:lnTo>
                      <a:pt x="119" y="99"/>
                    </a:lnTo>
                    <a:lnTo>
                      <a:pt x="121" y="99"/>
                    </a:lnTo>
                    <a:lnTo>
                      <a:pt x="124" y="101"/>
                    </a:lnTo>
                    <a:lnTo>
                      <a:pt x="126" y="101"/>
                    </a:lnTo>
                    <a:lnTo>
                      <a:pt x="128" y="105"/>
                    </a:lnTo>
                    <a:lnTo>
                      <a:pt x="128" y="107"/>
                    </a:lnTo>
                    <a:lnTo>
                      <a:pt x="132" y="113"/>
                    </a:lnTo>
                    <a:lnTo>
                      <a:pt x="130" y="115"/>
                    </a:lnTo>
                    <a:lnTo>
                      <a:pt x="128" y="117"/>
                    </a:lnTo>
                    <a:lnTo>
                      <a:pt x="126" y="119"/>
                    </a:lnTo>
                    <a:lnTo>
                      <a:pt x="126" y="121"/>
                    </a:lnTo>
                    <a:lnTo>
                      <a:pt x="128" y="124"/>
                    </a:lnTo>
                    <a:lnTo>
                      <a:pt x="128" y="126"/>
                    </a:lnTo>
                    <a:lnTo>
                      <a:pt x="128" y="128"/>
                    </a:lnTo>
                    <a:lnTo>
                      <a:pt x="126" y="128"/>
                    </a:lnTo>
                    <a:lnTo>
                      <a:pt x="119" y="130"/>
                    </a:lnTo>
                    <a:lnTo>
                      <a:pt x="113" y="132"/>
                    </a:lnTo>
                    <a:lnTo>
                      <a:pt x="94" y="136"/>
                    </a:lnTo>
                    <a:lnTo>
                      <a:pt x="92" y="138"/>
                    </a:lnTo>
                    <a:lnTo>
                      <a:pt x="90" y="138"/>
                    </a:lnTo>
                    <a:lnTo>
                      <a:pt x="88" y="136"/>
                    </a:lnTo>
                    <a:lnTo>
                      <a:pt x="84" y="134"/>
                    </a:lnTo>
                    <a:lnTo>
                      <a:pt x="82" y="132"/>
                    </a:lnTo>
                    <a:lnTo>
                      <a:pt x="80" y="130"/>
                    </a:lnTo>
                    <a:lnTo>
                      <a:pt x="80" y="126"/>
                    </a:lnTo>
                    <a:lnTo>
                      <a:pt x="78" y="124"/>
                    </a:lnTo>
                    <a:lnTo>
                      <a:pt x="76" y="124"/>
                    </a:lnTo>
                    <a:lnTo>
                      <a:pt x="76" y="122"/>
                    </a:lnTo>
                    <a:lnTo>
                      <a:pt x="75" y="121"/>
                    </a:lnTo>
                    <a:lnTo>
                      <a:pt x="73" y="121"/>
                    </a:lnTo>
                    <a:lnTo>
                      <a:pt x="73" y="119"/>
                    </a:lnTo>
                    <a:lnTo>
                      <a:pt x="71" y="119"/>
                    </a:lnTo>
                    <a:lnTo>
                      <a:pt x="71" y="117"/>
                    </a:lnTo>
                    <a:lnTo>
                      <a:pt x="69" y="115"/>
                    </a:lnTo>
                    <a:lnTo>
                      <a:pt x="67" y="115"/>
                    </a:lnTo>
                    <a:lnTo>
                      <a:pt x="67" y="113"/>
                    </a:lnTo>
                    <a:lnTo>
                      <a:pt x="67" y="111"/>
                    </a:lnTo>
                    <a:lnTo>
                      <a:pt x="65" y="111"/>
                    </a:lnTo>
                    <a:lnTo>
                      <a:pt x="65" y="109"/>
                    </a:lnTo>
                    <a:lnTo>
                      <a:pt x="63" y="107"/>
                    </a:lnTo>
                    <a:lnTo>
                      <a:pt x="63" y="105"/>
                    </a:lnTo>
                    <a:lnTo>
                      <a:pt x="61" y="105"/>
                    </a:lnTo>
                    <a:lnTo>
                      <a:pt x="63" y="103"/>
                    </a:lnTo>
                    <a:lnTo>
                      <a:pt x="61" y="101"/>
                    </a:lnTo>
                    <a:lnTo>
                      <a:pt x="59" y="101"/>
                    </a:lnTo>
                    <a:lnTo>
                      <a:pt x="57" y="101"/>
                    </a:lnTo>
                    <a:lnTo>
                      <a:pt x="55" y="99"/>
                    </a:lnTo>
                    <a:lnTo>
                      <a:pt x="55" y="98"/>
                    </a:lnTo>
                    <a:lnTo>
                      <a:pt x="53" y="98"/>
                    </a:lnTo>
                    <a:lnTo>
                      <a:pt x="53" y="96"/>
                    </a:lnTo>
                    <a:lnTo>
                      <a:pt x="52" y="96"/>
                    </a:lnTo>
                    <a:lnTo>
                      <a:pt x="50" y="96"/>
                    </a:lnTo>
                    <a:lnTo>
                      <a:pt x="50" y="94"/>
                    </a:lnTo>
                    <a:lnTo>
                      <a:pt x="48" y="94"/>
                    </a:lnTo>
                    <a:lnTo>
                      <a:pt x="48" y="96"/>
                    </a:lnTo>
                    <a:lnTo>
                      <a:pt x="46" y="96"/>
                    </a:lnTo>
                    <a:lnTo>
                      <a:pt x="46" y="94"/>
                    </a:lnTo>
                    <a:lnTo>
                      <a:pt x="44" y="92"/>
                    </a:lnTo>
                    <a:lnTo>
                      <a:pt x="42" y="92"/>
                    </a:lnTo>
                    <a:lnTo>
                      <a:pt x="40" y="92"/>
                    </a:lnTo>
                    <a:lnTo>
                      <a:pt x="38" y="90"/>
                    </a:lnTo>
                    <a:lnTo>
                      <a:pt x="36" y="90"/>
                    </a:lnTo>
                    <a:lnTo>
                      <a:pt x="36" y="86"/>
                    </a:lnTo>
                    <a:lnTo>
                      <a:pt x="34" y="86"/>
                    </a:lnTo>
                    <a:lnTo>
                      <a:pt x="36" y="84"/>
                    </a:lnTo>
                    <a:lnTo>
                      <a:pt x="36" y="82"/>
                    </a:lnTo>
                    <a:lnTo>
                      <a:pt x="34" y="84"/>
                    </a:lnTo>
                    <a:lnTo>
                      <a:pt x="34" y="82"/>
                    </a:lnTo>
                    <a:lnTo>
                      <a:pt x="32" y="80"/>
                    </a:lnTo>
                    <a:lnTo>
                      <a:pt x="30" y="78"/>
                    </a:lnTo>
                    <a:lnTo>
                      <a:pt x="30" y="76"/>
                    </a:lnTo>
                    <a:lnTo>
                      <a:pt x="28" y="74"/>
                    </a:lnTo>
                    <a:lnTo>
                      <a:pt x="27" y="73"/>
                    </a:lnTo>
                    <a:lnTo>
                      <a:pt x="13" y="51"/>
                    </a:lnTo>
                    <a:lnTo>
                      <a:pt x="11" y="48"/>
                    </a:lnTo>
                    <a:lnTo>
                      <a:pt x="5" y="26"/>
                    </a:lnTo>
                    <a:lnTo>
                      <a:pt x="2" y="17"/>
                    </a:lnTo>
                    <a:lnTo>
                      <a:pt x="0" y="15"/>
                    </a:lnTo>
                    <a:lnTo>
                      <a:pt x="0" y="0"/>
                    </a:lnTo>
                    <a:close/>
                  </a:path>
                </a:pathLst>
              </a:custGeom>
              <a:solidFill>
                <a:srgbClr val="628AA8"/>
              </a:solidFill>
              <a:ln w="6350">
                <a:solidFill>
                  <a:srgbClr val="E1E1E1"/>
                </a:solidFill>
                <a:prstDash val="solid"/>
                <a:round/>
                <a:headEnd/>
                <a:tailEnd/>
              </a:ln>
            </p:spPr>
            <p:txBody>
              <a:bodyPr/>
              <a:lstStyle/>
              <a:p>
                <a:endParaRPr lang="en-US"/>
              </a:p>
            </p:txBody>
          </p:sp>
          <p:sp>
            <p:nvSpPr>
              <p:cNvPr id="38220" name="Freeform 77"/>
              <p:cNvSpPr>
                <a:spLocks/>
              </p:cNvSpPr>
              <p:nvPr/>
            </p:nvSpPr>
            <p:spPr bwMode="auto">
              <a:xfrm>
                <a:off x="2391" y="1492"/>
                <a:ext cx="225" cy="157"/>
              </a:xfrm>
              <a:custGeom>
                <a:avLst/>
                <a:gdLst>
                  <a:gd name="T0" fmla="*/ 79 w 225"/>
                  <a:gd name="T1" fmla="*/ 2 h 157"/>
                  <a:gd name="T2" fmla="*/ 83 w 225"/>
                  <a:gd name="T3" fmla="*/ 5 h 157"/>
                  <a:gd name="T4" fmla="*/ 86 w 225"/>
                  <a:gd name="T5" fmla="*/ 5 h 157"/>
                  <a:gd name="T6" fmla="*/ 94 w 225"/>
                  <a:gd name="T7" fmla="*/ 5 h 157"/>
                  <a:gd name="T8" fmla="*/ 100 w 225"/>
                  <a:gd name="T9" fmla="*/ 3 h 157"/>
                  <a:gd name="T10" fmla="*/ 140 w 225"/>
                  <a:gd name="T11" fmla="*/ 3 h 157"/>
                  <a:gd name="T12" fmla="*/ 179 w 225"/>
                  <a:gd name="T13" fmla="*/ 11 h 157"/>
                  <a:gd name="T14" fmla="*/ 192 w 225"/>
                  <a:gd name="T15" fmla="*/ 50 h 157"/>
                  <a:gd name="T16" fmla="*/ 207 w 225"/>
                  <a:gd name="T17" fmla="*/ 90 h 157"/>
                  <a:gd name="T18" fmla="*/ 215 w 225"/>
                  <a:gd name="T19" fmla="*/ 92 h 157"/>
                  <a:gd name="T20" fmla="*/ 219 w 225"/>
                  <a:gd name="T21" fmla="*/ 96 h 157"/>
                  <a:gd name="T22" fmla="*/ 225 w 225"/>
                  <a:gd name="T23" fmla="*/ 101 h 157"/>
                  <a:gd name="T24" fmla="*/ 205 w 225"/>
                  <a:gd name="T25" fmla="*/ 117 h 157"/>
                  <a:gd name="T26" fmla="*/ 175 w 225"/>
                  <a:gd name="T27" fmla="*/ 146 h 157"/>
                  <a:gd name="T28" fmla="*/ 165 w 225"/>
                  <a:gd name="T29" fmla="*/ 155 h 157"/>
                  <a:gd name="T30" fmla="*/ 157 w 225"/>
                  <a:gd name="T31" fmla="*/ 155 h 157"/>
                  <a:gd name="T32" fmla="*/ 156 w 225"/>
                  <a:gd name="T33" fmla="*/ 153 h 157"/>
                  <a:gd name="T34" fmla="*/ 142 w 225"/>
                  <a:gd name="T35" fmla="*/ 140 h 157"/>
                  <a:gd name="T36" fmla="*/ 138 w 225"/>
                  <a:gd name="T37" fmla="*/ 128 h 157"/>
                  <a:gd name="T38" fmla="*/ 134 w 225"/>
                  <a:gd name="T39" fmla="*/ 123 h 157"/>
                  <a:gd name="T40" fmla="*/ 123 w 225"/>
                  <a:gd name="T41" fmla="*/ 124 h 157"/>
                  <a:gd name="T42" fmla="*/ 113 w 225"/>
                  <a:gd name="T43" fmla="*/ 132 h 157"/>
                  <a:gd name="T44" fmla="*/ 109 w 225"/>
                  <a:gd name="T45" fmla="*/ 126 h 157"/>
                  <a:gd name="T46" fmla="*/ 104 w 225"/>
                  <a:gd name="T47" fmla="*/ 130 h 157"/>
                  <a:gd name="T48" fmla="*/ 102 w 225"/>
                  <a:gd name="T49" fmla="*/ 130 h 157"/>
                  <a:gd name="T50" fmla="*/ 102 w 225"/>
                  <a:gd name="T51" fmla="*/ 134 h 157"/>
                  <a:gd name="T52" fmla="*/ 100 w 225"/>
                  <a:gd name="T53" fmla="*/ 130 h 157"/>
                  <a:gd name="T54" fmla="*/ 96 w 225"/>
                  <a:gd name="T55" fmla="*/ 130 h 157"/>
                  <a:gd name="T56" fmla="*/ 92 w 225"/>
                  <a:gd name="T57" fmla="*/ 126 h 157"/>
                  <a:gd name="T58" fmla="*/ 90 w 225"/>
                  <a:gd name="T59" fmla="*/ 126 h 157"/>
                  <a:gd name="T60" fmla="*/ 84 w 225"/>
                  <a:gd name="T61" fmla="*/ 128 h 157"/>
                  <a:gd name="T62" fmla="*/ 88 w 225"/>
                  <a:gd name="T63" fmla="*/ 134 h 157"/>
                  <a:gd name="T64" fmla="*/ 83 w 225"/>
                  <a:gd name="T65" fmla="*/ 140 h 157"/>
                  <a:gd name="T66" fmla="*/ 71 w 225"/>
                  <a:gd name="T67" fmla="*/ 144 h 157"/>
                  <a:gd name="T68" fmla="*/ 67 w 225"/>
                  <a:gd name="T69" fmla="*/ 142 h 157"/>
                  <a:gd name="T70" fmla="*/ 61 w 225"/>
                  <a:gd name="T71" fmla="*/ 142 h 157"/>
                  <a:gd name="T72" fmla="*/ 60 w 225"/>
                  <a:gd name="T73" fmla="*/ 138 h 157"/>
                  <a:gd name="T74" fmla="*/ 54 w 225"/>
                  <a:gd name="T75" fmla="*/ 136 h 157"/>
                  <a:gd name="T76" fmla="*/ 42 w 225"/>
                  <a:gd name="T77" fmla="*/ 130 h 157"/>
                  <a:gd name="T78" fmla="*/ 38 w 225"/>
                  <a:gd name="T79" fmla="*/ 132 h 157"/>
                  <a:gd name="T80" fmla="*/ 35 w 225"/>
                  <a:gd name="T81" fmla="*/ 132 h 157"/>
                  <a:gd name="T82" fmla="*/ 23 w 225"/>
                  <a:gd name="T83" fmla="*/ 136 h 157"/>
                  <a:gd name="T84" fmla="*/ 17 w 225"/>
                  <a:gd name="T85" fmla="*/ 130 h 157"/>
                  <a:gd name="T86" fmla="*/ 8 w 225"/>
                  <a:gd name="T87" fmla="*/ 124 h 157"/>
                  <a:gd name="T88" fmla="*/ 6 w 225"/>
                  <a:gd name="T89" fmla="*/ 123 h 157"/>
                  <a:gd name="T90" fmla="*/ 21 w 225"/>
                  <a:gd name="T91" fmla="*/ 103 h 157"/>
                  <a:gd name="T92" fmla="*/ 25 w 225"/>
                  <a:gd name="T93" fmla="*/ 96 h 157"/>
                  <a:gd name="T94" fmla="*/ 21 w 225"/>
                  <a:gd name="T95" fmla="*/ 92 h 157"/>
                  <a:gd name="T96" fmla="*/ 15 w 225"/>
                  <a:gd name="T97" fmla="*/ 86 h 157"/>
                  <a:gd name="T98" fmla="*/ 10 w 225"/>
                  <a:gd name="T99" fmla="*/ 84 h 157"/>
                  <a:gd name="T100" fmla="*/ 8 w 225"/>
                  <a:gd name="T101" fmla="*/ 82 h 157"/>
                  <a:gd name="T102" fmla="*/ 6 w 225"/>
                  <a:gd name="T103" fmla="*/ 80 h 157"/>
                  <a:gd name="T104" fmla="*/ 2 w 225"/>
                  <a:gd name="T105" fmla="*/ 76 h 157"/>
                  <a:gd name="T106" fmla="*/ 0 w 225"/>
                  <a:gd name="T107" fmla="*/ 69 h 157"/>
                  <a:gd name="T108" fmla="*/ 8 w 225"/>
                  <a:gd name="T109" fmla="*/ 59 h 157"/>
                  <a:gd name="T110" fmla="*/ 33 w 225"/>
                  <a:gd name="T111" fmla="*/ 19 h 157"/>
                  <a:gd name="T112" fmla="*/ 50 w 225"/>
                  <a:gd name="T113" fmla="*/ 2 h 157"/>
                  <a:gd name="T114" fmla="*/ 56 w 225"/>
                  <a:gd name="T115" fmla="*/ 3 h 157"/>
                  <a:gd name="T116" fmla="*/ 65 w 225"/>
                  <a:gd name="T117" fmla="*/ 2 h 157"/>
                  <a:gd name="T118" fmla="*/ 71 w 225"/>
                  <a:gd name="T119" fmla="*/ 2 h 1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5"/>
                  <a:gd name="T181" fmla="*/ 0 h 157"/>
                  <a:gd name="T182" fmla="*/ 225 w 225"/>
                  <a:gd name="T183" fmla="*/ 157 h 1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5" h="157">
                    <a:moveTo>
                      <a:pt x="75" y="0"/>
                    </a:moveTo>
                    <a:lnTo>
                      <a:pt x="75" y="0"/>
                    </a:lnTo>
                    <a:lnTo>
                      <a:pt x="77" y="0"/>
                    </a:lnTo>
                    <a:lnTo>
                      <a:pt x="77" y="2"/>
                    </a:lnTo>
                    <a:lnTo>
                      <a:pt x="79" y="2"/>
                    </a:lnTo>
                    <a:lnTo>
                      <a:pt x="81" y="3"/>
                    </a:lnTo>
                    <a:lnTo>
                      <a:pt x="81" y="5"/>
                    </a:lnTo>
                    <a:lnTo>
                      <a:pt x="83" y="5"/>
                    </a:lnTo>
                    <a:lnTo>
                      <a:pt x="84" y="5"/>
                    </a:lnTo>
                    <a:lnTo>
                      <a:pt x="86" y="5"/>
                    </a:lnTo>
                    <a:lnTo>
                      <a:pt x="88" y="3"/>
                    </a:lnTo>
                    <a:lnTo>
                      <a:pt x="90" y="3"/>
                    </a:lnTo>
                    <a:lnTo>
                      <a:pt x="92" y="5"/>
                    </a:lnTo>
                    <a:lnTo>
                      <a:pt x="94" y="5"/>
                    </a:lnTo>
                    <a:lnTo>
                      <a:pt x="94" y="3"/>
                    </a:lnTo>
                    <a:lnTo>
                      <a:pt x="98" y="3"/>
                    </a:lnTo>
                    <a:lnTo>
                      <a:pt x="98" y="2"/>
                    </a:lnTo>
                    <a:lnTo>
                      <a:pt x="100" y="3"/>
                    </a:lnTo>
                    <a:lnTo>
                      <a:pt x="100" y="2"/>
                    </a:lnTo>
                    <a:lnTo>
                      <a:pt x="104" y="3"/>
                    </a:lnTo>
                    <a:lnTo>
                      <a:pt x="108" y="3"/>
                    </a:lnTo>
                    <a:lnTo>
                      <a:pt x="125" y="3"/>
                    </a:lnTo>
                    <a:lnTo>
                      <a:pt x="136" y="3"/>
                    </a:lnTo>
                    <a:lnTo>
                      <a:pt x="140" y="3"/>
                    </a:lnTo>
                    <a:lnTo>
                      <a:pt x="173" y="2"/>
                    </a:lnTo>
                    <a:lnTo>
                      <a:pt x="175" y="2"/>
                    </a:lnTo>
                    <a:lnTo>
                      <a:pt x="177" y="7"/>
                    </a:lnTo>
                    <a:lnTo>
                      <a:pt x="179" y="11"/>
                    </a:lnTo>
                    <a:lnTo>
                      <a:pt x="179" y="15"/>
                    </a:lnTo>
                    <a:lnTo>
                      <a:pt x="182" y="21"/>
                    </a:lnTo>
                    <a:lnTo>
                      <a:pt x="186" y="32"/>
                    </a:lnTo>
                    <a:lnTo>
                      <a:pt x="188" y="38"/>
                    </a:lnTo>
                    <a:lnTo>
                      <a:pt x="192" y="50"/>
                    </a:lnTo>
                    <a:lnTo>
                      <a:pt x="194" y="53"/>
                    </a:lnTo>
                    <a:lnTo>
                      <a:pt x="205" y="82"/>
                    </a:lnTo>
                    <a:lnTo>
                      <a:pt x="207" y="88"/>
                    </a:lnTo>
                    <a:lnTo>
                      <a:pt x="207" y="90"/>
                    </a:lnTo>
                    <a:lnTo>
                      <a:pt x="207" y="92"/>
                    </a:lnTo>
                    <a:lnTo>
                      <a:pt x="209" y="92"/>
                    </a:lnTo>
                    <a:lnTo>
                      <a:pt x="211" y="92"/>
                    </a:lnTo>
                    <a:lnTo>
                      <a:pt x="213" y="92"/>
                    </a:lnTo>
                    <a:lnTo>
                      <a:pt x="215" y="92"/>
                    </a:lnTo>
                    <a:lnTo>
                      <a:pt x="215" y="94"/>
                    </a:lnTo>
                    <a:lnTo>
                      <a:pt x="217" y="94"/>
                    </a:lnTo>
                    <a:lnTo>
                      <a:pt x="219" y="96"/>
                    </a:lnTo>
                    <a:lnTo>
                      <a:pt x="221" y="98"/>
                    </a:lnTo>
                    <a:lnTo>
                      <a:pt x="221" y="99"/>
                    </a:lnTo>
                    <a:lnTo>
                      <a:pt x="223" y="99"/>
                    </a:lnTo>
                    <a:lnTo>
                      <a:pt x="223" y="101"/>
                    </a:lnTo>
                    <a:lnTo>
                      <a:pt x="225" y="101"/>
                    </a:lnTo>
                    <a:lnTo>
                      <a:pt x="223" y="103"/>
                    </a:lnTo>
                    <a:lnTo>
                      <a:pt x="219" y="107"/>
                    </a:lnTo>
                    <a:lnTo>
                      <a:pt x="213" y="111"/>
                    </a:lnTo>
                    <a:lnTo>
                      <a:pt x="211" y="113"/>
                    </a:lnTo>
                    <a:lnTo>
                      <a:pt x="205" y="117"/>
                    </a:lnTo>
                    <a:lnTo>
                      <a:pt x="202" y="121"/>
                    </a:lnTo>
                    <a:lnTo>
                      <a:pt x="190" y="132"/>
                    </a:lnTo>
                    <a:lnTo>
                      <a:pt x="184" y="136"/>
                    </a:lnTo>
                    <a:lnTo>
                      <a:pt x="182" y="138"/>
                    </a:lnTo>
                    <a:lnTo>
                      <a:pt x="180" y="140"/>
                    </a:lnTo>
                    <a:lnTo>
                      <a:pt x="175" y="146"/>
                    </a:lnTo>
                    <a:lnTo>
                      <a:pt x="171" y="151"/>
                    </a:lnTo>
                    <a:lnTo>
                      <a:pt x="167" y="155"/>
                    </a:lnTo>
                    <a:lnTo>
                      <a:pt x="165" y="157"/>
                    </a:lnTo>
                    <a:lnTo>
                      <a:pt x="165" y="155"/>
                    </a:lnTo>
                    <a:lnTo>
                      <a:pt x="163" y="157"/>
                    </a:lnTo>
                    <a:lnTo>
                      <a:pt x="161" y="157"/>
                    </a:lnTo>
                    <a:lnTo>
                      <a:pt x="161" y="155"/>
                    </a:lnTo>
                    <a:lnTo>
                      <a:pt x="159" y="157"/>
                    </a:lnTo>
                    <a:lnTo>
                      <a:pt x="159" y="155"/>
                    </a:lnTo>
                    <a:lnTo>
                      <a:pt x="157" y="155"/>
                    </a:lnTo>
                    <a:lnTo>
                      <a:pt x="159" y="155"/>
                    </a:lnTo>
                    <a:lnTo>
                      <a:pt x="159" y="153"/>
                    </a:lnTo>
                    <a:lnTo>
                      <a:pt x="157" y="153"/>
                    </a:lnTo>
                    <a:lnTo>
                      <a:pt x="156" y="153"/>
                    </a:lnTo>
                    <a:lnTo>
                      <a:pt x="154" y="151"/>
                    </a:lnTo>
                    <a:lnTo>
                      <a:pt x="152" y="149"/>
                    </a:lnTo>
                    <a:lnTo>
                      <a:pt x="150" y="147"/>
                    </a:lnTo>
                    <a:lnTo>
                      <a:pt x="142" y="140"/>
                    </a:lnTo>
                    <a:lnTo>
                      <a:pt x="142" y="138"/>
                    </a:lnTo>
                    <a:lnTo>
                      <a:pt x="138" y="136"/>
                    </a:lnTo>
                    <a:lnTo>
                      <a:pt x="136" y="132"/>
                    </a:lnTo>
                    <a:lnTo>
                      <a:pt x="136" y="130"/>
                    </a:lnTo>
                    <a:lnTo>
                      <a:pt x="138" y="128"/>
                    </a:lnTo>
                    <a:lnTo>
                      <a:pt x="138" y="126"/>
                    </a:lnTo>
                    <a:lnTo>
                      <a:pt x="138" y="124"/>
                    </a:lnTo>
                    <a:lnTo>
                      <a:pt x="136" y="124"/>
                    </a:lnTo>
                    <a:lnTo>
                      <a:pt x="134" y="123"/>
                    </a:lnTo>
                    <a:lnTo>
                      <a:pt x="132" y="123"/>
                    </a:lnTo>
                    <a:lnTo>
                      <a:pt x="131" y="123"/>
                    </a:lnTo>
                    <a:lnTo>
                      <a:pt x="129" y="124"/>
                    </a:lnTo>
                    <a:lnTo>
                      <a:pt x="127" y="124"/>
                    </a:lnTo>
                    <a:lnTo>
                      <a:pt x="123" y="124"/>
                    </a:lnTo>
                    <a:lnTo>
                      <a:pt x="121" y="126"/>
                    </a:lnTo>
                    <a:lnTo>
                      <a:pt x="119" y="128"/>
                    </a:lnTo>
                    <a:lnTo>
                      <a:pt x="117" y="130"/>
                    </a:lnTo>
                    <a:lnTo>
                      <a:pt x="115" y="130"/>
                    </a:lnTo>
                    <a:lnTo>
                      <a:pt x="113" y="132"/>
                    </a:lnTo>
                    <a:lnTo>
                      <a:pt x="111" y="132"/>
                    </a:lnTo>
                    <a:lnTo>
                      <a:pt x="111" y="130"/>
                    </a:lnTo>
                    <a:lnTo>
                      <a:pt x="111" y="128"/>
                    </a:lnTo>
                    <a:lnTo>
                      <a:pt x="111" y="126"/>
                    </a:lnTo>
                    <a:lnTo>
                      <a:pt x="109" y="126"/>
                    </a:lnTo>
                    <a:lnTo>
                      <a:pt x="108" y="126"/>
                    </a:lnTo>
                    <a:lnTo>
                      <a:pt x="108" y="128"/>
                    </a:lnTo>
                    <a:lnTo>
                      <a:pt x="106" y="126"/>
                    </a:lnTo>
                    <a:lnTo>
                      <a:pt x="104" y="130"/>
                    </a:lnTo>
                    <a:lnTo>
                      <a:pt x="102" y="132"/>
                    </a:lnTo>
                    <a:lnTo>
                      <a:pt x="102" y="130"/>
                    </a:lnTo>
                    <a:lnTo>
                      <a:pt x="100" y="130"/>
                    </a:lnTo>
                    <a:lnTo>
                      <a:pt x="100" y="132"/>
                    </a:lnTo>
                    <a:lnTo>
                      <a:pt x="102" y="134"/>
                    </a:lnTo>
                    <a:lnTo>
                      <a:pt x="100" y="134"/>
                    </a:lnTo>
                    <a:lnTo>
                      <a:pt x="98" y="132"/>
                    </a:lnTo>
                    <a:lnTo>
                      <a:pt x="98" y="130"/>
                    </a:lnTo>
                    <a:lnTo>
                      <a:pt x="100" y="130"/>
                    </a:lnTo>
                    <a:lnTo>
                      <a:pt x="96" y="128"/>
                    </a:lnTo>
                    <a:lnTo>
                      <a:pt x="96" y="130"/>
                    </a:lnTo>
                    <a:lnTo>
                      <a:pt x="96" y="132"/>
                    </a:lnTo>
                    <a:lnTo>
                      <a:pt x="94" y="130"/>
                    </a:lnTo>
                    <a:lnTo>
                      <a:pt x="92" y="128"/>
                    </a:lnTo>
                    <a:lnTo>
                      <a:pt x="92" y="126"/>
                    </a:lnTo>
                    <a:lnTo>
                      <a:pt x="94" y="126"/>
                    </a:lnTo>
                    <a:lnTo>
                      <a:pt x="94" y="124"/>
                    </a:lnTo>
                    <a:lnTo>
                      <a:pt x="92" y="124"/>
                    </a:lnTo>
                    <a:lnTo>
                      <a:pt x="90" y="126"/>
                    </a:lnTo>
                    <a:lnTo>
                      <a:pt x="88" y="128"/>
                    </a:lnTo>
                    <a:lnTo>
                      <a:pt x="86" y="128"/>
                    </a:lnTo>
                    <a:lnTo>
                      <a:pt x="84" y="128"/>
                    </a:lnTo>
                    <a:lnTo>
                      <a:pt x="84" y="130"/>
                    </a:lnTo>
                    <a:lnTo>
                      <a:pt x="84" y="132"/>
                    </a:lnTo>
                    <a:lnTo>
                      <a:pt x="86" y="132"/>
                    </a:lnTo>
                    <a:lnTo>
                      <a:pt x="88" y="134"/>
                    </a:lnTo>
                    <a:lnTo>
                      <a:pt x="86" y="134"/>
                    </a:lnTo>
                    <a:lnTo>
                      <a:pt x="84" y="136"/>
                    </a:lnTo>
                    <a:lnTo>
                      <a:pt x="83" y="138"/>
                    </a:lnTo>
                    <a:lnTo>
                      <a:pt x="83" y="140"/>
                    </a:lnTo>
                    <a:lnTo>
                      <a:pt x="83" y="142"/>
                    </a:lnTo>
                    <a:lnTo>
                      <a:pt x="81" y="142"/>
                    </a:lnTo>
                    <a:lnTo>
                      <a:pt x="73" y="144"/>
                    </a:lnTo>
                    <a:lnTo>
                      <a:pt x="71" y="144"/>
                    </a:lnTo>
                    <a:lnTo>
                      <a:pt x="67" y="144"/>
                    </a:lnTo>
                    <a:lnTo>
                      <a:pt x="67" y="142"/>
                    </a:lnTo>
                    <a:lnTo>
                      <a:pt x="65" y="140"/>
                    </a:lnTo>
                    <a:lnTo>
                      <a:pt x="63" y="138"/>
                    </a:lnTo>
                    <a:lnTo>
                      <a:pt x="63" y="140"/>
                    </a:lnTo>
                    <a:lnTo>
                      <a:pt x="61" y="142"/>
                    </a:lnTo>
                    <a:lnTo>
                      <a:pt x="60" y="142"/>
                    </a:lnTo>
                    <a:lnTo>
                      <a:pt x="58" y="142"/>
                    </a:lnTo>
                    <a:lnTo>
                      <a:pt x="58" y="140"/>
                    </a:lnTo>
                    <a:lnTo>
                      <a:pt x="60" y="140"/>
                    </a:lnTo>
                    <a:lnTo>
                      <a:pt x="60" y="138"/>
                    </a:lnTo>
                    <a:lnTo>
                      <a:pt x="58" y="136"/>
                    </a:lnTo>
                    <a:lnTo>
                      <a:pt x="56" y="136"/>
                    </a:lnTo>
                    <a:lnTo>
                      <a:pt x="54" y="136"/>
                    </a:lnTo>
                    <a:lnTo>
                      <a:pt x="50" y="134"/>
                    </a:lnTo>
                    <a:lnTo>
                      <a:pt x="48" y="134"/>
                    </a:lnTo>
                    <a:lnTo>
                      <a:pt x="44" y="130"/>
                    </a:lnTo>
                    <a:lnTo>
                      <a:pt x="42" y="130"/>
                    </a:lnTo>
                    <a:lnTo>
                      <a:pt x="40" y="130"/>
                    </a:lnTo>
                    <a:lnTo>
                      <a:pt x="40" y="128"/>
                    </a:lnTo>
                    <a:lnTo>
                      <a:pt x="38" y="130"/>
                    </a:lnTo>
                    <a:lnTo>
                      <a:pt x="38" y="132"/>
                    </a:lnTo>
                    <a:lnTo>
                      <a:pt x="36" y="130"/>
                    </a:lnTo>
                    <a:lnTo>
                      <a:pt x="35" y="132"/>
                    </a:lnTo>
                    <a:lnTo>
                      <a:pt x="35" y="134"/>
                    </a:lnTo>
                    <a:lnTo>
                      <a:pt x="33" y="134"/>
                    </a:lnTo>
                    <a:lnTo>
                      <a:pt x="31" y="134"/>
                    </a:lnTo>
                    <a:lnTo>
                      <a:pt x="25" y="136"/>
                    </a:lnTo>
                    <a:lnTo>
                      <a:pt x="23" y="136"/>
                    </a:lnTo>
                    <a:lnTo>
                      <a:pt x="21" y="136"/>
                    </a:lnTo>
                    <a:lnTo>
                      <a:pt x="19" y="134"/>
                    </a:lnTo>
                    <a:lnTo>
                      <a:pt x="17" y="132"/>
                    </a:lnTo>
                    <a:lnTo>
                      <a:pt x="19" y="130"/>
                    </a:lnTo>
                    <a:lnTo>
                      <a:pt x="17" y="130"/>
                    </a:lnTo>
                    <a:lnTo>
                      <a:pt x="13" y="128"/>
                    </a:lnTo>
                    <a:lnTo>
                      <a:pt x="12" y="128"/>
                    </a:lnTo>
                    <a:lnTo>
                      <a:pt x="10" y="126"/>
                    </a:lnTo>
                    <a:lnTo>
                      <a:pt x="8" y="124"/>
                    </a:lnTo>
                    <a:lnTo>
                      <a:pt x="8" y="123"/>
                    </a:lnTo>
                    <a:lnTo>
                      <a:pt x="8" y="121"/>
                    </a:lnTo>
                    <a:lnTo>
                      <a:pt x="6" y="123"/>
                    </a:lnTo>
                    <a:lnTo>
                      <a:pt x="6" y="121"/>
                    </a:lnTo>
                    <a:lnTo>
                      <a:pt x="4" y="119"/>
                    </a:lnTo>
                    <a:lnTo>
                      <a:pt x="6" y="117"/>
                    </a:lnTo>
                    <a:lnTo>
                      <a:pt x="21" y="103"/>
                    </a:lnTo>
                    <a:lnTo>
                      <a:pt x="29" y="96"/>
                    </a:lnTo>
                    <a:lnTo>
                      <a:pt x="27" y="96"/>
                    </a:lnTo>
                    <a:lnTo>
                      <a:pt x="27" y="94"/>
                    </a:lnTo>
                    <a:lnTo>
                      <a:pt x="25" y="96"/>
                    </a:lnTo>
                    <a:lnTo>
                      <a:pt x="25" y="94"/>
                    </a:lnTo>
                    <a:lnTo>
                      <a:pt x="23" y="94"/>
                    </a:lnTo>
                    <a:lnTo>
                      <a:pt x="23" y="92"/>
                    </a:lnTo>
                    <a:lnTo>
                      <a:pt x="21" y="92"/>
                    </a:lnTo>
                    <a:lnTo>
                      <a:pt x="19" y="92"/>
                    </a:lnTo>
                    <a:lnTo>
                      <a:pt x="19" y="90"/>
                    </a:lnTo>
                    <a:lnTo>
                      <a:pt x="19" y="88"/>
                    </a:lnTo>
                    <a:lnTo>
                      <a:pt x="15" y="88"/>
                    </a:lnTo>
                    <a:lnTo>
                      <a:pt x="15" y="86"/>
                    </a:lnTo>
                    <a:lnTo>
                      <a:pt x="13" y="86"/>
                    </a:lnTo>
                    <a:lnTo>
                      <a:pt x="10" y="86"/>
                    </a:lnTo>
                    <a:lnTo>
                      <a:pt x="10" y="84"/>
                    </a:lnTo>
                    <a:lnTo>
                      <a:pt x="8" y="84"/>
                    </a:lnTo>
                    <a:lnTo>
                      <a:pt x="8" y="82"/>
                    </a:lnTo>
                    <a:lnTo>
                      <a:pt x="6" y="82"/>
                    </a:lnTo>
                    <a:lnTo>
                      <a:pt x="4" y="80"/>
                    </a:lnTo>
                    <a:lnTo>
                      <a:pt x="4" y="78"/>
                    </a:lnTo>
                    <a:lnTo>
                      <a:pt x="6" y="78"/>
                    </a:lnTo>
                    <a:lnTo>
                      <a:pt x="6" y="80"/>
                    </a:lnTo>
                    <a:lnTo>
                      <a:pt x="6" y="78"/>
                    </a:lnTo>
                    <a:lnTo>
                      <a:pt x="4" y="76"/>
                    </a:lnTo>
                    <a:lnTo>
                      <a:pt x="2" y="76"/>
                    </a:lnTo>
                    <a:lnTo>
                      <a:pt x="2" y="75"/>
                    </a:lnTo>
                    <a:lnTo>
                      <a:pt x="2" y="73"/>
                    </a:lnTo>
                    <a:lnTo>
                      <a:pt x="0" y="73"/>
                    </a:lnTo>
                    <a:lnTo>
                      <a:pt x="0" y="71"/>
                    </a:lnTo>
                    <a:lnTo>
                      <a:pt x="0" y="69"/>
                    </a:lnTo>
                    <a:lnTo>
                      <a:pt x="4" y="67"/>
                    </a:lnTo>
                    <a:lnTo>
                      <a:pt x="4" y="65"/>
                    </a:lnTo>
                    <a:lnTo>
                      <a:pt x="8" y="61"/>
                    </a:lnTo>
                    <a:lnTo>
                      <a:pt x="8" y="59"/>
                    </a:lnTo>
                    <a:lnTo>
                      <a:pt x="12" y="55"/>
                    </a:lnTo>
                    <a:lnTo>
                      <a:pt x="13" y="51"/>
                    </a:lnTo>
                    <a:lnTo>
                      <a:pt x="13" y="50"/>
                    </a:lnTo>
                    <a:lnTo>
                      <a:pt x="17" y="46"/>
                    </a:lnTo>
                    <a:lnTo>
                      <a:pt x="33" y="19"/>
                    </a:lnTo>
                    <a:lnTo>
                      <a:pt x="35" y="17"/>
                    </a:lnTo>
                    <a:lnTo>
                      <a:pt x="42" y="11"/>
                    </a:lnTo>
                    <a:lnTo>
                      <a:pt x="46" y="9"/>
                    </a:lnTo>
                    <a:lnTo>
                      <a:pt x="46" y="7"/>
                    </a:lnTo>
                    <a:lnTo>
                      <a:pt x="46" y="3"/>
                    </a:lnTo>
                    <a:lnTo>
                      <a:pt x="50" y="2"/>
                    </a:lnTo>
                    <a:lnTo>
                      <a:pt x="52" y="3"/>
                    </a:lnTo>
                    <a:lnTo>
                      <a:pt x="54" y="2"/>
                    </a:lnTo>
                    <a:lnTo>
                      <a:pt x="56" y="3"/>
                    </a:lnTo>
                    <a:lnTo>
                      <a:pt x="56" y="2"/>
                    </a:lnTo>
                    <a:lnTo>
                      <a:pt x="60" y="2"/>
                    </a:lnTo>
                    <a:lnTo>
                      <a:pt x="61" y="2"/>
                    </a:lnTo>
                    <a:lnTo>
                      <a:pt x="63" y="2"/>
                    </a:lnTo>
                    <a:lnTo>
                      <a:pt x="65" y="2"/>
                    </a:lnTo>
                    <a:lnTo>
                      <a:pt x="67" y="2"/>
                    </a:lnTo>
                    <a:lnTo>
                      <a:pt x="69" y="2"/>
                    </a:lnTo>
                    <a:lnTo>
                      <a:pt x="71" y="2"/>
                    </a:lnTo>
                    <a:lnTo>
                      <a:pt x="73" y="0"/>
                    </a:lnTo>
                    <a:lnTo>
                      <a:pt x="75" y="0"/>
                    </a:lnTo>
                    <a:close/>
                  </a:path>
                </a:pathLst>
              </a:custGeom>
              <a:solidFill>
                <a:srgbClr val="97B4C7"/>
              </a:solidFill>
              <a:ln w="6350">
                <a:solidFill>
                  <a:srgbClr val="E1E1E1"/>
                </a:solidFill>
                <a:prstDash val="solid"/>
                <a:round/>
                <a:headEnd/>
                <a:tailEnd/>
              </a:ln>
            </p:spPr>
            <p:txBody>
              <a:bodyPr/>
              <a:lstStyle/>
              <a:p>
                <a:endParaRPr lang="en-US"/>
              </a:p>
            </p:txBody>
          </p:sp>
          <p:sp>
            <p:nvSpPr>
              <p:cNvPr id="38221" name="Freeform 78"/>
              <p:cNvSpPr>
                <a:spLocks/>
              </p:cNvSpPr>
              <p:nvPr/>
            </p:nvSpPr>
            <p:spPr bwMode="auto">
              <a:xfrm>
                <a:off x="2875" y="893"/>
                <a:ext cx="119" cy="107"/>
              </a:xfrm>
              <a:custGeom>
                <a:avLst/>
                <a:gdLst>
                  <a:gd name="T0" fmla="*/ 57 w 119"/>
                  <a:gd name="T1" fmla="*/ 30 h 107"/>
                  <a:gd name="T2" fmla="*/ 59 w 119"/>
                  <a:gd name="T3" fmla="*/ 32 h 107"/>
                  <a:gd name="T4" fmla="*/ 61 w 119"/>
                  <a:gd name="T5" fmla="*/ 34 h 107"/>
                  <a:gd name="T6" fmla="*/ 63 w 119"/>
                  <a:gd name="T7" fmla="*/ 36 h 107"/>
                  <a:gd name="T8" fmla="*/ 63 w 119"/>
                  <a:gd name="T9" fmla="*/ 38 h 107"/>
                  <a:gd name="T10" fmla="*/ 65 w 119"/>
                  <a:gd name="T11" fmla="*/ 42 h 107"/>
                  <a:gd name="T12" fmla="*/ 71 w 119"/>
                  <a:gd name="T13" fmla="*/ 44 h 107"/>
                  <a:gd name="T14" fmla="*/ 73 w 119"/>
                  <a:gd name="T15" fmla="*/ 46 h 107"/>
                  <a:gd name="T16" fmla="*/ 75 w 119"/>
                  <a:gd name="T17" fmla="*/ 48 h 107"/>
                  <a:gd name="T18" fmla="*/ 77 w 119"/>
                  <a:gd name="T19" fmla="*/ 48 h 107"/>
                  <a:gd name="T20" fmla="*/ 80 w 119"/>
                  <a:gd name="T21" fmla="*/ 48 h 107"/>
                  <a:gd name="T22" fmla="*/ 82 w 119"/>
                  <a:gd name="T23" fmla="*/ 51 h 107"/>
                  <a:gd name="T24" fmla="*/ 86 w 119"/>
                  <a:gd name="T25" fmla="*/ 53 h 107"/>
                  <a:gd name="T26" fmla="*/ 88 w 119"/>
                  <a:gd name="T27" fmla="*/ 53 h 107"/>
                  <a:gd name="T28" fmla="*/ 90 w 119"/>
                  <a:gd name="T29" fmla="*/ 55 h 107"/>
                  <a:gd name="T30" fmla="*/ 90 w 119"/>
                  <a:gd name="T31" fmla="*/ 57 h 107"/>
                  <a:gd name="T32" fmla="*/ 92 w 119"/>
                  <a:gd name="T33" fmla="*/ 61 h 107"/>
                  <a:gd name="T34" fmla="*/ 94 w 119"/>
                  <a:gd name="T35" fmla="*/ 63 h 107"/>
                  <a:gd name="T36" fmla="*/ 94 w 119"/>
                  <a:gd name="T37" fmla="*/ 65 h 107"/>
                  <a:gd name="T38" fmla="*/ 98 w 119"/>
                  <a:gd name="T39" fmla="*/ 69 h 107"/>
                  <a:gd name="T40" fmla="*/ 100 w 119"/>
                  <a:gd name="T41" fmla="*/ 73 h 107"/>
                  <a:gd name="T42" fmla="*/ 103 w 119"/>
                  <a:gd name="T43" fmla="*/ 76 h 107"/>
                  <a:gd name="T44" fmla="*/ 107 w 119"/>
                  <a:gd name="T45" fmla="*/ 82 h 107"/>
                  <a:gd name="T46" fmla="*/ 111 w 119"/>
                  <a:gd name="T47" fmla="*/ 86 h 107"/>
                  <a:gd name="T48" fmla="*/ 117 w 119"/>
                  <a:gd name="T49" fmla="*/ 90 h 107"/>
                  <a:gd name="T50" fmla="*/ 119 w 119"/>
                  <a:gd name="T51" fmla="*/ 92 h 107"/>
                  <a:gd name="T52" fmla="*/ 111 w 119"/>
                  <a:gd name="T53" fmla="*/ 99 h 107"/>
                  <a:gd name="T54" fmla="*/ 90 w 119"/>
                  <a:gd name="T55" fmla="*/ 96 h 107"/>
                  <a:gd name="T56" fmla="*/ 86 w 119"/>
                  <a:gd name="T57" fmla="*/ 99 h 107"/>
                  <a:gd name="T58" fmla="*/ 77 w 119"/>
                  <a:gd name="T59" fmla="*/ 103 h 107"/>
                  <a:gd name="T60" fmla="*/ 54 w 119"/>
                  <a:gd name="T61" fmla="*/ 107 h 107"/>
                  <a:gd name="T62" fmla="*/ 50 w 119"/>
                  <a:gd name="T63" fmla="*/ 107 h 107"/>
                  <a:gd name="T64" fmla="*/ 42 w 119"/>
                  <a:gd name="T65" fmla="*/ 105 h 107"/>
                  <a:gd name="T66" fmla="*/ 40 w 119"/>
                  <a:gd name="T67" fmla="*/ 103 h 107"/>
                  <a:gd name="T68" fmla="*/ 36 w 119"/>
                  <a:gd name="T69" fmla="*/ 103 h 107"/>
                  <a:gd name="T70" fmla="*/ 34 w 119"/>
                  <a:gd name="T71" fmla="*/ 101 h 107"/>
                  <a:gd name="T72" fmla="*/ 29 w 119"/>
                  <a:gd name="T73" fmla="*/ 105 h 107"/>
                  <a:gd name="T74" fmla="*/ 25 w 119"/>
                  <a:gd name="T75" fmla="*/ 101 h 107"/>
                  <a:gd name="T76" fmla="*/ 21 w 119"/>
                  <a:gd name="T77" fmla="*/ 101 h 107"/>
                  <a:gd name="T78" fmla="*/ 13 w 119"/>
                  <a:gd name="T79" fmla="*/ 99 h 107"/>
                  <a:gd name="T80" fmla="*/ 9 w 119"/>
                  <a:gd name="T81" fmla="*/ 98 h 107"/>
                  <a:gd name="T82" fmla="*/ 7 w 119"/>
                  <a:gd name="T83" fmla="*/ 96 h 107"/>
                  <a:gd name="T84" fmla="*/ 4 w 119"/>
                  <a:gd name="T85" fmla="*/ 78 h 107"/>
                  <a:gd name="T86" fmla="*/ 0 w 119"/>
                  <a:gd name="T87" fmla="*/ 50 h 107"/>
                  <a:gd name="T88" fmla="*/ 2 w 119"/>
                  <a:gd name="T89" fmla="*/ 46 h 107"/>
                  <a:gd name="T90" fmla="*/ 6 w 119"/>
                  <a:gd name="T91" fmla="*/ 44 h 107"/>
                  <a:gd name="T92" fmla="*/ 7 w 119"/>
                  <a:gd name="T93" fmla="*/ 36 h 107"/>
                  <a:gd name="T94" fmla="*/ 7 w 119"/>
                  <a:gd name="T95" fmla="*/ 30 h 107"/>
                  <a:gd name="T96" fmla="*/ 7 w 119"/>
                  <a:gd name="T97" fmla="*/ 23 h 107"/>
                  <a:gd name="T98" fmla="*/ 7 w 119"/>
                  <a:gd name="T99" fmla="*/ 19 h 107"/>
                  <a:gd name="T100" fmla="*/ 7 w 119"/>
                  <a:gd name="T101" fmla="*/ 11 h 107"/>
                  <a:gd name="T102" fmla="*/ 9 w 119"/>
                  <a:gd name="T103" fmla="*/ 7 h 107"/>
                  <a:gd name="T104" fmla="*/ 38 w 119"/>
                  <a:gd name="T105" fmla="*/ 0 h 107"/>
                  <a:gd name="T106" fmla="*/ 55 w 119"/>
                  <a:gd name="T107" fmla="*/ 26 h 107"/>
                  <a:gd name="T108" fmla="*/ 57 w 119"/>
                  <a:gd name="T109" fmla="*/ 28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9"/>
                  <a:gd name="T166" fmla="*/ 0 h 107"/>
                  <a:gd name="T167" fmla="*/ 119 w 119"/>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9" h="107">
                    <a:moveTo>
                      <a:pt x="57" y="28"/>
                    </a:moveTo>
                    <a:lnTo>
                      <a:pt x="57" y="30"/>
                    </a:lnTo>
                    <a:lnTo>
                      <a:pt x="59" y="32"/>
                    </a:lnTo>
                    <a:lnTo>
                      <a:pt x="61" y="34"/>
                    </a:lnTo>
                    <a:lnTo>
                      <a:pt x="61" y="36"/>
                    </a:lnTo>
                    <a:lnTo>
                      <a:pt x="63" y="34"/>
                    </a:lnTo>
                    <a:lnTo>
                      <a:pt x="63" y="36"/>
                    </a:lnTo>
                    <a:lnTo>
                      <a:pt x="61" y="38"/>
                    </a:lnTo>
                    <a:lnTo>
                      <a:pt x="63" y="38"/>
                    </a:lnTo>
                    <a:lnTo>
                      <a:pt x="63" y="42"/>
                    </a:lnTo>
                    <a:lnTo>
                      <a:pt x="65" y="42"/>
                    </a:lnTo>
                    <a:lnTo>
                      <a:pt x="67" y="44"/>
                    </a:lnTo>
                    <a:lnTo>
                      <a:pt x="69" y="44"/>
                    </a:lnTo>
                    <a:lnTo>
                      <a:pt x="71" y="44"/>
                    </a:lnTo>
                    <a:lnTo>
                      <a:pt x="73" y="46"/>
                    </a:lnTo>
                    <a:lnTo>
                      <a:pt x="73" y="48"/>
                    </a:lnTo>
                    <a:lnTo>
                      <a:pt x="75" y="48"/>
                    </a:lnTo>
                    <a:lnTo>
                      <a:pt x="75" y="46"/>
                    </a:lnTo>
                    <a:lnTo>
                      <a:pt x="77" y="46"/>
                    </a:lnTo>
                    <a:lnTo>
                      <a:pt x="77" y="48"/>
                    </a:lnTo>
                    <a:lnTo>
                      <a:pt x="79" y="48"/>
                    </a:lnTo>
                    <a:lnTo>
                      <a:pt x="80" y="48"/>
                    </a:lnTo>
                    <a:lnTo>
                      <a:pt x="80" y="50"/>
                    </a:lnTo>
                    <a:lnTo>
                      <a:pt x="82" y="50"/>
                    </a:lnTo>
                    <a:lnTo>
                      <a:pt x="82" y="51"/>
                    </a:lnTo>
                    <a:lnTo>
                      <a:pt x="84" y="53"/>
                    </a:lnTo>
                    <a:lnTo>
                      <a:pt x="86" y="53"/>
                    </a:lnTo>
                    <a:lnTo>
                      <a:pt x="88" y="53"/>
                    </a:lnTo>
                    <a:lnTo>
                      <a:pt x="90" y="55"/>
                    </a:lnTo>
                    <a:lnTo>
                      <a:pt x="88" y="57"/>
                    </a:lnTo>
                    <a:lnTo>
                      <a:pt x="90" y="57"/>
                    </a:lnTo>
                    <a:lnTo>
                      <a:pt x="90" y="59"/>
                    </a:lnTo>
                    <a:lnTo>
                      <a:pt x="92" y="61"/>
                    </a:lnTo>
                    <a:lnTo>
                      <a:pt x="92" y="63"/>
                    </a:lnTo>
                    <a:lnTo>
                      <a:pt x="94" y="63"/>
                    </a:lnTo>
                    <a:lnTo>
                      <a:pt x="94" y="65"/>
                    </a:lnTo>
                    <a:lnTo>
                      <a:pt x="94" y="67"/>
                    </a:lnTo>
                    <a:lnTo>
                      <a:pt x="96" y="67"/>
                    </a:lnTo>
                    <a:lnTo>
                      <a:pt x="98" y="69"/>
                    </a:lnTo>
                    <a:lnTo>
                      <a:pt x="98" y="71"/>
                    </a:lnTo>
                    <a:lnTo>
                      <a:pt x="100" y="71"/>
                    </a:lnTo>
                    <a:lnTo>
                      <a:pt x="100" y="73"/>
                    </a:lnTo>
                    <a:lnTo>
                      <a:pt x="102" y="73"/>
                    </a:lnTo>
                    <a:lnTo>
                      <a:pt x="103" y="74"/>
                    </a:lnTo>
                    <a:lnTo>
                      <a:pt x="103" y="76"/>
                    </a:lnTo>
                    <a:lnTo>
                      <a:pt x="105" y="76"/>
                    </a:lnTo>
                    <a:lnTo>
                      <a:pt x="107" y="78"/>
                    </a:lnTo>
                    <a:lnTo>
                      <a:pt x="107" y="82"/>
                    </a:lnTo>
                    <a:lnTo>
                      <a:pt x="109" y="84"/>
                    </a:lnTo>
                    <a:lnTo>
                      <a:pt x="111" y="86"/>
                    </a:lnTo>
                    <a:lnTo>
                      <a:pt x="115" y="88"/>
                    </a:lnTo>
                    <a:lnTo>
                      <a:pt x="117" y="90"/>
                    </a:lnTo>
                    <a:lnTo>
                      <a:pt x="119" y="90"/>
                    </a:lnTo>
                    <a:lnTo>
                      <a:pt x="119" y="92"/>
                    </a:lnTo>
                    <a:lnTo>
                      <a:pt x="117" y="92"/>
                    </a:lnTo>
                    <a:lnTo>
                      <a:pt x="119" y="94"/>
                    </a:lnTo>
                    <a:lnTo>
                      <a:pt x="111" y="99"/>
                    </a:lnTo>
                    <a:lnTo>
                      <a:pt x="103" y="98"/>
                    </a:lnTo>
                    <a:lnTo>
                      <a:pt x="96" y="96"/>
                    </a:lnTo>
                    <a:lnTo>
                      <a:pt x="90" y="96"/>
                    </a:lnTo>
                    <a:lnTo>
                      <a:pt x="86" y="98"/>
                    </a:lnTo>
                    <a:lnTo>
                      <a:pt x="86" y="99"/>
                    </a:lnTo>
                    <a:lnTo>
                      <a:pt x="80" y="103"/>
                    </a:lnTo>
                    <a:lnTo>
                      <a:pt x="77" y="103"/>
                    </a:lnTo>
                    <a:lnTo>
                      <a:pt x="71" y="103"/>
                    </a:lnTo>
                    <a:lnTo>
                      <a:pt x="55" y="105"/>
                    </a:lnTo>
                    <a:lnTo>
                      <a:pt x="54" y="107"/>
                    </a:lnTo>
                    <a:lnTo>
                      <a:pt x="50" y="107"/>
                    </a:lnTo>
                    <a:lnTo>
                      <a:pt x="48" y="107"/>
                    </a:lnTo>
                    <a:lnTo>
                      <a:pt x="44" y="107"/>
                    </a:lnTo>
                    <a:lnTo>
                      <a:pt x="42" y="105"/>
                    </a:lnTo>
                    <a:lnTo>
                      <a:pt x="40" y="105"/>
                    </a:lnTo>
                    <a:lnTo>
                      <a:pt x="40" y="103"/>
                    </a:lnTo>
                    <a:lnTo>
                      <a:pt x="38" y="103"/>
                    </a:lnTo>
                    <a:lnTo>
                      <a:pt x="36" y="103"/>
                    </a:lnTo>
                    <a:lnTo>
                      <a:pt x="34" y="101"/>
                    </a:lnTo>
                    <a:lnTo>
                      <a:pt x="32" y="103"/>
                    </a:lnTo>
                    <a:lnTo>
                      <a:pt x="31" y="105"/>
                    </a:lnTo>
                    <a:lnTo>
                      <a:pt x="29" y="105"/>
                    </a:lnTo>
                    <a:lnTo>
                      <a:pt x="29" y="103"/>
                    </a:lnTo>
                    <a:lnTo>
                      <a:pt x="27" y="103"/>
                    </a:lnTo>
                    <a:lnTo>
                      <a:pt x="25" y="101"/>
                    </a:lnTo>
                    <a:lnTo>
                      <a:pt x="23" y="99"/>
                    </a:lnTo>
                    <a:lnTo>
                      <a:pt x="21" y="99"/>
                    </a:lnTo>
                    <a:lnTo>
                      <a:pt x="21" y="101"/>
                    </a:lnTo>
                    <a:lnTo>
                      <a:pt x="17" y="101"/>
                    </a:lnTo>
                    <a:lnTo>
                      <a:pt x="15" y="101"/>
                    </a:lnTo>
                    <a:lnTo>
                      <a:pt x="13" y="99"/>
                    </a:lnTo>
                    <a:lnTo>
                      <a:pt x="11" y="99"/>
                    </a:lnTo>
                    <a:lnTo>
                      <a:pt x="9" y="98"/>
                    </a:lnTo>
                    <a:lnTo>
                      <a:pt x="7" y="98"/>
                    </a:lnTo>
                    <a:lnTo>
                      <a:pt x="7" y="96"/>
                    </a:lnTo>
                    <a:lnTo>
                      <a:pt x="6" y="88"/>
                    </a:lnTo>
                    <a:lnTo>
                      <a:pt x="6" y="86"/>
                    </a:lnTo>
                    <a:lnTo>
                      <a:pt x="4" y="78"/>
                    </a:lnTo>
                    <a:lnTo>
                      <a:pt x="4" y="76"/>
                    </a:lnTo>
                    <a:lnTo>
                      <a:pt x="2" y="59"/>
                    </a:lnTo>
                    <a:lnTo>
                      <a:pt x="0" y="50"/>
                    </a:lnTo>
                    <a:lnTo>
                      <a:pt x="2" y="48"/>
                    </a:lnTo>
                    <a:lnTo>
                      <a:pt x="2" y="46"/>
                    </a:lnTo>
                    <a:lnTo>
                      <a:pt x="4" y="46"/>
                    </a:lnTo>
                    <a:lnTo>
                      <a:pt x="4" y="44"/>
                    </a:lnTo>
                    <a:lnTo>
                      <a:pt x="6" y="44"/>
                    </a:lnTo>
                    <a:lnTo>
                      <a:pt x="6" y="40"/>
                    </a:lnTo>
                    <a:lnTo>
                      <a:pt x="7" y="36"/>
                    </a:lnTo>
                    <a:lnTo>
                      <a:pt x="7" y="34"/>
                    </a:lnTo>
                    <a:lnTo>
                      <a:pt x="7" y="32"/>
                    </a:lnTo>
                    <a:lnTo>
                      <a:pt x="7" y="30"/>
                    </a:lnTo>
                    <a:lnTo>
                      <a:pt x="7" y="28"/>
                    </a:lnTo>
                    <a:lnTo>
                      <a:pt x="6" y="25"/>
                    </a:lnTo>
                    <a:lnTo>
                      <a:pt x="7" y="23"/>
                    </a:lnTo>
                    <a:lnTo>
                      <a:pt x="7" y="19"/>
                    </a:lnTo>
                    <a:lnTo>
                      <a:pt x="7" y="17"/>
                    </a:lnTo>
                    <a:lnTo>
                      <a:pt x="7" y="13"/>
                    </a:lnTo>
                    <a:lnTo>
                      <a:pt x="7" y="11"/>
                    </a:lnTo>
                    <a:lnTo>
                      <a:pt x="9" y="11"/>
                    </a:lnTo>
                    <a:lnTo>
                      <a:pt x="9" y="9"/>
                    </a:lnTo>
                    <a:lnTo>
                      <a:pt x="9" y="7"/>
                    </a:lnTo>
                    <a:lnTo>
                      <a:pt x="11" y="7"/>
                    </a:lnTo>
                    <a:lnTo>
                      <a:pt x="15" y="7"/>
                    </a:lnTo>
                    <a:lnTo>
                      <a:pt x="38" y="0"/>
                    </a:lnTo>
                    <a:lnTo>
                      <a:pt x="40" y="3"/>
                    </a:lnTo>
                    <a:lnTo>
                      <a:pt x="54" y="25"/>
                    </a:lnTo>
                    <a:lnTo>
                      <a:pt x="55" y="26"/>
                    </a:lnTo>
                    <a:lnTo>
                      <a:pt x="57" y="28"/>
                    </a:lnTo>
                    <a:close/>
                  </a:path>
                </a:pathLst>
              </a:custGeom>
              <a:solidFill>
                <a:srgbClr val="628AA8"/>
              </a:solidFill>
              <a:ln w="6350">
                <a:solidFill>
                  <a:srgbClr val="E1E1E1"/>
                </a:solidFill>
                <a:prstDash val="solid"/>
                <a:round/>
                <a:headEnd/>
                <a:tailEnd/>
              </a:ln>
            </p:spPr>
            <p:txBody>
              <a:bodyPr/>
              <a:lstStyle/>
              <a:p>
                <a:endParaRPr lang="en-US"/>
              </a:p>
            </p:txBody>
          </p:sp>
          <p:sp>
            <p:nvSpPr>
              <p:cNvPr id="38222" name="Freeform 79"/>
              <p:cNvSpPr>
                <a:spLocks/>
              </p:cNvSpPr>
              <p:nvPr/>
            </p:nvSpPr>
            <p:spPr bwMode="auto">
              <a:xfrm>
                <a:off x="2130" y="843"/>
                <a:ext cx="104" cy="109"/>
              </a:xfrm>
              <a:custGeom>
                <a:avLst/>
                <a:gdLst>
                  <a:gd name="T0" fmla="*/ 52 w 104"/>
                  <a:gd name="T1" fmla="*/ 0 h 109"/>
                  <a:gd name="T2" fmla="*/ 54 w 104"/>
                  <a:gd name="T3" fmla="*/ 0 h 109"/>
                  <a:gd name="T4" fmla="*/ 61 w 104"/>
                  <a:gd name="T5" fmla="*/ 0 h 109"/>
                  <a:gd name="T6" fmla="*/ 61 w 104"/>
                  <a:gd name="T7" fmla="*/ 0 h 109"/>
                  <a:gd name="T8" fmla="*/ 67 w 104"/>
                  <a:gd name="T9" fmla="*/ 0 h 109"/>
                  <a:gd name="T10" fmla="*/ 69 w 104"/>
                  <a:gd name="T11" fmla="*/ 0 h 109"/>
                  <a:gd name="T12" fmla="*/ 69 w 104"/>
                  <a:gd name="T13" fmla="*/ 0 h 109"/>
                  <a:gd name="T14" fmla="*/ 73 w 104"/>
                  <a:gd name="T15" fmla="*/ 0 h 109"/>
                  <a:gd name="T16" fmla="*/ 81 w 104"/>
                  <a:gd name="T17" fmla="*/ 0 h 109"/>
                  <a:gd name="T18" fmla="*/ 104 w 104"/>
                  <a:gd name="T19" fmla="*/ 0 h 109"/>
                  <a:gd name="T20" fmla="*/ 104 w 104"/>
                  <a:gd name="T21" fmla="*/ 5 h 109"/>
                  <a:gd name="T22" fmla="*/ 104 w 104"/>
                  <a:gd name="T23" fmla="*/ 28 h 109"/>
                  <a:gd name="T24" fmla="*/ 104 w 104"/>
                  <a:gd name="T25" fmla="*/ 34 h 109"/>
                  <a:gd name="T26" fmla="*/ 104 w 104"/>
                  <a:gd name="T27" fmla="*/ 38 h 109"/>
                  <a:gd name="T28" fmla="*/ 104 w 104"/>
                  <a:gd name="T29" fmla="*/ 40 h 109"/>
                  <a:gd name="T30" fmla="*/ 102 w 104"/>
                  <a:gd name="T31" fmla="*/ 67 h 109"/>
                  <a:gd name="T32" fmla="*/ 102 w 104"/>
                  <a:gd name="T33" fmla="*/ 71 h 109"/>
                  <a:gd name="T34" fmla="*/ 102 w 104"/>
                  <a:gd name="T35" fmla="*/ 75 h 109"/>
                  <a:gd name="T36" fmla="*/ 102 w 104"/>
                  <a:gd name="T37" fmla="*/ 82 h 109"/>
                  <a:gd name="T38" fmla="*/ 102 w 104"/>
                  <a:gd name="T39" fmla="*/ 86 h 109"/>
                  <a:gd name="T40" fmla="*/ 102 w 104"/>
                  <a:gd name="T41" fmla="*/ 90 h 109"/>
                  <a:gd name="T42" fmla="*/ 102 w 104"/>
                  <a:gd name="T43" fmla="*/ 105 h 109"/>
                  <a:gd name="T44" fmla="*/ 102 w 104"/>
                  <a:gd name="T45" fmla="*/ 109 h 109"/>
                  <a:gd name="T46" fmla="*/ 94 w 104"/>
                  <a:gd name="T47" fmla="*/ 109 h 109"/>
                  <a:gd name="T48" fmla="*/ 94 w 104"/>
                  <a:gd name="T49" fmla="*/ 109 h 109"/>
                  <a:gd name="T50" fmla="*/ 92 w 104"/>
                  <a:gd name="T51" fmla="*/ 109 h 109"/>
                  <a:gd name="T52" fmla="*/ 92 w 104"/>
                  <a:gd name="T53" fmla="*/ 109 h 109"/>
                  <a:gd name="T54" fmla="*/ 77 w 104"/>
                  <a:gd name="T55" fmla="*/ 109 h 109"/>
                  <a:gd name="T56" fmla="*/ 71 w 104"/>
                  <a:gd name="T57" fmla="*/ 109 h 109"/>
                  <a:gd name="T58" fmla="*/ 67 w 104"/>
                  <a:gd name="T59" fmla="*/ 109 h 109"/>
                  <a:gd name="T60" fmla="*/ 67 w 104"/>
                  <a:gd name="T61" fmla="*/ 109 h 109"/>
                  <a:gd name="T62" fmla="*/ 63 w 104"/>
                  <a:gd name="T63" fmla="*/ 109 h 109"/>
                  <a:gd name="T64" fmla="*/ 63 w 104"/>
                  <a:gd name="T65" fmla="*/ 109 h 109"/>
                  <a:gd name="T66" fmla="*/ 57 w 104"/>
                  <a:gd name="T67" fmla="*/ 109 h 109"/>
                  <a:gd name="T68" fmla="*/ 46 w 104"/>
                  <a:gd name="T69" fmla="*/ 107 h 109"/>
                  <a:gd name="T70" fmla="*/ 42 w 104"/>
                  <a:gd name="T71" fmla="*/ 107 h 109"/>
                  <a:gd name="T72" fmla="*/ 34 w 104"/>
                  <a:gd name="T73" fmla="*/ 107 h 109"/>
                  <a:gd name="T74" fmla="*/ 34 w 104"/>
                  <a:gd name="T75" fmla="*/ 107 h 109"/>
                  <a:gd name="T76" fmla="*/ 34 w 104"/>
                  <a:gd name="T77" fmla="*/ 107 h 109"/>
                  <a:gd name="T78" fmla="*/ 25 w 104"/>
                  <a:gd name="T79" fmla="*/ 107 h 109"/>
                  <a:gd name="T80" fmla="*/ 23 w 104"/>
                  <a:gd name="T81" fmla="*/ 107 h 109"/>
                  <a:gd name="T82" fmla="*/ 11 w 104"/>
                  <a:gd name="T83" fmla="*/ 107 h 109"/>
                  <a:gd name="T84" fmla="*/ 9 w 104"/>
                  <a:gd name="T85" fmla="*/ 107 h 109"/>
                  <a:gd name="T86" fmla="*/ 6 w 104"/>
                  <a:gd name="T87" fmla="*/ 107 h 109"/>
                  <a:gd name="T88" fmla="*/ 0 w 104"/>
                  <a:gd name="T89" fmla="*/ 107 h 109"/>
                  <a:gd name="T90" fmla="*/ 0 w 104"/>
                  <a:gd name="T91" fmla="*/ 100 h 109"/>
                  <a:gd name="T92" fmla="*/ 0 w 104"/>
                  <a:gd name="T93" fmla="*/ 71 h 109"/>
                  <a:gd name="T94" fmla="*/ 2 w 104"/>
                  <a:gd name="T95" fmla="*/ 69 h 109"/>
                  <a:gd name="T96" fmla="*/ 2 w 104"/>
                  <a:gd name="T97" fmla="*/ 69 h 109"/>
                  <a:gd name="T98" fmla="*/ 2 w 104"/>
                  <a:gd name="T99" fmla="*/ 67 h 109"/>
                  <a:gd name="T100" fmla="*/ 2 w 104"/>
                  <a:gd name="T101" fmla="*/ 52 h 109"/>
                  <a:gd name="T102" fmla="*/ 2 w 104"/>
                  <a:gd name="T103" fmla="*/ 34 h 109"/>
                  <a:gd name="T104" fmla="*/ 2 w 104"/>
                  <a:gd name="T105" fmla="*/ 34 h 109"/>
                  <a:gd name="T106" fmla="*/ 2 w 104"/>
                  <a:gd name="T107" fmla="*/ 32 h 109"/>
                  <a:gd name="T108" fmla="*/ 4 w 104"/>
                  <a:gd name="T109" fmla="*/ 25 h 109"/>
                  <a:gd name="T110" fmla="*/ 4 w 104"/>
                  <a:gd name="T111" fmla="*/ 0 h 109"/>
                  <a:gd name="T112" fmla="*/ 8 w 104"/>
                  <a:gd name="T113" fmla="*/ 0 h 109"/>
                  <a:gd name="T114" fmla="*/ 8 w 104"/>
                  <a:gd name="T115" fmla="*/ 0 h 109"/>
                  <a:gd name="T116" fmla="*/ 52 w 104"/>
                  <a:gd name="T117" fmla="*/ 0 h 109"/>
                  <a:gd name="T118" fmla="*/ 52 w 104"/>
                  <a:gd name="T119" fmla="*/ 0 h 1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09"/>
                  <a:gd name="T182" fmla="*/ 104 w 104"/>
                  <a:gd name="T183" fmla="*/ 109 h 1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09">
                    <a:moveTo>
                      <a:pt x="52" y="0"/>
                    </a:moveTo>
                    <a:lnTo>
                      <a:pt x="54" y="0"/>
                    </a:lnTo>
                    <a:lnTo>
                      <a:pt x="61" y="0"/>
                    </a:lnTo>
                    <a:lnTo>
                      <a:pt x="67" y="0"/>
                    </a:lnTo>
                    <a:lnTo>
                      <a:pt x="69" y="0"/>
                    </a:lnTo>
                    <a:lnTo>
                      <a:pt x="73" y="0"/>
                    </a:lnTo>
                    <a:lnTo>
                      <a:pt x="81" y="0"/>
                    </a:lnTo>
                    <a:lnTo>
                      <a:pt x="104" y="0"/>
                    </a:lnTo>
                    <a:lnTo>
                      <a:pt x="104" y="5"/>
                    </a:lnTo>
                    <a:lnTo>
                      <a:pt x="104" y="28"/>
                    </a:lnTo>
                    <a:lnTo>
                      <a:pt x="104" y="34"/>
                    </a:lnTo>
                    <a:lnTo>
                      <a:pt x="104" y="38"/>
                    </a:lnTo>
                    <a:lnTo>
                      <a:pt x="104" y="40"/>
                    </a:lnTo>
                    <a:lnTo>
                      <a:pt x="102" y="67"/>
                    </a:lnTo>
                    <a:lnTo>
                      <a:pt x="102" y="71"/>
                    </a:lnTo>
                    <a:lnTo>
                      <a:pt x="102" y="75"/>
                    </a:lnTo>
                    <a:lnTo>
                      <a:pt x="102" y="82"/>
                    </a:lnTo>
                    <a:lnTo>
                      <a:pt x="102" y="86"/>
                    </a:lnTo>
                    <a:lnTo>
                      <a:pt x="102" y="90"/>
                    </a:lnTo>
                    <a:lnTo>
                      <a:pt x="102" y="105"/>
                    </a:lnTo>
                    <a:lnTo>
                      <a:pt x="102" y="109"/>
                    </a:lnTo>
                    <a:lnTo>
                      <a:pt x="94" y="109"/>
                    </a:lnTo>
                    <a:lnTo>
                      <a:pt x="92" y="109"/>
                    </a:lnTo>
                    <a:lnTo>
                      <a:pt x="77" y="109"/>
                    </a:lnTo>
                    <a:lnTo>
                      <a:pt x="71" y="109"/>
                    </a:lnTo>
                    <a:lnTo>
                      <a:pt x="67" y="109"/>
                    </a:lnTo>
                    <a:lnTo>
                      <a:pt x="63" y="109"/>
                    </a:lnTo>
                    <a:lnTo>
                      <a:pt x="57" y="109"/>
                    </a:lnTo>
                    <a:lnTo>
                      <a:pt x="46" y="107"/>
                    </a:lnTo>
                    <a:lnTo>
                      <a:pt x="42" y="107"/>
                    </a:lnTo>
                    <a:lnTo>
                      <a:pt x="34" y="107"/>
                    </a:lnTo>
                    <a:lnTo>
                      <a:pt x="25" y="107"/>
                    </a:lnTo>
                    <a:lnTo>
                      <a:pt x="23" y="107"/>
                    </a:lnTo>
                    <a:lnTo>
                      <a:pt x="11" y="107"/>
                    </a:lnTo>
                    <a:lnTo>
                      <a:pt x="9" y="107"/>
                    </a:lnTo>
                    <a:lnTo>
                      <a:pt x="6" y="107"/>
                    </a:lnTo>
                    <a:lnTo>
                      <a:pt x="0" y="107"/>
                    </a:lnTo>
                    <a:lnTo>
                      <a:pt x="0" y="100"/>
                    </a:lnTo>
                    <a:lnTo>
                      <a:pt x="0" y="71"/>
                    </a:lnTo>
                    <a:lnTo>
                      <a:pt x="2" y="69"/>
                    </a:lnTo>
                    <a:lnTo>
                      <a:pt x="2" y="67"/>
                    </a:lnTo>
                    <a:lnTo>
                      <a:pt x="2" y="52"/>
                    </a:lnTo>
                    <a:lnTo>
                      <a:pt x="2" y="34"/>
                    </a:lnTo>
                    <a:lnTo>
                      <a:pt x="2" y="32"/>
                    </a:lnTo>
                    <a:lnTo>
                      <a:pt x="4" y="25"/>
                    </a:lnTo>
                    <a:lnTo>
                      <a:pt x="4" y="0"/>
                    </a:lnTo>
                    <a:lnTo>
                      <a:pt x="8" y="0"/>
                    </a:lnTo>
                    <a:lnTo>
                      <a:pt x="52" y="0"/>
                    </a:lnTo>
                    <a:close/>
                  </a:path>
                </a:pathLst>
              </a:custGeom>
              <a:solidFill>
                <a:srgbClr val="97B4C7"/>
              </a:solidFill>
              <a:ln w="6350">
                <a:solidFill>
                  <a:srgbClr val="E1E1E1"/>
                </a:solidFill>
                <a:prstDash val="solid"/>
                <a:round/>
                <a:headEnd/>
                <a:tailEnd/>
              </a:ln>
            </p:spPr>
            <p:txBody>
              <a:bodyPr/>
              <a:lstStyle/>
              <a:p>
                <a:endParaRPr lang="en-US"/>
              </a:p>
            </p:txBody>
          </p:sp>
          <p:sp>
            <p:nvSpPr>
              <p:cNvPr id="38223" name="Freeform 80"/>
              <p:cNvSpPr>
                <a:spLocks/>
              </p:cNvSpPr>
              <p:nvPr/>
            </p:nvSpPr>
            <p:spPr bwMode="auto">
              <a:xfrm>
                <a:off x="2556" y="1094"/>
                <a:ext cx="181" cy="181"/>
              </a:xfrm>
              <a:custGeom>
                <a:avLst/>
                <a:gdLst>
                  <a:gd name="T0" fmla="*/ 129 w 181"/>
                  <a:gd name="T1" fmla="*/ 17 h 181"/>
                  <a:gd name="T2" fmla="*/ 129 w 181"/>
                  <a:gd name="T3" fmla="*/ 23 h 181"/>
                  <a:gd name="T4" fmla="*/ 134 w 181"/>
                  <a:gd name="T5" fmla="*/ 25 h 181"/>
                  <a:gd name="T6" fmla="*/ 142 w 181"/>
                  <a:gd name="T7" fmla="*/ 25 h 181"/>
                  <a:gd name="T8" fmla="*/ 148 w 181"/>
                  <a:gd name="T9" fmla="*/ 31 h 181"/>
                  <a:gd name="T10" fmla="*/ 154 w 181"/>
                  <a:gd name="T11" fmla="*/ 35 h 181"/>
                  <a:gd name="T12" fmla="*/ 154 w 181"/>
                  <a:gd name="T13" fmla="*/ 41 h 181"/>
                  <a:gd name="T14" fmla="*/ 148 w 181"/>
                  <a:gd name="T15" fmla="*/ 44 h 181"/>
                  <a:gd name="T16" fmla="*/ 152 w 181"/>
                  <a:gd name="T17" fmla="*/ 50 h 181"/>
                  <a:gd name="T18" fmla="*/ 154 w 181"/>
                  <a:gd name="T19" fmla="*/ 52 h 181"/>
                  <a:gd name="T20" fmla="*/ 152 w 181"/>
                  <a:gd name="T21" fmla="*/ 58 h 181"/>
                  <a:gd name="T22" fmla="*/ 156 w 181"/>
                  <a:gd name="T23" fmla="*/ 71 h 181"/>
                  <a:gd name="T24" fmla="*/ 163 w 181"/>
                  <a:gd name="T25" fmla="*/ 77 h 181"/>
                  <a:gd name="T26" fmla="*/ 161 w 181"/>
                  <a:gd name="T27" fmla="*/ 81 h 181"/>
                  <a:gd name="T28" fmla="*/ 165 w 181"/>
                  <a:gd name="T29" fmla="*/ 83 h 181"/>
                  <a:gd name="T30" fmla="*/ 169 w 181"/>
                  <a:gd name="T31" fmla="*/ 87 h 181"/>
                  <a:gd name="T32" fmla="*/ 171 w 181"/>
                  <a:gd name="T33" fmla="*/ 87 h 181"/>
                  <a:gd name="T34" fmla="*/ 173 w 181"/>
                  <a:gd name="T35" fmla="*/ 89 h 181"/>
                  <a:gd name="T36" fmla="*/ 175 w 181"/>
                  <a:gd name="T37" fmla="*/ 92 h 181"/>
                  <a:gd name="T38" fmla="*/ 179 w 181"/>
                  <a:gd name="T39" fmla="*/ 94 h 181"/>
                  <a:gd name="T40" fmla="*/ 175 w 181"/>
                  <a:gd name="T41" fmla="*/ 100 h 181"/>
                  <a:gd name="T42" fmla="*/ 167 w 181"/>
                  <a:gd name="T43" fmla="*/ 98 h 181"/>
                  <a:gd name="T44" fmla="*/ 154 w 181"/>
                  <a:gd name="T45" fmla="*/ 117 h 181"/>
                  <a:gd name="T46" fmla="*/ 154 w 181"/>
                  <a:gd name="T47" fmla="*/ 133 h 181"/>
                  <a:gd name="T48" fmla="*/ 150 w 181"/>
                  <a:gd name="T49" fmla="*/ 140 h 181"/>
                  <a:gd name="T50" fmla="*/ 150 w 181"/>
                  <a:gd name="T51" fmla="*/ 148 h 181"/>
                  <a:gd name="T52" fmla="*/ 142 w 181"/>
                  <a:gd name="T53" fmla="*/ 154 h 181"/>
                  <a:gd name="T54" fmla="*/ 136 w 181"/>
                  <a:gd name="T55" fmla="*/ 158 h 181"/>
                  <a:gd name="T56" fmla="*/ 136 w 181"/>
                  <a:gd name="T57" fmla="*/ 161 h 181"/>
                  <a:gd name="T58" fmla="*/ 133 w 181"/>
                  <a:gd name="T59" fmla="*/ 171 h 181"/>
                  <a:gd name="T60" fmla="*/ 129 w 181"/>
                  <a:gd name="T61" fmla="*/ 171 h 181"/>
                  <a:gd name="T62" fmla="*/ 125 w 181"/>
                  <a:gd name="T63" fmla="*/ 163 h 181"/>
                  <a:gd name="T64" fmla="*/ 110 w 181"/>
                  <a:gd name="T65" fmla="*/ 173 h 181"/>
                  <a:gd name="T66" fmla="*/ 94 w 181"/>
                  <a:gd name="T67" fmla="*/ 179 h 181"/>
                  <a:gd name="T68" fmla="*/ 88 w 181"/>
                  <a:gd name="T69" fmla="*/ 173 h 181"/>
                  <a:gd name="T70" fmla="*/ 81 w 181"/>
                  <a:gd name="T71" fmla="*/ 173 h 181"/>
                  <a:gd name="T72" fmla="*/ 77 w 181"/>
                  <a:gd name="T73" fmla="*/ 167 h 181"/>
                  <a:gd name="T74" fmla="*/ 73 w 181"/>
                  <a:gd name="T75" fmla="*/ 161 h 181"/>
                  <a:gd name="T76" fmla="*/ 69 w 181"/>
                  <a:gd name="T77" fmla="*/ 154 h 181"/>
                  <a:gd name="T78" fmla="*/ 65 w 181"/>
                  <a:gd name="T79" fmla="*/ 146 h 181"/>
                  <a:gd name="T80" fmla="*/ 65 w 181"/>
                  <a:gd name="T81" fmla="*/ 138 h 181"/>
                  <a:gd name="T82" fmla="*/ 63 w 181"/>
                  <a:gd name="T83" fmla="*/ 135 h 181"/>
                  <a:gd name="T84" fmla="*/ 58 w 181"/>
                  <a:gd name="T85" fmla="*/ 125 h 181"/>
                  <a:gd name="T86" fmla="*/ 58 w 181"/>
                  <a:gd name="T87" fmla="*/ 117 h 181"/>
                  <a:gd name="T88" fmla="*/ 58 w 181"/>
                  <a:gd name="T89" fmla="*/ 113 h 181"/>
                  <a:gd name="T90" fmla="*/ 52 w 181"/>
                  <a:gd name="T91" fmla="*/ 112 h 181"/>
                  <a:gd name="T92" fmla="*/ 44 w 181"/>
                  <a:gd name="T93" fmla="*/ 108 h 181"/>
                  <a:gd name="T94" fmla="*/ 37 w 181"/>
                  <a:gd name="T95" fmla="*/ 102 h 181"/>
                  <a:gd name="T96" fmla="*/ 25 w 181"/>
                  <a:gd name="T97" fmla="*/ 94 h 181"/>
                  <a:gd name="T98" fmla="*/ 10 w 181"/>
                  <a:gd name="T99" fmla="*/ 77 h 181"/>
                  <a:gd name="T100" fmla="*/ 4 w 181"/>
                  <a:gd name="T101" fmla="*/ 67 h 181"/>
                  <a:gd name="T102" fmla="*/ 15 w 181"/>
                  <a:gd name="T103" fmla="*/ 54 h 181"/>
                  <a:gd name="T104" fmla="*/ 40 w 181"/>
                  <a:gd name="T105" fmla="*/ 35 h 181"/>
                  <a:gd name="T106" fmla="*/ 71 w 181"/>
                  <a:gd name="T107" fmla="*/ 10 h 181"/>
                  <a:gd name="T108" fmla="*/ 83 w 181"/>
                  <a:gd name="T109" fmla="*/ 4 h 181"/>
                  <a:gd name="T110" fmla="*/ 88 w 181"/>
                  <a:gd name="T111" fmla="*/ 0 h 1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1"/>
                  <a:gd name="T170" fmla="*/ 181 w 181"/>
                  <a:gd name="T171" fmla="*/ 181 h 1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1">
                    <a:moveTo>
                      <a:pt x="88" y="0"/>
                    </a:moveTo>
                    <a:lnTo>
                      <a:pt x="94" y="0"/>
                    </a:lnTo>
                    <a:lnTo>
                      <a:pt x="100" y="4"/>
                    </a:lnTo>
                    <a:lnTo>
                      <a:pt x="106" y="6"/>
                    </a:lnTo>
                    <a:lnTo>
                      <a:pt x="119" y="12"/>
                    </a:lnTo>
                    <a:lnTo>
                      <a:pt x="129" y="16"/>
                    </a:lnTo>
                    <a:lnTo>
                      <a:pt x="129" y="17"/>
                    </a:lnTo>
                    <a:lnTo>
                      <a:pt x="127" y="17"/>
                    </a:lnTo>
                    <a:lnTo>
                      <a:pt x="127" y="19"/>
                    </a:lnTo>
                    <a:lnTo>
                      <a:pt x="127" y="21"/>
                    </a:lnTo>
                    <a:lnTo>
                      <a:pt x="127" y="23"/>
                    </a:lnTo>
                    <a:lnTo>
                      <a:pt x="129" y="23"/>
                    </a:lnTo>
                    <a:lnTo>
                      <a:pt x="131" y="25"/>
                    </a:lnTo>
                    <a:lnTo>
                      <a:pt x="133" y="25"/>
                    </a:lnTo>
                    <a:lnTo>
                      <a:pt x="134" y="23"/>
                    </a:lnTo>
                    <a:lnTo>
                      <a:pt x="134" y="25"/>
                    </a:lnTo>
                    <a:lnTo>
                      <a:pt x="136" y="25"/>
                    </a:lnTo>
                    <a:lnTo>
                      <a:pt x="138" y="25"/>
                    </a:lnTo>
                    <a:lnTo>
                      <a:pt x="140" y="25"/>
                    </a:lnTo>
                    <a:lnTo>
                      <a:pt x="142" y="25"/>
                    </a:lnTo>
                    <a:lnTo>
                      <a:pt x="144" y="27"/>
                    </a:lnTo>
                    <a:lnTo>
                      <a:pt x="144" y="29"/>
                    </a:lnTo>
                    <a:lnTo>
                      <a:pt x="148" y="29"/>
                    </a:lnTo>
                    <a:lnTo>
                      <a:pt x="148" y="31"/>
                    </a:lnTo>
                    <a:lnTo>
                      <a:pt x="150" y="31"/>
                    </a:lnTo>
                    <a:lnTo>
                      <a:pt x="152" y="33"/>
                    </a:lnTo>
                    <a:lnTo>
                      <a:pt x="154" y="33"/>
                    </a:lnTo>
                    <a:lnTo>
                      <a:pt x="154" y="35"/>
                    </a:lnTo>
                    <a:lnTo>
                      <a:pt x="154" y="37"/>
                    </a:lnTo>
                    <a:lnTo>
                      <a:pt x="154" y="39"/>
                    </a:lnTo>
                    <a:lnTo>
                      <a:pt x="154" y="41"/>
                    </a:lnTo>
                    <a:lnTo>
                      <a:pt x="150" y="39"/>
                    </a:lnTo>
                    <a:lnTo>
                      <a:pt x="150" y="41"/>
                    </a:lnTo>
                    <a:lnTo>
                      <a:pt x="148" y="42"/>
                    </a:lnTo>
                    <a:lnTo>
                      <a:pt x="148" y="44"/>
                    </a:lnTo>
                    <a:lnTo>
                      <a:pt x="148" y="46"/>
                    </a:lnTo>
                    <a:lnTo>
                      <a:pt x="148" y="48"/>
                    </a:lnTo>
                    <a:lnTo>
                      <a:pt x="150" y="48"/>
                    </a:lnTo>
                    <a:lnTo>
                      <a:pt x="152" y="48"/>
                    </a:lnTo>
                    <a:lnTo>
                      <a:pt x="152" y="50"/>
                    </a:lnTo>
                    <a:lnTo>
                      <a:pt x="152" y="52"/>
                    </a:lnTo>
                    <a:lnTo>
                      <a:pt x="154" y="50"/>
                    </a:lnTo>
                    <a:lnTo>
                      <a:pt x="154" y="52"/>
                    </a:lnTo>
                    <a:lnTo>
                      <a:pt x="156" y="54"/>
                    </a:lnTo>
                    <a:lnTo>
                      <a:pt x="154" y="54"/>
                    </a:lnTo>
                    <a:lnTo>
                      <a:pt x="156" y="56"/>
                    </a:lnTo>
                    <a:lnTo>
                      <a:pt x="154" y="58"/>
                    </a:lnTo>
                    <a:lnTo>
                      <a:pt x="152" y="58"/>
                    </a:lnTo>
                    <a:lnTo>
                      <a:pt x="152" y="60"/>
                    </a:lnTo>
                    <a:lnTo>
                      <a:pt x="154" y="62"/>
                    </a:lnTo>
                    <a:lnTo>
                      <a:pt x="154" y="64"/>
                    </a:lnTo>
                    <a:lnTo>
                      <a:pt x="154" y="67"/>
                    </a:lnTo>
                    <a:lnTo>
                      <a:pt x="154" y="69"/>
                    </a:lnTo>
                    <a:lnTo>
                      <a:pt x="156" y="71"/>
                    </a:lnTo>
                    <a:lnTo>
                      <a:pt x="159" y="71"/>
                    </a:lnTo>
                    <a:lnTo>
                      <a:pt x="161" y="73"/>
                    </a:lnTo>
                    <a:lnTo>
                      <a:pt x="161" y="75"/>
                    </a:lnTo>
                    <a:lnTo>
                      <a:pt x="163" y="75"/>
                    </a:lnTo>
                    <a:lnTo>
                      <a:pt x="163" y="77"/>
                    </a:lnTo>
                    <a:lnTo>
                      <a:pt x="163" y="79"/>
                    </a:lnTo>
                    <a:lnTo>
                      <a:pt x="163" y="81"/>
                    </a:lnTo>
                    <a:lnTo>
                      <a:pt x="161" y="81"/>
                    </a:lnTo>
                    <a:lnTo>
                      <a:pt x="163" y="81"/>
                    </a:lnTo>
                    <a:lnTo>
                      <a:pt x="165" y="83"/>
                    </a:lnTo>
                    <a:lnTo>
                      <a:pt x="167" y="85"/>
                    </a:lnTo>
                    <a:lnTo>
                      <a:pt x="167" y="83"/>
                    </a:lnTo>
                    <a:lnTo>
                      <a:pt x="169" y="83"/>
                    </a:lnTo>
                    <a:lnTo>
                      <a:pt x="169" y="87"/>
                    </a:lnTo>
                    <a:lnTo>
                      <a:pt x="171" y="87"/>
                    </a:lnTo>
                    <a:lnTo>
                      <a:pt x="171" y="89"/>
                    </a:lnTo>
                    <a:lnTo>
                      <a:pt x="173" y="89"/>
                    </a:lnTo>
                    <a:lnTo>
                      <a:pt x="173" y="90"/>
                    </a:lnTo>
                    <a:lnTo>
                      <a:pt x="173" y="92"/>
                    </a:lnTo>
                    <a:lnTo>
                      <a:pt x="175" y="92"/>
                    </a:lnTo>
                    <a:lnTo>
                      <a:pt x="175" y="94"/>
                    </a:lnTo>
                    <a:lnTo>
                      <a:pt x="177" y="94"/>
                    </a:lnTo>
                    <a:lnTo>
                      <a:pt x="179" y="92"/>
                    </a:lnTo>
                    <a:lnTo>
                      <a:pt x="179" y="94"/>
                    </a:lnTo>
                    <a:lnTo>
                      <a:pt x="179" y="96"/>
                    </a:lnTo>
                    <a:lnTo>
                      <a:pt x="179" y="98"/>
                    </a:lnTo>
                    <a:lnTo>
                      <a:pt x="181" y="98"/>
                    </a:lnTo>
                    <a:lnTo>
                      <a:pt x="177" y="100"/>
                    </a:lnTo>
                    <a:lnTo>
                      <a:pt x="175" y="100"/>
                    </a:lnTo>
                    <a:lnTo>
                      <a:pt x="173" y="100"/>
                    </a:lnTo>
                    <a:lnTo>
                      <a:pt x="171" y="100"/>
                    </a:lnTo>
                    <a:lnTo>
                      <a:pt x="169" y="100"/>
                    </a:lnTo>
                    <a:lnTo>
                      <a:pt x="169" y="98"/>
                    </a:lnTo>
                    <a:lnTo>
                      <a:pt x="167" y="98"/>
                    </a:lnTo>
                    <a:lnTo>
                      <a:pt x="154" y="112"/>
                    </a:lnTo>
                    <a:lnTo>
                      <a:pt x="154" y="113"/>
                    </a:lnTo>
                    <a:lnTo>
                      <a:pt x="154" y="115"/>
                    </a:lnTo>
                    <a:lnTo>
                      <a:pt x="154" y="117"/>
                    </a:lnTo>
                    <a:lnTo>
                      <a:pt x="156" y="117"/>
                    </a:lnTo>
                    <a:lnTo>
                      <a:pt x="158" y="119"/>
                    </a:lnTo>
                    <a:lnTo>
                      <a:pt x="154" y="123"/>
                    </a:lnTo>
                    <a:lnTo>
                      <a:pt x="154" y="127"/>
                    </a:lnTo>
                    <a:lnTo>
                      <a:pt x="156" y="133"/>
                    </a:lnTo>
                    <a:lnTo>
                      <a:pt x="154" y="133"/>
                    </a:lnTo>
                    <a:lnTo>
                      <a:pt x="154" y="135"/>
                    </a:lnTo>
                    <a:lnTo>
                      <a:pt x="152" y="135"/>
                    </a:lnTo>
                    <a:lnTo>
                      <a:pt x="152" y="137"/>
                    </a:lnTo>
                    <a:lnTo>
                      <a:pt x="154" y="138"/>
                    </a:lnTo>
                    <a:lnTo>
                      <a:pt x="150" y="140"/>
                    </a:lnTo>
                    <a:lnTo>
                      <a:pt x="150" y="142"/>
                    </a:lnTo>
                    <a:lnTo>
                      <a:pt x="150" y="144"/>
                    </a:lnTo>
                    <a:lnTo>
                      <a:pt x="150" y="148"/>
                    </a:lnTo>
                    <a:lnTo>
                      <a:pt x="148" y="150"/>
                    </a:lnTo>
                    <a:lnTo>
                      <a:pt x="148" y="154"/>
                    </a:lnTo>
                    <a:lnTo>
                      <a:pt x="142" y="154"/>
                    </a:lnTo>
                    <a:lnTo>
                      <a:pt x="142" y="156"/>
                    </a:lnTo>
                    <a:lnTo>
                      <a:pt x="140" y="156"/>
                    </a:lnTo>
                    <a:lnTo>
                      <a:pt x="140" y="154"/>
                    </a:lnTo>
                    <a:lnTo>
                      <a:pt x="140" y="156"/>
                    </a:lnTo>
                    <a:lnTo>
                      <a:pt x="138" y="156"/>
                    </a:lnTo>
                    <a:lnTo>
                      <a:pt x="138" y="158"/>
                    </a:lnTo>
                    <a:lnTo>
                      <a:pt x="136" y="158"/>
                    </a:lnTo>
                    <a:lnTo>
                      <a:pt x="136" y="160"/>
                    </a:lnTo>
                    <a:lnTo>
                      <a:pt x="136" y="161"/>
                    </a:lnTo>
                    <a:lnTo>
                      <a:pt x="136" y="163"/>
                    </a:lnTo>
                    <a:lnTo>
                      <a:pt x="136" y="165"/>
                    </a:lnTo>
                    <a:lnTo>
                      <a:pt x="136" y="167"/>
                    </a:lnTo>
                    <a:lnTo>
                      <a:pt x="134" y="169"/>
                    </a:lnTo>
                    <a:lnTo>
                      <a:pt x="133" y="171"/>
                    </a:lnTo>
                    <a:lnTo>
                      <a:pt x="131" y="173"/>
                    </a:lnTo>
                    <a:lnTo>
                      <a:pt x="131" y="171"/>
                    </a:lnTo>
                    <a:lnTo>
                      <a:pt x="129" y="171"/>
                    </a:lnTo>
                    <a:lnTo>
                      <a:pt x="127" y="171"/>
                    </a:lnTo>
                    <a:lnTo>
                      <a:pt x="127" y="169"/>
                    </a:lnTo>
                    <a:lnTo>
                      <a:pt x="127" y="167"/>
                    </a:lnTo>
                    <a:lnTo>
                      <a:pt x="127" y="165"/>
                    </a:lnTo>
                    <a:lnTo>
                      <a:pt x="125" y="163"/>
                    </a:lnTo>
                    <a:lnTo>
                      <a:pt x="123" y="163"/>
                    </a:lnTo>
                    <a:lnTo>
                      <a:pt x="119" y="161"/>
                    </a:lnTo>
                    <a:lnTo>
                      <a:pt x="110" y="173"/>
                    </a:lnTo>
                    <a:lnTo>
                      <a:pt x="102" y="181"/>
                    </a:lnTo>
                    <a:lnTo>
                      <a:pt x="100" y="179"/>
                    </a:lnTo>
                    <a:lnTo>
                      <a:pt x="98" y="179"/>
                    </a:lnTo>
                    <a:lnTo>
                      <a:pt x="94" y="179"/>
                    </a:lnTo>
                    <a:lnTo>
                      <a:pt x="92" y="177"/>
                    </a:lnTo>
                    <a:lnTo>
                      <a:pt x="92" y="175"/>
                    </a:lnTo>
                    <a:lnTo>
                      <a:pt x="90" y="175"/>
                    </a:lnTo>
                    <a:lnTo>
                      <a:pt x="88" y="173"/>
                    </a:lnTo>
                    <a:lnTo>
                      <a:pt x="86" y="171"/>
                    </a:lnTo>
                    <a:lnTo>
                      <a:pt x="85" y="173"/>
                    </a:lnTo>
                    <a:lnTo>
                      <a:pt x="83" y="173"/>
                    </a:lnTo>
                    <a:lnTo>
                      <a:pt x="81" y="173"/>
                    </a:lnTo>
                    <a:lnTo>
                      <a:pt x="81" y="171"/>
                    </a:lnTo>
                    <a:lnTo>
                      <a:pt x="81" y="169"/>
                    </a:lnTo>
                    <a:lnTo>
                      <a:pt x="79" y="167"/>
                    </a:lnTo>
                    <a:lnTo>
                      <a:pt x="77" y="167"/>
                    </a:lnTo>
                    <a:lnTo>
                      <a:pt x="75" y="165"/>
                    </a:lnTo>
                    <a:lnTo>
                      <a:pt x="75" y="163"/>
                    </a:lnTo>
                    <a:lnTo>
                      <a:pt x="75" y="161"/>
                    </a:lnTo>
                    <a:lnTo>
                      <a:pt x="73" y="161"/>
                    </a:lnTo>
                    <a:lnTo>
                      <a:pt x="73" y="160"/>
                    </a:lnTo>
                    <a:lnTo>
                      <a:pt x="75" y="160"/>
                    </a:lnTo>
                    <a:lnTo>
                      <a:pt x="75" y="158"/>
                    </a:lnTo>
                    <a:lnTo>
                      <a:pt x="71" y="156"/>
                    </a:lnTo>
                    <a:lnTo>
                      <a:pt x="69" y="156"/>
                    </a:lnTo>
                    <a:lnTo>
                      <a:pt x="71" y="156"/>
                    </a:lnTo>
                    <a:lnTo>
                      <a:pt x="69" y="154"/>
                    </a:lnTo>
                    <a:lnTo>
                      <a:pt x="67" y="152"/>
                    </a:lnTo>
                    <a:lnTo>
                      <a:pt x="67" y="150"/>
                    </a:lnTo>
                    <a:lnTo>
                      <a:pt x="67" y="148"/>
                    </a:lnTo>
                    <a:lnTo>
                      <a:pt x="67" y="146"/>
                    </a:lnTo>
                    <a:lnTo>
                      <a:pt x="65" y="146"/>
                    </a:lnTo>
                    <a:lnTo>
                      <a:pt x="65" y="144"/>
                    </a:lnTo>
                    <a:lnTo>
                      <a:pt x="65" y="140"/>
                    </a:lnTo>
                    <a:lnTo>
                      <a:pt x="65" y="138"/>
                    </a:lnTo>
                    <a:lnTo>
                      <a:pt x="65" y="140"/>
                    </a:lnTo>
                    <a:lnTo>
                      <a:pt x="63" y="138"/>
                    </a:lnTo>
                    <a:lnTo>
                      <a:pt x="63" y="137"/>
                    </a:lnTo>
                    <a:lnTo>
                      <a:pt x="63" y="135"/>
                    </a:lnTo>
                    <a:lnTo>
                      <a:pt x="62" y="133"/>
                    </a:lnTo>
                    <a:lnTo>
                      <a:pt x="62" y="131"/>
                    </a:lnTo>
                    <a:lnTo>
                      <a:pt x="62" y="129"/>
                    </a:lnTo>
                    <a:lnTo>
                      <a:pt x="58" y="125"/>
                    </a:lnTo>
                    <a:lnTo>
                      <a:pt x="58" y="123"/>
                    </a:lnTo>
                    <a:lnTo>
                      <a:pt x="58" y="121"/>
                    </a:lnTo>
                    <a:lnTo>
                      <a:pt x="56" y="121"/>
                    </a:lnTo>
                    <a:lnTo>
                      <a:pt x="56" y="119"/>
                    </a:lnTo>
                    <a:lnTo>
                      <a:pt x="58" y="117"/>
                    </a:lnTo>
                    <a:lnTo>
                      <a:pt x="56" y="117"/>
                    </a:lnTo>
                    <a:lnTo>
                      <a:pt x="58" y="115"/>
                    </a:lnTo>
                    <a:lnTo>
                      <a:pt x="58" y="113"/>
                    </a:lnTo>
                    <a:lnTo>
                      <a:pt x="56" y="113"/>
                    </a:lnTo>
                    <a:lnTo>
                      <a:pt x="52" y="113"/>
                    </a:lnTo>
                    <a:lnTo>
                      <a:pt x="52" y="112"/>
                    </a:lnTo>
                    <a:lnTo>
                      <a:pt x="52" y="110"/>
                    </a:lnTo>
                    <a:lnTo>
                      <a:pt x="50" y="110"/>
                    </a:lnTo>
                    <a:lnTo>
                      <a:pt x="46" y="108"/>
                    </a:lnTo>
                    <a:lnTo>
                      <a:pt x="44" y="108"/>
                    </a:lnTo>
                    <a:lnTo>
                      <a:pt x="42" y="108"/>
                    </a:lnTo>
                    <a:lnTo>
                      <a:pt x="40" y="108"/>
                    </a:lnTo>
                    <a:lnTo>
                      <a:pt x="39" y="106"/>
                    </a:lnTo>
                    <a:lnTo>
                      <a:pt x="39" y="104"/>
                    </a:lnTo>
                    <a:lnTo>
                      <a:pt x="37" y="102"/>
                    </a:lnTo>
                    <a:lnTo>
                      <a:pt x="35" y="100"/>
                    </a:lnTo>
                    <a:lnTo>
                      <a:pt x="33" y="98"/>
                    </a:lnTo>
                    <a:lnTo>
                      <a:pt x="31" y="98"/>
                    </a:lnTo>
                    <a:lnTo>
                      <a:pt x="29" y="96"/>
                    </a:lnTo>
                    <a:lnTo>
                      <a:pt x="27" y="96"/>
                    </a:lnTo>
                    <a:lnTo>
                      <a:pt x="25" y="94"/>
                    </a:lnTo>
                    <a:lnTo>
                      <a:pt x="25" y="92"/>
                    </a:lnTo>
                    <a:lnTo>
                      <a:pt x="23" y="90"/>
                    </a:lnTo>
                    <a:lnTo>
                      <a:pt x="21" y="90"/>
                    </a:lnTo>
                    <a:lnTo>
                      <a:pt x="19" y="87"/>
                    </a:lnTo>
                    <a:lnTo>
                      <a:pt x="14" y="81"/>
                    </a:lnTo>
                    <a:lnTo>
                      <a:pt x="10" y="77"/>
                    </a:lnTo>
                    <a:lnTo>
                      <a:pt x="8" y="75"/>
                    </a:lnTo>
                    <a:lnTo>
                      <a:pt x="6" y="75"/>
                    </a:lnTo>
                    <a:lnTo>
                      <a:pt x="4" y="73"/>
                    </a:lnTo>
                    <a:lnTo>
                      <a:pt x="4" y="71"/>
                    </a:lnTo>
                    <a:lnTo>
                      <a:pt x="6" y="71"/>
                    </a:lnTo>
                    <a:lnTo>
                      <a:pt x="4" y="67"/>
                    </a:lnTo>
                    <a:lnTo>
                      <a:pt x="2" y="67"/>
                    </a:lnTo>
                    <a:lnTo>
                      <a:pt x="2" y="65"/>
                    </a:lnTo>
                    <a:lnTo>
                      <a:pt x="0" y="65"/>
                    </a:lnTo>
                    <a:lnTo>
                      <a:pt x="6" y="60"/>
                    </a:lnTo>
                    <a:lnTo>
                      <a:pt x="10" y="56"/>
                    </a:lnTo>
                    <a:lnTo>
                      <a:pt x="15" y="54"/>
                    </a:lnTo>
                    <a:lnTo>
                      <a:pt x="19" y="50"/>
                    </a:lnTo>
                    <a:lnTo>
                      <a:pt x="21" y="48"/>
                    </a:lnTo>
                    <a:lnTo>
                      <a:pt x="33" y="41"/>
                    </a:lnTo>
                    <a:lnTo>
                      <a:pt x="35" y="39"/>
                    </a:lnTo>
                    <a:lnTo>
                      <a:pt x="39" y="35"/>
                    </a:lnTo>
                    <a:lnTo>
                      <a:pt x="40" y="35"/>
                    </a:lnTo>
                    <a:lnTo>
                      <a:pt x="44" y="31"/>
                    </a:lnTo>
                    <a:lnTo>
                      <a:pt x="46" y="29"/>
                    </a:lnTo>
                    <a:lnTo>
                      <a:pt x="52" y="25"/>
                    </a:lnTo>
                    <a:lnTo>
                      <a:pt x="65" y="12"/>
                    </a:lnTo>
                    <a:lnTo>
                      <a:pt x="71" y="12"/>
                    </a:lnTo>
                    <a:lnTo>
                      <a:pt x="71" y="10"/>
                    </a:lnTo>
                    <a:lnTo>
                      <a:pt x="73" y="8"/>
                    </a:lnTo>
                    <a:lnTo>
                      <a:pt x="77" y="10"/>
                    </a:lnTo>
                    <a:lnTo>
                      <a:pt x="79" y="10"/>
                    </a:lnTo>
                    <a:lnTo>
                      <a:pt x="81" y="8"/>
                    </a:lnTo>
                    <a:lnTo>
                      <a:pt x="83" y="4"/>
                    </a:lnTo>
                    <a:lnTo>
                      <a:pt x="83" y="2"/>
                    </a:lnTo>
                    <a:lnTo>
                      <a:pt x="85" y="2"/>
                    </a:lnTo>
                    <a:lnTo>
                      <a:pt x="86" y="2"/>
                    </a:lnTo>
                    <a:lnTo>
                      <a:pt x="88" y="2"/>
                    </a:lnTo>
                    <a:lnTo>
                      <a:pt x="88" y="0"/>
                    </a:lnTo>
                    <a:close/>
                  </a:path>
                </a:pathLst>
              </a:custGeom>
              <a:solidFill>
                <a:srgbClr val="2E648C"/>
              </a:solidFill>
              <a:ln w="6350">
                <a:solidFill>
                  <a:srgbClr val="E1E1E1"/>
                </a:solidFill>
                <a:prstDash val="solid"/>
                <a:round/>
                <a:headEnd/>
                <a:tailEnd/>
              </a:ln>
            </p:spPr>
            <p:txBody>
              <a:bodyPr/>
              <a:lstStyle/>
              <a:p>
                <a:endParaRPr lang="en-US"/>
              </a:p>
            </p:txBody>
          </p:sp>
          <p:sp>
            <p:nvSpPr>
              <p:cNvPr id="38224" name="Freeform 81"/>
              <p:cNvSpPr>
                <a:spLocks/>
              </p:cNvSpPr>
              <p:nvPr/>
            </p:nvSpPr>
            <p:spPr bwMode="auto">
              <a:xfrm>
                <a:off x="1183" y="1234"/>
                <a:ext cx="118" cy="83"/>
              </a:xfrm>
              <a:custGeom>
                <a:avLst/>
                <a:gdLst>
                  <a:gd name="T0" fmla="*/ 52 w 118"/>
                  <a:gd name="T1" fmla="*/ 4 h 83"/>
                  <a:gd name="T2" fmla="*/ 58 w 118"/>
                  <a:gd name="T3" fmla="*/ 0 h 83"/>
                  <a:gd name="T4" fmla="*/ 68 w 118"/>
                  <a:gd name="T5" fmla="*/ 4 h 83"/>
                  <a:gd name="T6" fmla="*/ 70 w 118"/>
                  <a:gd name="T7" fmla="*/ 6 h 83"/>
                  <a:gd name="T8" fmla="*/ 75 w 118"/>
                  <a:gd name="T9" fmla="*/ 8 h 83"/>
                  <a:gd name="T10" fmla="*/ 77 w 118"/>
                  <a:gd name="T11" fmla="*/ 14 h 83"/>
                  <a:gd name="T12" fmla="*/ 77 w 118"/>
                  <a:gd name="T13" fmla="*/ 16 h 83"/>
                  <a:gd name="T14" fmla="*/ 79 w 118"/>
                  <a:gd name="T15" fmla="*/ 16 h 83"/>
                  <a:gd name="T16" fmla="*/ 83 w 118"/>
                  <a:gd name="T17" fmla="*/ 21 h 83"/>
                  <a:gd name="T18" fmla="*/ 85 w 118"/>
                  <a:gd name="T19" fmla="*/ 21 h 83"/>
                  <a:gd name="T20" fmla="*/ 89 w 118"/>
                  <a:gd name="T21" fmla="*/ 29 h 83"/>
                  <a:gd name="T22" fmla="*/ 93 w 118"/>
                  <a:gd name="T23" fmla="*/ 27 h 83"/>
                  <a:gd name="T24" fmla="*/ 94 w 118"/>
                  <a:gd name="T25" fmla="*/ 33 h 83"/>
                  <a:gd name="T26" fmla="*/ 96 w 118"/>
                  <a:gd name="T27" fmla="*/ 35 h 83"/>
                  <a:gd name="T28" fmla="*/ 100 w 118"/>
                  <a:gd name="T29" fmla="*/ 41 h 83"/>
                  <a:gd name="T30" fmla="*/ 104 w 118"/>
                  <a:gd name="T31" fmla="*/ 45 h 83"/>
                  <a:gd name="T32" fmla="*/ 106 w 118"/>
                  <a:gd name="T33" fmla="*/ 46 h 83"/>
                  <a:gd name="T34" fmla="*/ 108 w 118"/>
                  <a:gd name="T35" fmla="*/ 50 h 83"/>
                  <a:gd name="T36" fmla="*/ 116 w 118"/>
                  <a:gd name="T37" fmla="*/ 56 h 83"/>
                  <a:gd name="T38" fmla="*/ 116 w 118"/>
                  <a:gd name="T39" fmla="*/ 60 h 83"/>
                  <a:gd name="T40" fmla="*/ 118 w 118"/>
                  <a:gd name="T41" fmla="*/ 62 h 83"/>
                  <a:gd name="T42" fmla="*/ 116 w 118"/>
                  <a:gd name="T43" fmla="*/ 71 h 83"/>
                  <a:gd name="T44" fmla="*/ 116 w 118"/>
                  <a:gd name="T45" fmla="*/ 75 h 83"/>
                  <a:gd name="T46" fmla="*/ 114 w 118"/>
                  <a:gd name="T47" fmla="*/ 83 h 83"/>
                  <a:gd name="T48" fmla="*/ 56 w 118"/>
                  <a:gd name="T49" fmla="*/ 77 h 83"/>
                  <a:gd name="T50" fmla="*/ 48 w 118"/>
                  <a:gd name="T51" fmla="*/ 77 h 83"/>
                  <a:gd name="T52" fmla="*/ 39 w 118"/>
                  <a:gd name="T53" fmla="*/ 77 h 83"/>
                  <a:gd name="T54" fmla="*/ 37 w 118"/>
                  <a:gd name="T55" fmla="*/ 75 h 83"/>
                  <a:gd name="T56" fmla="*/ 23 w 118"/>
                  <a:gd name="T57" fmla="*/ 75 h 83"/>
                  <a:gd name="T58" fmla="*/ 14 w 118"/>
                  <a:gd name="T59" fmla="*/ 77 h 83"/>
                  <a:gd name="T60" fmla="*/ 12 w 118"/>
                  <a:gd name="T61" fmla="*/ 79 h 83"/>
                  <a:gd name="T62" fmla="*/ 10 w 118"/>
                  <a:gd name="T63" fmla="*/ 79 h 83"/>
                  <a:gd name="T64" fmla="*/ 8 w 118"/>
                  <a:gd name="T65" fmla="*/ 77 h 83"/>
                  <a:gd name="T66" fmla="*/ 6 w 118"/>
                  <a:gd name="T67" fmla="*/ 77 h 83"/>
                  <a:gd name="T68" fmla="*/ 2 w 118"/>
                  <a:gd name="T69" fmla="*/ 69 h 83"/>
                  <a:gd name="T70" fmla="*/ 2 w 118"/>
                  <a:gd name="T71" fmla="*/ 58 h 83"/>
                  <a:gd name="T72" fmla="*/ 4 w 118"/>
                  <a:gd name="T73" fmla="*/ 50 h 83"/>
                  <a:gd name="T74" fmla="*/ 8 w 118"/>
                  <a:gd name="T75" fmla="*/ 41 h 83"/>
                  <a:gd name="T76" fmla="*/ 14 w 118"/>
                  <a:gd name="T77" fmla="*/ 35 h 83"/>
                  <a:gd name="T78" fmla="*/ 18 w 118"/>
                  <a:gd name="T79" fmla="*/ 29 h 83"/>
                  <a:gd name="T80" fmla="*/ 20 w 118"/>
                  <a:gd name="T81" fmla="*/ 25 h 83"/>
                  <a:gd name="T82" fmla="*/ 22 w 118"/>
                  <a:gd name="T83" fmla="*/ 21 h 83"/>
                  <a:gd name="T84" fmla="*/ 25 w 118"/>
                  <a:gd name="T85" fmla="*/ 16 h 83"/>
                  <a:gd name="T86" fmla="*/ 29 w 118"/>
                  <a:gd name="T87" fmla="*/ 8 h 83"/>
                  <a:gd name="T88" fmla="*/ 33 w 118"/>
                  <a:gd name="T89" fmla="*/ 6 h 83"/>
                  <a:gd name="T90" fmla="*/ 39 w 118"/>
                  <a:gd name="T91" fmla="*/ 4 h 83"/>
                  <a:gd name="T92" fmla="*/ 45 w 118"/>
                  <a:gd name="T93" fmla="*/ 4 h 83"/>
                  <a:gd name="T94" fmla="*/ 50 w 118"/>
                  <a:gd name="T95" fmla="*/ 2 h 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8"/>
                  <a:gd name="T145" fmla="*/ 0 h 83"/>
                  <a:gd name="T146" fmla="*/ 118 w 118"/>
                  <a:gd name="T147" fmla="*/ 83 h 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8" h="83">
                    <a:moveTo>
                      <a:pt x="50" y="2"/>
                    </a:moveTo>
                    <a:lnTo>
                      <a:pt x="50" y="4"/>
                    </a:lnTo>
                    <a:lnTo>
                      <a:pt x="52" y="4"/>
                    </a:lnTo>
                    <a:lnTo>
                      <a:pt x="54" y="4"/>
                    </a:lnTo>
                    <a:lnTo>
                      <a:pt x="56" y="4"/>
                    </a:lnTo>
                    <a:lnTo>
                      <a:pt x="56" y="2"/>
                    </a:lnTo>
                    <a:lnTo>
                      <a:pt x="58" y="0"/>
                    </a:lnTo>
                    <a:lnTo>
                      <a:pt x="60" y="0"/>
                    </a:lnTo>
                    <a:lnTo>
                      <a:pt x="62" y="0"/>
                    </a:lnTo>
                    <a:lnTo>
                      <a:pt x="64" y="2"/>
                    </a:lnTo>
                    <a:lnTo>
                      <a:pt x="68" y="4"/>
                    </a:lnTo>
                    <a:lnTo>
                      <a:pt x="70" y="6"/>
                    </a:lnTo>
                    <a:lnTo>
                      <a:pt x="71" y="6"/>
                    </a:lnTo>
                    <a:lnTo>
                      <a:pt x="73" y="6"/>
                    </a:lnTo>
                    <a:lnTo>
                      <a:pt x="73" y="8"/>
                    </a:lnTo>
                    <a:lnTo>
                      <a:pt x="75" y="8"/>
                    </a:lnTo>
                    <a:lnTo>
                      <a:pt x="77" y="12"/>
                    </a:lnTo>
                    <a:lnTo>
                      <a:pt x="77" y="14"/>
                    </a:lnTo>
                    <a:lnTo>
                      <a:pt x="77" y="16"/>
                    </a:lnTo>
                    <a:lnTo>
                      <a:pt x="79" y="16"/>
                    </a:lnTo>
                    <a:lnTo>
                      <a:pt x="81" y="20"/>
                    </a:lnTo>
                    <a:lnTo>
                      <a:pt x="83" y="20"/>
                    </a:lnTo>
                    <a:lnTo>
                      <a:pt x="83" y="21"/>
                    </a:lnTo>
                    <a:lnTo>
                      <a:pt x="85" y="21"/>
                    </a:lnTo>
                    <a:lnTo>
                      <a:pt x="85" y="23"/>
                    </a:lnTo>
                    <a:lnTo>
                      <a:pt x="85" y="25"/>
                    </a:lnTo>
                    <a:lnTo>
                      <a:pt x="89" y="29"/>
                    </a:lnTo>
                    <a:lnTo>
                      <a:pt x="91" y="27"/>
                    </a:lnTo>
                    <a:lnTo>
                      <a:pt x="93" y="27"/>
                    </a:lnTo>
                    <a:lnTo>
                      <a:pt x="93" y="29"/>
                    </a:lnTo>
                    <a:lnTo>
                      <a:pt x="94" y="33"/>
                    </a:lnTo>
                    <a:lnTo>
                      <a:pt x="96" y="35"/>
                    </a:lnTo>
                    <a:lnTo>
                      <a:pt x="98" y="39"/>
                    </a:lnTo>
                    <a:lnTo>
                      <a:pt x="98" y="41"/>
                    </a:lnTo>
                    <a:lnTo>
                      <a:pt x="100" y="41"/>
                    </a:lnTo>
                    <a:lnTo>
                      <a:pt x="100" y="43"/>
                    </a:lnTo>
                    <a:lnTo>
                      <a:pt x="102" y="43"/>
                    </a:lnTo>
                    <a:lnTo>
                      <a:pt x="104" y="45"/>
                    </a:lnTo>
                    <a:lnTo>
                      <a:pt x="104" y="46"/>
                    </a:lnTo>
                    <a:lnTo>
                      <a:pt x="106" y="46"/>
                    </a:lnTo>
                    <a:lnTo>
                      <a:pt x="106" y="48"/>
                    </a:lnTo>
                    <a:lnTo>
                      <a:pt x="108" y="48"/>
                    </a:lnTo>
                    <a:lnTo>
                      <a:pt x="108" y="50"/>
                    </a:lnTo>
                    <a:lnTo>
                      <a:pt x="108" y="52"/>
                    </a:lnTo>
                    <a:lnTo>
                      <a:pt x="112" y="54"/>
                    </a:lnTo>
                    <a:lnTo>
                      <a:pt x="114" y="54"/>
                    </a:lnTo>
                    <a:lnTo>
                      <a:pt x="116" y="56"/>
                    </a:lnTo>
                    <a:lnTo>
                      <a:pt x="116" y="58"/>
                    </a:lnTo>
                    <a:lnTo>
                      <a:pt x="116" y="60"/>
                    </a:lnTo>
                    <a:lnTo>
                      <a:pt x="118" y="60"/>
                    </a:lnTo>
                    <a:lnTo>
                      <a:pt x="118" y="62"/>
                    </a:lnTo>
                    <a:lnTo>
                      <a:pt x="118" y="68"/>
                    </a:lnTo>
                    <a:lnTo>
                      <a:pt x="118" y="69"/>
                    </a:lnTo>
                    <a:lnTo>
                      <a:pt x="116" y="71"/>
                    </a:lnTo>
                    <a:lnTo>
                      <a:pt x="116" y="73"/>
                    </a:lnTo>
                    <a:lnTo>
                      <a:pt x="116" y="75"/>
                    </a:lnTo>
                    <a:lnTo>
                      <a:pt x="116" y="77"/>
                    </a:lnTo>
                    <a:lnTo>
                      <a:pt x="116" y="81"/>
                    </a:lnTo>
                    <a:lnTo>
                      <a:pt x="116" y="83"/>
                    </a:lnTo>
                    <a:lnTo>
                      <a:pt x="114" y="83"/>
                    </a:lnTo>
                    <a:lnTo>
                      <a:pt x="106" y="81"/>
                    </a:lnTo>
                    <a:lnTo>
                      <a:pt x="79" y="79"/>
                    </a:lnTo>
                    <a:lnTo>
                      <a:pt x="66" y="79"/>
                    </a:lnTo>
                    <a:lnTo>
                      <a:pt x="56" y="77"/>
                    </a:lnTo>
                    <a:lnTo>
                      <a:pt x="54" y="77"/>
                    </a:lnTo>
                    <a:lnTo>
                      <a:pt x="52" y="77"/>
                    </a:lnTo>
                    <a:lnTo>
                      <a:pt x="48" y="77"/>
                    </a:lnTo>
                    <a:lnTo>
                      <a:pt x="45" y="77"/>
                    </a:lnTo>
                    <a:lnTo>
                      <a:pt x="43" y="77"/>
                    </a:lnTo>
                    <a:lnTo>
                      <a:pt x="41" y="77"/>
                    </a:lnTo>
                    <a:lnTo>
                      <a:pt x="39" y="77"/>
                    </a:lnTo>
                    <a:lnTo>
                      <a:pt x="37" y="75"/>
                    </a:lnTo>
                    <a:lnTo>
                      <a:pt x="33" y="75"/>
                    </a:lnTo>
                    <a:lnTo>
                      <a:pt x="31" y="75"/>
                    </a:lnTo>
                    <a:lnTo>
                      <a:pt x="25" y="75"/>
                    </a:lnTo>
                    <a:lnTo>
                      <a:pt x="23" y="75"/>
                    </a:lnTo>
                    <a:lnTo>
                      <a:pt x="22" y="75"/>
                    </a:lnTo>
                    <a:lnTo>
                      <a:pt x="20" y="77"/>
                    </a:lnTo>
                    <a:lnTo>
                      <a:pt x="16" y="77"/>
                    </a:lnTo>
                    <a:lnTo>
                      <a:pt x="14" y="77"/>
                    </a:lnTo>
                    <a:lnTo>
                      <a:pt x="12" y="79"/>
                    </a:lnTo>
                    <a:lnTo>
                      <a:pt x="10" y="79"/>
                    </a:lnTo>
                    <a:lnTo>
                      <a:pt x="8" y="79"/>
                    </a:lnTo>
                    <a:lnTo>
                      <a:pt x="8" y="77"/>
                    </a:lnTo>
                    <a:lnTo>
                      <a:pt x="6" y="77"/>
                    </a:lnTo>
                    <a:lnTo>
                      <a:pt x="4" y="77"/>
                    </a:lnTo>
                    <a:lnTo>
                      <a:pt x="2" y="77"/>
                    </a:lnTo>
                    <a:lnTo>
                      <a:pt x="2" y="69"/>
                    </a:lnTo>
                    <a:lnTo>
                      <a:pt x="4" y="64"/>
                    </a:lnTo>
                    <a:lnTo>
                      <a:pt x="0" y="64"/>
                    </a:lnTo>
                    <a:lnTo>
                      <a:pt x="0" y="58"/>
                    </a:lnTo>
                    <a:lnTo>
                      <a:pt x="2" y="58"/>
                    </a:lnTo>
                    <a:lnTo>
                      <a:pt x="4" y="58"/>
                    </a:lnTo>
                    <a:lnTo>
                      <a:pt x="4" y="54"/>
                    </a:lnTo>
                    <a:lnTo>
                      <a:pt x="4" y="50"/>
                    </a:lnTo>
                    <a:lnTo>
                      <a:pt x="4" y="45"/>
                    </a:lnTo>
                    <a:lnTo>
                      <a:pt x="6" y="45"/>
                    </a:lnTo>
                    <a:lnTo>
                      <a:pt x="6" y="43"/>
                    </a:lnTo>
                    <a:lnTo>
                      <a:pt x="8" y="41"/>
                    </a:lnTo>
                    <a:lnTo>
                      <a:pt x="10" y="35"/>
                    </a:lnTo>
                    <a:lnTo>
                      <a:pt x="12" y="35"/>
                    </a:lnTo>
                    <a:lnTo>
                      <a:pt x="14" y="35"/>
                    </a:lnTo>
                    <a:lnTo>
                      <a:pt x="16" y="33"/>
                    </a:lnTo>
                    <a:lnTo>
                      <a:pt x="18" y="31"/>
                    </a:lnTo>
                    <a:lnTo>
                      <a:pt x="18" y="29"/>
                    </a:lnTo>
                    <a:lnTo>
                      <a:pt x="18" y="27"/>
                    </a:lnTo>
                    <a:lnTo>
                      <a:pt x="20" y="25"/>
                    </a:lnTo>
                    <a:lnTo>
                      <a:pt x="22" y="23"/>
                    </a:lnTo>
                    <a:lnTo>
                      <a:pt x="22" y="21"/>
                    </a:lnTo>
                    <a:lnTo>
                      <a:pt x="22" y="20"/>
                    </a:lnTo>
                    <a:lnTo>
                      <a:pt x="23" y="20"/>
                    </a:lnTo>
                    <a:lnTo>
                      <a:pt x="25" y="18"/>
                    </a:lnTo>
                    <a:lnTo>
                      <a:pt x="25" y="16"/>
                    </a:lnTo>
                    <a:lnTo>
                      <a:pt x="25" y="14"/>
                    </a:lnTo>
                    <a:lnTo>
                      <a:pt x="27" y="12"/>
                    </a:lnTo>
                    <a:lnTo>
                      <a:pt x="29" y="8"/>
                    </a:lnTo>
                    <a:lnTo>
                      <a:pt x="31" y="8"/>
                    </a:lnTo>
                    <a:lnTo>
                      <a:pt x="31" y="6"/>
                    </a:lnTo>
                    <a:lnTo>
                      <a:pt x="33" y="6"/>
                    </a:lnTo>
                    <a:lnTo>
                      <a:pt x="33" y="4"/>
                    </a:lnTo>
                    <a:lnTo>
                      <a:pt x="35" y="2"/>
                    </a:lnTo>
                    <a:lnTo>
                      <a:pt x="39" y="2"/>
                    </a:lnTo>
                    <a:lnTo>
                      <a:pt x="39" y="4"/>
                    </a:lnTo>
                    <a:lnTo>
                      <a:pt x="41" y="4"/>
                    </a:lnTo>
                    <a:lnTo>
                      <a:pt x="43" y="4"/>
                    </a:lnTo>
                    <a:lnTo>
                      <a:pt x="45" y="4"/>
                    </a:lnTo>
                    <a:lnTo>
                      <a:pt x="46" y="4"/>
                    </a:lnTo>
                    <a:lnTo>
                      <a:pt x="48" y="2"/>
                    </a:lnTo>
                    <a:lnTo>
                      <a:pt x="50" y="2"/>
                    </a:lnTo>
                    <a:close/>
                  </a:path>
                </a:pathLst>
              </a:custGeom>
              <a:solidFill>
                <a:srgbClr val="D3E5E8"/>
              </a:solidFill>
              <a:ln w="6350">
                <a:solidFill>
                  <a:srgbClr val="E1E1E1"/>
                </a:solidFill>
                <a:prstDash val="solid"/>
                <a:round/>
                <a:headEnd/>
                <a:tailEnd/>
              </a:ln>
            </p:spPr>
            <p:txBody>
              <a:bodyPr/>
              <a:lstStyle/>
              <a:p>
                <a:endParaRPr lang="en-US"/>
              </a:p>
            </p:txBody>
          </p:sp>
          <p:sp>
            <p:nvSpPr>
              <p:cNvPr id="38225" name="Freeform 82"/>
              <p:cNvSpPr>
                <a:spLocks/>
              </p:cNvSpPr>
              <p:nvPr/>
            </p:nvSpPr>
            <p:spPr bwMode="auto">
              <a:xfrm>
                <a:off x="1861" y="1063"/>
                <a:ext cx="154" cy="150"/>
              </a:xfrm>
              <a:custGeom>
                <a:avLst/>
                <a:gdLst>
                  <a:gd name="T0" fmla="*/ 12 w 154"/>
                  <a:gd name="T1" fmla="*/ 2 h 150"/>
                  <a:gd name="T2" fmla="*/ 12 w 154"/>
                  <a:gd name="T3" fmla="*/ 2 h 150"/>
                  <a:gd name="T4" fmla="*/ 14 w 154"/>
                  <a:gd name="T5" fmla="*/ 2 h 150"/>
                  <a:gd name="T6" fmla="*/ 14 w 154"/>
                  <a:gd name="T7" fmla="*/ 2 h 150"/>
                  <a:gd name="T8" fmla="*/ 17 w 154"/>
                  <a:gd name="T9" fmla="*/ 2 h 150"/>
                  <a:gd name="T10" fmla="*/ 17 w 154"/>
                  <a:gd name="T11" fmla="*/ 2 h 150"/>
                  <a:gd name="T12" fmla="*/ 21 w 154"/>
                  <a:gd name="T13" fmla="*/ 2 h 150"/>
                  <a:gd name="T14" fmla="*/ 29 w 154"/>
                  <a:gd name="T15" fmla="*/ 2 h 150"/>
                  <a:gd name="T16" fmla="*/ 29 w 154"/>
                  <a:gd name="T17" fmla="*/ 2 h 150"/>
                  <a:gd name="T18" fmla="*/ 31 w 154"/>
                  <a:gd name="T19" fmla="*/ 2 h 150"/>
                  <a:gd name="T20" fmla="*/ 33 w 154"/>
                  <a:gd name="T21" fmla="*/ 2 h 150"/>
                  <a:gd name="T22" fmla="*/ 33 w 154"/>
                  <a:gd name="T23" fmla="*/ 2 h 150"/>
                  <a:gd name="T24" fmla="*/ 35 w 154"/>
                  <a:gd name="T25" fmla="*/ 2 h 150"/>
                  <a:gd name="T26" fmla="*/ 37 w 154"/>
                  <a:gd name="T27" fmla="*/ 2 h 150"/>
                  <a:gd name="T28" fmla="*/ 39 w 154"/>
                  <a:gd name="T29" fmla="*/ 2 h 150"/>
                  <a:gd name="T30" fmla="*/ 40 w 154"/>
                  <a:gd name="T31" fmla="*/ 2 h 150"/>
                  <a:gd name="T32" fmla="*/ 46 w 154"/>
                  <a:gd name="T33" fmla="*/ 4 h 150"/>
                  <a:gd name="T34" fmla="*/ 69 w 154"/>
                  <a:gd name="T35" fmla="*/ 4 h 150"/>
                  <a:gd name="T36" fmla="*/ 81 w 154"/>
                  <a:gd name="T37" fmla="*/ 6 h 150"/>
                  <a:gd name="T38" fmla="*/ 90 w 154"/>
                  <a:gd name="T39" fmla="*/ 6 h 150"/>
                  <a:gd name="T40" fmla="*/ 104 w 154"/>
                  <a:gd name="T41" fmla="*/ 6 h 150"/>
                  <a:gd name="T42" fmla="*/ 108 w 154"/>
                  <a:gd name="T43" fmla="*/ 6 h 150"/>
                  <a:gd name="T44" fmla="*/ 117 w 154"/>
                  <a:gd name="T45" fmla="*/ 8 h 150"/>
                  <a:gd name="T46" fmla="*/ 121 w 154"/>
                  <a:gd name="T47" fmla="*/ 8 h 150"/>
                  <a:gd name="T48" fmla="*/ 131 w 154"/>
                  <a:gd name="T49" fmla="*/ 8 h 150"/>
                  <a:gd name="T50" fmla="*/ 131 w 154"/>
                  <a:gd name="T51" fmla="*/ 8 h 150"/>
                  <a:gd name="T52" fmla="*/ 154 w 154"/>
                  <a:gd name="T53" fmla="*/ 10 h 150"/>
                  <a:gd name="T54" fmla="*/ 154 w 154"/>
                  <a:gd name="T55" fmla="*/ 16 h 150"/>
                  <a:gd name="T56" fmla="*/ 154 w 154"/>
                  <a:gd name="T57" fmla="*/ 33 h 150"/>
                  <a:gd name="T58" fmla="*/ 154 w 154"/>
                  <a:gd name="T59" fmla="*/ 39 h 150"/>
                  <a:gd name="T60" fmla="*/ 154 w 154"/>
                  <a:gd name="T61" fmla="*/ 45 h 150"/>
                  <a:gd name="T62" fmla="*/ 154 w 154"/>
                  <a:gd name="T63" fmla="*/ 52 h 150"/>
                  <a:gd name="T64" fmla="*/ 154 w 154"/>
                  <a:gd name="T65" fmla="*/ 64 h 150"/>
                  <a:gd name="T66" fmla="*/ 154 w 154"/>
                  <a:gd name="T67" fmla="*/ 79 h 150"/>
                  <a:gd name="T68" fmla="*/ 152 w 154"/>
                  <a:gd name="T69" fmla="*/ 96 h 150"/>
                  <a:gd name="T70" fmla="*/ 150 w 154"/>
                  <a:gd name="T71" fmla="*/ 120 h 150"/>
                  <a:gd name="T72" fmla="*/ 150 w 154"/>
                  <a:gd name="T73" fmla="*/ 148 h 150"/>
                  <a:gd name="T74" fmla="*/ 144 w 154"/>
                  <a:gd name="T75" fmla="*/ 148 h 150"/>
                  <a:gd name="T76" fmla="*/ 131 w 154"/>
                  <a:gd name="T77" fmla="*/ 148 h 150"/>
                  <a:gd name="T78" fmla="*/ 111 w 154"/>
                  <a:gd name="T79" fmla="*/ 148 h 150"/>
                  <a:gd name="T80" fmla="*/ 100 w 154"/>
                  <a:gd name="T81" fmla="*/ 148 h 150"/>
                  <a:gd name="T82" fmla="*/ 77 w 154"/>
                  <a:gd name="T83" fmla="*/ 148 h 150"/>
                  <a:gd name="T84" fmla="*/ 60 w 154"/>
                  <a:gd name="T85" fmla="*/ 148 h 150"/>
                  <a:gd name="T86" fmla="*/ 37 w 154"/>
                  <a:gd name="T87" fmla="*/ 150 h 150"/>
                  <a:gd name="T88" fmla="*/ 17 w 154"/>
                  <a:gd name="T89" fmla="*/ 150 h 150"/>
                  <a:gd name="T90" fmla="*/ 0 w 154"/>
                  <a:gd name="T91" fmla="*/ 133 h 150"/>
                  <a:gd name="T92" fmla="*/ 0 w 154"/>
                  <a:gd name="T93" fmla="*/ 123 h 150"/>
                  <a:gd name="T94" fmla="*/ 2 w 154"/>
                  <a:gd name="T95" fmla="*/ 112 h 150"/>
                  <a:gd name="T96" fmla="*/ 2 w 154"/>
                  <a:gd name="T97" fmla="*/ 79 h 150"/>
                  <a:gd name="T98" fmla="*/ 4 w 154"/>
                  <a:gd name="T99" fmla="*/ 62 h 150"/>
                  <a:gd name="T100" fmla="*/ 4 w 154"/>
                  <a:gd name="T101" fmla="*/ 45 h 150"/>
                  <a:gd name="T102" fmla="*/ 6 w 154"/>
                  <a:gd name="T103" fmla="*/ 37 h 150"/>
                  <a:gd name="T104" fmla="*/ 6 w 154"/>
                  <a:gd name="T105" fmla="*/ 20 h 150"/>
                  <a:gd name="T106" fmla="*/ 6 w 154"/>
                  <a:gd name="T107" fmla="*/ 16 h 150"/>
                  <a:gd name="T108" fmla="*/ 6 w 154"/>
                  <a:gd name="T109" fmla="*/ 14 h 150"/>
                  <a:gd name="T110" fmla="*/ 6 w 154"/>
                  <a:gd name="T111" fmla="*/ 10 h 150"/>
                  <a:gd name="T112" fmla="*/ 6 w 154"/>
                  <a:gd name="T113" fmla="*/ 4 h 150"/>
                  <a:gd name="T114" fmla="*/ 6 w 154"/>
                  <a:gd name="T115" fmla="*/ 4 h 150"/>
                  <a:gd name="T116" fmla="*/ 8 w 154"/>
                  <a:gd name="T117" fmla="*/ 2 h 150"/>
                  <a:gd name="T118" fmla="*/ 10 w 154"/>
                  <a:gd name="T119" fmla="*/ 0 h 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4"/>
                  <a:gd name="T181" fmla="*/ 0 h 150"/>
                  <a:gd name="T182" fmla="*/ 154 w 154"/>
                  <a:gd name="T183" fmla="*/ 150 h 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4" h="150">
                    <a:moveTo>
                      <a:pt x="12" y="0"/>
                    </a:moveTo>
                    <a:lnTo>
                      <a:pt x="12" y="2"/>
                    </a:lnTo>
                    <a:lnTo>
                      <a:pt x="14" y="2"/>
                    </a:lnTo>
                    <a:lnTo>
                      <a:pt x="15" y="2"/>
                    </a:lnTo>
                    <a:lnTo>
                      <a:pt x="17" y="2"/>
                    </a:lnTo>
                    <a:lnTo>
                      <a:pt x="19" y="2"/>
                    </a:lnTo>
                    <a:lnTo>
                      <a:pt x="21" y="2"/>
                    </a:lnTo>
                    <a:lnTo>
                      <a:pt x="25" y="2"/>
                    </a:lnTo>
                    <a:lnTo>
                      <a:pt x="29" y="2"/>
                    </a:lnTo>
                    <a:lnTo>
                      <a:pt x="31" y="2"/>
                    </a:lnTo>
                    <a:lnTo>
                      <a:pt x="33" y="2"/>
                    </a:lnTo>
                    <a:lnTo>
                      <a:pt x="35" y="2"/>
                    </a:lnTo>
                    <a:lnTo>
                      <a:pt x="37" y="2"/>
                    </a:lnTo>
                    <a:lnTo>
                      <a:pt x="39" y="2"/>
                    </a:lnTo>
                    <a:lnTo>
                      <a:pt x="40" y="2"/>
                    </a:lnTo>
                    <a:lnTo>
                      <a:pt x="44" y="2"/>
                    </a:lnTo>
                    <a:lnTo>
                      <a:pt x="46" y="4"/>
                    </a:lnTo>
                    <a:lnTo>
                      <a:pt x="56" y="4"/>
                    </a:lnTo>
                    <a:lnTo>
                      <a:pt x="63" y="4"/>
                    </a:lnTo>
                    <a:lnTo>
                      <a:pt x="69" y="4"/>
                    </a:lnTo>
                    <a:lnTo>
                      <a:pt x="73" y="4"/>
                    </a:lnTo>
                    <a:lnTo>
                      <a:pt x="77" y="4"/>
                    </a:lnTo>
                    <a:lnTo>
                      <a:pt x="81" y="6"/>
                    </a:lnTo>
                    <a:lnTo>
                      <a:pt x="83" y="6"/>
                    </a:lnTo>
                    <a:lnTo>
                      <a:pt x="90" y="6"/>
                    </a:lnTo>
                    <a:lnTo>
                      <a:pt x="94" y="6"/>
                    </a:lnTo>
                    <a:lnTo>
                      <a:pt x="104" y="6"/>
                    </a:lnTo>
                    <a:lnTo>
                      <a:pt x="106" y="6"/>
                    </a:lnTo>
                    <a:lnTo>
                      <a:pt x="108" y="6"/>
                    </a:lnTo>
                    <a:lnTo>
                      <a:pt x="117" y="8"/>
                    </a:lnTo>
                    <a:lnTo>
                      <a:pt x="119" y="8"/>
                    </a:lnTo>
                    <a:lnTo>
                      <a:pt x="121" y="8"/>
                    </a:lnTo>
                    <a:lnTo>
                      <a:pt x="127" y="8"/>
                    </a:lnTo>
                    <a:lnTo>
                      <a:pt x="129" y="8"/>
                    </a:lnTo>
                    <a:lnTo>
                      <a:pt x="131" y="8"/>
                    </a:lnTo>
                    <a:lnTo>
                      <a:pt x="136" y="8"/>
                    </a:lnTo>
                    <a:lnTo>
                      <a:pt x="154" y="10"/>
                    </a:lnTo>
                    <a:lnTo>
                      <a:pt x="154" y="14"/>
                    </a:lnTo>
                    <a:lnTo>
                      <a:pt x="154" y="16"/>
                    </a:lnTo>
                    <a:lnTo>
                      <a:pt x="154" y="29"/>
                    </a:lnTo>
                    <a:lnTo>
                      <a:pt x="154" y="33"/>
                    </a:lnTo>
                    <a:lnTo>
                      <a:pt x="154" y="37"/>
                    </a:lnTo>
                    <a:lnTo>
                      <a:pt x="154" y="39"/>
                    </a:lnTo>
                    <a:lnTo>
                      <a:pt x="154" y="45"/>
                    </a:lnTo>
                    <a:lnTo>
                      <a:pt x="154" y="47"/>
                    </a:lnTo>
                    <a:lnTo>
                      <a:pt x="154" y="48"/>
                    </a:lnTo>
                    <a:lnTo>
                      <a:pt x="154" y="52"/>
                    </a:lnTo>
                    <a:lnTo>
                      <a:pt x="154" y="56"/>
                    </a:lnTo>
                    <a:lnTo>
                      <a:pt x="154" y="64"/>
                    </a:lnTo>
                    <a:lnTo>
                      <a:pt x="154" y="66"/>
                    </a:lnTo>
                    <a:lnTo>
                      <a:pt x="154" y="77"/>
                    </a:lnTo>
                    <a:lnTo>
                      <a:pt x="154" y="79"/>
                    </a:lnTo>
                    <a:lnTo>
                      <a:pt x="152" y="89"/>
                    </a:lnTo>
                    <a:lnTo>
                      <a:pt x="152" y="96"/>
                    </a:lnTo>
                    <a:lnTo>
                      <a:pt x="152" y="106"/>
                    </a:lnTo>
                    <a:lnTo>
                      <a:pt x="150" y="118"/>
                    </a:lnTo>
                    <a:lnTo>
                      <a:pt x="150" y="120"/>
                    </a:lnTo>
                    <a:lnTo>
                      <a:pt x="150" y="125"/>
                    </a:lnTo>
                    <a:lnTo>
                      <a:pt x="150" y="127"/>
                    </a:lnTo>
                    <a:lnTo>
                      <a:pt x="150" y="148"/>
                    </a:lnTo>
                    <a:lnTo>
                      <a:pt x="146" y="148"/>
                    </a:lnTo>
                    <a:lnTo>
                      <a:pt x="144" y="148"/>
                    </a:lnTo>
                    <a:lnTo>
                      <a:pt x="140" y="148"/>
                    </a:lnTo>
                    <a:lnTo>
                      <a:pt x="138" y="148"/>
                    </a:lnTo>
                    <a:lnTo>
                      <a:pt x="131" y="148"/>
                    </a:lnTo>
                    <a:lnTo>
                      <a:pt x="125" y="148"/>
                    </a:lnTo>
                    <a:lnTo>
                      <a:pt x="115" y="148"/>
                    </a:lnTo>
                    <a:lnTo>
                      <a:pt x="111" y="148"/>
                    </a:lnTo>
                    <a:lnTo>
                      <a:pt x="110" y="148"/>
                    </a:lnTo>
                    <a:lnTo>
                      <a:pt x="100" y="148"/>
                    </a:lnTo>
                    <a:lnTo>
                      <a:pt x="87" y="148"/>
                    </a:lnTo>
                    <a:lnTo>
                      <a:pt x="77" y="148"/>
                    </a:lnTo>
                    <a:lnTo>
                      <a:pt x="75" y="148"/>
                    </a:lnTo>
                    <a:lnTo>
                      <a:pt x="69" y="148"/>
                    </a:lnTo>
                    <a:lnTo>
                      <a:pt x="60" y="148"/>
                    </a:lnTo>
                    <a:lnTo>
                      <a:pt x="54" y="148"/>
                    </a:lnTo>
                    <a:lnTo>
                      <a:pt x="48" y="150"/>
                    </a:lnTo>
                    <a:lnTo>
                      <a:pt x="37" y="150"/>
                    </a:lnTo>
                    <a:lnTo>
                      <a:pt x="27" y="150"/>
                    </a:lnTo>
                    <a:lnTo>
                      <a:pt x="21" y="150"/>
                    </a:lnTo>
                    <a:lnTo>
                      <a:pt x="17" y="150"/>
                    </a:lnTo>
                    <a:lnTo>
                      <a:pt x="0" y="150"/>
                    </a:lnTo>
                    <a:lnTo>
                      <a:pt x="0" y="148"/>
                    </a:lnTo>
                    <a:lnTo>
                      <a:pt x="0" y="133"/>
                    </a:lnTo>
                    <a:lnTo>
                      <a:pt x="0" y="131"/>
                    </a:lnTo>
                    <a:lnTo>
                      <a:pt x="0" y="125"/>
                    </a:lnTo>
                    <a:lnTo>
                      <a:pt x="0" y="123"/>
                    </a:lnTo>
                    <a:lnTo>
                      <a:pt x="2" y="112"/>
                    </a:lnTo>
                    <a:lnTo>
                      <a:pt x="2" y="89"/>
                    </a:lnTo>
                    <a:lnTo>
                      <a:pt x="2" y="81"/>
                    </a:lnTo>
                    <a:lnTo>
                      <a:pt x="2" y="79"/>
                    </a:lnTo>
                    <a:lnTo>
                      <a:pt x="2" y="77"/>
                    </a:lnTo>
                    <a:lnTo>
                      <a:pt x="2" y="75"/>
                    </a:lnTo>
                    <a:lnTo>
                      <a:pt x="4" y="62"/>
                    </a:lnTo>
                    <a:lnTo>
                      <a:pt x="4" y="60"/>
                    </a:lnTo>
                    <a:lnTo>
                      <a:pt x="4" y="50"/>
                    </a:lnTo>
                    <a:lnTo>
                      <a:pt x="4" y="45"/>
                    </a:lnTo>
                    <a:lnTo>
                      <a:pt x="4" y="43"/>
                    </a:lnTo>
                    <a:lnTo>
                      <a:pt x="6" y="39"/>
                    </a:lnTo>
                    <a:lnTo>
                      <a:pt x="6" y="37"/>
                    </a:lnTo>
                    <a:lnTo>
                      <a:pt x="6" y="31"/>
                    </a:lnTo>
                    <a:lnTo>
                      <a:pt x="6" y="25"/>
                    </a:lnTo>
                    <a:lnTo>
                      <a:pt x="6" y="20"/>
                    </a:lnTo>
                    <a:lnTo>
                      <a:pt x="6" y="18"/>
                    </a:lnTo>
                    <a:lnTo>
                      <a:pt x="6" y="16"/>
                    </a:lnTo>
                    <a:lnTo>
                      <a:pt x="6" y="14"/>
                    </a:lnTo>
                    <a:lnTo>
                      <a:pt x="6" y="12"/>
                    </a:lnTo>
                    <a:lnTo>
                      <a:pt x="6" y="10"/>
                    </a:lnTo>
                    <a:lnTo>
                      <a:pt x="6" y="8"/>
                    </a:lnTo>
                    <a:lnTo>
                      <a:pt x="6" y="4"/>
                    </a:lnTo>
                    <a:lnTo>
                      <a:pt x="8" y="2"/>
                    </a:lnTo>
                    <a:lnTo>
                      <a:pt x="8" y="0"/>
                    </a:lnTo>
                    <a:lnTo>
                      <a:pt x="10" y="0"/>
                    </a:lnTo>
                    <a:lnTo>
                      <a:pt x="12" y="0"/>
                    </a:lnTo>
                    <a:close/>
                  </a:path>
                </a:pathLst>
              </a:custGeom>
              <a:solidFill>
                <a:srgbClr val="97B4C7"/>
              </a:solidFill>
              <a:ln w="6350">
                <a:solidFill>
                  <a:srgbClr val="E1E1E1"/>
                </a:solidFill>
                <a:prstDash val="solid"/>
                <a:round/>
                <a:headEnd/>
                <a:tailEnd/>
              </a:ln>
            </p:spPr>
            <p:txBody>
              <a:bodyPr/>
              <a:lstStyle/>
              <a:p>
                <a:endParaRPr lang="en-US"/>
              </a:p>
            </p:txBody>
          </p:sp>
          <p:sp>
            <p:nvSpPr>
              <p:cNvPr id="38226" name="Freeform 83"/>
              <p:cNvSpPr>
                <a:spLocks/>
              </p:cNvSpPr>
              <p:nvPr/>
            </p:nvSpPr>
            <p:spPr bwMode="auto">
              <a:xfrm>
                <a:off x="1857" y="1330"/>
                <a:ext cx="181" cy="137"/>
              </a:xfrm>
              <a:custGeom>
                <a:avLst/>
                <a:gdLst>
                  <a:gd name="T0" fmla="*/ 114 w 181"/>
                  <a:gd name="T1" fmla="*/ 2 h 137"/>
                  <a:gd name="T2" fmla="*/ 117 w 181"/>
                  <a:gd name="T3" fmla="*/ 2 h 137"/>
                  <a:gd name="T4" fmla="*/ 127 w 181"/>
                  <a:gd name="T5" fmla="*/ 8 h 137"/>
                  <a:gd name="T6" fmla="*/ 133 w 181"/>
                  <a:gd name="T7" fmla="*/ 8 h 137"/>
                  <a:gd name="T8" fmla="*/ 137 w 181"/>
                  <a:gd name="T9" fmla="*/ 10 h 137"/>
                  <a:gd name="T10" fmla="*/ 140 w 181"/>
                  <a:gd name="T11" fmla="*/ 14 h 137"/>
                  <a:gd name="T12" fmla="*/ 144 w 181"/>
                  <a:gd name="T13" fmla="*/ 20 h 137"/>
                  <a:gd name="T14" fmla="*/ 146 w 181"/>
                  <a:gd name="T15" fmla="*/ 31 h 137"/>
                  <a:gd name="T16" fmla="*/ 146 w 181"/>
                  <a:gd name="T17" fmla="*/ 39 h 137"/>
                  <a:gd name="T18" fmla="*/ 152 w 181"/>
                  <a:gd name="T19" fmla="*/ 43 h 137"/>
                  <a:gd name="T20" fmla="*/ 162 w 181"/>
                  <a:gd name="T21" fmla="*/ 43 h 137"/>
                  <a:gd name="T22" fmla="*/ 165 w 181"/>
                  <a:gd name="T23" fmla="*/ 45 h 137"/>
                  <a:gd name="T24" fmla="*/ 177 w 181"/>
                  <a:gd name="T25" fmla="*/ 48 h 137"/>
                  <a:gd name="T26" fmla="*/ 181 w 181"/>
                  <a:gd name="T27" fmla="*/ 50 h 137"/>
                  <a:gd name="T28" fmla="*/ 173 w 181"/>
                  <a:gd name="T29" fmla="*/ 54 h 137"/>
                  <a:gd name="T30" fmla="*/ 162 w 181"/>
                  <a:gd name="T31" fmla="*/ 60 h 137"/>
                  <a:gd name="T32" fmla="*/ 148 w 181"/>
                  <a:gd name="T33" fmla="*/ 69 h 137"/>
                  <a:gd name="T34" fmla="*/ 146 w 181"/>
                  <a:gd name="T35" fmla="*/ 73 h 137"/>
                  <a:gd name="T36" fmla="*/ 146 w 181"/>
                  <a:gd name="T37" fmla="*/ 75 h 137"/>
                  <a:gd name="T38" fmla="*/ 144 w 181"/>
                  <a:gd name="T39" fmla="*/ 85 h 137"/>
                  <a:gd name="T40" fmla="*/ 146 w 181"/>
                  <a:gd name="T41" fmla="*/ 91 h 137"/>
                  <a:gd name="T42" fmla="*/ 150 w 181"/>
                  <a:gd name="T43" fmla="*/ 98 h 137"/>
                  <a:gd name="T44" fmla="*/ 131 w 181"/>
                  <a:gd name="T45" fmla="*/ 119 h 137"/>
                  <a:gd name="T46" fmla="*/ 133 w 181"/>
                  <a:gd name="T47" fmla="*/ 123 h 137"/>
                  <a:gd name="T48" fmla="*/ 133 w 181"/>
                  <a:gd name="T49" fmla="*/ 127 h 137"/>
                  <a:gd name="T50" fmla="*/ 135 w 181"/>
                  <a:gd name="T51" fmla="*/ 131 h 137"/>
                  <a:gd name="T52" fmla="*/ 127 w 181"/>
                  <a:gd name="T53" fmla="*/ 131 h 137"/>
                  <a:gd name="T54" fmla="*/ 117 w 181"/>
                  <a:gd name="T55" fmla="*/ 133 h 137"/>
                  <a:gd name="T56" fmla="*/ 114 w 181"/>
                  <a:gd name="T57" fmla="*/ 137 h 137"/>
                  <a:gd name="T58" fmla="*/ 60 w 181"/>
                  <a:gd name="T59" fmla="*/ 135 h 137"/>
                  <a:gd name="T60" fmla="*/ 48 w 181"/>
                  <a:gd name="T61" fmla="*/ 123 h 137"/>
                  <a:gd name="T62" fmla="*/ 54 w 181"/>
                  <a:gd name="T63" fmla="*/ 114 h 137"/>
                  <a:gd name="T64" fmla="*/ 66 w 181"/>
                  <a:gd name="T65" fmla="*/ 102 h 137"/>
                  <a:gd name="T66" fmla="*/ 62 w 181"/>
                  <a:gd name="T67" fmla="*/ 89 h 137"/>
                  <a:gd name="T68" fmla="*/ 60 w 181"/>
                  <a:gd name="T69" fmla="*/ 81 h 137"/>
                  <a:gd name="T70" fmla="*/ 62 w 181"/>
                  <a:gd name="T71" fmla="*/ 71 h 137"/>
                  <a:gd name="T72" fmla="*/ 52 w 181"/>
                  <a:gd name="T73" fmla="*/ 62 h 137"/>
                  <a:gd name="T74" fmla="*/ 58 w 181"/>
                  <a:gd name="T75" fmla="*/ 50 h 137"/>
                  <a:gd name="T76" fmla="*/ 48 w 181"/>
                  <a:gd name="T77" fmla="*/ 41 h 137"/>
                  <a:gd name="T78" fmla="*/ 46 w 181"/>
                  <a:gd name="T79" fmla="*/ 29 h 137"/>
                  <a:gd name="T80" fmla="*/ 43 w 181"/>
                  <a:gd name="T81" fmla="*/ 23 h 137"/>
                  <a:gd name="T82" fmla="*/ 31 w 181"/>
                  <a:gd name="T83" fmla="*/ 27 h 137"/>
                  <a:gd name="T84" fmla="*/ 21 w 181"/>
                  <a:gd name="T85" fmla="*/ 35 h 137"/>
                  <a:gd name="T86" fmla="*/ 2 w 181"/>
                  <a:gd name="T87" fmla="*/ 25 h 137"/>
                  <a:gd name="T88" fmla="*/ 0 w 181"/>
                  <a:gd name="T89" fmla="*/ 16 h 137"/>
                  <a:gd name="T90" fmla="*/ 12 w 181"/>
                  <a:gd name="T91" fmla="*/ 14 h 137"/>
                  <a:gd name="T92" fmla="*/ 19 w 181"/>
                  <a:gd name="T93" fmla="*/ 14 h 137"/>
                  <a:gd name="T94" fmla="*/ 27 w 181"/>
                  <a:gd name="T95" fmla="*/ 8 h 137"/>
                  <a:gd name="T96" fmla="*/ 35 w 181"/>
                  <a:gd name="T97" fmla="*/ 10 h 137"/>
                  <a:gd name="T98" fmla="*/ 64 w 181"/>
                  <a:gd name="T99" fmla="*/ 0 h 137"/>
                  <a:gd name="T100" fmla="*/ 71 w 181"/>
                  <a:gd name="T101" fmla="*/ 2 h 137"/>
                  <a:gd name="T102" fmla="*/ 79 w 181"/>
                  <a:gd name="T103" fmla="*/ 0 h 137"/>
                  <a:gd name="T104" fmla="*/ 87 w 181"/>
                  <a:gd name="T105" fmla="*/ 2 h 137"/>
                  <a:gd name="T106" fmla="*/ 96 w 181"/>
                  <a:gd name="T107" fmla="*/ 4 h 137"/>
                  <a:gd name="T108" fmla="*/ 102 w 181"/>
                  <a:gd name="T109" fmla="*/ 2 h 137"/>
                  <a:gd name="T110" fmla="*/ 106 w 181"/>
                  <a:gd name="T111" fmla="*/ 4 h 1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37"/>
                  <a:gd name="T170" fmla="*/ 181 w 181"/>
                  <a:gd name="T171" fmla="*/ 137 h 1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37">
                    <a:moveTo>
                      <a:pt x="112" y="2"/>
                    </a:moveTo>
                    <a:lnTo>
                      <a:pt x="112" y="0"/>
                    </a:lnTo>
                    <a:lnTo>
                      <a:pt x="112" y="2"/>
                    </a:lnTo>
                    <a:lnTo>
                      <a:pt x="114" y="2"/>
                    </a:lnTo>
                    <a:lnTo>
                      <a:pt x="115" y="2"/>
                    </a:lnTo>
                    <a:lnTo>
                      <a:pt x="117" y="2"/>
                    </a:lnTo>
                    <a:lnTo>
                      <a:pt x="119" y="4"/>
                    </a:lnTo>
                    <a:lnTo>
                      <a:pt x="121" y="4"/>
                    </a:lnTo>
                    <a:lnTo>
                      <a:pt x="123" y="6"/>
                    </a:lnTo>
                    <a:lnTo>
                      <a:pt x="125" y="8"/>
                    </a:lnTo>
                    <a:lnTo>
                      <a:pt x="127" y="8"/>
                    </a:lnTo>
                    <a:lnTo>
                      <a:pt x="127" y="10"/>
                    </a:lnTo>
                    <a:lnTo>
                      <a:pt x="129" y="8"/>
                    </a:lnTo>
                    <a:lnTo>
                      <a:pt x="131" y="8"/>
                    </a:lnTo>
                    <a:lnTo>
                      <a:pt x="133" y="8"/>
                    </a:lnTo>
                    <a:lnTo>
                      <a:pt x="137" y="8"/>
                    </a:lnTo>
                    <a:lnTo>
                      <a:pt x="137" y="10"/>
                    </a:lnTo>
                    <a:lnTo>
                      <a:pt x="137" y="12"/>
                    </a:lnTo>
                    <a:lnTo>
                      <a:pt x="139" y="14"/>
                    </a:lnTo>
                    <a:lnTo>
                      <a:pt x="140" y="14"/>
                    </a:lnTo>
                    <a:lnTo>
                      <a:pt x="142" y="14"/>
                    </a:lnTo>
                    <a:lnTo>
                      <a:pt x="142" y="16"/>
                    </a:lnTo>
                    <a:lnTo>
                      <a:pt x="144" y="18"/>
                    </a:lnTo>
                    <a:lnTo>
                      <a:pt x="144" y="20"/>
                    </a:lnTo>
                    <a:lnTo>
                      <a:pt x="146" y="21"/>
                    </a:lnTo>
                    <a:lnTo>
                      <a:pt x="148" y="23"/>
                    </a:lnTo>
                    <a:lnTo>
                      <a:pt x="146" y="27"/>
                    </a:lnTo>
                    <a:lnTo>
                      <a:pt x="146" y="31"/>
                    </a:lnTo>
                    <a:lnTo>
                      <a:pt x="146" y="33"/>
                    </a:lnTo>
                    <a:lnTo>
                      <a:pt x="144" y="33"/>
                    </a:lnTo>
                    <a:lnTo>
                      <a:pt x="144" y="35"/>
                    </a:lnTo>
                    <a:lnTo>
                      <a:pt x="146" y="37"/>
                    </a:lnTo>
                    <a:lnTo>
                      <a:pt x="146" y="39"/>
                    </a:lnTo>
                    <a:lnTo>
                      <a:pt x="146" y="41"/>
                    </a:lnTo>
                    <a:lnTo>
                      <a:pt x="148" y="43"/>
                    </a:lnTo>
                    <a:lnTo>
                      <a:pt x="150" y="43"/>
                    </a:lnTo>
                    <a:lnTo>
                      <a:pt x="152" y="43"/>
                    </a:lnTo>
                    <a:lnTo>
                      <a:pt x="156" y="43"/>
                    </a:lnTo>
                    <a:lnTo>
                      <a:pt x="158" y="43"/>
                    </a:lnTo>
                    <a:lnTo>
                      <a:pt x="160" y="43"/>
                    </a:lnTo>
                    <a:lnTo>
                      <a:pt x="162" y="43"/>
                    </a:lnTo>
                    <a:lnTo>
                      <a:pt x="163" y="43"/>
                    </a:lnTo>
                    <a:lnTo>
                      <a:pt x="165" y="43"/>
                    </a:lnTo>
                    <a:lnTo>
                      <a:pt x="165" y="45"/>
                    </a:lnTo>
                    <a:lnTo>
                      <a:pt x="169" y="43"/>
                    </a:lnTo>
                    <a:lnTo>
                      <a:pt x="171" y="45"/>
                    </a:lnTo>
                    <a:lnTo>
                      <a:pt x="173" y="45"/>
                    </a:lnTo>
                    <a:lnTo>
                      <a:pt x="175" y="46"/>
                    </a:lnTo>
                    <a:lnTo>
                      <a:pt x="177" y="48"/>
                    </a:lnTo>
                    <a:lnTo>
                      <a:pt x="179" y="48"/>
                    </a:lnTo>
                    <a:lnTo>
                      <a:pt x="179" y="50"/>
                    </a:lnTo>
                    <a:lnTo>
                      <a:pt x="181" y="50"/>
                    </a:lnTo>
                    <a:lnTo>
                      <a:pt x="181" y="52"/>
                    </a:lnTo>
                    <a:lnTo>
                      <a:pt x="179" y="54"/>
                    </a:lnTo>
                    <a:lnTo>
                      <a:pt x="175" y="54"/>
                    </a:lnTo>
                    <a:lnTo>
                      <a:pt x="173" y="54"/>
                    </a:lnTo>
                    <a:lnTo>
                      <a:pt x="169" y="56"/>
                    </a:lnTo>
                    <a:lnTo>
                      <a:pt x="165" y="56"/>
                    </a:lnTo>
                    <a:lnTo>
                      <a:pt x="163" y="58"/>
                    </a:lnTo>
                    <a:lnTo>
                      <a:pt x="163" y="60"/>
                    </a:lnTo>
                    <a:lnTo>
                      <a:pt x="162" y="60"/>
                    </a:lnTo>
                    <a:lnTo>
                      <a:pt x="156" y="62"/>
                    </a:lnTo>
                    <a:lnTo>
                      <a:pt x="154" y="64"/>
                    </a:lnTo>
                    <a:lnTo>
                      <a:pt x="152" y="66"/>
                    </a:lnTo>
                    <a:lnTo>
                      <a:pt x="150" y="68"/>
                    </a:lnTo>
                    <a:lnTo>
                      <a:pt x="148" y="69"/>
                    </a:lnTo>
                    <a:lnTo>
                      <a:pt x="146" y="69"/>
                    </a:lnTo>
                    <a:lnTo>
                      <a:pt x="146" y="71"/>
                    </a:lnTo>
                    <a:lnTo>
                      <a:pt x="146" y="73"/>
                    </a:lnTo>
                    <a:lnTo>
                      <a:pt x="146" y="75"/>
                    </a:lnTo>
                    <a:lnTo>
                      <a:pt x="144" y="79"/>
                    </a:lnTo>
                    <a:lnTo>
                      <a:pt x="144" y="81"/>
                    </a:lnTo>
                    <a:lnTo>
                      <a:pt x="144" y="83"/>
                    </a:lnTo>
                    <a:lnTo>
                      <a:pt x="144" y="85"/>
                    </a:lnTo>
                    <a:lnTo>
                      <a:pt x="144" y="87"/>
                    </a:lnTo>
                    <a:lnTo>
                      <a:pt x="144" y="89"/>
                    </a:lnTo>
                    <a:lnTo>
                      <a:pt x="146" y="91"/>
                    </a:lnTo>
                    <a:lnTo>
                      <a:pt x="148" y="91"/>
                    </a:lnTo>
                    <a:lnTo>
                      <a:pt x="150" y="93"/>
                    </a:lnTo>
                    <a:lnTo>
                      <a:pt x="150" y="94"/>
                    </a:lnTo>
                    <a:lnTo>
                      <a:pt x="150" y="96"/>
                    </a:lnTo>
                    <a:lnTo>
                      <a:pt x="150" y="98"/>
                    </a:lnTo>
                    <a:lnTo>
                      <a:pt x="148" y="102"/>
                    </a:lnTo>
                    <a:lnTo>
                      <a:pt x="140" y="108"/>
                    </a:lnTo>
                    <a:lnTo>
                      <a:pt x="135" y="114"/>
                    </a:lnTo>
                    <a:lnTo>
                      <a:pt x="133" y="117"/>
                    </a:lnTo>
                    <a:lnTo>
                      <a:pt x="131" y="119"/>
                    </a:lnTo>
                    <a:lnTo>
                      <a:pt x="133" y="119"/>
                    </a:lnTo>
                    <a:lnTo>
                      <a:pt x="133" y="121"/>
                    </a:lnTo>
                    <a:lnTo>
                      <a:pt x="133" y="123"/>
                    </a:lnTo>
                    <a:lnTo>
                      <a:pt x="135" y="123"/>
                    </a:lnTo>
                    <a:lnTo>
                      <a:pt x="135" y="125"/>
                    </a:lnTo>
                    <a:lnTo>
                      <a:pt x="133" y="127"/>
                    </a:lnTo>
                    <a:lnTo>
                      <a:pt x="133" y="131"/>
                    </a:lnTo>
                    <a:lnTo>
                      <a:pt x="135" y="131"/>
                    </a:lnTo>
                    <a:lnTo>
                      <a:pt x="135" y="133"/>
                    </a:lnTo>
                    <a:lnTo>
                      <a:pt x="133" y="133"/>
                    </a:lnTo>
                    <a:lnTo>
                      <a:pt x="131" y="131"/>
                    </a:lnTo>
                    <a:lnTo>
                      <a:pt x="129" y="129"/>
                    </a:lnTo>
                    <a:lnTo>
                      <a:pt x="127" y="131"/>
                    </a:lnTo>
                    <a:lnTo>
                      <a:pt x="125" y="131"/>
                    </a:lnTo>
                    <a:lnTo>
                      <a:pt x="123" y="133"/>
                    </a:lnTo>
                    <a:lnTo>
                      <a:pt x="121" y="133"/>
                    </a:lnTo>
                    <a:lnTo>
                      <a:pt x="117" y="133"/>
                    </a:lnTo>
                    <a:lnTo>
                      <a:pt x="115" y="133"/>
                    </a:lnTo>
                    <a:lnTo>
                      <a:pt x="114" y="133"/>
                    </a:lnTo>
                    <a:lnTo>
                      <a:pt x="114" y="137"/>
                    </a:lnTo>
                    <a:lnTo>
                      <a:pt x="112" y="137"/>
                    </a:lnTo>
                    <a:lnTo>
                      <a:pt x="96" y="135"/>
                    </a:lnTo>
                    <a:lnTo>
                      <a:pt x="89" y="135"/>
                    </a:lnTo>
                    <a:lnTo>
                      <a:pt x="60" y="135"/>
                    </a:lnTo>
                    <a:lnTo>
                      <a:pt x="43" y="135"/>
                    </a:lnTo>
                    <a:lnTo>
                      <a:pt x="44" y="133"/>
                    </a:lnTo>
                    <a:lnTo>
                      <a:pt x="46" y="131"/>
                    </a:lnTo>
                    <a:lnTo>
                      <a:pt x="46" y="127"/>
                    </a:lnTo>
                    <a:lnTo>
                      <a:pt x="48" y="123"/>
                    </a:lnTo>
                    <a:lnTo>
                      <a:pt x="50" y="117"/>
                    </a:lnTo>
                    <a:lnTo>
                      <a:pt x="50" y="116"/>
                    </a:lnTo>
                    <a:lnTo>
                      <a:pt x="52" y="116"/>
                    </a:lnTo>
                    <a:lnTo>
                      <a:pt x="54" y="116"/>
                    </a:lnTo>
                    <a:lnTo>
                      <a:pt x="54" y="114"/>
                    </a:lnTo>
                    <a:lnTo>
                      <a:pt x="56" y="114"/>
                    </a:lnTo>
                    <a:lnTo>
                      <a:pt x="58" y="112"/>
                    </a:lnTo>
                    <a:lnTo>
                      <a:pt x="60" y="110"/>
                    </a:lnTo>
                    <a:lnTo>
                      <a:pt x="62" y="108"/>
                    </a:lnTo>
                    <a:lnTo>
                      <a:pt x="64" y="104"/>
                    </a:lnTo>
                    <a:lnTo>
                      <a:pt x="66" y="102"/>
                    </a:lnTo>
                    <a:lnTo>
                      <a:pt x="66" y="100"/>
                    </a:lnTo>
                    <a:lnTo>
                      <a:pt x="66" y="98"/>
                    </a:lnTo>
                    <a:lnTo>
                      <a:pt x="66" y="96"/>
                    </a:lnTo>
                    <a:lnTo>
                      <a:pt x="64" y="94"/>
                    </a:lnTo>
                    <a:lnTo>
                      <a:pt x="64" y="93"/>
                    </a:lnTo>
                    <a:lnTo>
                      <a:pt x="62" y="89"/>
                    </a:lnTo>
                    <a:lnTo>
                      <a:pt x="60" y="87"/>
                    </a:lnTo>
                    <a:lnTo>
                      <a:pt x="60" y="85"/>
                    </a:lnTo>
                    <a:lnTo>
                      <a:pt x="60" y="83"/>
                    </a:lnTo>
                    <a:lnTo>
                      <a:pt x="60" y="81"/>
                    </a:lnTo>
                    <a:lnTo>
                      <a:pt x="60" y="79"/>
                    </a:lnTo>
                    <a:lnTo>
                      <a:pt x="62" y="75"/>
                    </a:lnTo>
                    <a:lnTo>
                      <a:pt x="62" y="73"/>
                    </a:lnTo>
                    <a:lnTo>
                      <a:pt x="62" y="71"/>
                    </a:lnTo>
                    <a:lnTo>
                      <a:pt x="58" y="71"/>
                    </a:lnTo>
                    <a:lnTo>
                      <a:pt x="58" y="69"/>
                    </a:lnTo>
                    <a:lnTo>
                      <a:pt x="52" y="66"/>
                    </a:lnTo>
                    <a:lnTo>
                      <a:pt x="52" y="64"/>
                    </a:lnTo>
                    <a:lnTo>
                      <a:pt x="50" y="64"/>
                    </a:lnTo>
                    <a:lnTo>
                      <a:pt x="52" y="62"/>
                    </a:lnTo>
                    <a:lnTo>
                      <a:pt x="52" y="60"/>
                    </a:lnTo>
                    <a:lnTo>
                      <a:pt x="54" y="58"/>
                    </a:lnTo>
                    <a:lnTo>
                      <a:pt x="54" y="56"/>
                    </a:lnTo>
                    <a:lnTo>
                      <a:pt x="58" y="54"/>
                    </a:lnTo>
                    <a:lnTo>
                      <a:pt x="58" y="52"/>
                    </a:lnTo>
                    <a:lnTo>
                      <a:pt x="58" y="50"/>
                    </a:lnTo>
                    <a:lnTo>
                      <a:pt x="58" y="48"/>
                    </a:lnTo>
                    <a:lnTo>
                      <a:pt x="56" y="46"/>
                    </a:lnTo>
                    <a:lnTo>
                      <a:pt x="54" y="46"/>
                    </a:lnTo>
                    <a:lnTo>
                      <a:pt x="52" y="45"/>
                    </a:lnTo>
                    <a:lnTo>
                      <a:pt x="50" y="43"/>
                    </a:lnTo>
                    <a:lnTo>
                      <a:pt x="48" y="41"/>
                    </a:lnTo>
                    <a:lnTo>
                      <a:pt x="48" y="37"/>
                    </a:lnTo>
                    <a:lnTo>
                      <a:pt x="48" y="33"/>
                    </a:lnTo>
                    <a:lnTo>
                      <a:pt x="48" y="31"/>
                    </a:lnTo>
                    <a:lnTo>
                      <a:pt x="46" y="29"/>
                    </a:lnTo>
                    <a:lnTo>
                      <a:pt x="44" y="27"/>
                    </a:lnTo>
                    <a:lnTo>
                      <a:pt x="44" y="25"/>
                    </a:lnTo>
                    <a:lnTo>
                      <a:pt x="44" y="23"/>
                    </a:lnTo>
                    <a:lnTo>
                      <a:pt x="43" y="23"/>
                    </a:lnTo>
                    <a:lnTo>
                      <a:pt x="39" y="23"/>
                    </a:lnTo>
                    <a:lnTo>
                      <a:pt x="37" y="23"/>
                    </a:lnTo>
                    <a:lnTo>
                      <a:pt x="35" y="23"/>
                    </a:lnTo>
                    <a:lnTo>
                      <a:pt x="33" y="25"/>
                    </a:lnTo>
                    <a:lnTo>
                      <a:pt x="31" y="27"/>
                    </a:lnTo>
                    <a:lnTo>
                      <a:pt x="29" y="29"/>
                    </a:lnTo>
                    <a:lnTo>
                      <a:pt x="27" y="29"/>
                    </a:lnTo>
                    <a:lnTo>
                      <a:pt x="27" y="33"/>
                    </a:lnTo>
                    <a:lnTo>
                      <a:pt x="25" y="33"/>
                    </a:lnTo>
                    <a:lnTo>
                      <a:pt x="23" y="35"/>
                    </a:lnTo>
                    <a:lnTo>
                      <a:pt x="21" y="35"/>
                    </a:lnTo>
                    <a:lnTo>
                      <a:pt x="18" y="33"/>
                    </a:lnTo>
                    <a:lnTo>
                      <a:pt x="14" y="33"/>
                    </a:lnTo>
                    <a:lnTo>
                      <a:pt x="12" y="31"/>
                    </a:lnTo>
                    <a:lnTo>
                      <a:pt x="10" y="27"/>
                    </a:lnTo>
                    <a:lnTo>
                      <a:pt x="2" y="25"/>
                    </a:lnTo>
                    <a:lnTo>
                      <a:pt x="2" y="23"/>
                    </a:lnTo>
                    <a:lnTo>
                      <a:pt x="2" y="21"/>
                    </a:lnTo>
                    <a:lnTo>
                      <a:pt x="0" y="18"/>
                    </a:lnTo>
                    <a:lnTo>
                      <a:pt x="0" y="16"/>
                    </a:lnTo>
                    <a:lnTo>
                      <a:pt x="0" y="14"/>
                    </a:lnTo>
                    <a:lnTo>
                      <a:pt x="10" y="14"/>
                    </a:lnTo>
                    <a:lnTo>
                      <a:pt x="12" y="14"/>
                    </a:lnTo>
                    <a:lnTo>
                      <a:pt x="14" y="16"/>
                    </a:lnTo>
                    <a:lnTo>
                      <a:pt x="16" y="16"/>
                    </a:lnTo>
                    <a:lnTo>
                      <a:pt x="16" y="14"/>
                    </a:lnTo>
                    <a:lnTo>
                      <a:pt x="19" y="14"/>
                    </a:lnTo>
                    <a:lnTo>
                      <a:pt x="21" y="12"/>
                    </a:lnTo>
                    <a:lnTo>
                      <a:pt x="25" y="10"/>
                    </a:lnTo>
                    <a:lnTo>
                      <a:pt x="27" y="8"/>
                    </a:lnTo>
                    <a:lnTo>
                      <a:pt x="29" y="8"/>
                    </a:lnTo>
                    <a:lnTo>
                      <a:pt x="31" y="8"/>
                    </a:lnTo>
                    <a:lnTo>
                      <a:pt x="33" y="8"/>
                    </a:lnTo>
                    <a:lnTo>
                      <a:pt x="35" y="10"/>
                    </a:lnTo>
                    <a:lnTo>
                      <a:pt x="37" y="8"/>
                    </a:lnTo>
                    <a:lnTo>
                      <a:pt x="39" y="6"/>
                    </a:lnTo>
                    <a:lnTo>
                      <a:pt x="48" y="6"/>
                    </a:lnTo>
                    <a:lnTo>
                      <a:pt x="52" y="8"/>
                    </a:lnTo>
                    <a:lnTo>
                      <a:pt x="60" y="2"/>
                    </a:lnTo>
                    <a:lnTo>
                      <a:pt x="64" y="0"/>
                    </a:lnTo>
                    <a:lnTo>
                      <a:pt x="66" y="0"/>
                    </a:lnTo>
                    <a:lnTo>
                      <a:pt x="69" y="0"/>
                    </a:lnTo>
                    <a:lnTo>
                      <a:pt x="69" y="2"/>
                    </a:lnTo>
                    <a:lnTo>
                      <a:pt x="71" y="2"/>
                    </a:lnTo>
                    <a:lnTo>
                      <a:pt x="73" y="0"/>
                    </a:lnTo>
                    <a:lnTo>
                      <a:pt x="75" y="0"/>
                    </a:lnTo>
                    <a:lnTo>
                      <a:pt x="75" y="2"/>
                    </a:lnTo>
                    <a:lnTo>
                      <a:pt x="77" y="0"/>
                    </a:lnTo>
                    <a:lnTo>
                      <a:pt x="79" y="0"/>
                    </a:lnTo>
                    <a:lnTo>
                      <a:pt x="81" y="0"/>
                    </a:lnTo>
                    <a:lnTo>
                      <a:pt x="81" y="2"/>
                    </a:lnTo>
                    <a:lnTo>
                      <a:pt x="83" y="2"/>
                    </a:lnTo>
                    <a:lnTo>
                      <a:pt x="85" y="2"/>
                    </a:lnTo>
                    <a:lnTo>
                      <a:pt x="87" y="2"/>
                    </a:lnTo>
                    <a:lnTo>
                      <a:pt x="89" y="2"/>
                    </a:lnTo>
                    <a:lnTo>
                      <a:pt x="91" y="2"/>
                    </a:lnTo>
                    <a:lnTo>
                      <a:pt x="94" y="4"/>
                    </a:lnTo>
                    <a:lnTo>
                      <a:pt x="96" y="4"/>
                    </a:lnTo>
                    <a:lnTo>
                      <a:pt x="98" y="2"/>
                    </a:lnTo>
                    <a:lnTo>
                      <a:pt x="100" y="2"/>
                    </a:lnTo>
                    <a:lnTo>
                      <a:pt x="102" y="2"/>
                    </a:lnTo>
                    <a:lnTo>
                      <a:pt x="104" y="2"/>
                    </a:lnTo>
                    <a:lnTo>
                      <a:pt x="104" y="4"/>
                    </a:lnTo>
                    <a:lnTo>
                      <a:pt x="106" y="4"/>
                    </a:lnTo>
                    <a:lnTo>
                      <a:pt x="108" y="4"/>
                    </a:lnTo>
                    <a:lnTo>
                      <a:pt x="110" y="2"/>
                    </a:lnTo>
                    <a:lnTo>
                      <a:pt x="112" y="2"/>
                    </a:lnTo>
                    <a:close/>
                  </a:path>
                </a:pathLst>
              </a:custGeom>
              <a:solidFill>
                <a:srgbClr val="2E648C"/>
              </a:solidFill>
              <a:ln w="6350">
                <a:solidFill>
                  <a:srgbClr val="E1E1E1"/>
                </a:solidFill>
                <a:prstDash val="solid"/>
                <a:round/>
                <a:headEnd/>
                <a:tailEnd/>
              </a:ln>
            </p:spPr>
            <p:txBody>
              <a:bodyPr/>
              <a:lstStyle/>
              <a:p>
                <a:endParaRPr lang="en-US"/>
              </a:p>
            </p:txBody>
          </p:sp>
          <p:sp>
            <p:nvSpPr>
              <p:cNvPr id="38227" name="Freeform 84"/>
              <p:cNvSpPr>
                <a:spLocks/>
              </p:cNvSpPr>
              <p:nvPr/>
            </p:nvSpPr>
            <p:spPr bwMode="auto">
              <a:xfrm>
                <a:off x="2038" y="1413"/>
                <a:ext cx="194" cy="236"/>
              </a:xfrm>
              <a:custGeom>
                <a:avLst/>
                <a:gdLst>
                  <a:gd name="T0" fmla="*/ 136 w 194"/>
                  <a:gd name="T1" fmla="*/ 8 h 236"/>
                  <a:gd name="T2" fmla="*/ 149 w 194"/>
                  <a:gd name="T3" fmla="*/ 15 h 236"/>
                  <a:gd name="T4" fmla="*/ 153 w 194"/>
                  <a:gd name="T5" fmla="*/ 17 h 236"/>
                  <a:gd name="T6" fmla="*/ 159 w 194"/>
                  <a:gd name="T7" fmla="*/ 27 h 236"/>
                  <a:gd name="T8" fmla="*/ 157 w 194"/>
                  <a:gd name="T9" fmla="*/ 33 h 236"/>
                  <a:gd name="T10" fmla="*/ 165 w 194"/>
                  <a:gd name="T11" fmla="*/ 42 h 236"/>
                  <a:gd name="T12" fmla="*/ 167 w 194"/>
                  <a:gd name="T13" fmla="*/ 50 h 236"/>
                  <a:gd name="T14" fmla="*/ 171 w 194"/>
                  <a:gd name="T15" fmla="*/ 56 h 236"/>
                  <a:gd name="T16" fmla="*/ 176 w 194"/>
                  <a:gd name="T17" fmla="*/ 69 h 236"/>
                  <a:gd name="T18" fmla="*/ 178 w 194"/>
                  <a:gd name="T19" fmla="*/ 77 h 236"/>
                  <a:gd name="T20" fmla="*/ 184 w 194"/>
                  <a:gd name="T21" fmla="*/ 84 h 236"/>
                  <a:gd name="T22" fmla="*/ 190 w 194"/>
                  <a:gd name="T23" fmla="*/ 90 h 236"/>
                  <a:gd name="T24" fmla="*/ 194 w 194"/>
                  <a:gd name="T25" fmla="*/ 98 h 236"/>
                  <a:gd name="T26" fmla="*/ 190 w 194"/>
                  <a:gd name="T27" fmla="*/ 107 h 236"/>
                  <a:gd name="T28" fmla="*/ 190 w 194"/>
                  <a:gd name="T29" fmla="*/ 109 h 236"/>
                  <a:gd name="T30" fmla="*/ 190 w 194"/>
                  <a:gd name="T31" fmla="*/ 111 h 236"/>
                  <a:gd name="T32" fmla="*/ 188 w 194"/>
                  <a:gd name="T33" fmla="*/ 113 h 236"/>
                  <a:gd name="T34" fmla="*/ 186 w 194"/>
                  <a:gd name="T35" fmla="*/ 119 h 236"/>
                  <a:gd name="T36" fmla="*/ 184 w 194"/>
                  <a:gd name="T37" fmla="*/ 130 h 236"/>
                  <a:gd name="T38" fmla="*/ 182 w 194"/>
                  <a:gd name="T39" fmla="*/ 136 h 236"/>
                  <a:gd name="T40" fmla="*/ 178 w 194"/>
                  <a:gd name="T41" fmla="*/ 140 h 236"/>
                  <a:gd name="T42" fmla="*/ 178 w 194"/>
                  <a:gd name="T43" fmla="*/ 148 h 236"/>
                  <a:gd name="T44" fmla="*/ 180 w 194"/>
                  <a:gd name="T45" fmla="*/ 157 h 236"/>
                  <a:gd name="T46" fmla="*/ 180 w 194"/>
                  <a:gd name="T47" fmla="*/ 163 h 236"/>
                  <a:gd name="T48" fmla="*/ 176 w 194"/>
                  <a:gd name="T49" fmla="*/ 167 h 236"/>
                  <a:gd name="T50" fmla="*/ 169 w 194"/>
                  <a:gd name="T51" fmla="*/ 175 h 236"/>
                  <a:gd name="T52" fmla="*/ 157 w 194"/>
                  <a:gd name="T53" fmla="*/ 180 h 236"/>
                  <a:gd name="T54" fmla="*/ 155 w 194"/>
                  <a:gd name="T55" fmla="*/ 180 h 236"/>
                  <a:gd name="T56" fmla="*/ 151 w 194"/>
                  <a:gd name="T57" fmla="*/ 182 h 236"/>
                  <a:gd name="T58" fmla="*/ 148 w 194"/>
                  <a:gd name="T59" fmla="*/ 186 h 236"/>
                  <a:gd name="T60" fmla="*/ 146 w 194"/>
                  <a:gd name="T61" fmla="*/ 190 h 236"/>
                  <a:gd name="T62" fmla="*/ 146 w 194"/>
                  <a:gd name="T63" fmla="*/ 200 h 236"/>
                  <a:gd name="T64" fmla="*/ 142 w 194"/>
                  <a:gd name="T65" fmla="*/ 202 h 236"/>
                  <a:gd name="T66" fmla="*/ 136 w 194"/>
                  <a:gd name="T67" fmla="*/ 203 h 236"/>
                  <a:gd name="T68" fmla="*/ 134 w 194"/>
                  <a:gd name="T69" fmla="*/ 207 h 236"/>
                  <a:gd name="T70" fmla="*/ 136 w 194"/>
                  <a:gd name="T71" fmla="*/ 211 h 236"/>
                  <a:gd name="T72" fmla="*/ 134 w 194"/>
                  <a:gd name="T73" fmla="*/ 215 h 236"/>
                  <a:gd name="T74" fmla="*/ 128 w 194"/>
                  <a:gd name="T75" fmla="*/ 217 h 236"/>
                  <a:gd name="T76" fmla="*/ 125 w 194"/>
                  <a:gd name="T77" fmla="*/ 226 h 236"/>
                  <a:gd name="T78" fmla="*/ 121 w 194"/>
                  <a:gd name="T79" fmla="*/ 230 h 236"/>
                  <a:gd name="T80" fmla="*/ 117 w 194"/>
                  <a:gd name="T81" fmla="*/ 232 h 236"/>
                  <a:gd name="T82" fmla="*/ 115 w 194"/>
                  <a:gd name="T83" fmla="*/ 234 h 236"/>
                  <a:gd name="T84" fmla="*/ 78 w 194"/>
                  <a:gd name="T85" fmla="*/ 200 h 236"/>
                  <a:gd name="T86" fmla="*/ 44 w 194"/>
                  <a:gd name="T87" fmla="*/ 163 h 236"/>
                  <a:gd name="T88" fmla="*/ 11 w 194"/>
                  <a:gd name="T89" fmla="*/ 129 h 236"/>
                  <a:gd name="T90" fmla="*/ 23 w 194"/>
                  <a:gd name="T91" fmla="*/ 86 h 236"/>
                  <a:gd name="T92" fmla="*/ 29 w 194"/>
                  <a:gd name="T93" fmla="*/ 77 h 236"/>
                  <a:gd name="T94" fmla="*/ 30 w 194"/>
                  <a:gd name="T95" fmla="*/ 73 h 236"/>
                  <a:gd name="T96" fmla="*/ 36 w 194"/>
                  <a:gd name="T97" fmla="*/ 59 h 236"/>
                  <a:gd name="T98" fmla="*/ 34 w 194"/>
                  <a:gd name="T99" fmla="*/ 58 h 236"/>
                  <a:gd name="T100" fmla="*/ 32 w 194"/>
                  <a:gd name="T101" fmla="*/ 50 h 236"/>
                  <a:gd name="T102" fmla="*/ 30 w 194"/>
                  <a:gd name="T103" fmla="*/ 46 h 236"/>
                  <a:gd name="T104" fmla="*/ 32 w 194"/>
                  <a:gd name="T105" fmla="*/ 42 h 236"/>
                  <a:gd name="T106" fmla="*/ 75 w 194"/>
                  <a:gd name="T107" fmla="*/ 42 h 236"/>
                  <a:gd name="T108" fmla="*/ 98 w 194"/>
                  <a:gd name="T109" fmla="*/ 25 h 2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236"/>
                  <a:gd name="T167" fmla="*/ 194 w 194"/>
                  <a:gd name="T168" fmla="*/ 236 h 2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236">
                    <a:moveTo>
                      <a:pt x="126" y="0"/>
                    </a:moveTo>
                    <a:lnTo>
                      <a:pt x="126" y="0"/>
                    </a:lnTo>
                    <a:lnTo>
                      <a:pt x="128" y="2"/>
                    </a:lnTo>
                    <a:lnTo>
                      <a:pt x="136" y="8"/>
                    </a:lnTo>
                    <a:lnTo>
                      <a:pt x="138" y="8"/>
                    </a:lnTo>
                    <a:lnTo>
                      <a:pt x="144" y="11"/>
                    </a:lnTo>
                    <a:lnTo>
                      <a:pt x="149" y="13"/>
                    </a:lnTo>
                    <a:lnTo>
                      <a:pt x="149" y="15"/>
                    </a:lnTo>
                    <a:lnTo>
                      <a:pt x="151" y="17"/>
                    </a:lnTo>
                    <a:lnTo>
                      <a:pt x="153" y="17"/>
                    </a:lnTo>
                    <a:lnTo>
                      <a:pt x="155" y="21"/>
                    </a:lnTo>
                    <a:lnTo>
                      <a:pt x="155" y="23"/>
                    </a:lnTo>
                    <a:lnTo>
                      <a:pt x="157" y="23"/>
                    </a:lnTo>
                    <a:lnTo>
                      <a:pt x="157" y="25"/>
                    </a:lnTo>
                    <a:lnTo>
                      <a:pt x="159" y="27"/>
                    </a:lnTo>
                    <a:lnTo>
                      <a:pt x="159" y="29"/>
                    </a:lnTo>
                    <a:lnTo>
                      <a:pt x="159" y="31"/>
                    </a:lnTo>
                    <a:lnTo>
                      <a:pt x="157" y="33"/>
                    </a:lnTo>
                    <a:lnTo>
                      <a:pt x="159" y="34"/>
                    </a:lnTo>
                    <a:lnTo>
                      <a:pt x="161" y="38"/>
                    </a:lnTo>
                    <a:lnTo>
                      <a:pt x="163" y="40"/>
                    </a:lnTo>
                    <a:lnTo>
                      <a:pt x="165" y="42"/>
                    </a:lnTo>
                    <a:lnTo>
                      <a:pt x="165" y="44"/>
                    </a:lnTo>
                    <a:lnTo>
                      <a:pt x="165" y="46"/>
                    </a:lnTo>
                    <a:lnTo>
                      <a:pt x="167" y="48"/>
                    </a:lnTo>
                    <a:lnTo>
                      <a:pt x="167" y="50"/>
                    </a:lnTo>
                    <a:lnTo>
                      <a:pt x="169" y="50"/>
                    </a:lnTo>
                    <a:lnTo>
                      <a:pt x="169" y="52"/>
                    </a:lnTo>
                    <a:lnTo>
                      <a:pt x="171" y="54"/>
                    </a:lnTo>
                    <a:lnTo>
                      <a:pt x="171" y="56"/>
                    </a:lnTo>
                    <a:lnTo>
                      <a:pt x="173" y="59"/>
                    </a:lnTo>
                    <a:lnTo>
                      <a:pt x="174" y="61"/>
                    </a:lnTo>
                    <a:lnTo>
                      <a:pt x="174" y="63"/>
                    </a:lnTo>
                    <a:lnTo>
                      <a:pt x="176" y="65"/>
                    </a:lnTo>
                    <a:lnTo>
                      <a:pt x="176" y="69"/>
                    </a:lnTo>
                    <a:lnTo>
                      <a:pt x="176" y="71"/>
                    </a:lnTo>
                    <a:lnTo>
                      <a:pt x="178" y="71"/>
                    </a:lnTo>
                    <a:lnTo>
                      <a:pt x="178" y="73"/>
                    </a:lnTo>
                    <a:lnTo>
                      <a:pt x="178" y="75"/>
                    </a:lnTo>
                    <a:lnTo>
                      <a:pt x="178" y="77"/>
                    </a:lnTo>
                    <a:lnTo>
                      <a:pt x="180" y="79"/>
                    </a:lnTo>
                    <a:lnTo>
                      <a:pt x="178" y="79"/>
                    </a:lnTo>
                    <a:lnTo>
                      <a:pt x="180" y="79"/>
                    </a:lnTo>
                    <a:lnTo>
                      <a:pt x="182" y="81"/>
                    </a:lnTo>
                    <a:lnTo>
                      <a:pt x="182" y="82"/>
                    </a:lnTo>
                    <a:lnTo>
                      <a:pt x="184" y="84"/>
                    </a:lnTo>
                    <a:lnTo>
                      <a:pt x="186" y="86"/>
                    </a:lnTo>
                    <a:lnTo>
                      <a:pt x="188" y="86"/>
                    </a:lnTo>
                    <a:lnTo>
                      <a:pt x="190" y="88"/>
                    </a:lnTo>
                    <a:lnTo>
                      <a:pt x="190" y="90"/>
                    </a:lnTo>
                    <a:lnTo>
                      <a:pt x="192" y="92"/>
                    </a:lnTo>
                    <a:lnTo>
                      <a:pt x="194" y="94"/>
                    </a:lnTo>
                    <a:lnTo>
                      <a:pt x="194" y="96"/>
                    </a:lnTo>
                    <a:lnTo>
                      <a:pt x="194" y="98"/>
                    </a:lnTo>
                    <a:lnTo>
                      <a:pt x="194" y="100"/>
                    </a:lnTo>
                    <a:lnTo>
                      <a:pt x="194" y="104"/>
                    </a:lnTo>
                    <a:lnTo>
                      <a:pt x="192" y="104"/>
                    </a:lnTo>
                    <a:lnTo>
                      <a:pt x="190" y="104"/>
                    </a:lnTo>
                    <a:lnTo>
                      <a:pt x="190" y="107"/>
                    </a:lnTo>
                    <a:lnTo>
                      <a:pt x="192" y="107"/>
                    </a:lnTo>
                    <a:lnTo>
                      <a:pt x="192" y="109"/>
                    </a:lnTo>
                    <a:lnTo>
                      <a:pt x="190" y="109"/>
                    </a:lnTo>
                    <a:lnTo>
                      <a:pt x="190" y="111"/>
                    </a:lnTo>
                    <a:lnTo>
                      <a:pt x="188" y="113"/>
                    </a:lnTo>
                    <a:lnTo>
                      <a:pt x="190" y="113"/>
                    </a:lnTo>
                    <a:lnTo>
                      <a:pt x="188" y="113"/>
                    </a:lnTo>
                    <a:lnTo>
                      <a:pt x="186" y="115"/>
                    </a:lnTo>
                    <a:lnTo>
                      <a:pt x="188" y="117"/>
                    </a:lnTo>
                    <a:lnTo>
                      <a:pt x="186" y="119"/>
                    </a:lnTo>
                    <a:lnTo>
                      <a:pt x="186" y="121"/>
                    </a:lnTo>
                    <a:lnTo>
                      <a:pt x="186" y="123"/>
                    </a:lnTo>
                    <a:lnTo>
                      <a:pt x="186" y="125"/>
                    </a:lnTo>
                    <a:lnTo>
                      <a:pt x="186" y="129"/>
                    </a:lnTo>
                    <a:lnTo>
                      <a:pt x="186" y="130"/>
                    </a:lnTo>
                    <a:lnTo>
                      <a:pt x="184" y="130"/>
                    </a:lnTo>
                    <a:lnTo>
                      <a:pt x="182" y="132"/>
                    </a:lnTo>
                    <a:lnTo>
                      <a:pt x="182" y="134"/>
                    </a:lnTo>
                    <a:lnTo>
                      <a:pt x="182" y="136"/>
                    </a:lnTo>
                    <a:lnTo>
                      <a:pt x="180" y="136"/>
                    </a:lnTo>
                    <a:lnTo>
                      <a:pt x="178" y="136"/>
                    </a:lnTo>
                    <a:lnTo>
                      <a:pt x="178" y="138"/>
                    </a:lnTo>
                    <a:lnTo>
                      <a:pt x="178" y="140"/>
                    </a:lnTo>
                    <a:lnTo>
                      <a:pt x="178" y="142"/>
                    </a:lnTo>
                    <a:lnTo>
                      <a:pt x="180" y="142"/>
                    </a:lnTo>
                    <a:lnTo>
                      <a:pt x="178" y="144"/>
                    </a:lnTo>
                    <a:lnTo>
                      <a:pt x="178" y="146"/>
                    </a:lnTo>
                    <a:lnTo>
                      <a:pt x="178" y="148"/>
                    </a:lnTo>
                    <a:lnTo>
                      <a:pt x="178" y="150"/>
                    </a:lnTo>
                    <a:lnTo>
                      <a:pt x="180" y="154"/>
                    </a:lnTo>
                    <a:lnTo>
                      <a:pt x="180" y="157"/>
                    </a:lnTo>
                    <a:lnTo>
                      <a:pt x="182" y="159"/>
                    </a:lnTo>
                    <a:lnTo>
                      <a:pt x="182" y="161"/>
                    </a:lnTo>
                    <a:lnTo>
                      <a:pt x="182" y="163"/>
                    </a:lnTo>
                    <a:lnTo>
                      <a:pt x="180" y="163"/>
                    </a:lnTo>
                    <a:lnTo>
                      <a:pt x="176" y="165"/>
                    </a:lnTo>
                    <a:lnTo>
                      <a:pt x="176" y="167"/>
                    </a:lnTo>
                    <a:lnTo>
                      <a:pt x="174" y="169"/>
                    </a:lnTo>
                    <a:lnTo>
                      <a:pt x="173" y="171"/>
                    </a:lnTo>
                    <a:lnTo>
                      <a:pt x="171" y="173"/>
                    </a:lnTo>
                    <a:lnTo>
                      <a:pt x="169" y="175"/>
                    </a:lnTo>
                    <a:lnTo>
                      <a:pt x="167" y="178"/>
                    </a:lnTo>
                    <a:lnTo>
                      <a:pt x="163" y="178"/>
                    </a:lnTo>
                    <a:lnTo>
                      <a:pt x="161" y="178"/>
                    </a:lnTo>
                    <a:lnTo>
                      <a:pt x="157" y="180"/>
                    </a:lnTo>
                    <a:lnTo>
                      <a:pt x="155" y="180"/>
                    </a:lnTo>
                    <a:lnTo>
                      <a:pt x="153" y="180"/>
                    </a:lnTo>
                    <a:lnTo>
                      <a:pt x="151" y="180"/>
                    </a:lnTo>
                    <a:lnTo>
                      <a:pt x="151" y="182"/>
                    </a:lnTo>
                    <a:lnTo>
                      <a:pt x="151" y="180"/>
                    </a:lnTo>
                    <a:lnTo>
                      <a:pt x="151" y="182"/>
                    </a:lnTo>
                    <a:lnTo>
                      <a:pt x="149" y="182"/>
                    </a:lnTo>
                    <a:lnTo>
                      <a:pt x="149" y="184"/>
                    </a:lnTo>
                    <a:lnTo>
                      <a:pt x="148" y="184"/>
                    </a:lnTo>
                    <a:lnTo>
                      <a:pt x="148" y="186"/>
                    </a:lnTo>
                    <a:lnTo>
                      <a:pt x="146" y="186"/>
                    </a:lnTo>
                    <a:lnTo>
                      <a:pt x="146" y="188"/>
                    </a:lnTo>
                    <a:lnTo>
                      <a:pt x="146" y="190"/>
                    </a:lnTo>
                    <a:lnTo>
                      <a:pt x="144" y="192"/>
                    </a:lnTo>
                    <a:lnTo>
                      <a:pt x="146" y="194"/>
                    </a:lnTo>
                    <a:lnTo>
                      <a:pt x="146" y="196"/>
                    </a:lnTo>
                    <a:lnTo>
                      <a:pt x="146" y="198"/>
                    </a:lnTo>
                    <a:lnTo>
                      <a:pt x="146" y="200"/>
                    </a:lnTo>
                    <a:lnTo>
                      <a:pt x="144" y="202"/>
                    </a:lnTo>
                    <a:lnTo>
                      <a:pt x="142" y="203"/>
                    </a:lnTo>
                    <a:lnTo>
                      <a:pt x="142" y="202"/>
                    </a:lnTo>
                    <a:lnTo>
                      <a:pt x="140" y="202"/>
                    </a:lnTo>
                    <a:lnTo>
                      <a:pt x="136" y="202"/>
                    </a:lnTo>
                    <a:lnTo>
                      <a:pt x="136" y="203"/>
                    </a:lnTo>
                    <a:lnTo>
                      <a:pt x="136" y="205"/>
                    </a:lnTo>
                    <a:lnTo>
                      <a:pt x="134" y="205"/>
                    </a:lnTo>
                    <a:lnTo>
                      <a:pt x="132" y="205"/>
                    </a:lnTo>
                    <a:lnTo>
                      <a:pt x="134" y="207"/>
                    </a:lnTo>
                    <a:lnTo>
                      <a:pt x="134" y="209"/>
                    </a:lnTo>
                    <a:lnTo>
                      <a:pt x="136" y="211"/>
                    </a:lnTo>
                    <a:lnTo>
                      <a:pt x="136" y="213"/>
                    </a:lnTo>
                    <a:lnTo>
                      <a:pt x="134" y="213"/>
                    </a:lnTo>
                    <a:lnTo>
                      <a:pt x="132" y="215"/>
                    </a:lnTo>
                    <a:lnTo>
                      <a:pt x="134" y="215"/>
                    </a:lnTo>
                    <a:lnTo>
                      <a:pt x="134" y="217"/>
                    </a:lnTo>
                    <a:lnTo>
                      <a:pt x="132" y="217"/>
                    </a:lnTo>
                    <a:lnTo>
                      <a:pt x="130" y="217"/>
                    </a:lnTo>
                    <a:lnTo>
                      <a:pt x="128" y="217"/>
                    </a:lnTo>
                    <a:lnTo>
                      <a:pt x="128" y="219"/>
                    </a:lnTo>
                    <a:lnTo>
                      <a:pt x="126" y="219"/>
                    </a:lnTo>
                    <a:lnTo>
                      <a:pt x="126" y="221"/>
                    </a:lnTo>
                    <a:lnTo>
                      <a:pt x="125" y="223"/>
                    </a:lnTo>
                    <a:lnTo>
                      <a:pt x="125" y="226"/>
                    </a:lnTo>
                    <a:lnTo>
                      <a:pt x="126" y="226"/>
                    </a:lnTo>
                    <a:lnTo>
                      <a:pt x="125" y="230"/>
                    </a:lnTo>
                    <a:lnTo>
                      <a:pt x="123" y="230"/>
                    </a:lnTo>
                    <a:lnTo>
                      <a:pt x="121" y="230"/>
                    </a:lnTo>
                    <a:lnTo>
                      <a:pt x="119" y="230"/>
                    </a:lnTo>
                    <a:lnTo>
                      <a:pt x="119" y="232"/>
                    </a:lnTo>
                    <a:lnTo>
                      <a:pt x="117" y="232"/>
                    </a:lnTo>
                    <a:lnTo>
                      <a:pt x="115" y="232"/>
                    </a:lnTo>
                    <a:lnTo>
                      <a:pt x="115" y="234"/>
                    </a:lnTo>
                    <a:lnTo>
                      <a:pt x="115" y="236"/>
                    </a:lnTo>
                    <a:lnTo>
                      <a:pt x="103" y="225"/>
                    </a:lnTo>
                    <a:lnTo>
                      <a:pt x="94" y="213"/>
                    </a:lnTo>
                    <a:lnTo>
                      <a:pt x="90" y="211"/>
                    </a:lnTo>
                    <a:lnTo>
                      <a:pt x="78" y="200"/>
                    </a:lnTo>
                    <a:lnTo>
                      <a:pt x="77" y="196"/>
                    </a:lnTo>
                    <a:lnTo>
                      <a:pt x="61" y="180"/>
                    </a:lnTo>
                    <a:lnTo>
                      <a:pt x="53" y="173"/>
                    </a:lnTo>
                    <a:lnTo>
                      <a:pt x="44" y="163"/>
                    </a:lnTo>
                    <a:lnTo>
                      <a:pt x="40" y="157"/>
                    </a:lnTo>
                    <a:lnTo>
                      <a:pt x="38" y="155"/>
                    </a:lnTo>
                    <a:lnTo>
                      <a:pt x="30" y="146"/>
                    </a:lnTo>
                    <a:lnTo>
                      <a:pt x="27" y="144"/>
                    </a:lnTo>
                    <a:lnTo>
                      <a:pt x="11" y="129"/>
                    </a:lnTo>
                    <a:lnTo>
                      <a:pt x="2" y="119"/>
                    </a:lnTo>
                    <a:lnTo>
                      <a:pt x="0" y="117"/>
                    </a:lnTo>
                    <a:lnTo>
                      <a:pt x="0" y="115"/>
                    </a:lnTo>
                    <a:lnTo>
                      <a:pt x="21" y="86"/>
                    </a:lnTo>
                    <a:lnTo>
                      <a:pt x="23" y="86"/>
                    </a:lnTo>
                    <a:lnTo>
                      <a:pt x="23" y="84"/>
                    </a:lnTo>
                    <a:lnTo>
                      <a:pt x="27" y="79"/>
                    </a:lnTo>
                    <a:lnTo>
                      <a:pt x="29" y="79"/>
                    </a:lnTo>
                    <a:lnTo>
                      <a:pt x="29" y="77"/>
                    </a:lnTo>
                    <a:lnTo>
                      <a:pt x="29" y="75"/>
                    </a:lnTo>
                    <a:lnTo>
                      <a:pt x="30" y="77"/>
                    </a:lnTo>
                    <a:lnTo>
                      <a:pt x="30" y="75"/>
                    </a:lnTo>
                    <a:lnTo>
                      <a:pt x="30" y="73"/>
                    </a:lnTo>
                    <a:lnTo>
                      <a:pt x="36" y="67"/>
                    </a:lnTo>
                    <a:lnTo>
                      <a:pt x="38" y="65"/>
                    </a:lnTo>
                    <a:lnTo>
                      <a:pt x="38" y="63"/>
                    </a:lnTo>
                    <a:lnTo>
                      <a:pt x="36" y="59"/>
                    </a:lnTo>
                    <a:lnTo>
                      <a:pt x="34" y="59"/>
                    </a:lnTo>
                    <a:lnTo>
                      <a:pt x="34" y="58"/>
                    </a:lnTo>
                    <a:lnTo>
                      <a:pt x="34" y="56"/>
                    </a:lnTo>
                    <a:lnTo>
                      <a:pt x="32" y="56"/>
                    </a:lnTo>
                    <a:lnTo>
                      <a:pt x="32" y="54"/>
                    </a:lnTo>
                    <a:lnTo>
                      <a:pt x="32" y="52"/>
                    </a:lnTo>
                    <a:lnTo>
                      <a:pt x="32" y="50"/>
                    </a:lnTo>
                    <a:lnTo>
                      <a:pt x="30" y="50"/>
                    </a:lnTo>
                    <a:lnTo>
                      <a:pt x="30" y="48"/>
                    </a:lnTo>
                    <a:lnTo>
                      <a:pt x="30" y="46"/>
                    </a:lnTo>
                    <a:lnTo>
                      <a:pt x="32" y="46"/>
                    </a:lnTo>
                    <a:lnTo>
                      <a:pt x="32" y="44"/>
                    </a:lnTo>
                    <a:lnTo>
                      <a:pt x="32" y="42"/>
                    </a:lnTo>
                    <a:lnTo>
                      <a:pt x="46" y="42"/>
                    </a:lnTo>
                    <a:lnTo>
                      <a:pt x="67" y="42"/>
                    </a:lnTo>
                    <a:lnTo>
                      <a:pt x="73" y="42"/>
                    </a:lnTo>
                    <a:lnTo>
                      <a:pt x="75" y="42"/>
                    </a:lnTo>
                    <a:lnTo>
                      <a:pt x="78" y="44"/>
                    </a:lnTo>
                    <a:lnTo>
                      <a:pt x="80" y="42"/>
                    </a:lnTo>
                    <a:lnTo>
                      <a:pt x="82" y="42"/>
                    </a:lnTo>
                    <a:lnTo>
                      <a:pt x="86" y="36"/>
                    </a:lnTo>
                    <a:lnTo>
                      <a:pt x="98" y="27"/>
                    </a:lnTo>
                    <a:lnTo>
                      <a:pt x="98" y="25"/>
                    </a:lnTo>
                    <a:lnTo>
                      <a:pt x="117" y="10"/>
                    </a:lnTo>
                    <a:lnTo>
                      <a:pt x="117" y="8"/>
                    </a:lnTo>
                    <a:lnTo>
                      <a:pt x="119" y="6"/>
                    </a:lnTo>
                    <a:lnTo>
                      <a:pt x="123" y="4"/>
                    </a:lnTo>
                    <a:lnTo>
                      <a:pt x="126" y="0"/>
                    </a:lnTo>
                    <a:close/>
                  </a:path>
                </a:pathLst>
              </a:custGeom>
              <a:solidFill>
                <a:srgbClr val="2E648C"/>
              </a:solidFill>
              <a:ln w="6350">
                <a:solidFill>
                  <a:srgbClr val="E1E1E1"/>
                </a:solidFill>
                <a:prstDash val="solid"/>
                <a:round/>
                <a:headEnd/>
                <a:tailEnd/>
              </a:ln>
            </p:spPr>
            <p:txBody>
              <a:bodyPr/>
              <a:lstStyle/>
              <a:p>
                <a:endParaRPr lang="en-US"/>
              </a:p>
            </p:txBody>
          </p:sp>
          <p:sp>
            <p:nvSpPr>
              <p:cNvPr id="38228" name="Freeform 85"/>
              <p:cNvSpPr>
                <a:spLocks/>
              </p:cNvSpPr>
              <p:nvPr/>
            </p:nvSpPr>
            <p:spPr bwMode="auto">
              <a:xfrm>
                <a:off x="1873" y="841"/>
                <a:ext cx="153" cy="109"/>
              </a:xfrm>
              <a:custGeom>
                <a:avLst/>
                <a:gdLst>
                  <a:gd name="T0" fmla="*/ 38 w 153"/>
                  <a:gd name="T1" fmla="*/ 0 h 109"/>
                  <a:gd name="T2" fmla="*/ 44 w 153"/>
                  <a:gd name="T3" fmla="*/ 0 h 109"/>
                  <a:gd name="T4" fmla="*/ 57 w 153"/>
                  <a:gd name="T5" fmla="*/ 0 h 109"/>
                  <a:gd name="T6" fmla="*/ 67 w 153"/>
                  <a:gd name="T7" fmla="*/ 0 h 109"/>
                  <a:gd name="T8" fmla="*/ 76 w 153"/>
                  <a:gd name="T9" fmla="*/ 0 h 109"/>
                  <a:gd name="T10" fmla="*/ 88 w 153"/>
                  <a:gd name="T11" fmla="*/ 0 h 109"/>
                  <a:gd name="T12" fmla="*/ 107 w 153"/>
                  <a:gd name="T13" fmla="*/ 2 h 109"/>
                  <a:gd name="T14" fmla="*/ 126 w 153"/>
                  <a:gd name="T15" fmla="*/ 2 h 109"/>
                  <a:gd name="T16" fmla="*/ 153 w 153"/>
                  <a:gd name="T17" fmla="*/ 6 h 109"/>
                  <a:gd name="T18" fmla="*/ 151 w 153"/>
                  <a:gd name="T19" fmla="*/ 27 h 109"/>
                  <a:gd name="T20" fmla="*/ 149 w 153"/>
                  <a:gd name="T21" fmla="*/ 32 h 109"/>
                  <a:gd name="T22" fmla="*/ 149 w 153"/>
                  <a:gd name="T23" fmla="*/ 36 h 109"/>
                  <a:gd name="T24" fmla="*/ 149 w 153"/>
                  <a:gd name="T25" fmla="*/ 55 h 109"/>
                  <a:gd name="T26" fmla="*/ 147 w 153"/>
                  <a:gd name="T27" fmla="*/ 75 h 109"/>
                  <a:gd name="T28" fmla="*/ 146 w 153"/>
                  <a:gd name="T29" fmla="*/ 105 h 109"/>
                  <a:gd name="T30" fmla="*/ 130 w 153"/>
                  <a:gd name="T31" fmla="*/ 109 h 109"/>
                  <a:gd name="T32" fmla="*/ 123 w 153"/>
                  <a:gd name="T33" fmla="*/ 107 h 109"/>
                  <a:gd name="T34" fmla="*/ 121 w 153"/>
                  <a:gd name="T35" fmla="*/ 107 h 109"/>
                  <a:gd name="T36" fmla="*/ 107 w 153"/>
                  <a:gd name="T37" fmla="*/ 107 h 109"/>
                  <a:gd name="T38" fmla="*/ 101 w 153"/>
                  <a:gd name="T39" fmla="*/ 107 h 109"/>
                  <a:gd name="T40" fmla="*/ 98 w 153"/>
                  <a:gd name="T41" fmla="*/ 107 h 109"/>
                  <a:gd name="T42" fmla="*/ 94 w 153"/>
                  <a:gd name="T43" fmla="*/ 107 h 109"/>
                  <a:gd name="T44" fmla="*/ 78 w 153"/>
                  <a:gd name="T45" fmla="*/ 105 h 109"/>
                  <a:gd name="T46" fmla="*/ 73 w 153"/>
                  <a:gd name="T47" fmla="*/ 105 h 109"/>
                  <a:gd name="T48" fmla="*/ 65 w 153"/>
                  <a:gd name="T49" fmla="*/ 105 h 109"/>
                  <a:gd name="T50" fmla="*/ 55 w 153"/>
                  <a:gd name="T51" fmla="*/ 105 h 109"/>
                  <a:gd name="T52" fmla="*/ 48 w 153"/>
                  <a:gd name="T53" fmla="*/ 105 h 109"/>
                  <a:gd name="T54" fmla="*/ 32 w 153"/>
                  <a:gd name="T55" fmla="*/ 103 h 109"/>
                  <a:gd name="T56" fmla="*/ 23 w 153"/>
                  <a:gd name="T57" fmla="*/ 103 h 109"/>
                  <a:gd name="T58" fmla="*/ 13 w 153"/>
                  <a:gd name="T59" fmla="*/ 103 h 109"/>
                  <a:gd name="T60" fmla="*/ 0 w 153"/>
                  <a:gd name="T61" fmla="*/ 102 h 109"/>
                  <a:gd name="T62" fmla="*/ 0 w 153"/>
                  <a:gd name="T63" fmla="*/ 98 h 109"/>
                  <a:gd name="T64" fmla="*/ 0 w 153"/>
                  <a:gd name="T65" fmla="*/ 94 h 109"/>
                  <a:gd name="T66" fmla="*/ 0 w 153"/>
                  <a:gd name="T67" fmla="*/ 94 h 109"/>
                  <a:gd name="T68" fmla="*/ 0 w 153"/>
                  <a:gd name="T69" fmla="*/ 77 h 109"/>
                  <a:gd name="T70" fmla="*/ 0 w 153"/>
                  <a:gd name="T71" fmla="*/ 75 h 109"/>
                  <a:gd name="T72" fmla="*/ 2 w 153"/>
                  <a:gd name="T73" fmla="*/ 71 h 109"/>
                  <a:gd name="T74" fmla="*/ 2 w 153"/>
                  <a:gd name="T75" fmla="*/ 59 h 109"/>
                  <a:gd name="T76" fmla="*/ 2 w 153"/>
                  <a:gd name="T77" fmla="*/ 55 h 109"/>
                  <a:gd name="T78" fmla="*/ 2 w 153"/>
                  <a:gd name="T79" fmla="*/ 15 h 109"/>
                  <a:gd name="T80" fmla="*/ 13 w 153"/>
                  <a:gd name="T81" fmla="*/ 0 h 109"/>
                  <a:gd name="T82" fmla="*/ 21 w 153"/>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3"/>
                  <a:gd name="T127" fmla="*/ 0 h 109"/>
                  <a:gd name="T128" fmla="*/ 153 w 153"/>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3" h="109">
                    <a:moveTo>
                      <a:pt x="21" y="0"/>
                    </a:moveTo>
                    <a:lnTo>
                      <a:pt x="38" y="0"/>
                    </a:lnTo>
                    <a:lnTo>
                      <a:pt x="40" y="0"/>
                    </a:lnTo>
                    <a:lnTo>
                      <a:pt x="44" y="0"/>
                    </a:lnTo>
                    <a:lnTo>
                      <a:pt x="50" y="0"/>
                    </a:lnTo>
                    <a:lnTo>
                      <a:pt x="57" y="0"/>
                    </a:lnTo>
                    <a:lnTo>
                      <a:pt x="61" y="0"/>
                    </a:lnTo>
                    <a:lnTo>
                      <a:pt x="67" y="0"/>
                    </a:lnTo>
                    <a:lnTo>
                      <a:pt x="75" y="0"/>
                    </a:lnTo>
                    <a:lnTo>
                      <a:pt x="76" y="0"/>
                    </a:lnTo>
                    <a:lnTo>
                      <a:pt x="88" y="0"/>
                    </a:lnTo>
                    <a:lnTo>
                      <a:pt x="107" y="2"/>
                    </a:lnTo>
                    <a:lnTo>
                      <a:pt x="124" y="2"/>
                    </a:lnTo>
                    <a:lnTo>
                      <a:pt x="126" y="2"/>
                    </a:lnTo>
                    <a:lnTo>
                      <a:pt x="153" y="2"/>
                    </a:lnTo>
                    <a:lnTo>
                      <a:pt x="153" y="6"/>
                    </a:lnTo>
                    <a:lnTo>
                      <a:pt x="151" y="11"/>
                    </a:lnTo>
                    <a:lnTo>
                      <a:pt x="151" y="27"/>
                    </a:lnTo>
                    <a:lnTo>
                      <a:pt x="149" y="27"/>
                    </a:lnTo>
                    <a:lnTo>
                      <a:pt x="149" y="32"/>
                    </a:lnTo>
                    <a:lnTo>
                      <a:pt x="149" y="36"/>
                    </a:lnTo>
                    <a:lnTo>
                      <a:pt x="149" y="52"/>
                    </a:lnTo>
                    <a:lnTo>
                      <a:pt x="149" y="55"/>
                    </a:lnTo>
                    <a:lnTo>
                      <a:pt x="147" y="69"/>
                    </a:lnTo>
                    <a:lnTo>
                      <a:pt x="147" y="75"/>
                    </a:lnTo>
                    <a:lnTo>
                      <a:pt x="147" y="78"/>
                    </a:lnTo>
                    <a:lnTo>
                      <a:pt x="146" y="105"/>
                    </a:lnTo>
                    <a:lnTo>
                      <a:pt x="146" y="109"/>
                    </a:lnTo>
                    <a:lnTo>
                      <a:pt x="130" y="109"/>
                    </a:lnTo>
                    <a:lnTo>
                      <a:pt x="124" y="107"/>
                    </a:lnTo>
                    <a:lnTo>
                      <a:pt x="123" y="107"/>
                    </a:lnTo>
                    <a:lnTo>
                      <a:pt x="121" y="107"/>
                    </a:lnTo>
                    <a:lnTo>
                      <a:pt x="113" y="107"/>
                    </a:lnTo>
                    <a:lnTo>
                      <a:pt x="107" y="107"/>
                    </a:lnTo>
                    <a:lnTo>
                      <a:pt x="101" y="107"/>
                    </a:lnTo>
                    <a:lnTo>
                      <a:pt x="99" y="107"/>
                    </a:lnTo>
                    <a:lnTo>
                      <a:pt x="98" y="107"/>
                    </a:lnTo>
                    <a:lnTo>
                      <a:pt x="94" y="107"/>
                    </a:lnTo>
                    <a:lnTo>
                      <a:pt x="82" y="107"/>
                    </a:lnTo>
                    <a:lnTo>
                      <a:pt x="78" y="105"/>
                    </a:lnTo>
                    <a:lnTo>
                      <a:pt x="73" y="105"/>
                    </a:lnTo>
                    <a:lnTo>
                      <a:pt x="65" y="105"/>
                    </a:lnTo>
                    <a:lnTo>
                      <a:pt x="57" y="105"/>
                    </a:lnTo>
                    <a:lnTo>
                      <a:pt x="55" y="105"/>
                    </a:lnTo>
                    <a:lnTo>
                      <a:pt x="50" y="105"/>
                    </a:lnTo>
                    <a:lnTo>
                      <a:pt x="48" y="105"/>
                    </a:lnTo>
                    <a:lnTo>
                      <a:pt x="44" y="103"/>
                    </a:lnTo>
                    <a:lnTo>
                      <a:pt x="32" y="103"/>
                    </a:lnTo>
                    <a:lnTo>
                      <a:pt x="25" y="103"/>
                    </a:lnTo>
                    <a:lnTo>
                      <a:pt x="23" y="103"/>
                    </a:lnTo>
                    <a:lnTo>
                      <a:pt x="21" y="103"/>
                    </a:lnTo>
                    <a:lnTo>
                      <a:pt x="13" y="103"/>
                    </a:lnTo>
                    <a:lnTo>
                      <a:pt x="5" y="102"/>
                    </a:lnTo>
                    <a:lnTo>
                      <a:pt x="0" y="102"/>
                    </a:lnTo>
                    <a:lnTo>
                      <a:pt x="0" y="98"/>
                    </a:lnTo>
                    <a:lnTo>
                      <a:pt x="0" y="94"/>
                    </a:lnTo>
                    <a:lnTo>
                      <a:pt x="0" y="88"/>
                    </a:lnTo>
                    <a:lnTo>
                      <a:pt x="0" y="77"/>
                    </a:lnTo>
                    <a:lnTo>
                      <a:pt x="0" y="75"/>
                    </a:lnTo>
                    <a:lnTo>
                      <a:pt x="2" y="71"/>
                    </a:lnTo>
                    <a:lnTo>
                      <a:pt x="2" y="63"/>
                    </a:lnTo>
                    <a:lnTo>
                      <a:pt x="2" y="59"/>
                    </a:lnTo>
                    <a:lnTo>
                      <a:pt x="2" y="57"/>
                    </a:lnTo>
                    <a:lnTo>
                      <a:pt x="2" y="55"/>
                    </a:lnTo>
                    <a:lnTo>
                      <a:pt x="2" y="34"/>
                    </a:lnTo>
                    <a:lnTo>
                      <a:pt x="2" y="15"/>
                    </a:lnTo>
                    <a:lnTo>
                      <a:pt x="3" y="0"/>
                    </a:lnTo>
                    <a:lnTo>
                      <a:pt x="13" y="0"/>
                    </a:lnTo>
                    <a:lnTo>
                      <a:pt x="15" y="0"/>
                    </a:lnTo>
                    <a:lnTo>
                      <a:pt x="21" y="0"/>
                    </a:lnTo>
                    <a:close/>
                  </a:path>
                </a:pathLst>
              </a:custGeom>
              <a:solidFill>
                <a:srgbClr val="97B4C7"/>
              </a:solidFill>
              <a:ln w="6350">
                <a:solidFill>
                  <a:srgbClr val="E1E1E1"/>
                </a:solidFill>
                <a:prstDash val="solid"/>
                <a:round/>
                <a:headEnd/>
                <a:tailEnd/>
              </a:ln>
            </p:spPr>
            <p:txBody>
              <a:bodyPr/>
              <a:lstStyle/>
              <a:p>
                <a:endParaRPr lang="en-US"/>
              </a:p>
            </p:txBody>
          </p:sp>
          <p:sp>
            <p:nvSpPr>
              <p:cNvPr id="38229" name="Freeform 86"/>
              <p:cNvSpPr>
                <a:spLocks/>
              </p:cNvSpPr>
              <p:nvPr/>
            </p:nvSpPr>
            <p:spPr bwMode="auto">
              <a:xfrm>
                <a:off x="1654" y="1083"/>
                <a:ext cx="173" cy="130"/>
              </a:xfrm>
              <a:custGeom>
                <a:avLst/>
                <a:gdLst>
                  <a:gd name="T0" fmla="*/ 32 w 173"/>
                  <a:gd name="T1" fmla="*/ 2 h 130"/>
                  <a:gd name="T2" fmla="*/ 34 w 173"/>
                  <a:gd name="T3" fmla="*/ 5 h 130"/>
                  <a:gd name="T4" fmla="*/ 42 w 173"/>
                  <a:gd name="T5" fmla="*/ 5 h 130"/>
                  <a:gd name="T6" fmla="*/ 44 w 173"/>
                  <a:gd name="T7" fmla="*/ 7 h 130"/>
                  <a:gd name="T8" fmla="*/ 52 w 173"/>
                  <a:gd name="T9" fmla="*/ 13 h 130"/>
                  <a:gd name="T10" fmla="*/ 54 w 173"/>
                  <a:gd name="T11" fmla="*/ 13 h 130"/>
                  <a:gd name="T12" fmla="*/ 55 w 173"/>
                  <a:gd name="T13" fmla="*/ 15 h 130"/>
                  <a:gd name="T14" fmla="*/ 55 w 173"/>
                  <a:gd name="T15" fmla="*/ 15 h 130"/>
                  <a:gd name="T16" fmla="*/ 61 w 173"/>
                  <a:gd name="T17" fmla="*/ 17 h 130"/>
                  <a:gd name="T18" fmla="*/ 63 w 173"/>
                  <a:gd name="T19" fmla="*/ 19 h 130"/>
                  <a:gd name="T20" fmla="*/ 67 w 173"/>
                  <a:gd name="T21" fmla="*/ 25 h 130"/>
                  <a:gd name="T22" fmla="*/ 71 w 173"/>
                  <a:gd name="T23" fmla="*/ 27 h 130"/>
                  <a:gd name="T24" fmla="*/ 77 w 173"/>
                  <a:gd name="T25" fmla="*/ 30 h 130"/>
                  <a:gd name="T26" fmla="*/ 80 w 173"/>
                  <a:gd name="T27" fmla="*/ 30 h 130"/>
                  <a:gd name="T28" fmla="*/ 82 w 173"/>
                  <a:gd name="T29" fmla="*/ 32 h 130"/>
                  <a:gd name="T30" fmla="*/ 84 w 173"/>
                  <a:gd name="T31" fmla="*/ 32 h 130"/>
                  <a:gd name="T32" fmla="*/ 90 w 173"/>
                  <a:gd name="T33" fmla="*/ 34 h 130"/>
                  <a:gd name="T34" fmla="*/ 92 w 173"/>
                  <a:gd name="T35" fmla="*/ 40 h 130"/>
                  <a:gd name="T36" fmla="*/ 94 w 173"/>
                  <a:gd name="T37" fmla="*/ 46 h 130"/>
                  <a:gd name="T38" fmla="*/ 103 w 173"/>
                  <a:gd name="T39" fmla="*/ 50 h 130"/>
                  <a:gd name="T40" fmla="*/ 111 w 173"/>
                  <a:gd name="T41" fmla="*/ 50 h 130"/>
                  <a:gd name="T42" fmla="*/ 113 w 173"/>
                  <a:gd name="T43" fmla="*/ 52 h 130"/>
                  <a:gd name="T44" fmla="*/ 119 w 173"/>
                  <a:gd name="T45" fmla="*/ 53 h 130"/>
                  <a:gd name="T46" fmla="*/ 132 w 173"/>
                  <a:gd name="T47" fmla="*/ 55 h 130"/>
                  <a:gd name="T48" fmla="*/ 130 w 173"/>
                  <a:gd name="T49" fmla="*/ 61 h 130"/>
                  <a:gd name="T50" fmla="*/ 130 w 173"/>
                  <a:gd name="T51" fmla="*/ 69 h 130"/>
                  <a:gd name="T52" fmla="*/ 136 w 173"/>
                  <a:gd name="T53" fmla="*/ 73 h 130"/>
                  <a:gd name="T54" fmla="*/ 142 w 173"/>
                  <a:gd name="T55" fmla="*/ 82 h 130"/>
                  <a:gd name="T56" fmla="*/ 150 w 173"/>
                  <a:gd name="T57" fmla="*/ 84 h 130"/>
                  <a:gd name="T58" fmla="*/ 153 w 173"/>
                  <a:gd name="T59" fmla="*/ 88 h 130"/>
                  <a:gd name="T60" fmla="*/ 157 w 173"/>
                  <a:gd name="T61" fmla="*/ 96 h 130"/>
                  <a:gd name="T62" fmla="*/ 165 w 173"/>
                  <a:gd name="T63" fmla="*/ 105 h 130"/>
                  <a:gd name="T64" fmla="*/ 167 w 173"/>
                  <a:gd name="T65" fmla="*/ 115 h 130"/>
                  <a:gd name="T66" fmla="*/ 169 w 173"/>
                  <a:gd name="T67" fmla="*/ 123 h 130"/>
                  <a:gd name="T68" fmla="*/ 173 w 173"/>
                  <a:gd name="T69" fmla="*/ 128 h 130"/>
                  <a:gd name="T70" fmla="*/ 157 w 173"/>
                  <a:gd name="T71" fmla="*/ 130 h 130"/>
                  <a:gd name="T72" fmla="*/ 140 w 173"/>
                  <a:gd name="T73" fmla="*/ 130 h 130"/>
                  <a:gd name="T74" fmla="*/ 134 w 173"/>
                  <a:gd name="T75" fmla="*/ 130 h 130"/>
                  <a:gd name="T76" fmla="*/ 117 w 173"/>
                  <a:gd name="T77" fmla="*/ 130 h 130"/>
                  <a:gd name="T78" fmla="*/ 102 w 173"/>
                  <a:gd name="T79" fmla="*/ 130 h 130"/>
                  <a:gd name="T80" fmla="*/ 80 w 173"/>
                  <a:gd name="T81" fmla="*/ 130 h 130"/>
                  <a:gd name="T82" fmla="*/ 57 w 173"/>
                  <a:gd name="T83" fmla="*/ 128 h 130"/>
                  <a:gd name="T84" fmla="*/ 52 w 173"/>
                  <a:gd name="T85" fmla="*/ 128 h 130"/>
                  <a:gd name="T86" fmla="*/ 44 w 173"/>
                  <a:gd name="T87" fmla="*/ 128 h 130"/>
                  <a:gd name="T88" fmla="*/ 36 w 173"/>
                  <a:gd name="T89" fmla="*/ 128 h 130"/>
                  <a:gd name="T90" fmla="*/ 23 w 173"/>
                  <a:gd name="T91" fmla="*/ 126 h 130"/>
                  <a:gd name="T92" fmla="*/ 9 w 173"/>
                  <a:gd name="T93" fmla="*/ 126 h 130"/>
                  <a:gd name="T94" fmla="*/ 9 w 173"/>
                  <a:gd name="T95" fmla="*/ 115 h 130"/>
                  <a:gd name="T96" fmla="*/ 6 w 173"/>
                  <a:gd name="T97" fmla="*/ 98 h 130"/>
                  <a:gd name="T98" fmla="*/ 2 w 173"/>
                  <a:gd name="T99" fmla="*/ 76 h 130"/>
                  <a:gd name="T100" fmla="*/ 4 w 173"/>
                  <a:gd name="T101" fmla="*/ 57 h 130"/>
                  <a:gd name="T102" fmla="*/ 15 w 173"/>
                  <a:gd name="T103" fmla="*/ 19 h 130"/>
                  <a:gd name="T104" fmla="*/ 23 w 173"/>
                  <a:gd name="T105" fmla="*/ 4 h 1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3"/>
                  <a:gd name="T160" fmla="*/ 0 h 130"/>
                  <a:gd name="T161" fmla="*/ 173 w 173"/>
                  <a:gd name="T162" fmla="*/ 130 h 1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3" h="130">
                    <a:moveTo>
                      <a:pt x="27" y="0"/>
                    </a:moveTo>
                    <a:lnTo>
                      <a:pt x="30" y="2"/>
                    </a:lnTo>
                    <a:lnTo>
                      <a:pt x="32" y="2"/>
                    </a:lnTo>
                    <a:lnTo>
                      <a:pt x="32" y="4"/>
                    </a:lnTo>
                    <a:lnTo>
                      <a:pt x="30" y="4"/>
                    </a:lnTo>
                    <a:lnTo>
                      <a:pt x="30" y="5"/>
                    </a:lnTo>
                    <a:lnTo>
                      <a:pt x="32" y="5"/>
                    </a:lnTo>
                    <a:lnTo>
                      <a:pt x="34" y="5"/>
                    </a:lnTo>
                    <a:lnTo>
                      <a:pt x="38" y="5"/>
                    </a:lnTo>
                    <a:lnTo>
                      <a:pt x="40" y="5"/>
                    </a:lnTo>
                    <a:lnTo>
                      <a:pt x="42" y="5"/>
                    </a:lnTo>
                    <a:lnTo>
                      <a:pt x="42" y="7"/>
                    </a:lnTo>
                    <a:lnTo>
                      <a:pt x="44" y="7"/>
                    </a:lnTo>
                    <a:lnTo>
                      <a:pt x="46" y="7"/>
                    </a:lnTo>
                    <a:lnTo>
                      <a:pt x="48" y="11"/>
                    </a:lnTo>
                    <a:lnTo>
                      <a:pt x="50" y="13"/>
                    </a:lnTo>
                    <a:lnTo>
                      <a:pt x="52" y="13"/>
                    </a:lnTo>
                    <a:lnTo>
                      <a:pt x="54" y="13"/>
                    </a:lnTo>
                    <a:lnTo>
                      <a:pt x="54" y="15"/>
                    </a:lnTo>
                    <a:lnTo>
                      <a:pt x="55" y="17"/>
                    </a:lnTo>
                    <a:lnTo>
                      <a:pt x="55" y="15"/>
                    </a:lnTo>
                    <a:lnTo>
                      <a:pt x="55" y="13"/>
                    </a:lnTo>
                    <a:lnTo>
                      <a:pt x="55" y="15"/>
                    </a:lnTo>
                    <a:lnTo>
                      <a:pt x="57" y="15"/>
                    </a:lnTo>
                    <a:lnTo>
                      <a:pt x="59" y="15"/>
                    </a:lnTo>
                    <a:lnTo>
                      <a:pt x="61" y="17"/>
                    </a:lnTo>
                    <a:lnTo>
                      <a:pt x="61" y="19"/>
                    </a:lnTo>
                    <a:lnTo>
                      <a:pt x="63" y="19"/>
                    </a:lnTo>
                    <a:lnTo>
                      <a:pt x="65" y="21"/>
                    </a:lnTo>
                    <a:lnTo>
                      <a:pt x="65" y="23"/>
                    </a:lnTo>
                    <a:lnTo>
                      <a:pt x="67" y="23"/>
                    </a:lnTo>
                    <a:lnTo>
                      <a:pt x="67" y="25"/>
                    </a:lnTo>
                    <a:lnTo>
                      <a:pt x="69" y="25"/>
                    </a:lnTo>
                    <a:lnTo>
                      <a:pt x="71" y="27"/>
                    </a:lnTo>
                    <a:lnTo>
                      <a:pt x="71" y="25"/>
                    </a:lnTo>
                    <a:lnTo>
                      <a:pt x="71" y="27"/>
                    </a:lnTo>
                    <a:lnTo>
                      <a:pt x="73" y="28"/>
                    </a:lnTo>
                    <a:lnTo>
                      <a:pt x="75" y="28"/>
                    </a:lnTo>
                    <a:lnTo>
                      <a:pt x="77" y="30"/>
                    </a:lnTo>
                    <a:lnTo>
                      <a:pt x="78" y="32"/>
                    </a:lnTo>
                    <a:lnTo>
                      <a:pt x="78" y="30"/>
                    </a:lnTo>
                    <a:lnTo>
                      <a:pt x="80" y="30"/>
                    </a:lnTo>
                    <a:lnTo>
                      <a:pt x="80" y="28"/>
                    </a:lnTo>
                    <a:lnTo>
                      <a:pt x="82" y="28"/>
                    </a:lnTo>
                    <a:lnTo>
                      <a:pt x="82" y="30"/>
                    </a:lnTo>
                    <a:lnTo>
                      <a:pt x="82" y="32"/>
                    </a:lnTo>
                    <a:lnTo>
                      <a:pt x="84" y="34"/>
                    </a:lnTo>
                    <a:lnTo>
                      <a:pt x="84" y="32"/>
                    </a:lnTo>
                    <a:lnTo>
                      <a:pt x="86" y="32"/>
                    </a:lnTo>
                    <a:lnTo>
                      <a:pt x="86" y="30"/>
                    </a:lnTo>
                    <a:lnTo>
                      <a:pt x="86" y="32"/>
                    </a:lnTo>
                    <a:lnTo>
                      <a:pt x="88" y="32"/>
                    </a:lnTo>
                    <a:lnTo>
                      <a:pt x="90" y="34"/>
                    </a:lnTo>
                    <a:lnTo>
                      <a:pt x="90" y="36"/>
                    </a:lnTo>
                    <a:lnTo>
                      <a:pt x="90" y="38"/>
                    </a:lnTo>
                    <a:lnTo>
                      <a:pt x="90" y="40"/>
                    </a:lnTo>
                    <a:lnTo>
                      <a:pt x="92" y="40"/>
                    </a:lnTo>
                    <a:lnTo>
                      <a:pt x="92" y="42"/>
                    </a:lnTo>
                    <a:lnTo>
                      <a:pt x="92" y="44"/>
                    </a:lnTo>
                    <a:lnTo>
                      <a:pt x="94" y="46"/>
                    </a:lnTo>
                    <a:lnTo>
                      <a:pt x="96" y="46"/>
                    </a:lnTo>
                    <a:lnTo>
                      <a:pt x="98" y="46"/>
                    </a:lnTo>
                    <a:lnTo>
                      <a:pt x="102" y="48"/>
                    </a:lnTo>
                    <a:lnTo>
                      <a:pt x="103" y="50"/>
                    </a:lnTo>
                    <a:lnTo>
                      <a:pt x="105" y="52"/>
                    </a:lnTo>
                    <a:lnTo>
                      <a:pt x="109" y="52"/>
                    </a:lnTo>
                    <a:lnTo>
                      <a:pt x="111" y="50"/>
                    </a:lnTo>
                    <a:lnTo>
                      <a:pt x="113" y="52"/>
                    </a:lnTo>
                    <a:lnTo>
                      <a:pt x="115" y="52"/>
                    </a:lnTo>
                    <a:lnTo>
                      <a:pt x="117" y="53"/>
                    </a:lnTo>
                    <a:lnTo>
                      <a:pt x="119" y="53"/>
                    </a:lnTo>
                    <a:lnTo>
                      <a:pt x="123" y="53"/>
                    </a:lnTo>
                    <a:lnTo>
                      <a:pt x="128" y="52"/>
                    </a:lnTo>
                    <a:lnTo>
                      <a:pt x="130" y="53"/>
                    </a:lnTo>
                    <a:lnTo>
                      <a:pt x="132" y="55"/>
                    </a:lnTo>
                    <a:lnTo>
                      <a:pt x="132" y="57"/>
                    </a:lnTo>
                    <a:lnTo>
                      <a:pt x="130" y="61"/>
                    </a:lnTo>
                    <a:lnTo>
                      <a:pt x="128" y="61"/>
                    </a:lnTo>
                    <a:lnTo>
                      <a:pt x="128" y="63"/>
                    </a:lnTo>
                    <a:lnTo>
                      <a:pt x="128" y="65"/>
                    </a:lnTo>
                    <a:lnTo>
                      <a:pt x="130" y="67"/>
                    </a:lnTo>
                    <a:lnTo>
                      <a:pt x="130" y="69"/>
                    </a:lnTo>
                    <a:lnTo>
                      <a:pt x="132" y="69"/>
                    </a:lnTo>
                    <a:lnTo>
                      <a:pt x="134" y="69"/>
                    </a:lnTo>
                    <a:lnTo>
                      <a:pt x="134" y="71"/>
                    </a:lnTo>
                    <a:lnTo>
                      <a:pt x="136" y="71"/>
                    </a:lnTo>
                    <a:lnTo>
                      <a:pt x="136" y="73"/>
                    </a:lnTo>
                    <a:lnTo>
                      <a:pt x="138" y="75"/>
                    </a:lnTo>
                    <a:lnTo>
                      <a:pt x="138" y="76"/>
                    </a:lnTo>
                    <a:lnTo>
                      <a:pt x="140" y="78"/>
                    </a:lnTo>
                    <a:lnTo>
                      <a:pt x="142" y="82"/>
                    </a:lnTo>
                    <a:lnTo>
                      <a:pt x="144" y="84"/>
                    </a:lnTo>
                    <a:lnTo>
                      <a:pt x="148" y="84"/>
                    </a:lnTo>
                    <a:lnTo>
                      <a:pt x="150" y="84"/>
                    </a:lnTo>
                    <a:lnTo>
                      <a:pt x="151" y="86"/>
                    </a:lnTo>
                    <a:lnTo>
                      <a:pt x="151" y="88"/>
                    </a:lnTo>
                    <a:lnTo>
                      <a:pt x="153" y="88"/>
                    </a:lnTo>
                    <a:lnTo>
                      <a:pt x="155" y="90"/>
                    </a:lnTo>
                    <a:lnTo>
                      <a:pt x="155" y="92"/>
                    </a:lnTo>
                    <a:lnTo>
                      <a:pt x="157" y="92"/>
                    </a:lnTo>
                    <a:lnTo>
                      <a:pt x="157" y="94"/>
                    </a:lnTo>
                    <a:lnTo>
                      <a:pt x="157" y="96"/>
                    </a:lnTo>
                    <a:lnTo>
                      <a:pt x="159" y="98"/>
                    </a:lnTo>
                    <a:lnTo>
                      <a:pt x="161" y="100"/>
                    </a:lnTo>
                    <a:lnTo>
                      <a:pt x="163" y="101"/>
                    </a:lnTo>
                    <a:lnTo>
                      <a:pt x="165" y="103"/>
                    </a:lnTo>
                    <a:lnTo>
                      <a:pt x="165" y="105"/>
                    </a:lnTo>
                    <a:lnTo>
                      <a:pt x="165" y="107"/>
                    </a:lnTo>
                    <a:lnTo>
                      <a:pt x="165" y="111"/>
                    </a:lnTo>
                    <a:lnTo>
                      <a:pt x="165" y="113"/>
                    </a:lnTo>
                    <a:lnTo>
                      <a:pt x="167" y="115"/>
                    </a:lnTo>
                    <a:lnTo>
                      <a:pt x="169" y="119"/>
                    </a:lnTo>
                    <a:lnTo>
                      <a:pt x="169" y="121"/>
                    </a:lnTo>
                    <a:lnTo>
                      <a:pt x="169" y="123"/>
                    </a:lnTo>
                    <a:lnTo>
                      <a:pt x="171" y="123"/>
                    </a:lnTo>
                    <a:lnTo>
                      <a:pt x="173" y="126"/>
                    </a:lnTo>
                    <a:lnTo>
                      <a:pt x="173" y="128"/>
                    </a:lnTo>
                    <a:lnTo>
                      <a:pt x="173" y="130"/>
                    </a:lnTo>
                    <a:lnTo>
                      <a:pt x="171" y="130"/>
                    </a:lnTo>
                    <a:lnTo>
                      <a:pt x="163" y="130"/>
                    </a:lnTo>
                    <a:lnTo>
                      <a:pt x="159" y="130"/>
                    </a:lnTo>
                    <a:lnTo>
                      <a:pt x="157" y="130"/>
                    </a:lnTo>
                    <a:lnTo>
                      <a:pt x="151" y="130"/>
                    </a:lnTo>
                    <a:lnTo>
                      <a:pt x="146" y="130"/>
                    </a:lnTo>
                    <a:lnTo>
                      <a:pt x="140" y="130"/>
                    </a:lnTo>
                    <a:lnTo>
                      <a:pt x="136" y="130"/>
                    </a:lnTo>
                    <a:lnTo>
                      <a:pt x="134" y="130"/>
                    </a:lnTo>
                    <a:lnTo>
                      <a:pt x="132" y="130"/>
                    </a:lnTo>
                    <a:lnTo>
                      <a:pt x="123" y="130"/>
                    </a:lnTo>
                    <a:lnTo>
                      <a:pt x="117" y="130"/>
                    </a:lnTo>
                    <a:lnTo>
                      <a:pt x="115" y="130"/>
                    </a:lnTo>
                    <a:lnTo>
                      <a:pt x="107" y="130"/>
                    </a:lnTo>
                    <a:lnTo>
                      <a:pt x="105" y="130"/>
                    </a:lnTo>
                    <a:lnTo>
                      <a:pt x="102" y="130"/>
                    </a:lnTo>
                    <a:lnTo>
                      <a:pt x="98" y="130"/>
                    </a:lnTo>
                    <a:lnTo>
                      <a:pt x="90" y="130"/>
                    </a:lnTo>
                    <a:lnTo>
                      <a:pt x="80" y="130"/>
                    </a:lnTo>
                    <a:lnTo>
                      <a:pt x="69" y="130"/>
                    </a:lnTo>
                    <a:lnTo>
                      <a:pt x="67" y="130"/>
                    </a:lnTo>
                    <a:lnTo>
                      <a:pt x="61" y="128"/>
                    </a:lnTo>
                    <a:lnTo>
                      <a:pt x="59" y="128"/>
                    </a:lnTo>
                    <a:lnTo>
                      <a:pt x="57" y="128"/>
                    </a:lnTo>
                    <a:lnTo>
                      <a:pt x="54" y="128"/>
                    </a:lnTo>
                    <a:lnTo>
                      <a:pt x="52" y="128"/>
                    </a:lnTo>
                    <a:lnTo>
                      <a:pt x="50" y="128"/>
                    </a:lnTo>
                    <a:lnTo>
                      <a:pt x="48" y="128"/>
                    </a:lnTo>
                    <a:lnTo>
                      <a:pt x="44" y="128"/>
                    </a:lnTo>
                    <a:lnTo>
                      <a:pt x="40" y="128"/>
                    </a:lnTo>
                    <a:lnTo>
                      <a:pt x="38" y="128"/>
                    </a:lnTo>
                    <a:lnTo>
                      <a:pt x="36" y="128"/>
                    </a:lnTo>
                    <a:lnTo>
                      <a:pt x="34" y="128"/>
                    </a:lnTo>
                    <a:lnTo>
                      <a:pt x="32" y="128"/>
                    </a:lnTo>
                    <a:lnTo>
                      <a:pt x="29" y="128"/>
                    </a:lnTo>
                    <a:lnTo>
                      <a:pt x="25" y="126"/>
                    </a:lnTo>
                    <a:lnTo>
                      <a:pt x="23" y="126"/>
                    </a:lnTo>
                    <a:lnTo>
                      <a:pt x="21" y="126"/>
                    </a:lnTo>
                    <a:lnTo>
                      <a:pt x="15" y="126"/>
                    </a:lnTo>
                    <a:lnTo>
                      <a:pt x="13" y="126"/>
                    </a:lnTo>
                    <a:lnTo>
                      <a:pt x="9" y="126"/>
                    </a:lnTo>
                    <a:lnTo>
                      <a:pt x="9" y="123"/>
                    </a:lnTo>
                    <a:lnTo>
                      <a:pt x="9" y="121"/>
                    </a:lnTo>
                    <a:lnTo>
                      <a:pt x="9" y="119"/>
                    </a:lnTo>
                    <a:lnTo>
                      <a:pt x="9" y="117"/>
                    </a:lnTo>
                    <a:lnTo>
                      <a:pt x="9" y="115"/>
                    </a:lnTo>
                    <a:lnTo>
                      <a:pt x="9" y="113"/>
                    </a:lnTo>
                    <a:lnTo>
                      <a:pt x="7" y="105"/>
                    </a:lnTo>
                    <a:lnTo>
                      <a:pt x="6" y="98"/>
                    </a:lnTo>
                    <a:lnTo>
                      <a:pt x="6" y="90"/>
                    </a:lnTo>
                    <a:lnTo>
                      <a:pt x="4" y="88"/>
                    </a:lnTo>
                    <a:lnTo>
                      <a:pt x="4" y="80"/>
                    </a:lnTo>
                    <a:lnTo>
                      <a:pt x="2" y="76"/>
                    </a:lnTo>
                    <a:lnTo>
                      <a:pt x="0" y="67"/>
                    </a:lnTo>
                    <a:lnTo>
                      <a:pt x="2" y="65"/>
                    </a:lnTo>
                    <a:lnTo>
                      <a:pt x="2" y="63"/>
                    </a:lnTo>
                    <a:lnTo>
                      <a:pt x="2" y="61"/>
                    </a:lnTo>
                    <a:lnTo>
                      <a:pt x="4" y="57"/>
                    </a:lnTo>
                    <a:lnTo>
                      <a:pt x="7" y="48"/>
                    </a:lnTo>
                    <a:lnTo>
                      <a:pt x="7" y="42"/>
                    </a:lnTo>
                    <a:lnTo>
                      <a:pt x="9" y="40"/>
                    </a:lnTo>
                    <a:lnTo>
                      <a:pt x="11" y="34"/>
                    </a:lnTo>
                    <a:lnTo>
                      <a:pt x="15" y="19"/>
                    </a:lnTo>
                    <a:lnTo>
                      <a:pt x="17" y="17"/>
                    </a:lnTo>
                    <a:lnTo>
                      <a:pt x="21" y="4"/>
                    </a:lnTo>
                    <a:lnTo>
                      <a:pt x="23" y="4"/>
                    </a:lnTo>
                    <a:lnTo>
                      <a:pt x="25" y="2"/>
                    </a:lnTo>
                    <a:lnTo>
                      <a:pt x="25" y="0"/>
                    </a:lnTo>
                    <a:lnTo>
                      <a:pt x="27" y="0"/>
                    </a:lnTo>
                    <a:close/>
                  </a:path>
                </a:pathLst>
              </a:custGeom>
              <a:solidFill>
                <a:srgbClr val="97B4C7"/>
              </a:solidFill>
              <a:ln w="6350">
                <a:solidFill>
                  <a:srgbClr val="E1E1E1"/>
                </a:solidFill>
                <a:prstDash val="solid"/>
                <a:round/>
                <a:headEnd/>
                <a:tailEnd/>
              </a:ln>
            </p:spPr>
            <p:txBody>
              <a:bodyPr/>
              <a:lstStyle/>
              <a:p>
                <a:endParaRPr lang="en-US"/>
              </a:p>
            </p:txBody>
          </p:sp>
          <p:sp>
            <p:nvSpPr>
              <p:cNvPr id="38230" name="Freeform 87"/>
              <p:cNvSpPr>
                <a:spLocks/>
              </p:cNvSpPr>
              <p:nvPr/>
            </p:nvSpPr>
            <p:spPr bwMode="auto">
              <a:xfrm>
                <a:off x="1210" y="1165"/>
                <a:ext cx="173" cy="156"/>
              </a:xfrm>
              <a:custGeom>
                <a:avLst/>
                <a:gdLst>
                  <a:gd name="T0" fmla="*/ 137 w 173"/>
                  <a:gd name="T1" fmla="*/ 12 h 156"/>
                  <a:gd name="T2" fmla="*/ 142 w 173"/>
                  <a:gd name="T3" fmla="*/ 12 h 156"/>
                  <a:gd name="T4" fmla="*/ 142 w 173"/>
                  <a:gd name="T5" fmla="*/ 8 h 156"/>
                  <a:gd name="T6" fmla="*/ 148 w 173"/>
                  <a:gd name="T7" fmla="*/ 8 h 156"/>
                  <a:gd name="T8" fmla="*/ 152 w 173"/>
                  <a:gd name="T9" fmla="*/ 6 h 156"/>
                  <a:gd name="T10" fmla="*/ 156 w 173"/>
                  <a:gd name="T11" fmla="*/ 0 h 156"/>
                  <a:gd name="T12" fmla="*/ 160 w 173"/>
                  <a:gd name="T13" fmla="*/ 2 h 156"/>
                  <a:gd name="T14" fmla="*/ 162 w 173"/>
                  <a:gd name="T15" fmla="*/ 4 h 156"/>
                  <a:gd name="T16" fmla="*/ 165 w 173"/>
                  <a:gd name="T17" fmla="*/ 2 h 156"/>
                  <a:gd name="T18" fmla="*/ 167 w 173"/>
                  <a:gd name="T19" fmla="*/ 6 h 156"/>
                  <a:gd name="T20" fmla="*/ 169 w 173"/>
                  <a:gd name="T21" fmla="*/ 12 h 156"/>
                  <a:gd name="T22" fmla="*/ 173 w 173"/>
                  <a:gd name="T23" fmla="*/ 19 h 156"/>
                  <a:gd name="T24" fmla="*/ 171 w 173"/>
                  <a:gd name="T25" fmla="*/ 44 h 156"/>
                  <a:gd name="T26" fmla="*/ 171 w 173"/>
                  <a:gd name="T27" fmla="*/ 56 h 156"/>
                  <a:gd name="T28" fmla="*/ 169 w 173"/>
                  <a:gd name="T29" fmla="*/ 77 h 156"/>
                  <a:gd name="T30" fmla="*/ 167 w 173"/>
                  <a:gd name="T31" fmla="*/ 98 h 156"/>
                  <a:gd name="T32" fmla="*/ 160 w 173"/>
                  <a:gd name="T33" fmla="*/ 119 h 156"/>
                  <a:gd name="T34" fmla="*/ 156 w 173"/>
                  <a:gd name="T35" fmla="*/ 127 h 156"/>
                  <a:gd name="T36" fmla="*/ 148 w 173"/>
                  <a:gd name="T37" fmla="*/ 156 h 156"/>
                  <a:gd name="T38" fmla="*/ 115 w 173"/>
                  <a:gd name="T39" fmla="*/ 154 h 156"/>
                  <a:gd name="T40" fmla="*/ 89 w 173"/>
                  <a:gd name="T41" fmla="*/ 144 h 156"/>
                  <a:gd name="T42" fmla="*/ 91 w 173"/>
                  <a:gd name="T43" fmla="*/ 138 h 156"/>
                  <a:gd name="T44" fmla="*/ 91 w 173"/>
                  <a:gd name="T45" fmla="*/ 129 h 156"/>
                  <a:gd name="T46" fmla="*/ 89 w 173"/>
                  <a:gd name="T47" fmla="*/ 125 h 156"/>
                  <a:gd name="T48" fmla="*/ 81 w 173"/>
                  <a:gd name="T49" fmla="*/ 119 h 156"/>
                  <a:gd name="T50" fmla="*/ 77 w 173"/>
                  <a:gd name="T51" fmla="*/ 115 h 156"/>
                  <a:gd name="T52" fmla="*/ 75 w 173"/>
                  <a:gd name="T53" fmla="*/ 112 h 156"/>
                  <a:gd name="T54" fmla="*/ 71 w 173"/>
                  <a:gd name="T55" fmla="*/ 108 h 156"/>
                  <a:gd name="T56" fmla="*/ 67 w 173"/>
                  <a:gd name="T57" fmla="*/ 102 h 156"/>
                  <a:gd name="T58" fmla="*/ 64 w 173"/>
                  <a:gd name="T59" fmla="*/ 96 h 156"/>
                  <a:gd name="T60" fmla="*/ 58 w 173"/>
                  <a:gd name="T61" fmla="*/ 94 h 156"/>
                  <a:gd name="T62" fmla="*/ 56 w 173"/>
                  <a:gd name="T63" fmla="*/ 90 h 156"/>
                  <a:gd name="T64" fmla="*/ 52 w 173"/>
                  <a:gd name="T65" fmla="*/ 85 h 156"/>
                  <a:gd name="T66" fmla="*/ 50 w 173"/>
                  <a:gd name="T67" fmla="*/ 85 h 156"/>
                  <a:gd name="T68" fmla="*/ 50 w 173"/>
                  <a:gd name="T69" fmla="*/ 81 h 156"/>
                  <a:gd name="T70" fmla="*/ 44 w 173"/>
                  <a:gd name="T71" fmla="*/ 75 h 156"/>
                  <a:gd name="T72" fmla="*/ 41 w 173"/>
                  <a:gd name="T73" fmla="*/ 73 h 156"/>
                  <a:gd name="T74" fmla="*/ 29 w 173"/>
                  <a:gd name="T75" fmla="*/ 71 h 156"/>
                  <a:gd name="T76" fmla="*/ 23 w 173"/>
                  <a:gd name="T77" fmla="*/ 73 h 156"/>
                  <a:gd name="T78" fmla="*/ 19 w 173"/>
                  <a:gd name="T79" fmla="*/ 73 h 156"/>
                  <a:gd name="T80" fmla="*/ 12 w 173"/>
                  <a:gd name="T81" fmla="*/ 73 h 156"/>
                  <a:gd name="T82" fmla="*/ 4 w 173"/>
                  <a:gd name="T83" fmla="*/ 75 h 156"/>
                  <a:gd name="T84" fmla="*/ 2 w 173"/>
                  <a:gd name="T85" fmla="*/ 69 h 156"/>
                  <a:gd name="T86" fmla="*/ 0 w 173"/>
                  <a:gd name="T87" fmla="*/ 64 h 156"/>
                  <a:gd name="T88" fmla="*/ 0 w 173"/>
                  <a:gd name="T89" fmla="*/ 58 h 156"/>
                  <a:gd name="T90" fmla="*/ 0 w 173"/>
                  <a:gd name="T91" fmla="*/ 54 h 156"/>
                  <a:gd name="T92" fmla="*/ 18 w 173"/>
                  <a:gd name="T93" fmla="*/ 37 h 156"/>
                  <a:gd name="T94" fmla="*/ 14 w 173"/>
                  <a:gd name="T95" fmla="*/ 33 h 156"/>
                  <a:gd name="T96" fmla="*/ 31 w 173"/>
                  <a:gd name="T97" fmla="*/ 27 h 156"/>
                  <a:gd name="T98" fmla="*/ 54 w 173"/>
                  <a:gd name="T99" fmla="*/ 27 h 156"/>
                  <a:gd name="T100" fmla="*/ 66 w 173"/>
                  <a:gd name="T101" fmla="*/ 25 h 156"/>
                  <a:gd name="T102" fmla="*/ 77 w 173"/>
                  <a:gd name="T103" fmla="*/ 25 h 156"/>
                  <a:gd name="T104" fmla="*/ 85 w 173"/>
                  <a:gd name="T105" fmla="*/ 21 h 156"/>
                  <a:gd name="T106" fmla="*/ 89 w 173"/>
                  <a:gd name="T107" fmla="*/ 27 h 156"/>
                  <a:gd name="T108" fmla="*/ 92 w 173"/>
                  <a:gd name="T109" fmla="*/ 29 h 156"/>
                  <a:gd name="T110" fmla="*/ 129 w 173"/>
                  <a:gd name="T111" fmla="*/ 25 h 156"/>
                  <a:gd name="T112" fmla="*/ 133 w 173"/>
                  <a:gd name="T113" fmla="*/ 19 h 156"/>
                  <a:gd name="T114" fmla="*/ 133 w 173"/>
                  <a:gd name="T115" fmla="*/ 14 h 1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3"/>
                  <a:gd name="T175" fmla="*/ 0 h 156"/>
                  <a:gd name="T176" fmla="*/ 173 w 173"/>
                  <a:gd name="T177" fmla="*/ 156 h 1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3" h="156">
                    <a:moveTo>
                      <a:pt x="135" y="14"/>
                    </a:moveTo>
                    <a:lnTo>
                      <a:pt x="135" y="12"/>
                    </a:lnTo>
                    <a:lnTo>
                      <a:pt x="137" y="12"/>
                    </a:lnTo>
                    <a:lnTo>
                      <a:pt x="139" y="12"/>
                    </a:lnTo>
                    <a:lnTo>
                      <a:pt x="140" y="12"/>
                    </a:lnTo>
                    <a:lnTo>
                      <a:pt x="142" y="12"/>
                    </a:lnTo>
                    <a:lnTo>
                      <a:pt x="142" y="10"/>
                    </a:lnTo>
                    <a:lnTo>
                      <a:pt x="144" y="10"/>
                    </a:lnTo>
                    <a:lnTo>
                      <a:pt x="142" y="8"/>
                    </a:lnTo>
                    <a:lnTo>
                      <a:pt x="144" y="8"/>
                    </a:lnTo>
                    <a:lnTo>
                      <a:pt x="144" y="6"/>
                    </a:lnTo>
                    <a:lnTo>
                      <a:pt x="146" y="6"/>
                    </a:lnTo>
                    <a:lnTo>
                      <a:pt x="148" y="8"/>
                    </a:lnTo>
                    <a:lnTo>
                      <a:pt x="150" y="8"/>
                    </a:lnTo>
                    <a:lnTo>
                      <a:pt x="152" y="6"/>
                    </a:lnTo>
                    <a:lnTo>
                      <a:pt x="150" y="4"/>
                    </a:lnTo>
                    <a:lnTo>
                      <a:pt x="152" y="2"/>
                    </a:lnTo>
                    <a:lnTo>
                      <a:pt x="154" y="2"/>
                    </a:lnTo>
                    <a:lnTo>
                      <a:pt x="156" y="2"/>
                    </a:lnTo>
                    <a:lnTo>
                      <a:pt x="156" y="0"/>
                    </a:lnTo>
                    <a:lnTo>
                      <a:pt x="158" y="0"/>
                    </a:lnTo>
                    <a:lnTo>
                      <a:pt x="158" y="2"/>
                    </a:lnTo>
                    <a:lnTo>
                      <a:pt x="158" y="4"/>
                    </a:lnTo>
                    <a:lnTo>
                      <a:pt x="160" y="2"/>
                    </a:lnTo>
                    <a:lnTo>
                      <a:pt x="160" y="4"/>
                    </a:lnTo>
                    <a:lnTo>
                      <a:pt x="162" y="4"/>
                    </a:lnTo>
                    <a:lnTo>
                      <a:pt x="163" y="4"/>
                    </a:lnTo>
                    <a:lnTo>
                      <a:pt x="165" y="4"/>
                    </a:lnTo>
                    <a:lnTo>
                      <a:pt x="165" y="2"/>
                    </a:lnTo>
                    <a:lnTo>
                      <a:pt x="167" y="4"/>
                    </a:lnTo>
                    <a:lnTo>
                      <a:pt x="167" y="6"/>
                    </a:lnTo>
                    <a:lnTo>
                      <a:pt x="167" y="8"/>
                    </a:lnTo>
                    <a:lnTo>
                      <a:pt x="169" y="10"/>
                    </a:lnTo>
                    <a:lnTo>
                      <a:pt x="169" y="12"/>
                    </a:lnTo>
                    <a:lnTo>
                      <a:pt x="173" y="14"/>
                    </a:lnTo>
                    <a:lnTo>
                      <a:pt x="173" y="12"/>
                    </a:lnTo>
                    <a:lnTo>
                      <a:pt x="173" y="16"/>
                    </a:lnTo>
                    <a:lnTo>
                      <a:pt x="173" y="19"/>
                    </a:lnTo>
                    <a:lnTo>
                      <a:pt x="173" y="31"/>
                    </a:lnTo>
                    <a:lnTo>
                      <a:pt x="173" y="35"/>
                    </a:lnTo>
                    <a:lnTo>
                      <a:pt x="173" y="41"/>
                    </a:lnTo>
                    <a:lnTo>
                      <a:pt x="171" y="44"/>
                    </a:lnTo>
                    <a:lnTo>
                      <a:pt x="171" y="46"/>
                    </a:lnTo>
                    <a:lnTo>
                      <a:pt x="171" y="48"/>
                    </a:lnTo>
                    <a:lnTo>
                      <a:pt x="171" y="54"/>
                    </a:lnTo>
                    <a:lnTo>
                      <a:pt x="171" y="56"/>
                    </a:lnTo>
                    <a:lnTo>
                      <a:pt x="171" y="62"/>
                    </a:lnTo>
                    <a:lnTo>
                      <a:pt x="171" y="64"/>
                    </a:lnTo>
                    <a:lnTo>
                      <a:pt x="171" y="67"/>
                    </a:lnTo>
                    <a:lnTo>
                      <a:pt x="169" y="73"/>
                    </a:lnTo>
                    <a:lnTo>
                      <a:pt x="169" y="77"/>
                    </a:lnTo>
                    <a:lnTo>
                      <a:pt x="169" y="81"/>
                    </a:lnTo>
                    <a:lnTo>
                      <a:pt x="169" y="85"/>
                    </a:lnTo>
                    <a:lnTo>
                      <a:pt x="169" y="92"/>
                    </a:lnTo>
                    <a:lnTo>
                      <a:pt x="167" y="96"/>
                    </a:lnTo>
                    <a:lnTo>
                      <a:pt x="167" y="98"/>
                    </a:lnTo>
                    <a:lnTo>
                      <a:pt x="163" y="106"/>
                    </a:lnTo>
                    <a:lnTo>
                      <a:pt x="160" y="114"/>
                    </a:lnTo>
                    <a:lnTo>
                      <a:pt x="160" y="119"/>
                    </a:lnTo>
                    <a:lnTo>
                      <a:pt x="158" y="119"/>
                    </a:lnTo>
                    <a:lnTo>
                      <a:pt x="156" y="125"/>
                    </a:lnTo>
                    <a:lnTo>
                      <a:pt x="156" y="127"/>
                    </a:lnTo>
                    <a:lnTo>
                      <a:pt x="150" y="140"/>
                    </a:lnTo>
                    <a:lnTo>
                      <a:pt x="150" y="146"/>
                    </a:lnTo>
                    <a:lnTo>
                      <a:pt x="148" y="156"/>
                    </a:lnTo>
                    <a:lnTo>
                      <a:pt x="139" y="154"/>
                    </a:lnTo>
                    <a:lnTo>
                      <a:pt x="125" y="154"/>
                    </a:lnTo>
                    <a:lnTo>
                      <a:pt x="123" y="154"/>
                    </a:lnTo>
                    <a:lnTo>
                      <a:pt x="121" y="154"/>
                    </a:lnTo>
                    <a:lnTo>
                      <a:pt x="115" y="154"/>
                    </a:lnTo>
                    <a:lnTo>
                      <a:pt x="102" y="152"/>
                    </a:lnTo>
                    <a:lnTo>
                      <a:pt x="89" y="152"/>
                    </a:lnTo>
                    <a:lnTo>
                      <a:pt x="89" y="150"/>
                    </a:lnTo>
                    <a:lnTo>
                      <a:pt x="89" y="146"/>
                    </a:lnTo>
                    <a:lnTo>
                      <a:pt x="89" y="144"/>
                    </a:lnTo>
                    <a:lnTo>
                      <a:pt x="89" y="142"/>
                    </a:lnTo>
                    <a:lnTo>
                      <a:pt x="89" y="140"/>
                    </a:lnTo>
                    <a:lnTo>
                      <a:pt x="91" y="138"/>
                    </a:lnTo>
                    <a:lnTo>
                      <a:pt x="91" y="137"/>
                    </a:lnTo>
                    <a:lnTo>
                      <a:pt x="91" y="131"/>
                    </a:lnTo>
                    <a:lnTo>
                      <a:pt x="91" y="129"/>
                    </a:lnTo>
                    <a:lnTo>
                      <a:pt x="89" y="129"/>
                    </a:lnTo>
                    <a:lnTo>
                      <a:pt x="89" y="127"/>
                    </a:lnTo>
                    <a:lnTo>
                      <a:pt x="89" y="125"/>
                    </a:lnTo>
                    <a:lnTo>
                      <a:pt x="87" y="123"/>
                    </a:lnTo>
                    <a:lnTo>
                      <a:pt x="85" y="123"/>
                    </a:lnTo>
                    <a:lnTo>
                      <a:pt x="81" y="121"/>
                    </a:lnTo>
                    <a:lnTo>
                      <a:pt x="81" y="119"/>
                    </a:lnTo>
                    <a:lnTo>
                      <a:pt x="81" y="117"/>
                    </a:lnTo>
                    <a:lnTo>
                      <a:pt x="79" y="117"/>
                    </a:lnTo>
                    <a:lnTo>
                      <a:pt x="79" y="115"/>
                    </a:lnTo>
                    <a:lnTo>
                      <a:pt x="77" y="115"/>
                    </a:lnTo>
                    <a:lnTo>
                      <a:pt x="77" y="114"/>
                    </a:lnTo>
                    <a:lnTo>
                      <a:pt x="75" y="112"/>
                    </a:lnTo>
                    <a:lnTo>
                      <a:pt x="73" y="112"/>
                    </a:lnTo>
                    <a:lnTo>
                      <a:pt x="73" y="110"/>
                    </a:lnTo>
                    <a:lnTo>
                      <a:pt x="71" y="110"/>
                    </a:lnTo>
                    <a:lnTo>
                      <a:pt x="71" y="108"/>
                    </a:lnTo>
                    <a:lnTo>
                      <a:pt x="69" y="104"/>
                    </a:lnTo>
                    <a:lnTo>
                      <a:pt x="67" y="102"/>
                    </a:lnTo>
                    <a:lnTo>
                      <a:pt x="66" y="98"/>
                    </a:lnTo>
                    <a:lnTo>
                      <a:pt x="66" y="96"/>
                    </a:lnTo>
                    <a:lnTo>
                      <a:pt x="64" y="96"/>
                    </a:lnTo>
                    <a:lnTo>
                      <a:pt x="62" y="98"/>
                    </a:lnTo>
                    <a:lnTo>
                      <a:pt x="58" y="94"/>
                    </a:lnTo>
                    <a:lnTo>
                      <a:pt x="58" y="92"/>
                    </a:lnTo>
                    <a:lnTo>
                      <a:pt x="58" y="90"/>
                    </a:lnTo>
                    <a:lnTo>
                      <a:pt x="56" y="90"/>
                    </a:lnTo>
                    <a:lnTo>
                      <a:pt x="56" y="89"/>
                    </a:lnTo>
                    <a:lnTo>
                      <a:pt x="54" y="89"/>
                    </a:lnTo>
                    <a:lnTo>
                      <a:pt x="52" y="85"/>
                    </a:lnTo>
                    <a:lnTo>
                      <a:pt x="50" y="85"/>
                    </a:lnTo>
                    <a:lnTo>
                      <a:pt x="50" y="83"/>
                    </a:lnTo>
                    <a:lnTo>
                      <a:pt x="50" y="81"/>
                    </a:lnTo>
                    <a:lnTo>
                      <a:pt x="48" y="77"/>
                    </a:lnTo>
                    <a:lnTo>
                      <a:pt x="46" y="77"/>
                    </a:lnTo>
                    <a:lnTo>
                      <a:pt x="46" y="75"/>
                    </a:lnTo>
                    <a:lnTo>
                      <a:pt x="44" y="75"/>
                    </a:lnTo>
                    <a:lnTo>
                      <a:pt x="43" y="75"/>
                    </a:lnTo>
                    <a:lnTo>
                      <a:pt x="41" y="73"/>
                    </a:lnTo>
                    <a:lnTo>
                      <a:pt x="37" y="71"/>
                    </a:lnTo>
                    <a:lnTo>
                      <a:pt x="35" y="69"/>
                    </a:lnTo>
                    <a:lnTo>
                      <a:pt x="33" y="69"/>
                    </a:lnTo>
                    <a:lnTo>
                      <a:pt x="31" y="69"/>
                    </a:lnTo>
                    <a:lnTo>
                      <a:pt x="29" y="71"/>
                    </a:lnTo>
                    <a:lnTo>
                      <a:pt x="29" y="73"/>
                    </a:lnTo>
                    <a:lnTo>
                      <a:pt x="27" y="73"/>
                    </a:lnTo>
                    <a:lnTo>
                      <a:pt x="25" y="73"/>
                    </a:lnTo>
                    <a:lnTo>
                      <a:pt x="23" y="73"/>
                    </a:lnTo>
                    <a:lnTo>
                      <a:pt x="23" y="71"/>
                    </a:lnTo>
                    <a:lnTo>
                      <a:pt x="21" y="71"/>
                    </a:lnTo>
                    <a:lnTo>
                      <a:pt x="19" y="73"/>
                    </a:lnTo>
                    <a:lnTo>
                      <a:pt x="18" y="73"/>
                    </a:lnTo>
                    <a:lnTo>
                      <a:pt x="16" y="73"/>
                    </a:lnTo>
                    <a:lnTo>
                      <a:pt x="14" y="73"/>
                    </a:lnTo>
                    <a:lnTo>
                      <a:pt x="12" y="73"/>
                    </a:lnTo>
                    <a:lnTo>
                      <a:pt x="12" y="71"/>
                    </a:lnTo>
                    <a:lnTo>
                      <a:pt x="8" y="71"/>
                    </a:lnTo>
                    <a:lnTo>
                      <a:pt x="6" y="73"/>
                    </a:lnTo>
                    <a:lnTo>
                      <a:pt x="6" y="75"/>
                    </a:lnTo>
                    <a:lnTo>
                      <a:pt x="4" y="75"/>
                    </a:lnTo>
                    <a:lnTo>
                      <a:pt x="2" y="73"/>
                    </a:lnTo>
                    <a:lnTo>
                      <a:pt x="2" y="71"/>
                    </a:lnTo>
                    <a:lnTo>
                      <a:pt x="2" y="69"/>
                    </a:lnTo>
                    <a:lnTo>
                      <a:pt x="2" y="67"/>
                    </a:lnTo>
                    <a:lnTo>
                      <a:pt x="2" y="66"/>
                    </a:lnTo>
                    <a:lnTo>
                      <a:pt x="0" y="64"/>
                    </a:lnTo>
                    <a:lnTo>
                      <a:pt x="0" y="62"/>
                    </a:lnTo>
                    <a:lnTo>
                      <a:pt x="2" y="62"/>
                    </a:lnTo>
                    <a:lnTo>
                      <a:pt x="0" y="60"/>
                    </a:lnTo>
                    <a:lnTo>
                      <a:pt x="0" y="58"/>
                    </a:lnTo>
                    <a:lnTo>
                      <a:pt x="0" y="56"/>
                    </a:lnTo>
                    <a:lnTo>
                      <a:pt x="0" y="54"/>
                    </a:lnTo>
                    <a:lnTo>
                      <a:pt x="4" y="48"/>
                    </a:lnTo>
                    <a:lnTo>
                      <a:pt x="8" y="50"/>
                    </a:lnTo>
                    <a:lnTo>
                      <a:pt x="12" y="48"/>
                    </a:lnTo>
                    <a:lnTo>
                      <a:pt x="14" y="44"/>
                    </a:lnTo>
                    <a:lnTo>
                      <a:pt x="18" y="37"/>
                    </a:lnTo>
                    <a:lnTo>
                      <a:pt x="16" y="35"/>
                    </a:lnTo>
                    <a:lnTo>
                      <a:pt x="14" y="33"/>
                    </a:lnTo>
                    <a:lnTo>
                      <a:pt x="14" y="29"/>
                    </a:lnTo>
                    <a:lnTo>
                      <a:pt x="16" y="29"/>
                    </a:lnTo>
                    <a:lnTo>
                      <a:pt x="31" y="27"/>
                    </a:lnTo>
                    <a:lnTo>
                      <a:pt x="33" y="27"/>
                    </a:lnTo>
                    <a:lnTo>
                      <a:pt x="37" y="29"/>
                    </a:lnTo>
                    <a:lnTo>
                      <a:pt x="39" y="31"/>
                    </a:lnTo>
                    <a:lnTo>
                      <a:pt x="54" y="27"/>
                    </a:lnTo>
                    <a:lnTo>
                      <a:pt x="58" y="25"/>
                    </a:lnTo>
                    <a:lnTo>
                      <a:pt x="62" y="25"/>
                    </a:lnTo>
                    <a:lnTo>
                      <a:pt x="64" y="25"/>
                    </a:lnTo>
                    <a:lnTo>
                      <a:pt x="66" y="25"/>
                    </a:lnTo>
                    <a:lnTo>
                      <a:pt x="69" y="25"/>
                    </a:lnTo>
                    <a:lnTo>
                      <a:pt x="73" y="25"/>
                    </a:lnTo>
                    <a:lnTo>
                      <a:pt x="75" y="25"/>
                    </a:lnTo>
                    <a:lnTo>
                      <a:pt x="77" y="25"/>
                    </a:lnTo>
                    <a:lnTo>
                      <a:pt x="79" y="23"/>
                    </a:lnTo>
                    <a:lnTo>
                      <a:pt x="79" y="21"/>
                    </a:lnTo>
                    <a:lnTo>
                      <a:pt x="81" y="21"/>
                    </a:lnTo>
                    <a:lnTo>
                      <a:pt x="83" y="19"/>
                    </a:lnTo>
                    <a:lnTo>
                      <a:pt x="85" y="21"/>
                    </a:lnTo>
                    <a:lnTo>
                      <a:pt x="85" y="23"/>
                    </a:lnTo>
                    <a:lnTo>
                      <a:pt x="87" y="25"/>
                    </a:lnTo>
                    <a:lnTo>
                      <a:pt x="89" y="27"/>
                    </a:lnTo>
                    <a:lnTo>
                      <a:pt x="91" y="29"/>
                    </a:lnTo>
                    <a:lnTo>
                      <a:pt x="92" y="29"/>
                    </a:lnTo>
                    <a:lnTo>
                      <a:pt x="115" y="27"/>
                    </a:lnTo>
                    <a:lnTo>
                      <a:pt x="117" y="25"/>
                    </a:lnTo>
                    <a:lnTo>
                      <a:pt x="125" y="25"/>
                    </a:lnTo>
                    <a:lnTo>
                      <a:pt x="129" y="25"/>
                    </a:lnTo>
                    <a:lnTo>
                      <a:pt x="129" y="23"/>
                    </a:lnTo>
                    <a:lnTo>
                      <a:pt x="131" y="21"/>
                    </a:lnTo>
                    <a:lnTo>
                      <a:pt x="131" y="19"/>
                    </a:lnTo>
                    <a:lnTo>
                      <a:pt x="133" y="19"/>
                    </a:lnTo>
                    <a:lnTo>
                      <a:pt x="133" y="18"/>
                    </a:lnTo>
                    <a:lnTo>
                      <a:pt x="133" y="14"/>
                    </a:lnTo>
                    <a:lnTo>
                      <a:pt x="135" y="14"/>
                    </a:lnTo>
                    <a:close/>
                  </a:path>
                </a:pathLst>
              </a:custGeom>
              <a:solidFill>
                <a:srgbClr val="628AA8"/>
              </a:solidFill>
              <a:ln w="6350">
                <a:solidFill>
                  <a:srgbClr val="E1E1E1"/>
                </a:solidFill>
                <a:prstDash val="solid"/>
                <a:round/>
                <a:headEnd/>
                <a:tailEnd/>
              </a:ln>
            </p:spPr>
            <p:txBody>
              <a:bodyPr/>
              <a:lstStyle/>
              <a:p>
                <a:endParaRPr lang="en-US"/>
              </a:p>
            </p:txBody>
          </p:sp>
          <p:sp>
            <p:nvSpPr>
              <p:cNvPr id="38231" name="Freeform 88"/>
              <p:cNvSpPr>
                <a:spLocks/>
              </p:cNvSpPr>
              <p:nvPr/>
            </p:nvSpPr>
            <p:spPr bwMode="auto">
              <a:xfrm>
                <a:off x="2270" y="1282"/>
                <a:ext cx="167" cy="275"/>
              </a:xfrm>
              <a:custGeom>
                <a:avLst/>
                <a:gdLst>
                  <a:gd name="T0" fmla="*/ 79 w 167"/>
                  <a:gd name="T1" fmla="*/ 21 h 275"/>
                  <a:gd name="T2" fmla="*/ 113 w 167"/>
                  <a:gd name="T3" fmla="*/ 16 h 275"/>
                  <a:gd name="T4" fmla="*/ 127 w 167"/>
                  <a:gd name="T5" fmla="*/ 33 h 275"/>
                  <a:gd name="T6" fmla="*/ 150 w 167"/>
                  <a:gd name="T7" fmla="*/ 50 h 275"/>
                  <a:gd name="T8" fmla="*/ 154 w 167"/>
                  <a:gd name="T9" fmla="*/ 94 h 275"/>
                  <a:gd name="T10" fmla="*/ 156 w 167"/>
                  <a:gd name="T11" fmla="*/ 135 h 275"/>
                  <a:gd name="T12" fmla="*/ 146 w 167"/>
                  <a:gd name="T13" fmla="*/ 194 h 275"/>
                  <a:gd name="T14" fmla="*/ 156 w 167"/>
                  <a:gd name="T15" fmla="*/ 213 h 275"/>
                  <a:gd name="T16" fmla="*/ 163 w 167"/>
                  <a:gd name="T17" fmla="*/ 221 h 275"/>
                  <a:gd name="T18" fmla="*/ 129 w 167"/>
                  <a:gd name="T19" fmla="*/ 269 h 275"/>
                  <a:gd name="T20" fmla="*/ 125 w 167"/>
                  <a:gd name="T21" fmla="*/ 271 h 275"/>
                  <a:gd name="T22" fmla="*/ 123 w 167"/>
                  <a:gd name="T23" fmla="*/ 265 h 275"/>
                  <a:gd name="T24" fmla="*/ 117 w 167"/>
                  <a:gd name="T25" fmla="*/ 260 h 275"/>
                  <a:gd name="T26" fmla="*/ 111 w 167"/>
                  <a:gd name="T27" fmla="*/ 256 h 275"/>
                  <a:gd name="T28" fmla="*/ 108 w 167"/>
                  <a:gd name="T29" fmla="*/ 248 h 275"/>
                  <a:gd name="T30" fmla="*/ 108 w 167"/>
                  <a:gd name="T31" fmla="*/ 242 h 275"/>
                  <a:gd name="T32" fmla="*/ 104 w 167"/>
                  <a:gd name="T33" fmla="*/ 238 h 275"/>
                  <a:gd name="T34" fmla="*/ 100 w 167"/>
                  <a:gd name="T35" fmla="*/ 231 h 275"/>
                  <a:gd name="T36" fmla="*/ 98 w 167"/>
                  <a:gd name="T37" fmla="*/ 225 h 275"/>
                  <a:gd name="T38" fmla="*/ 92 w 167"/>
                  <a:gd name="T39" fmla="*/ 223 h 275"/>
                  <a:gd name="T40" fmla="*/ 88 w 167"/>
                  <a:gd name="T41" fmla="*/ 215 h 275"/>
                  <a:gd name="T42" fmla="*/ 85 w 167"/>
                  <a:gd name="T43" fmla="*/ 206 h 275"/>
                  <a:gd name="T44" fmla="*/ 81 w 167"/>
                  <a:gd name="T45" fmla="*/ 202 h 275"/>
                  <a:gd name="T46" fmla="*/ 73 w 167"/>
                  <a:gd name="T47" fmla="*/ 194 h 275"/>
                  <a:gd name="T48" fmla="*/ 69 w 167"/>
                  <a:gd name="T49" fmla="*/ 187 h 275"/>
                  <a:gd name="T50" fmla="*/ 67 w 167"/>
                  <a:gd name="T51" fmla="*/ 181 h 275"/>
                  <a:gd name="T52" fmla="*/ 63 w 167"/>
                  <a:gd name="T53" fmla="*/ 177 h 275"/>
                  <a:gd name="T54" fmla="*/ 58 w 167"/>
                  <a:gd name="T55" fmla="*/ 173 h 275"/>
                  <a:gd name="T56" fmla="*/ 54 w 167"/>
                  <a:gd name="T57" fmla="*/ 169 h 275"/>
                  <a:gd name="T58" fmla="*/ 50 w 167"/>
                  <a:gd name="T59" fmla="*/ 162 h 275"/>
                  <a:gd name="T60" fmla="*/ 46 w 167"/>
                  <a:gd name="T61" fmla="*/ 156 h 275"/>
                  <a:gd name="T62" fmla="*/ 42 w 167"/>
                  <a:gd name="T63" fmla="*/ 152 h 275"/>
                  <a:gd name="T64" fmla="*/ 40 w 167"/>
                  <a:gd name="T65" fmla="*/ 146 h 275"/>
                  <a:gd name="T66" fmla="*/ 37 w 167"/>
                  <a:gd name="T67" fmla="*/ 144 h 275"/>
                  <a:gd name="T68" fmla="*/ 31 w 167"/>
                  <a:gd name="T69" fmla="*/ 139 h 275"/>
                  <a:gd name="T70" fmla="*/ 27 w 167"/>
                  <a:gd name="T71" fmla="*/ 135 h 275"/>
                  <a:gd name="T72" fmla="*/ 21 w 167"/>
                  <a:gd name="T73" fmla="*/ 131 h 275"/>
                  <a:gd name="T74" fmla="*/ 15 w 167"/>
                  <a:gd name="T75" fmla="*/ 127 h 275"/>
                  <a:gd name="T76" fmla="*/ 10 w 167"/>
                  <a:gd name="T77" fmla="*/ 117 h 275"/>
                  <a:gd name="T78" fmla="*/ 6 w 167"/>
                  <a:gd name="T79" fmla="*/ 108 h 275"/>
                  <a:gd name="T80" fmla="*/ 6 w 167"/>
                  <a:gd name="T81" fmla="*/ 98 h 275"/>
                  <a:gd name="T82" fmla="*/ 4 w 167"/>
                  <a:gd name="T83" fmla="*/ 91 h 275"/>
                  <a:gd name="T84" fmla="*/ 2 w 167"/>
                  <a:gd name="T85" fmla="*/ 81 h 275"/>
                  <a:gd name="T86" fmla="*/ 4 w 167"/>
                  <a:gd name="T87" fmla="*/ 79 h 275"/>
                  <a:gd name="T88" fmla="*/ 6 w 167"/>
                  <a:gd name="T89" fmla="*/ 75 h 275"/>
                  <a:gd name="T90" fmla="*/ 10 w 167"/>
                  <a:gd name="T91" fmla="*/ 71 h 275"/>
                  <a:gd name="T92" fmla="*/ 10 w 167"/>
                  <a:gd name="T93" fmla="*/ 69 h 275"/>
                  <a:gd name="T94" fmla="*/ 12 w 167"/>
                  <a:gd name="T95" fmla="*/ 60 h 275"/>
                  <a:gd name="T96" fmla="*/ 12 w 167"/>
                  <a:gd name="T97" fmla="*/ 54 h 275"/>
                  <a:gd name="T98" fmla="*/ 12 w 167"/>
                  <a:gd name="T99" fmla="*/ 50 h 275"/>
                  <a:gd name="T100" fmla="*/ 10 w 167"/>
                  <a:gd name="T101" fmla="*/ 43 h 275"/>
                  <a:gd name="T102" fmla="*/ 13 w 167"/>
                  <a:gd name="T103" fmla="*/ 39 h 275"/>
                  <a:gd name="T104" fmla="*/ 17 w 167"/>
                  <a:gd name="T105" fmla="*/ 29 h 275"/>
                  <a:gd name="T106" fmla="*/ 21 w 167"/>
                  <a:gd name="T107" fmla="*/ 20 h 275"/>
                  <a:gd name="T108" fmla="*/ 27 w 167"/>
                  <a:gd name="T109" fmla="*/ 8 h 275"/>
                  <a:gd name="T110" fmla="*/ 37 w 167"/>
                  <a:gd name="T111" fmla="*/ 2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7"/>
                  <a:gd name="T169" fmla="*/ 0 h 275"/>
                  <a:gd name="T170" fmla="*/ 167 w 167"/>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7" h="275">
                    <a:moveTo>
                      <a:pt x="38" y="0"/>
                    </a:moveTo>
                    <a:lnTo>
                      <a:pt x="42" y="6"/>
                    </a:lnTo>
                    <a:lnTo>
                      <a:pt x="48" y="12"/>
                    </a:lnTo>
                    <a:lnTo>
                      <a:pt x="54" y="20"/>
                    </a:lnTo>
                    <a:lnTo>
                      <a:pt x="65" y="21"/>
                    </a:lnTo>
                    <a:lnTo>
                      <a:pt x="75" y="21"/>
                    </a:lnTo>
                    <a:lnTo>
                      <a:pt x="79" y="21"/>
                    </a:lnTo>
                    <a:lnTo>
                      <a:pt x="83" y="20"/>
                    </a:lnTo>
                    <a:lnTo>
                      <a:pt x="86" y="20"/>
                    </a:lnTo>
                    <a:lnTo>
                      <a:pt x="92" y="16"/>
                    </a:lnTo>
                    <a:lnTo>
                      <a:pt x="102" y="14"/>
                    </a:lnTo>
                    <a:lnTo>
                      <a:pt x="109" y="12"/>
                    </a:lnTo>
                    <a:lnTo>
                      <a:pt x="113" y="16"/>
                    </a:lnTo>
                    <a:lnTo>
                      <a:pt x="119" y="23"/>
                    </a:lnTo>
                    <a:lnTo>
                      <a:pt x="119" y="25"/>
                    </a:lnTo>
                    <a:lnTo>
                      <a:pt x="125" y="31"/>
                    </a:lnTo>
                    <a:lnTo>
                      <a:pt x="127" y="33"/>
                    </a:lnTo>
                    <a:lnTo>
                      <a:pt x="129" y="33"/>
                    </a:lnTo>
                    <a:lnTo>
                      <a:pt x="142" y="37"/>
                    </a:lnTo>
                    <a:lnTo>
                      <a:pt x="152" y="41"/>
                    </a:lnTo>
                    <a:lnTo>
                      <a:pt x="152" y="45"/>
                    </a:lnTo>
                    <a:lnTo>
                      <a:pt x="150" y="48"/>
                    </a:lnTo>
                    <a:lnTo>
                      <a:pt x="150" y="50"/>
                    </a:lnTo>
                    <a:lnTo>
                      <a:pt x="152" y="64"/>
                    </a:lnTo>
                    <a:lnTo>
                      <a:pt x="150" y="66"/>
                    </a:lnTo>
                    <a:lnTo>
                      <a:pt x="150" y="71"/>
                    </a:lnTo>
                    <a:lnTo>
                      <a:pt x="148" y="71"/>
                    </a:lnTo>
                    <a:lnTo>
                      <a:pt x="148" y="79"/>
                    </a:lnTo>
                    <a:lnTo>
                      <a:pt x="152" y="85"/>
                    </a:lnTo>
                    <a:lnTo>
                      <a:pt x="154" y="94"/>
                    </a:lnTo>
                    <a:lnTo>
                      <a:pt x="154" y="98"/>
                    </a:lnTo>
                    <a:lnTo>
                      <a:pt x="154" y="108"/>
                    </a:lnTo>
                    <a:lnTo>
                      <a:pt x="154" y="110"/>
                    </a:lnTo>
                    <a:lnTo>
                      <a:pt x="154" y="116"/>
                    </a:lnTo>
                    <a:lnTo>
                      <a:pt x="154" y="119"/>
                    </a:lnTo>
                    <a:lnTo>
                      <a:pt x="156" y="129"/>
                    </a:lnTo>
                    <a:lnTo>
                      <a:pt x="156" y="135"/>
                    </a:lnTo>
                    <a:lnTo>
                      <a:pt x="157" y="148"/>
                    </a:lnTo>
                    <a:lnTo>
                      <a:pt x="154" y="156"/>
                    </a:lnTo>
                    <a:lnTo>
                      <a:pt x="150" y="179"/>
                    </a:lnTo>
                    <a:lnTo>
                      <a:pt x="148" y="181"/>
                    </a:lnTo>
                    <a:lnTo>
                      <a:pt x="148" y="185"/>
                    </a:lnTo>
                    <a:lnTo>
                      <a:pt x="146" y="190"/>
                    </a:lnTo>
                    <a:lnTo>
                      <a:pt x="146" y="194"/>
                    </a:lnTo>
                    <a:lnTo>
                      <a:pt x="144" y="196"/>
                    </a:lnTo>
                    <a:lnTo>
                      <a:pt x="144" y="202"/>
                    </a:lnTo>
                    <a:lnTo>
                      <a:pt x="142" y="206"/>
                    </a:lnTo>
                    <a:lnTo>
                      <a:pt x="142" y="208"/>
                    </a:lnTo>
                    <a:lnTo>
                      <a:pt x="146" y="210"/>
                    </a:lnTo>
                    <a:lnTo>
                      <a:pt x="150" y="212"/>
                    </a:lnTo>
                    <a:lnTo>
                      <a:pt x="156" y="213"/>
                    </a:lnTo>
                    <a:lnTo>
                      <a:pt x="161" y="217"/>
                    </a:lnTo>
                    <a:lnTo>
                      <a:pt x="163" y="217"/>
                    </a:lnTo>
                    <a:lnTo>
                      <a:pt x="165" y="215"/>
                    </a:lnTo>
                    <a:lnTo>
                      <a:pt x="167" y="213"/>
                    </a:lnTo>
                    <a:lnTo>
                      <a:pt x="167" y="217"/>
                    </a:lnTo>
                    <a:lnTo>
                      <a:pt x="167" y="219"/>
                    </a:lnTo>
                    <a:lnTo>
                      <a:pt x="163" y="221"/>
                    </a:lnTo>
                    <a:lnTo>
                      <a:pt x="156" y="227"/>
                    </a:lnTo>
                    <a:lnTo>
                      <a:pt x="154" y="229"/>
                    </a:lnTo>
                    <a:lnTo>
                      <a:pt x="138" y="256"/>
                    </a:lnTo>
                    <a:lnTo>
                      <a:pt x="134" y="260"/>
                    </a:lnTo>
                    <a:lnTo>
                      <a:pt x="134" y="261"/>
                    </a:lnTo>
                    <a:lnTo>
                      <a:pt x="133" y="265"/>
                    </a:lnTo>
                    <a:lnTo>
                      <a:pt x="129" y="269"/>
                    </a:lnTo>
                    <a:lnTo>
                      <a:pt x="129" y="271"/>
                    </a:lnTo>
                    <a:lnTo>
                      <a:pt x="125" y="275"/>
                    </a:lnTo>
                    <a:lnTo>
                      <a:pt x="125" y="273"/>
                    </a:lnTo>
                    <a:lnTo>
                      <a:pt x="125" y="271"/>
                    </a:lnTo>
                    <a:lnTo>
                      <a:pt x="127" y="271"/>
                    </a:lnTo>
                    <a:lnTo>
                      <a:pt x="125" y="269"/>
                    </a:lnTo>
                    <a:lnTo>
                      <a:pt x="123" y="267"/>
                    </a:lnTo>
                    <a:lnTo>
                      <a:pt x="123" y="265"/>
                    </a:lnTo>
                    <a:lnTo>
                      <a:pt x="123" y="263"/>
                    </a:lnTo>
                    <a:lnTo>
                      <a:pt x="121" y="263"/>
                    </a:lnTo>
                    <a:lnTo>
                      <a:pt x="119" y="263"/>
                    </a:lnTo>
                    <a:lnTo>
                      <a:pt x="117" y="261"/>
                    </a:lnTo>
                    <a:lnTo>
                      <a:pt x="117" y="260"/>
                    </a:lnTo>
                    <a:lnTo>
                      <a:pt x="115" y="260"/>
                    </a:lnTo>
                    <a:lnTo>
                      <a:pt x="115" y="258"/>
                    </a:lnTo>
                    <a:lnTo>
                      <a:pt x="113" y="258"/>
                    </a:lnTo>
                    <a:lnTo>
                      <a:pt x="111" y="258"/>
                    </a:lnTo>
                    <a:lnTo>
                      <a:pt x="111" y="256"/>
                    </a:lnTo>
                    <a:lnTo>
                      <a:pt x="111" y="254"/>
                    </a:lnTo>
                    <a:lnTo>
                      <a:pt x="109" y="252"/>
                    </a:lnTo>
                    <a:lnTo>
                      <a:pt x="109" y="254"/>
                    </a:lnTo>
                    <a:lnTo>
                      <a:pt x="108" y="254"/>
                    </a:lnTo>
                    <a:lnTo>
                      <a:pt x="108" y="250"/>
                    </a:lnTo>
                    <a:lnTo>
                      <a:pt x="108" y="248"/>
                    </a:lnTo>
                    <a:lnTo>
                      <a:pt x="106" y="248"/>
                    </a:lnTo>
                    <a:lnTo>
                      <a:pt x="106" y="246"/>
                    </a:lnTo>
                    <a:lnTo>
                      <a:pt x="108" y="244"/>
                    </a:lnTo>
                    <a:lnTo>
                      <a:pt x="108" y="242"/>
                    </a:lnTo>
                    <a:lnTo>
                      <a:pt x="106" y="240"/>
                    </a:lnTo>
                    <a:lnTo>
                      <a:pt x="106" y="238"/>
                    </a:lnTo>
                    <a:lnTo>
                      <a:pt x="104" y="238"/>
                    </a:lnTo>
                    <a:lnTo>
                      <a:pt x="104" y="235"/>
                    </a:lnTo>
                    <a:lnTo>
                      <a:pt x="106" y="235"/>
                    </a:lnTo>
                    <a:lnTo>
                      <a:pt x="104" y="233"/>
                    </a:lnTo>
                    <a:lnTo>
                      <a:pt x="102" y="231"/>
                    </a:lnTo>
                    <a:lnTo>
                      <a:pt x="100" y="231"/>
                    </a:lnTo>
                    <a:lnTo>
                      <a:pt x="100" y="229"/>
                    </a:lnTo>
                    <a:lnTo>
                      <a:pt x="98" y="229"/>
                    </a:lnTo>
                    <a:lnTo>
                      <a:pt x="98" y="227"/>
                    </a:lnTo>
                    <a:lnTo>
                      <a:pt x="98" y="225"/>
                    </a:lnTo>
                    <a:lnTo>
                      <a:pt x="96" y="225"/>
                    </a:lnTo>
                    <a:lnTo>
                      <a:pt x="94" y="223"/>
                    </a:lnTo>
                    <a:lnTo>
                      <a:pt x="92" y="225"/>
                    </a:lnTo>
                    <a:lnTo>
                      <a:pt x="92" y="223"/>
                    </a:lnTo>
                    <a:lnTo>
                      <a:pt x="90" y="221"/>
                    </a:lnTo>
                    <a:lnTo>
                      <a:pt x="92" y="221"/>
                    </a:lnTo>
                    <a:lnTo>
                      <a:pt x="88" y="217"/>
                    </a:lnTo>
                    <a:lnTo>
                      <a:pt x="88" y="215"/>
                    </a:lnTo>
                    <a:lnTo>
                      <a:pt x="88" y="213"/>
                    </a:lnTo>
                    <a:lnTo>
                      <a:pt x="86" y="212"/>
                    </a:lnTo>
                    <a:lnTo>
                      <a:pt x="85" y="212"/>
                    </a:lnTo>
                    <a:lnTo>
                      <a:pt x="85" y="210"/>
                    </a:lnTo>
                    <a:lnTo>
                      <a:pt x="85" y="208"/>
                    </a:lnTo>
                    <a:lnTo>
                      <a:pt x="85" y="206"/>
                    </a:lnTo>
                    <a:lnTo>
                      <a:pt x="85" y="204"/>
                    </a:lnTo>
                    <a:lnTo>
                      <a:pt x="83" y="204"/>
                    </a:lnTo>
                    <a:lnTo>
                      <a:pt x="81" y="202"/>
                    </a:lnTo>
                    <a:lnTo>
                      <a:pt x="81" y="200"/>
                    </a:lnTo>
                    <a:lnTo>
                      <a:pt x="79" y="200"/>
                    </a:lnTo>
                    <a:lnTo>
                      <a:pt x="79" y="198"/>
                    </a:lnTo>
                    <a:lnTo>
                      <a:pt x="77" y="198"/>
                    </a:lnTo>
                    <a:lnTo>
                      <a:pt x="75" y="198"/>
                    </a:lnTo>
                    <a:lnTo>
                      <a:pt x="73" y="194"/>
                    </a:lnTo>
                    <a:lnTo>
                      <a:pt x="73" y="192"/>
                    </a:lnTo>
                    <a:lnTo>
                      <a:pt x="71" y="190"/>
                    </a:lnTo>
                    <a:lnTo>
                      <a:pt x="71" y="189"/>
                    </a:lnTo>
                    <a:lnTo>
                      <a:pt x="69" y="187"/>
                    </a:lnTo>
                    <a:lnTo>
                      <a:pt x="69" y="185"/>
                    </a:lnTo>
                    <a:lnTo>
                      <a:pt x="67" y="185"/>
                    </a:lnTo>
                    <a:lnTo>
                      <a:pt x="67" y="183"/>
                    </a:lnTo>
                    <a:lnTo>
                      <a:pt x="67" y="181"/>
                    </a:lnTo>
                    <a:lnTo>
                      <a:pt x="65" y="181"/>
                    </a:lnTo>
                    <a:lnTo>
                      <a:pt x="65" y="179"/>
                    </a:lnTo>
                    <a:lnTo>
                      <a:pt x="63" y="177"/>
                    </a:lnTo>
                    <a:lnTo>
                      <a:pt x="61" y="177"/>
                    </a:lnTo>
                    <a:lnTo>
                      <a:pt x="63" y="177"/>
                    </a:lnTo>
                    <a:lnTo>
                      <a:pt x="61" y="175"/>
                    </a:lnTo>
                    <a:lnTo>
                      <a:pt x="60" y="175"/>
                    </a:lnTo>
                    <a:lnTo>
                      <a:pt x="60" y="173"/>
                    </a:lnTo>
                    <a:lnTo>
                      <a:pt x="58" y="173"/>
                    </a:lnTo>
                    <a:lnTo>
                      <a:pt x="56" y="173"/>
                    </a:lnTo>
                    <a:lnTo>
                      <a:pt x="56" y="171"/>
                    </a:lnTo>
                    <a:lnTo>
                      <a:pt x="54" y="171"/>
                    </a:lnTo>
                    <a:lnTo>
                      <a:pt x="54" y="169"/>
                    </a:lnTo>
                    <a:lnTo>
                      <a:pt x="54" y="167"/>
                    </a:lnTo>
                    <a:lnTo>
                      <a:pt x="54" y="165"/>
                    </a:lnTo>
                    <a:lnTo>
                      <a:pt x="52" y="164"/>
                    </a:lnTo>
                    <a:lnTo>
                      <a:pt x="50" y="162"/>
                    </a:lnTo>
                    <a:lnTo>
                      <a:pt x="48" y="162"/>
                    </a:lnTo>
                    <a:lnTo>
                      <a:pt x="48" y="160"/>
                    </a:lnTo>
                    <a:lnTo>
                      <a:pt x="48" y="158"/>
                    </a:lnTo>
                    <a:lnTo>
                      <a:pt x="48" y="156"/>
                    </a:lnTo>
                    <a:lnTo>
                      <a:pt x="46" y="156"/>
                    </a:lnTo>
                    <a:lnTo>
                      <a:pt x="44" y="154"/>
                    </a:lnTo>
                    <a:lnTo>
                      <a:pt x="42" y="152"/>
                    </a:lnTo>
                    <a:lnTo>
                      <a:pt x="40" y="152"/>
                    </a:lnTo>
                    <a:lnTo>
                      <a:pt x="38" y="150"/>
                    </a:lnTo>
                    <a:lnTo>
                      <a:pt x="38" y="148"/>
                    </a:lnTo>
                    <a:lnTo>
                      <a:pt x="40" y="146"/>
                    </a:lnTo>
                    <a:lnTo>
                      <a:pt x="38" y="146"/>
                    </a:lnTo>
                    <a:lnTo>
                      <a:pt x="38" y="144"/>
                    </a:lnTo>
                    <a:lnTo>
                      <a:pt x="37" y="144"/>
                    </a:lnTo>
                    <a:lnTo>
                      <a:pt x="35" y="144"/>
                    </a:lnTo>
                    <a:lnTo>
                      <a:pt x="33" y="144"/>
                    </a:lnTo>
                    <a:lnTo>
                      <a:pt x="33" y="142"/>
                    </a:lnTo>
                    <a:lnTo>
                      <a:pt x="31" y="141"/>
                    </a:lnTo>
                    <a:lnTo>
                      <a:pt x="31" y="139"/>
                    </a:lnTo>
                    <a:lnTo>
                      <a:pt x="31" y="137"/>
                    </a:lnTo>
                    <a:lnTo>
                      <a:pt x="29" y="137"/>
                    </a:lnTo>
                    <a:lnTo>
                      <a:pt x="27" y="137"/>
                    </a:lnTo>
                    <a:lnTo>
                      <a:pt x="27" y="135"/>
                    </a:lnTo>
                    <a:lnTo>
                      <a:pt x="25" y="135"/>
                    </a:lnTo>
                    <a:lnTo>
                      <a:pt x="25" y="133"/>
                    </a:lnTo>
                    <a:lnTo>
                      <a:pt x="23" y="131"/>
                    </a:lnTo>
                    <a:lnTo>
                      <a:pt x="21" y="131"/>
                    </a:lnTo>
                    <a:lnTo>
                      <a:pt x="19" y="131"/>
                    </a:lnTo>
                    <a:lnTo>
                      <a:pt x="19" y="129"/>
                    </a:lnTo>
                    <a:lnTo>
                      <a:pt x="17" y="127"/>
                    </a:lnTo>
                    <a:lnTo>
                      <a:pt x="15" y="127"/>
                    </a:lnTo>
                    <a:lnTo>
                      <a:pt x="15" y="125"/>
                    </a:lnTo>
                    <a:lnTo>
                      <a:pt x="13" y="121"/>
                    </a:lnTo>
                    <a:lnTo>
                      <a:pt x="12" y="119"/>
                    </a:lnTo>
                    <a:lnTo>
                      <a:pt x="12" y="117"/>
                    </a:lnTo>
                    <a:lnTo>
                      <a:pt x="10" y="117"/>
                    </a:lnTo>
                    <a:lnTo>
                      <a:pt x="8" y="116"/>
                    </a:lnTo>
                    <a:lnTo>
                      <a:pt x="10" y="116"/>
                    </a:lnTo>
                    <a:lnTo>
                      <a:pt x="8" y="114"/>
                    </a:lnTo>
                    <a:lnTo>
                      <a:pt x="10" y="112"/>
                    </a:lnTo>
                    <a:lnTo>
                      <a:pt x="10" y="110"/>
                    </a:lnTo>
                    <a:lnTo>
                      <a:pt x="6" y="108"/>
                    </a:lnTo>
                    <a:lnTo>
                      <a:pt x="6" y="106"/>
                    </a:lnTo>
                    <a:lnTo>
                      <a:pt x="8" y="106"/>
                    </a:lnTo>
                    <a:lnTo>
                      <a:pt x="8" y="104"/>
                    </a:lnTo>
                    <a:lnTo>
                      <a:pt x="6" y="104"/>
                    </a:lnTo>
                    <a:lnTo>
                      <a:pt x="6" y="100"/>
                    </a:lnTo>
                    <a:lnTo>
                      <a:pt x="6" y="98"/>
                    </a:lnTo>
                    <a:lnTo>
                      <a:pt x="6" y="96"/>
                    </a:lnTo>
                    <a:lnTo>
                      <a:pt x="6" y="94"/>
                    </a:lnTo>
                    <a:lnTo>
                      <a:pt x="4" y="93"/>
                    </a:lnTo>
                    <a:lnTo>
                      <a:pt x="4" y="91"/>
                    </a:lnTo>
                    <a:lnTo>
                      <a:pt x="4" y="89"/>
                    </a:lnTo>
                    <a:lnTo>
                      <a:pt x="4" y="87"/>
                    </a:lnTo>
                    <a:lnTo>
                      <a:pt x="2" y="85"/>
                    </a:lnTo>
                    <a:lnTo>
                      <a:pt x="0" y="83"/>
                    </a:lnTo>
                    <a:lnTo>
                      <a:pt x="2" y="81"/>
                    </a:lnTo>
                    <a:lnTo>
                      <a:pt x="4" y="81"/>
                    </a:lnTo>
                    <a:lnTo>
                      <a:pt x="6" y="81"/>
                    </a:lnTo>
                    <a:lnTo>
                      <a:pt x="6" y="79"/>
                    </a:lnTo>
                    <a:lnTo>
                      <a:pt x="4" y="79"/>
                    </a:lnTo>
                    <a:lnTo>
                      <a:pt x="6" y="77"/>
                    </a:lnTo>
                    <a:lnTo>
                      <a:pt x="6" y="79"/>
                    </a:lnTo>
                    <a:lnTo>
                      <a:pt x="6" y="77"/>
                    </a:lnTo>
                    <a:lnTo>
                      <a:pt x="8" y="77"/>
                    </a:lnTo>
                    <a:lnTo>
                      <a:pt x="6" y="75"/>
                    </a:lnTo>
                    <a:lnTo>
                      <a:pt x="8" y="73"/>
                    </a:lnTo>
                    <a:lnTo>
                      <a:pt x="10" y="73"/>
                    </a:lnTo>
                    <a:lnTo>
                      <a:pt x="10" y="71"/>
                    </a:lnTo>
                    <a:lnTo>
                      <a:pt x="8" y="71"/>
                    </a:lnTo>
                    <a:lnTo>
                      <a:pt x="6" y="71"/>
                    </a:lnTo>
                    <a:lnTo>
                      <a:pt x="8" y="69"/>
                    </a:lnTo>
                    <a:lnTo>
                      <a:pt x="10" y="69"/>
                    </a:lnTo>
                    <a:lnTo>
                      <a:pt x="10" y="68"/>
                    </a:lnTo>
                    <a:lnTo>
                      <a:pt x="12" y="64"/>
                    </a:lnTo>
                    <a:lnTo>
                      <a:pt x="12" y="62"/>
                    </a:lnTo>
                    <a:lnTo>
                      <a:pt x="12" y="60"/>
                    </a:lnTo>
                    <a:lnTo>
                      <a:pt x="10" y="58"/>
                    </a:lnTo>
                    <a:lnTo>
                      <a:pt x="12" y="58"/>
                    </a:lnTo>
                    <a:lnTo>
                      <a:pt x="12" y="56"/>
                    </a:lnTo>
                    <a:lnTo>
                      <a:pt x="12" y="54"/>
                    </a:lnTo>
                    <a:lnTo>
                      <a:pt x="12" y="52"/>
                    </a:lnTo>
                    <a:lnTo>
                      <a:pt x="13" y="54"/>
                    </a:lnTo>
                    <a:lnTo>
                      <a:pt x="13" y="52"/>
                    </a:lnTo>
                    <a:lnTo>
                      <a:pt x="12" y="50"/>
                    </a:lnTo>
                    <a:lnTo>
                      <a:pt x="10" y="48"/>
                    </a:lnTo>
                    <a:lnTo>
                      <a:pt x="12" y="46"/>
                    </a:lnTo>
                    <a:lnTo>
                      <a:pt x="12" y="45"/>
                    </a:lnTo>
                    <a:lnTo>
                      <a:pt x="8" y="43"/>
                    </a:lnTo>
                    <a:lnTo>
                      <a:pt x="10" y="43"/>
                    </a:lnTo>
                    <a:lnTo>
                      <a:pt x="12" y="43"/>
                    </a:lnTo>
                    <a:lnTo>
                      <a:pt x="13" y="43"/>
                    </a:lnTo>
                    <a:lnTo>
                      <a:pt x="15" y="41"/>
                    </a:lnTo>
                    <a:lnTo>
                      <a:pt x="13" y="41"/>
                    </a:lnTo>
                    <a:lnTo>
                      <a:pt x="13" y="39"/>
                    </a:lnTo>
                    <a:lnTo>
                      <a:pt x="13" y="37"/>
                    </a:lnTo>
                    <a:lnTo>
                      <a:pt x="15" y="35"/>
                    </a:lnTo>
                    <a:lnTo>
                      <a:pt x="15" y="33"/>
                    </a:lnTo>
                    <a:lnTo>
                      <a:pt x="17" y="33"/>
                    </a:lnTo>
                    <a:lnTo>
                      <a:pt x="17" y="31"/>
                    </a:lnTo>
                    <a:lnTo>
                      <a:pt x="17" y="29"/>
                    </a:lnTo>
                    <a:lnTo>
                      <a:pt x="17" y="27"/>
                    </a:lnTo>
                    <a:lnTo>
                      <a:pt x="17" y="25"/>
                    </a:lnTo>
                    <a:lnTo>
                      <a:pt x="19" y="23"/>
                    </a:lnTo>
                    <a:lnTo>
                      <a:pt x="21" y="21"/>
                    </a:lnTo>
                    <a:lnTo>
                      <a:pt x="23" y="20"/>
                    </a:lnTo>
                    <a:lnTo>
                      <a:pt x="21" y="20"/>
                    </a:lnTo>
                    <a:lnTo>
                      <a:pt x="23" y="20"/>
                    </a:lnTo>
                    <a:lnTo>
                      <a:pt x="27" y="16"/>
                    </a:lnTo>
                    <a:lnTo>
                      <a:pt x="27" y="14"/>
                    </a:lnTo>
                    <a:lnTo>
                      <a:pt x="27" y="12"/>
                    </a:lnTo>
                    <a:lnTo>
                      <a:pt x="27" y="10"/>
                    </a:lnTo>
                    <a:lnTo>
                      <a:pt x="27" y="8"/>
                    </a:lnTo>
                    <a:lnTo>
                      <a:pt x="29" y="8"/>
                    </a:lnTo>
                    <a:lnTo>
                      <a:pt x="31" y="8"/>
                    </a:lnTo>
                    <a:lnTo>
                      <a:pt x="31" y="6"/>
                    </a:lnTo>
                    <a:lnTo>
                      <a:pt x="35" y="4"/>
                    </a:lnTo>
                    <a:lnTo>
                      <a:pt x="35" y="2"/>
                    </a:lnTo>
                    <a:lnTo>
                      <a:pt x="37" y="2"/>
                    </a:lnTo>
                    <a:lnTo>
                      <a:pt x="38" y="0"/>
                    </a:lnTo>
                    <a:close/>
                  </a:path>
                </a:pathLst>
              </a:custGeom>
              <a:solidFill>
                <a:srgbClr val="628AA8"/>
              </a:solidFill>
              <a:ln w="6350">
                <a:solidFill>
                  <a:srgbClr val="E1E1E1"/>
                </a:solidFill>
                <a:prstDash val="solid"/>
                <a:round/>
                <a:headEnd/>
                <a:tailEnd/>
              </a:ln>
            </p:spPr>
            <p:txBody>
              <a:bodyPr/>
              <a:lstStyle/>
              <a:p>
                <a:endParaRPr lang="en-US"/>
              </a:p>
            </p:txBody>
          </p:sp>
          <p:sp>
            <p:nvSpPr>
              <p:cNvPr id="38232" name="Freeform 89"/>
              <p:cNvSpPr>
                <a:spLocks/>
              </p:cNvSpPr>
              <p:nvPr/>
            </p:nvSpPr>
            <p:spPr bwMode="auto">
              <a:xfrm>
                <a:off x="1971" y="1380"/>
                <a:ext cx="105" cy="148"/>
              </a:xfrm>
              <a:custGeom>
                <a:avLst/>
                <a:gdLst>
                  <a:gd name="T0" fmla="*/ 67 w 105"/>
                  <a:gd name="T1" fmla="*/ 0 h 148"/>
                  <a:gd name="T2" fmla="*/ 71 w 105"/>
                  <a:gd name="T3" fmla="*/ 6 h 148"/>
                  <a:gd name="T4" fmla="*/ 73 w 105"/>
                  <a:gd name="T5" fmla="*/ 8 h 148"/>
                  <a:gd name="T6" fmla="*/ 76 w 105"/>
                  <a:gd name="T7" fmla="*/ 12 h 148"/>
                  <a:gd name="T8" fmla="*/ 86 w 105"/>
                  <a:gd name="T9" fmla="*/ 18 h 148"/>
                  <a:gd name="T10" fmla="*/ 90 w 105"/>
                  <a:gd name="T11" fmla="*/ 23 h 148"/>
                  <a:gd name="T12" fmla="*/ 92 w 105"/>
                  <a:gd name="T13" fmla="*/ 27 h 148"/>
                  <a:gd name="T14" fmla="*/ 94 w 105"/>
                  <a:gd name="T15" fmla="*/ 29 h 148"/>
                  <a:gd name="T16" fmla="*/ 96 w 105"/>
                  <a:gd name="T17" fmla="*/ 33 h 148"/>
                  <a:gd name="T18" fmla="*/ 97 w 105"/>
                  <a:gd name="T19" fmla="*/ 35 h 148"/>
                  <a:gd name="T20" fmla="*/ 97 w 105"/>
                  <a:gd name="T21" fmla="*/ 41 h 148"/>
                  <a:gd name="T22" fmla="*/ 99 w 105"/>
                  <a:gd name="T23" fmla="*/ 46 h 148"/>
                  <a:gd name="T24" fmla="*/ 99 w 105"/>
                  <a:gd name="T25" fmla="*/ 54 h 148"/>
                  <a:gd name="T26" fmla="*/ 101 w 105"/>
                  <a:gd name="T27" fmla="*/ 60 h 148"/>
                  <a:gd name="T28" fmla="*/ 101 w 105"/>
                  <a:gd name="T29" fmla="*/ 66 h 148"/>
                  <a:gd name="T30" fmla="*/ 101 w 105"/>
                  <a:gd name="T31" fmla="*/ 73 h 148"/>
                  <a:gd name="T32" fmla="*/ 99 w 105"/>
                  <a:gd name="T33" fmla="*/ 75 h 148"/>
                  <a:gd name="T34" fmla="*/ 99 w 105"/>
                  <a:gd name="T35" fmla="*/ 79 h 148"/>
                  <a:gd name="T36" fmla="*/ 97 w 105"/>
                  <a:gd name="T37" fmla="*/ 81 h 148"/>
                  <a:gd name="T38" fmla="*/ 99 w 105"/>
                  <a:gd name="T39" fmla="*/ 83 h 148"/>
                  <a:gd name="T40" fmla="*/ 99 w 105"/>
                  <a:gd name="T41" fmla="*/ 89 h 148"/>
                  <a:gd name="T42" fmla="*/ 101 w 105"/>
                  <a:gd name="T43" fmla="*/ 92 h 148"/>
                  <a:gd name="T44" fmla="*/ 103 w 105"/>
                  <a:gd name="T45" fmla="*/ 92 h 148"/>
                  <a:gd name="T46" fmla="*/ 105 w 105"/>
                  <a:gd name="T47" fmla="*/ 98 h 148"/>
                  <a:gd name="T48" fmla="*/ 97 w 105"/>
                  <a:gd name="T49" fmla="*/ 106 h 148"/>
                  <a:gd name="T50" fmla="*/ 96 w 105"/>
                  <a:gd name="T51" fmla="*/ 110 h 148"/>
                  <a:gd name="T52" fmla="*/ 94 w 105"/>
                  <a:gd name="T53" fmla="*/ 112 h 148"/>
                  <a:gd name="T54" fmla="*/ 67 w 105"/>
                  <a:gd name="T55" fmla="*/ 148 h 148"/>
                  <a:gd name="T56" fmla="*/ 57 w 105"/>
                  <a:gd name="T57" fmla="*/ 140 h 148"/>
                  <a:gd name="T58" fmla="*/ 46 w 105"/>
                  <a:gd name="T59" fmla="*/ 129 h 148"/>
                  <a:gd name="T60" fmla="*/ 23 w 105"/>
                  <a:gd name="T61" fmla="*/ 106 h 148"/>
                  <a:gd name="T62" fmla="*/ 3 w 105"/>
                  <a:gd name="T63" fmla="*/ 87 h 148"/>
                  <a:gd name="T64" fmla="*/ 1 w 105"/>
                  <a:gd name="T65" fmla="*/ 83 h 148"/>
                  <a:gd name="T66" fmla="*/ 9 w 105"/>
                  <a:gd name="T67" fmla="*/ 83 h 148"/>
                  <a:gd name="T68" fmla="*/ 13 w 105"/>
                  <a:gd name="T69" fmla="*/ 81 h 148"/>
                  <a:gd name="T70" fmla="*/ 19 w 105"/>
                  <a:gd name="T71" fmla="*/ 83 h 148"/>
                  <a:gd name="T72" fmla="*/ 19 w 105"/>
                  <a:gd name="T73" fmla="*/ 81 h 148"/>
                  <a:gd name="T74" fmla="*/ 19 w 105"/>
                  <a:gd name="T75" fmla="*/ 77 h 148"/>
                  <a:gd name="T76" fmla="*/ 21 w 105"/>
                  <a:gd name="T77" fmla="*/ 73 h 148"/>
                  <a:gd name="T78" fmla="*/ 19 w 105"/>
                  <a:gd name="T79" fmla="*/ 71 h 148"/>
                  <a:gd name="T80" fmla="*/ 17 w 105"/>
                  <a:gd name="T81" fmla="*/ 69 h 148"/>
                  <a:gd name="T82" fmla="*/ 34 w 105"/>
                  <a:gd name="T83" fmla="*/ 52 h 148"/>
                  <a:gd name="T84" fmla="*/ 36 w 105"/>
                  <a:gd name="T85" fmla="*/ 44 h 148"/>
                  <a:gd name="T86" fmla="*/ 32 w 105"/>
                  <a:gd name="T87" fmla="*/ 41 h 148"/>
                  <a:gd name="T88" fmla="*/ 30 w 105"/>
                  <a:gd name="T89" fmla="*/ 35 h 148"/>
                  <a:gd name="T90" fmla="*/ 30 w 105"/>
                  <a:gd name="T91" fmla="*/ 33 h 148"/>
                  <a:gd name="T92" fmla="*/ 32 w 105"/>
                  <a:gd name="T93" fmla="*/ 25 h 148"/>
                  <a:gd name="T94" fmla="*/ 32 w 105"/>
                  <a:gd name="T95" fmla="*/ 25 h 148"/>
                  <a:gd name="T96" fmla="*/ 32 w 105"/>
                  <a:gd name="T97" fmla="*/ 23 h 148"/>
                  <a:gd name="T98" fmla="*/ 34 w 105"/>
                  <a:gd name="T99" fmla="*/ 19 h 148"/>
                  <a:gd name="T100" fmla="*/ 42 w 105"/>
                  <a:gd name="T101" fmla="*/ 12 h 148"/>
                  <a:gd name="T102" fmla="*/ 49 w 105"/>
                  <a:gd name="T103" fmla="*/ 10 h 148"/>
                  <a:gd name="T104" fmla="*/ 59 w 105"/>
                  <a:gd name="T105" fmla="*/ 4 h 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5"/>
                  <a:gd name="T160" fmla="*/ 0 h 148"/>
                  <a:gd name="T161" fmla="*/ 105 w 105"/>
                  <a:gd name="T162" fmla="*/ 148 h 1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5" h="148">
                    <a:moveTo>
                      <a:pt x="61" y="4"/>
                    </a:moveTo>
                    <a:lnTo>
                      <a:pt x="65" y="4"/>
                    </a:lnTo>
                    <a:lnTo>
                      <a:pt x="67" y="2"/>
                    </a:lnTo>
                    <a:lnTo>
                      <a:pt x="67" y="0"/>
                    </a:lnTo>
                    <a:lnTo>
                      <a:pt x="69" y="2"/>
                    </a:lnTo>
                    <a:lnTo>
                      <a:pt x="69" y="4"/>
                    </a:lnTo>
                    <a:lnTo>
                      <a:pt x="71" y="6"/>
                    </a:lnTo>
                    <a:lnTo>
                      <a:pt x="73" y="8"/>
                    </a:lnTo>
                    <a:lnTo>
                      <a:pt x="74" y="8"/>
                    </a:lnTo>
                    <a:lnTo>
                      <a:pt x="76" y="10"/>
                    </a:lnTo>
                    <a:lnTo>
                      <a:pt x="76" y="12"/>
                    </a:lnTo>
                    <a:lnTo>
                      <a:pt x="78" y="14"/>
                    </a:lnTo>
                    <a:lnTo>
                      <a:pt x="80" y="16"/>
                    </a:lnTo>
                    <a:lnTo>
                      <a:pt x="82" y="16"/>
                    </a:lnTo>
                    <a:lnTo>
                      <a:pt x="86" y="18"/>
                    </a:lnTo>
                    <a:lnTo>
                      <a:pt x="86" y="19"/>
                    </a:lnTo>
                    <a:lnTo>
                      <a:pt x="88" y="21"/>
                    </a:lnTo>
                    <a:lnTo>
                      <a:pt x="90" y="23"/>
                    </a:lnTo>
                    <a:lnTo>
                      <a:pt x="90" y="25"/>
                    </a:lnTo>
                    <a:lnTo>
                      <a:pt x="92" y="25"/>
                    </a:lnTo>
                    <a:lnTo>
                      <a:pt x="92" y="27"/>
                    </a:lnTo>
                    <a:lnTo>
                      <a:pt x="94" y="29"/>
                    </a:lnTo>
                    <a:lnTo>
                      <a:pt x="96" y="31"/>
                    </a:lnTo>
                    <a:lnTo>
                      <a:pt x="96" y="33"/>
                    </a:lnTo>
                    <a:lnTo>
                      <a:pt x="96" y="35"/>
                    </a:lnTo>
                    <a:lnTo>
                      <a:pt x="97" y="35"/>
                    </a:lnTo>
                    <a:lnTo>
                      <a:pt x="97" y="37"/>
                    </a:lnTo>
                    <a:lnTo>
                      <a:pt x="99" y="37"/>
                    </a:lnTo>
                    <a:lnTo>
                      <a:pt x="97" y="39"/>
                    </a:lnTo>
                    <a:lnTo>
                      <a:pt x="97" y="41"/>
                    </a:lnTo>
                    <a:lnTo>
                      <a:pt x="99" y="43"/>
                    </a:lnTo>
                    <a:lnTo>
                      <a:pt x="99" y="44"/>
                    </a:lnTo>
                    <a:lnTo>
                      <a:pt x="99" y="46"/>
                    </a:lnTo>
                    <a:lnTo>
                      <a:pt x="99" y="48"/>
                    </a:lnTo>
                    <a:lnTo>
                      <a:pt x="99" y="50"/>
                    </a:lnTo>
                    <a:lnTo>
                      <a:pt x="99" y="54"/>
                    </a:lnTo>
                    <a:lnTo>
                      <a:pt x="99" y="58"/>
                    </a:lnTo>
                    <a:lnTo>
                      <a:pt x="101" y="60"/>
                    </a:lnTo>
                    <a:lnTo>
                      <a:pt x="101" y="62"/>
                    </a:lnTo>
                    <a:lnTo>
                      <a:pt x="101" y="64"/>
                    </a:lnTo>
                    <a:lnTo>
                      <a:pt x="101" y="66"/>
                    </a:lnTo>
                    <a:lnTo>
                      <a:pt x="103" y="67"/>
                    </a:lnTo>
                    <a:lnTo>
                      <a:pt x="103" y="69"/>
                    </a:lnTo>
                    <a:lnTo>
                      <a:pt x="101" y="71"/>
                    </a:lnTo>
                    <a:lnTo>
                      <a:pt x="101" y="73"/>
                    </a:lnTo>
                    <a:lnTo>
                      <a:pt x="99" y="73"/>
                    </a:lnTo>
                    <a:lnTo>
                      <a:pt x="99" y="75"/>
                    </a:lnTo>
                    <a:lnTo>
                      <a:pt x="99" y="77"/>
                    </a:lnTo>
                    <a:lnTo>
                      <a:pt x="99" y="79"/>
                    </a:lnTo>
                    <a:lnTo>
                      <a:pt x="97" y="79"/>
                    </a:lnTo>
                    <a:lnTo>
                      <a:pt x="97" y="81"/>
                    </a:lnTo>
                    <a:lnTo>
                      <a:pt x="97" y="83"/>
                    </a:lnTo>
                    <a:lnTo>
                      <a:pt x="99" y="83"/>
                    </a:lnTo>
                    <a:lnTo>
                      <a:pt x="99" y="85"/>
                    </a:lnTo>
                    <a:lnTo>
                      <a:pt x="99" y="87"/>
                    </a:lnTo>
                    <a:lnTo>
                      <a:pt x="99" y="89"/>
                    </a:lnTo>
                    <a:lnTo>
                      <a:pt x="101" y="89"/>
                    </a:lnTo>
                    <a:lnTo>
                      <a:pt x="101" y="91"/>
                    </a:lnTo>
                    <a:lnTo>
                      <a:pt x="101" y="92"/>
                    </a:lnTo>
                    <a:lnTo>
                      <a:pt x="103" y="92"/>
                    </a:lnTo>
                    <a:lnTo>
                      <a:pt x="105" y="96"/>
                    </a:lnTo>
                    <a:lnTo>
                      <a:pt x="105" y="98"/>
                    </a:lnTo>
                    <a:lnTo>
                      <a:pt x="103" y="100"/>
                    </a:lnTo>
                    <a:lnTo>
                      <a:pt x="97" y="106"/>
                    </a:lnTo>
                    <a:lnTo>
                      <a:pt x="97" y="108"/>
                    </a:lnTo>
                    <a:lnTo>
                      <a:pt x="97" y="110"/>
                    </a:lnTo>
                    <a:lnTo>
                      <a:pt x="96" y="108"/>
                    </a:lnTo>
                    <a:lnTo>
                      <a:pt x="96" y="110"/>
                    </a:lnTo>
                    <a:lnTo>
                      <a:pt x="96" y="112"/>
                    </a:lnTo>
                    <a:lnTo>
                      <a:pt x="94" y="112"/>
                    </a:lnTo>
                    <a:lnTo>
                      <a:pt x="90" y="117"/>
                    </a:lnTo>
                    <a:lnTo>
                      <a:pt x="90" y="119"/>
                    </a:lnTo>
                    <a:lnTo>
                      <a:pt x="88" y="119"/>
                    </a:lnTo>
                    <a:lnTo>
                      <a:pt x="67" y="148"/>
                    </a:lnTo>
                    <a:lnTo>
                      <a:pt x="63" y="148"/>
                    </a:lnTo>
                    <a:lnTo>
                      <a:pt x="63" y="146"/>
                    </a:lnTo>
                    <a:lnTo>
                      <a:pt x="61" y="144"/>
                    </a:lnTo>
                    <a:lnTo>
                      <a:pt x="57" y="140"/>
                    </a:lnTo>
                    <a:lnTo>
                      <a:pt x="53" y="137"/>
                    </a:lnTo>
                    <a:lnTo>
                      <a:pt x="49" y="133"/>
                    </a:lnTo>
                    <a:lnTo>
                      <a:pt x="49" y="131"/>
                    </a:lnTo>
                    <a:lnTo>
                      <a:pt x="46" y="129"/>
                    </a:lnTo>
                    <a:lnTo>
                      <a:pt x="38" y="121"/>
                    </a:lnTo>
                    <a:lnTo>
                      <a:pt x="36" y="119"/>
                    </a:lnTo>
                    <a:lnTo>
                      <a:pt x="26" y="110"/>
                    </a:lnTo>
                    <a:lnTo>
                      <a:pt x="23" y="106"/>
                    </a:lnTo>
                    <a:lnTo>
                      <a:pt x="19" y="102"/>
                    </a:lnTo>
                    <a:lnTo>
                      <a:pt x="15" y="98"/>
                    </a:lnTo>
                    <a:lnTo>
                      <a:pt x="3" y="87"/>
                    </a:lnTo>
                    <a:lnTo>
                      <a:pt x="0" y="87"/>
                    </a:lnTo>
                    <a:lnTo>
                      <a:pt x="0" y="83"/>
                    </a:lnTo>
                    <a:lnTo>
                      <a:pt x="1" y="83"/>
                    </a:lnTo>
                    <a:lnTo>
                      <a:pt x="3" y="83"/>
                    </a:lnTo>
                    <a:lnTo>
                      <a:pt x="7" y="83"/>
                    </a:lnTo>
                    <a:lnTo>
                      <a:pt x="9" y="83"/>
                    </a:lnTo>
                    <a:lnTo>
                      <a:pt x="11" y="81"/>
                    </a:lnTo>
                    <a:lnTo>
                      <a:pt x="13" y="81"/>
                    </a:lnTo>
                    <a:lnTo>
                      <a:pt x="15" y="79"/>
                    </a:lnTo>
                    <a:lnTo>
                      <a:pt x="17" y="81"/>
                    </a:lnTo>
                    <a:lnTo>
                      <a:pt x="19" y="83"/>
                    </a:lnTo>
                    <a:lnTo>
                      <a:pt x="21" y="83"/>
                    </a:lnTo>
                    <a:lnTo>
                      <a:pt x="21" y="81"/>
                    </a:lnTo>
                    <a:lnTo>
                      <a:pt x="19" y="81"/>
                    </a:lnTo>
                    <a:lnTo>
                      <a:pt x="19" y="77"/>
                    </a:lnTo>
                    <a:lnTo>
                      <a:pt x="21" y="75"/>
                    </a:lnTo>
                    <a:lnTo>
                      <a:pt x="21" y="73"/>
                    </a:lnTo>
                    <a:lnTo>
                      <a:pt x="19" y="73"/>
                    </a:lnTo>
                    <a:lnTo>
                      <a:pt x="19" y="71"/>
                    </a:lnTo>
                    <a:lnTo>
                      <a:pt x="19" y="69"/>
                    </a:lnTo>
                    <a:lnTo>
                      <a:pt x="17" y="69"/>
                    </a:lnTo>
                    <a:lnTo>
                      <a:pt x="19" y="67"/>
                    </a:lnTo>
                    <a:lnTo>
                      <a:pt x="21" y="64"/>
                    </a:lnTo>
                    <a:lnTo>
                      <a:pt x="26" y="58"/>
                    </a:lnTo>
                    <a:lnTo>
                      <a:pt x="34" y="52"/>
                    </a:lnTo>
                    <a:lnTo>
                      <a:pt x="36" y="48"/>
                    </a:lnTo>
                    <a:lnTo>
                      <a:pt x="36" y="46"/>
                    </a:lnTo>
                    <a:lnTo>
                      <a:pt x="36" y="44"/>
                    </a:lnTo>
                    <a:lnTo>
                      <a:pt x="36" y="43"/>
                    </a:lnTo>
                    <a:lnTo>
                      <a:pt x="34" y="41"/>
                    </a:lnTo>
                    <a:lnTo>
                      <a:pt x="32" y="41"/>
                    </a:lnTo>
                    <a:lnTo>
                      <a:pt x="30" y="39"/>
                    </a:lnTo>
                    <a:lnTo>
                      <a:pt x="30" y="37"/>
                    </a:lnTo>
                    <a:lnTo>
                      <a:pt x="30" y="35"/>
                    </a:lnTo>
                    <a:lnTo>
                      <a:pt x="30" y="33"/>
                    </a:lnTo>
                    <a:lnTo>
                      <a:pt x="30" y="31"/>
                    </a:lnTo>
                    <a:lnTo>
                      <a:pt x="30" y="29"/>
                    </a:lnTo>
                    <a:lnTo>
                      <a:pt x="32" y="25"/>
                    </a:lnTo>
                    <a:lnTo>
                      <a:pt x="32" y="23"/>
                    </a:lnTo>
                    <a:lnTo>
                      <a:pt x="32" y="21"/>
                    </a:lnTo>
                    <a:lnTo>
                      <a:pt x="32" y="19"/>
                    </a:lnTo>
                    <a:lnTo>
                      <a:pt x="34" y="19"/>
                    </a:lnTo>
                    <a:lnTo>
                      <a:pt x="36" y="18"/>
                    </a:lnTo>
                    <a:lnTo>
                      <a:pt x="38" y="16"/>
                    </a:lnTo>
                    <a:lnTo>
                      <a:pt x="40" y="14"/>
                    </a:lnTo>
                    <a:lnTo>
                      <a:pt x="42" y="12"/>
                    </a:lnTo>
                    <a:lnTo>
                      <a:pt x="48" y="10"/>
                    </a:lnTo>
                    <a:lnTo>
                      <a:pt x="49" y="10"/>
                    </a:lnTo>
                    <a:lnTo>
                      <a:pt x="49" y="8"/>
                    </a:lnTo>
                    <a:lnTo>
                      <a:pt x="51" y="6"/>
                    </a:lnTo>
                    <a:lnTo>
                      <a:pt x="55" y="6"/>
                    </a:lnTo>
                    <a:lnTo>
                      <a:pt x="59" y="4"/>
                    </a:lnTo>
                    <a:lnTo>
                      <a:pt x="61" y="4"/>
                    </a:lnTo>
                    <a:close/>
                  </a:path>
                </a:pathLst>
              </a:custGeom>
              <a:solidFill>
                <a:srgbClr val="2E648C"/>
              </a:solidFill>
              <a:ln w="6350">
                <a:solidFill>
                  <a:srgbClr val="E1E1E1"/>
                </a:solidFill>
                <a:prstDash val="solid"/>
                <a:round/>
                <a:headEnd/>
                <a:tailEnd/>
              </a:ln>
            </p:spPr>
            <p:txBody>
              <a:bodyPr/>
              <a:lstStyle/>
              <a:p>
                <a:endParaRPr lang="en-US"/>
              </a:p>
            </p:txBody>
          </p:sp>
          <p:sp>
            <p:nvSpPr>
              <p:cNvPr id="38233" name="Freeform 90"/>
              <p:cNvSpPr>
                <a:spLocks/>
              </p:cNvSpPr>
              <p:nvPr/>
            </p:nvSpPr>
            <p:spPr bwMode="auto">
              <a:xfrm>
                <a:off x="1731" y="1213"/>
                <a:ext cx="134" cy="131"/>
              </a:xfrm>
              <a:custGeom>
                <a:avLst/>
                <a:gdLst>
                  <a:gd name="T0" fmla="*/ 97 w 134"/>
                  <a:gd name="T1" fmla="*/ 2 h 131"/>
                  <a:gd name="T2" fmla="*/ 105 w 134"/>
                  <a:gd name="T3" fmla="*/ 12 h 131"/>
                  <a:gd name="T4" fmla="*/ 111 w 134"/>
                  <a:gd name="T5" fmla="*/ 14 h 131"/>
                  <a:gd name="T6" fmla="*/ 117 w 134"/>
                  <a:gd name="T7" fmla="*/ 18 h 131"/>
                  <a:gd name="T8" fmla="*/ 121 w 134"/>
                  <a:gd name="T9" fmla="*/ 25 h 131"/>
                  <a:gd name="T10" fmla="*/ 122 w 134"/>
                  <a:gd name="T11" fmla="*/ 31 h 131"/>
                  <a:gd name="T12" fmla="*/ 121 w 134"/>
                  <a:gd name="T13" fmla="*/ 37 h 131"/>
                  <a:gd name="T14" fmla="*/ 126 w 134"/>
                  <a:gd name="T15" fmla="*/ 41 h 131"/>
                  <a:gd name="T16" fmla="*/ 134 w 134"/>
                  <a:gd name="T17" fmla="*/ 48 h 131"/>
                  <a:gd name="T18" fmla="*/ 130 w 134"/>
                  <a:gd name="T19" fmla="*/ 52 h 131"/>
                  <a:gd name="T20" fmla="*/ 126 w 134"/>
                  <a:gd name="T21" fmla="*/ 64 h 131"/>
                  <a:gd name="T22" fmla="*/ 124 w 134"/>
                  <a:gd name="T23" fmla="*/ 71 h 131"/>
                  <a:gd name="T24" fmla="*/ 121 w 134"/>
                  <a:gd name="T25" fmla="*/ 81 h 131"/>
                  <a:gd name="T26" fmla="*/ 121 w 134"/>
                  <a:gd name="T27" fmla="*/ 94 h 131"/>
                  <a:gd name="T28" fmla="*/ 128 w 134"/>
                  <a:gd name="T29" fmla="*/ 104 h 131"/>
                  <a:gd name="T30" fmla="*/ 130 w 134"/>
                  <a:gd name="T31" fmla="*/ 114 h 131"/>
                  <a:gd name="T32" fmla="*/ 132 w 134"/>
                  <a:gd name="T33" fmla="*/ 123 h 131"/>
                  <a:gd name="T34" fmla="*/ 126 w 134"/>
                  <a:gd name="T35" fmla="*/ 131 h 131"/>
                  <a:gd name="T36" fmla="*/ 117 w 134"/>
                  <a:gd name="T37" fmla="*/ 121 h 131"/>
                  <a:gd name="T38" fmla="*/ 115 w 134"/>
                  <a:gd name="T39" fmla="*/ 112 h 131"/>
                  <a:gd name="T40" fmla="*/ 111 w 134"/>
                  <a:gd name="T41" fmla="*/ 117 h 131"/>
                  <a:gd name="T42" fmla="*/ 105 w 134"/>
                  <a:gd name="T43" fmla="*/ 121 h 131"/>
                  <a:gd name="T44" fmla="*/ 99 w 134"/>
                  <a:gd name="T45" fmla="*/ 123 h 131"/>
                  <a:gd name="T46" fmla="*/ 101 w 134"/>
                  <a:gd name="T47" fmla="*/ 127 h 131"/>
                  <a:gd name="T48" fmla="*/ 92 w 134"/>
                  <a:gd name="T49" fmla="*/ 125 h 131"/>
                  <a:gd name="T50" fmla="*/ 88 w 134"/>
                  <a:gd name="T51" fmla="*/ 123 h 131"/>
                  <a:gd name="T52" fmla="*/ 80 w 134"/>
                  <a:gd name="T53" fmla="*/ 121 h 131"/>
                  <a:gd name="T54" fmla="*/ 76 w 134"/>
                  <a:gd name="T55" fmla="*/ 114 h 131"/>
                  <a:gd name="T56" fmla="*/ 73 w 134"/>
                  <a:gd name="T57" fmla="*/ 106 h 131"/>
                  <a:gd name="T58" fmla="*/ 67 w 134"/>
                  <a:gd name="T59" fmla="*/ 110 h 131"/>
                  <a:gd name="T60" fmla="*/ 61 w 134"/>
                  <a:gd name="T61" fmla="*/ 112 h 131"/>
                  <a:gd name="T62" fmla="*/ 55 w 134"/>
                  <a:gd name="T63" fmla="*/ 115 h 131"/>
                  <a:gd name="T64" fmla="*/ 53 w 134"/>
                  <a:gd name="T65" fmla="*/ 119 h 131"/>
                  <a:gd name="T66" fmla="*/ 49 w 134"/>
                  <a:gd name="T67" fmla="*/ 119 h 131"/>
                  <a:gd name="T68" fmla="*/ 44 w 134"/>
                  <a:gd name="T69" fmla="*/ 119 h 131"/>
                  <a:gd name="T70" fmla="*/ 40 w 134"/>
                  <a:gd name="T71" fmla="*/ 117 h 131"/>
                  <a:gd name="T72" fmla="*/ 34 w 134"/>
                  <a:gd name="T73" fmla="*/ 121 h 131"/>
                  <a:gd name="T74" fmla="*/ 28 w 134"/>
                  <a:gd name="T75" fmla="*/ 121 h 131"/>
                  <a:gd name="T76" fmla="*/ 25 w 134"/>
                  <a:gd name="T77" fmla="*/ 119 h 131"/>
                  <a:gd name="T78" fmla="*/ 21 w 134"/>
                  <a:gd name="T79" fmla="*/ 121 h 131"/>
                  <a:gd name="T80" fmla="*/ 17 w 134"/>
                  <a:gd name="T81" fmla="*/ 123 h 131"/>
                  <a:gd name="T82" fmla="*/ 11 w 134"/>
                  <a:gd name="T83" fmla="*/ 119 h 131"/>
                  <a:gd name="T84" fmla="*/ 9 w 134"/>
                  <a:gd name="T85" fmla="*/ 119 h 131"/>
                  <a:gd name="T86" fmla="*/ 5 w 134"/>
                  <a:gd name="T87" fmla="*/ 115 h 131"/>
                  <a:gd name="T88" fmla="*/ 0 w 134"/>
                  <a:gd name="T89" fmla="*/ 114 h 131"/>
                  <a:gd name="T90" fmla="*/ 1 w 134"/>
                  <a:gd name="T91" fmla="*/ 110 h 131"/>
                  <a:gd name="T92" fmla="*/ 5 w 134"/>
                  <a:gd name="T93" fmla="*/ 102 h 131"/>
                  <a:gd name="T94" fmla="*/ 15 w 134"/>
                  <a:gd name="T95" fmla="*/ 85 h 131"/>
                  <a:gd name="T96" fmla="*/ 17 w 134"/>
                  <a:gd name="T97" fmla="*/ 81 h 131"/>
                  <a:gd name="T98" fmla="*/ 32 w 134"/>
                  <a:gd name="T99" fmla="*/ 56 h 131"/>
                  <a:gd name="T100" fmla="*/ 46 w 134"/>
                  <a:gd name="T101" fmla="*/ 31 h 131"/>
                  <a:gd name="T102" fmla="*/ 61 w 134"/>
                  <a:gd name="T103" fmla="*/ 4 h 131"/>
                  <a:gd name="T104" fmla="*/ 80 w 134"/>
                  <a:gd name="T105" fmla="*/ 0 h 1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31"/>
                  <a:gd name="T161" fmla="*/ 134 w 134"/>
                  <a:gd name="T162" fmla="*/ 131 h 1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31">
                    <a:moveTo>
                      <a:pt x="82" y="0"/>
                    </a:moveTo>
                    <a:lnTo>
                      <a:pt x="86" y="0"/>
                    </a:lnTo>
                    <a:lnTo>
                      <a:pt x="94" y="0"/>
                    </a:lnTo>
                    <a:lnTo>
                      <a:pt x="96" y="0"/>
                    </a:lnTo>
                    <a:lnTo>
                      <a:pt x="96" y="2"/>
                    </a:lnTo>
                    <a:lnTo>
                      <a:pt x="97" y="2"/>
                    </a:lnTo>
                    <a:lnTo>
                      <a:pt x="97" y="6"/>
                    </a:lnTo>
                    <a:lnTo>
                      <a:pt x="97" y="8"/>
                    </a:lnTo>
                    <a:lnTo>
                      <a:pt x="101" y="10"/>
                    </a:lnTo>
                    <a:lnTo>
                      <a:pt x="105" y="12"/>
                    </a:lnTo>
                    <a:lnTo>
                      <a:pt x="107" y="12"/>
                    </a:lnTo>
                    <a:lnTo>
                      <a:pt x="109" y="12"/>
                    </a:lnTo>
                    <a:lnTo>
                      <a:pt x="111" y="14"/>
                    </a:lnTo>
                    <a:lnTo>
                      <a:pt x="113" y="14"/>
                    </a:lnTo>
                    <a:lnTo>
                      <a:pt x="115" y="14"/>
                    </a:lnTo>
                    <a:lnTo>
                      <a:pt x="115" y="16"/>
                    </a:lnTo>
                    <a:lnTo>
                      <a:pt x="117" y="16"/>
                    </a:lnTo>
                    <a:lnTo>
                      <a:pt x="117" y="18"/>
                    </a:lnTo>
                    <a:lnTo>
                      <a:pt x="117" y="21"/>
                    </a:lnTo>
                    <a:lnTo>
                      <a:pt x="117" y="23"/>
                    </a:lnTo>
                    <a:lnTo>
                      <a:pt x="119" y="23"/>
                    </a:lnTo>
                    <a:lnTo>
                      <a:pt x="121" y="25"/>
                    </a:lnTo>
                    <a:lnTo>
                      <a:pt x="119" y="27"/>
                    </a:lnTo>
                    <a:lnTo>
                      <a:pt x="121" y="29"/>
                    </a:lnTo>
                    <a:lnTo>
                      <a:pt x="122" y="31"/>
                    </a:lnTo>
                    <a:lnTo>
                      <a:pt x="122" y="33"/>
                    </a:lnTo>
                    <a:lnTo>
                      <a:pt x="121" y="37"/>
                    </a:lnTo>
                    <a:lnTo>
                      <a:pt x="122" y="39"/>
                    </a:lnTo>
                    <a:lnTo>
                      <a:pt x="124" y="41"/>
                    </a:lnTo>
                    <a:lnTo>
                      <a:pt x="126" y="41"/>
                    </a:lnTo>
                    <a:lnTo>
                      <a:pt x="130" y="42"/>
                    </a:lnTo>
                    <a:lnTo>
                      <a:pt x="132" y="44"/>
                    </a:lnTo>
                    <a:lnTo>
                      <a:pt x="132" y="46"/>
                    </a:lnTo>
                    <a:lnTo>
                      <a:pt x="134" y="48"/>
                    </a:lnTo>
                    <a:lnTo>
                      <a:pt x="134" y="50"/>
                    </a:lnTo>
                    <a:lnTo>
                      <a:pt x="132" y="50"/>
                    </a:lnTo>
                    <a:lnTo>
                      <a:pt x="130" y="52"/>
                    </a:lnTo>
                    <a:lnTo>
                      <a:pt x="130" y="54"/>
                    </a:lnTo>
                    <a:lnTo>
                      <a:pt x="130" y="58"/>
                    </a:lnTo>
                    <a:lnTo>
                      <a:pt x="128" y="60"/>
                    </a:lnTo>
                    <a:lnTo>
                      <a:pt x="126" y="64"/>
                    </a:lnTo>
                    <a:lnTo>
                      <a:pt x="124" y="66"/>
                    </a:lnTo>
                    <a:lnTo>
                      <a:pt x="124" y="67"/>
                    </a:lnTo>
                    <a:lnTo>
                      <a:pt x="124" y="69"/>
                    </a:lnTo>
                    <a:lnTo>
                      <a:pt x="124" y="71"/>
                    </a:lnTo>
                    <a:lnTo>
                      <a:pt x="122" y="75"/>
                    </a:lnTo>
                    <a:lnTo>
                      <a:pt x="121" y="77"/>
                    </a:lnTo>
                    <a:lnTo>
                      <a:pt x="121" y="79"/>
                    </a:lnTo>
                    <a:lnTo>
                      <a:pt x="121" y="81"/>
                    </a:lnTo>
                    <a:lnTo>
                      <a:pt x="121" y="83"/>
                    </a:lnTo>
                    <a:lnTo>
                      <a:pt x="121" y="85"/>
                    </a:lnTo>
                    <a:lnTo>
                      <a:pt x="119" y="89"/>
                    </a:lnTo>
                    <a:lnTo>
                      <a:pt x="119" y="90"/>
                    </a:lnTo>
                    <a:lnTo>
                      <a:pt x="121" y="94"/>
                    </a:lnTo>
                    <a:lnTo>
                      <a:pt x="121" y="96"/>
                    </a:lnTo>
                    <a:lnTo>
                      <a:pt x="122" y="96"/>
                    </a:lnTo>
                    <a:lnTo>
                      <a:pt x="122" y="98"/>
                    </a:lnTo>
                    <a:lnTo>
                      <a:pt x="124" y="100"/>
                    </a:lnTo>
                    <a:lnTo>
                      <a:pt x="126" y="100"/>
                    </a:lnTo>
                    <a:lnTo>
                      <a:pt x="128" y="104"/>
                    </a:lnTo>
                    <a:lnTo>
                      <a:pt x="128" y="106"/>
                    </a:lnTo>
                    <a:lnTo>
                      <a:pt x="130" y="108"/>
                    </a:lnTo>
                    <a:lnTo>
                      <a:pt x="130" y="110"/>
                    </a:lnTo>
                    <a:lnTo>
                      <a:pt x="130" y="112"/>
                    </a:lnTo>
                    <a:lnTo>
                      <a:pt x="130" y="114"/>
                    </a:lnTo>
                    <a:lnTo>
                      <a:pt x="130" y="115"/>
                    </a:lnTo>
                    <a:lnTo>
                      <a:pt x="132" y="117"/>
                    </a:lnTo>
                    <a:lnTo>
                      <a:pt x="132" y="119"/>
                    </a:lnTo>
                    <a:lnTo>
                      <a:pt x="132" y="123"/>
                    </a:lnTo>
                    <a:lnTo>
                      <a:pt x="130" y="125"/>
                    </a:lnTo>
                    <a:lnTo>
                      <a:pt x="128" y="125"/>
                    </a:lnTo>
                    <a:lnTo>
                      <a:pt x="128" y="127"/>
                    </a:lnTo>
                    <a:lnTo>
                      <a:pt x="126" y="129"/>
                    </a:lnTo>
                    <a:lnTo>
                      <a:pt x="126" y="131"/>
                    </a:lnTo>
                    <a:lnTo>
                      <a:pt x="124" y="129"/>
                    </a:lnTo>
                    <a:lnTo>
                      <a:pt x="122" y="127"/>
                    </a:lnTo>
                    <a:lnTo>
                      <a:pt x="122" y="125"/>
                    </a:lnTo>
                    <a:lnTo>
                      <a:pt x="121" y="123"/>
                    </a:lnTo>
                    <a:lnTo>
                      <a:pt x="117" y="121"/>
                    </a:lnTo>
                    <a:lnTo>
                      <a:pt x="117" y="119"/>
                    </a:lnTo>
                    <a:lnTo>
                      <a:pt x="117" y="117"/>
                    </a:lnTo>
                    <a:lnTo>
                      <a:pt x="117" y="114"/>
                    </a:lnTo>
                    <a:lnTo>
                      <a:pt x="115" y="112"/>
                    </a:lnTo>
                    <a:lnTo>
                      <a:pt x="113" y="112"/>
                    </a:lnTo>
                    <a:lnTo>
                      <a:pt x="111" y="114"/>
                    </a:lnTo>
                    <a:lnTo>
                      <a:pt x="109" y="115"/>
                    </a:lnTo>
                    <a:lnTo>
                      <a:pt x="111" y="115"/>
                    </a:lnTo>
                    <a:lnTo>
                      <a:pt x="111" y="117"/>
                    </a:lnTo>
                    <a:lnTo>
                      <a:pt x="111" y="119"/>
                    </a:lnTo>
                    <a:lnTo>
                      <a:pt x="109" y="119"/>
                    </a:lnTo>
                    <a:lnTo>
                      <a:pt x="109" y="121"/>
                    </a:lnTo>
                    <a:lnTo>
                      <a:pt x="107" y="121"/>
                    </a:lnTo>
                    <a:lnTo>
                      <a:pt x="105" y="121"/>
                    </a:lnTo>
                    <a:lnTo>
                      <a:pt x="103" y="119"/>
                    </a:lnTo>
                    <a:lnTo>
                      <a:pt x="101" y="119"/>
                    </a:lnTo>
                    <a:lnTo>
                      <a:pt x="101" y="121"/>
                    </a:lnTo>
                    <a:lnTo>
                      <a:pt x="99" y="123"/>
                    </a:lnTo>
                    <a:lnTo>
                      <a:pt x="99" y="125"/>
                    </a:lnTo>
                    <a:lnTo>
                      <a:pt x="101" y="127"/>
                    </a:lnTo>
                    <a:lnTo>
                      <a:pt x="99" y="129"/>
                    </a:lnTo>
                    <a:lnTo>
                      <a:pt x="96" y="129"/>
                    </a:lnTo>
                    <a:lnTo>
                      <a:pt x="96" y="127"/>
                    </a:lnTo>
                    <a:lnTo>
                      <a:pt x="92" y="125"/>
                    </a:lnTo>
                    <a:lnTo>
                      <a:pt x="90" y="123"/>
                    </a:lnTo>
                    <a:lnTo>
                      <a:pt x="90" y="121"/>
                    </a:lnTo>
                    <a:lnTo>
                      <a:pt x="88" y="121"/>
                    </a:lnTo>
                    <a:lnTo>
                      <a:pt x="88" y="123"/>
                    </a:lnTo>
                    <a:lnTo>
                      <a:pt x="86" y="125"/>
                    </a:lnTo>
                    <a:lnTo>
                      <a:pt x="82" y="125"/>
                    </a:lnTo>
                    <a:lnTo>
                      <a:pt x="80" y="121"/>
                    </a:lnTo>
                    <a:lnTo>
                      <a:pt x="78" y="119"/>
                    </a:lnTo>
                    <a:lnTo>
                      <a:pt x="76" y="117"/>
                    </a:lnTo>
                    <a:lnTo>
                      <a:pt x="76" y="115"/>
                    </a:lnTo>
                    <a:lnTo>
                      <a:pt x="76" y="114"/>
                    </a:lnTo>
                    <a:lnTo>
                      <a:pt x="76" y="112"/>
                    </a:lnTo>
                    <a:lnTo>
                      <a:pt x="74" y="108"/>
                    </a:lnTo>
                    <a:lnTo>
                      <a:pt x="74" y="106"/>
                    </a:lnTo>
                    <a:lnTo>
                      <a:pt x="73" y="106"/>
                    </a:lnTo>
                    <a:lnTo>
                      <a:pt x="71" y="106"/>
                    </a:lnTo>
                    <a:lnTo>
                      <a:pt x="71" y="108"/>
                    </a:lnTo>
                    <a:lnTo>
                      <a:pt x="69" y="108"/>
                    </a:lnTo>
                    <a:lnTo>
                      <a:pt x="67" y="110"/>
                    </a:lnTo>
                    <a:lnTo>
                      <a:pt x="65" y="112"/>
                    </a:lnTo>
                    <a:lnTo>
                      <a:pt x="63" y="112"/>
                    </a:lnTo>
                    <a:lnTo>
                      <a:pt x="61" y="112"/>
                    </a:lnTo>
                    <a:lnTo>
                      <a:pt x="59" y="112"/>
                    </a:lnTo>
                    <a:lnTo>
                      <a:pt x="59" y="114"/>
                    </a:lnTo>
                    <a:lnTo>
                      <a:pt x="59" y="115"/>
                    </a:lnTo>
                    <a:lnTo>
                      <a:pt x="57" y="115"/>
                    </a:lnTo>
                    <a:lnTo>
                      <a:pt x="55" y="115"/>
                    </a:lnTo>
                    <a:lnTo>
                      <a:pt x="53" y="115"/>
                    </a:lnTo>
                    <a:lnTo>
                      <a:pt x="53" y="117"/>
                    </a:lnTo>
                    <a:lnTo>
                      <a:pt x="53" y="119"/>
                    </a:lnTo>
                    <a:lnTo>
                      <a:pt x="51" y="117"/>
                    </a:lnTo>
                    <a:lnTo>
                      <a:pt x="49" y="117"/>
                    </a:lnTo>
                    <a:lnTo>
                      <a:pt x="49" y="119"/>
                    </a:lnTo>
                    <a:lnTo>
                      <a:pt x="48" y="117"/>
                    </a:lnTo>
                    <a:lnTo>
                      <a:pt x="48" y="119"/>
                    </a:lnTo>
                    <a:lnTo>
                      <a:pt x="46" y="119"/>
                    </a:lnTo>
                    <a:lnTo>
                      <a:pt x="44" y="119"/>
                    </a:lnTo>
                    <a:lnTo>
                      <a:pt x="44" y="121"/>
                    </a:lnTo>
                    <a:lnTo>
                      <a:pt x="42" y="121"/>
                    </a:lnTo>
                    <a:lnTo>
                      <a:pt x="40" y="119"/>
                    </a:lnTo>
                    <a:lnTo>
                      <a:pt x="40" y="117"/>
                    </a:lnTo>
                    <a:lnTo>
                      <a:pt x="40" y="115"/>
                    </a:lnTo>
                    <a:lnTo>
                      <a:pt x="38" y="115"/>
                    </a:lnTo>
                    <a:lnTo>
                      <a:pt x="36" y="117"/>
                    </a:lnTo>
                    <a:lnTo>
                      <a:pt x="36" y="119"/>
                    </a:lnTo>
                    <a:lnTo>
                      <a:pt x="34" y="121"/>
                    </a:lnTo>
                    <a:lnTo>
                      <a:pt x="32" y="121"/>
                    </a:lnTo>
                    <a:lnTo>
                      <a:pt x="30" y="121"/>
                    </a:lnTo>
                    <a:lnTo>
                      <a:pt x="28" y="121"/>
                    </a:lnTo>
                    <a:lnTo>
                      <a:pt x="26" y="121"/>
                    </a:lnTo>
                    <a:lnTo>
                      <a:pt x="25" y="121"/>
                    </a:lnTo>
                    <a:lnTo>
                      <a:pt x="25" y="119"/>
                    </a:lnTo>
                    <a:lnTo>
                      <a:pt x="23" y="119"/>
                    </a:lnTo>
                    <a:lnTo>
                      <a:pt x="23" y="121"/>
                    </a:lnTo>
                    <a:lnTo>
                      <a:pt x="21" y="121"/>
                    </a:lnTo>
                    <a:lnTo>
                      <a:pt x="19" y="121"/>
                    </a:lnTo>
                    <a:lnTo>
                      <a:pt x="19" y="123"/>
                    </a:lnTo>
                    <a:lnTo>
                      <a:pt x="17" y="123"/>
                    </a:lnTo>
                    <a:lnTo>
                      <a:pt x="17" y="121"/>
                    </a:lnTo>
                    <a:lnTo>
                      <a:pt x="15" y="121"/>
                    </a:lnTo>
                    <a:lnTo>
                      <a:pt x="13" y="121"/>
                    </a:lnTo>
                    <a:lnTo>
                      <a:pt x="11" y="119"/>
                    </a:lnTo>
                    <a:lnTo>
                      <a:pt x="9" y="121"/>
                    </a:lnTo>
                    <a:lnTo>
                      <a:pt x="9" y="119"/>
                    </a:lnTo>
                    <a:lnTo>
                      <a:pt x="7" y="119"/>
                    </a:lnTo>
                    <a:lnTo>
                      <a:pt x="7" y="117"/>
                    </a:lnTo>
                    <a:lnTo>
                      <a:pt x="7" y="115"/>
                    </a:lnTo>
                    <a:lnTo>
                      <a:pt x="5" y="115"/>
                    </a:lnTo>
                    <a:lnTo>
                      <a:pt x="5" y="117"/>
                    </a:lnTo>
                    <a:lnTo>
                      <a:pt x="3" y="117"/>
                    </a:lnTo>
                    <a:lnTo>
                      <a:pt x="1" y="115"/>
                    </a:lnTo>
                    <a:lnTo>
                      <a:pt x="0" y="115"/>
                    </a:lnTo>
                    <a:lnTo>
                      <a:pt x="0" y="114"/>
                    </a:lnTo>
                    <a:lnTo>
                      <a:pt x="0" y="112"/>
                    </a:lnTo>
                    <a:lnTo>
                      <a:pt x="0" y="110"/>
                    </a:lnTo>
                    <a:lnTo>
                      <a:pt x="1" y="110"/>
                    </a:lnTo>
                    <a:lnTo>
                      <a:pt x="1" y="108"/>
                    </a:lnTo>
                    <a:lnTo>
                      <a:pt x="3" y="106"/>
                    </a:lnTo>
                    <a:lnTo>
                      <a:pt x="3" y="104"/>
                    </a:lnTo>
                    <a:lnTo>
                      <a:pt x="5" y="104"/>
                    </a:lnTo>
                    <a:lnTo>
                      <a:pt x="5" y="102"/>
                    </a:lnTo>
                    <a:lnTo>
                      <a:pt x="9" y="94"/>
                    </a:lnTo>
                    <a:lnTo>
                      <a:pt x="11" y="94"/>
                    </a:lnTo>
                    <a:lnTo>
                      <a:pt x="11" y="92"/>
                    </a:lnTo>
                    <a:lnTo>
                      <a:pt x="11" y="90"/>
                    </a:lnTo>
                    <a:lnTo>
                      <a:pt x="13" y="89"/>
                    </a:lnTo>
                    <a:lnTo>
                      <a:pt x="15" y="85"/>
                    </a:lnTo>
                    <a:lnTo>
                      <a:pt x="17" y="83"/>
                    </a:lnTo>
                    <a:lnTo>
                      <a:pt x="17" y="81"/>
                    </a:lnTo>
                    <a:lnTo>
                      <a:pt x="21" y="75"/>
                    </a:lnTo>
                    <a:lnTo>
                      <a:pt x="30" y="60"/>
                    </a:lnTo>
                    <a:lnTo>
                      <a:pt x="30" y="56"/>
                    </a:lnTo>
                    <a:lnTo>
                      <a:pt x="32" y="56"/>
                    </a:lnTo>
                    <a:lnTo>
                      <a:pt x="32" y="54"/>
                    </a:lnTo>
                    <a:lnTo>
                      <a:pt x="34" y="52"/>
                    </a:lnTo>
                    <a:lnTo>
                      <a:pt x="38" y="46"/>
                    </a:lnTo>
                    <a:lnTo>
                      <a:pt x="40" y="42"/>
                    </a:lnTo>
                    <a:lnTo>
                      <a:pt x="46" y="31"/>
                    </a:lnTo>
                    <a:lnTo>
                      <a:pt x="53" y="16"/>
                    </a:lnTo>
                    <a:lnTo>
                      <a:pt x="57" y="10"/>
                    </a:lnTo>
                    <a:lnTo>
                      <a:pt x="59" y="6"/>
                    </a:lnTo>
                    <a:lnTo>
                      <a:pt x="61" y="4"/>
                    </a:lnTo>
                    <a:lnTo>
                      <a:pt x="61" y="2"/>
                    </a:lnTo>
                    <a:lnTo>
                      <a:pt x="63" y="0"/>
                    </a:lnTo>
                    <a:lnTo>
                      <a:pt x="69" y="0"/>
                    </a:lnTo>
                    <a:lnTo>
                      <a:pt x="74" y="0"/>
                    </a:lnTo>
                    <a:lnTo>
                      <a:pt x="80" y="0"/>
                    </a:lnTo>
                    <a:lnTo>
                      <a:pt x="82" y="0"/>
                    </a:lnTo>
                    <a:close/>
                  </a:path>
                </a:pathLst>
              </a:custGeom>
              <a:solidFill>
                <a:srgbClr val="97B4C7"/>
              </a:solidFill>
              <a:ln w="6350">
                <a:solidFill>
                  <a:srgbClr val="E1E1E1"/>
                </a:solidFill>
                <a:prstDash val="solid"/>
                <a:round/>
                <a:headEnd/>
                <a:tailEnd/>
              </a:ln>
            </p:spPr>
            <p:txBody>
              <a:bodyPr/>
              <a:lstStyle/>
              <a:p>
                <a:endParaRPr lang="en-US"/>
              </a:p>
            </p:txBody>
          </p:sp>
          <p:sp>
            <p:nvSpPr>
              <p:cNvPr id="38234" name="Freeform 91"/>
              <p:cNvSpPr>
                <a:spLocks/>
              </p:cNvSpPr>
              <p:nvPr/>
            </p:nvSpPr>
            <p:spPr bwMode="auto">
              <a:xfrm>
                <a:off x="1752" y="837"/>
                <a:ext cx="124" cy="106"/>
              </a:xfrm>
              <a:custGeom>
                <a:avLst/>
                <a:gdLst>
                  <a:gd name="T0" fmla="*/ 7 w 124"/>
                  <a:gd name="T1" fmla="*/ 0 h 106"/>
                  <a:gd name="T2" fmla="*/ 21 w 124"/>
                  <a:gd name="T3" fmla="*/ 0 h 106"/>
                  <a:gd name="T4" fmla="*/ 34 w 124"/>
                  <a:gd name="T5" fmla="*/ 2 h 106"/>
                  <a:gd name="T6" fmla="*/ 46 w 124"/>
                  <a:gd name="T7" fmla="*/ 2 h 106"/>
                  <a:gd name="T8" fmla="*/ 67 w 124"/>
                  <a:gd name="T9" fmla="*/ 2 h 106"/>
                  <a:gd name="T10" fmla="*/ 82 w 124"/>
                  <a:gd name="T11" fmla="*/ 4 h 106"/>
                  <a:gd name="T12" fmla="*/ 96 w 124"/>
                  <a:gd name="T13" fmla="*/ 4 h 106"/>
                  <a:gd name="T14" fmla="*/ 103 w 124"/>
                  <a:gd name="T15" fmla="*/ 4 h 106"/>
                  <a:gd name="T16" fmla="*/ 123 w 124"/>
                  <a:gd name="T17" fmla="*/ 19 h 106"/>
                  <a:gd name="T18" fmla="*/ 123 w 124"/>
                  <a:gd name="T19" fmla="*/ 59 h 106"/>
                  <a:gd name="T20" fmla="*/ 123 w 124"/>
                  <a:gd name="T21" fmla="*/ 63 h 106"/>
                  <a:gd name="T22" fmla="*/ 123 w 124"/>
                  <a:gd name="T23" fmla="*/ 75 h 106"/>
                  <a:gd name="T24" fmla="*/ 121 w 124"/>
                  <a:gd name="T25" fmla="*/ 79 h 106"/>
                  <a:gd name="T26" fmla="*/ 121 w 124"/>
                  <a:gd name="T27" fmla="*/ 81 h 106"/>
                  <a:gd name="T28" fmla="*/ 121 w 124"/>
                  <a:gd name="T29" fmla="*/ 98 h 106"/>
                  <a:gd name="T30" fmla="*/ 121 w 124"/>
                  <a:gd name="T31" fmla="*/ 98 h 106"/>
                  <a:gd name="T32" fmla="*/ 121 w 124"/>
                  <a:gd name="T33" fmla="*/ 102 h 106"/>
                  <a:gd name="T34" fmla="*/ 121 w 124"/>
                  <a:gd name="T35" fmla="*/ 106 h 106"/>
                  <a:gd name="T36" fmla="*/ 117 w 124"/>
                  <a:gd name="T37" fmla="*/ 106 h 106"/>
                  <a:gd name="T38" fmla="*/ 115 w 124"/>
                  <a:gd name="T39" fmla="*/ 106 h 106"/>
                  <a:gd name="T40" fmla="*/ 115 w 124"/>
                  <a:gd name="T41" fmla="*/ 106 h 106"/>
                  <a:gd name="T42" fmla="*/ 105 w 124"/>
                  <a:gd name="T43" fmla="*/ 106 h 106"/>
                  <a:gd name="T44" fmla="*/ 105 w 124"/>
                  <a:gd name="T45" fmla="*/ 106 h 106"/>
                  <a:gd name="T46" fmla="*/ 101 w 124"/>
                  <a:gd name="T47" fmla="*/ 106 h 106"/>
                  <a:gd name="T48" fmla="*/ 94 w 124"/>
                  <a:gd name="T49" fmla="*/ 106 h 106"/>
                  <a:gd name="T50" fmla="*/ 90 w 124"/>
                  <a:gd name="T51" fmla="*/ 106 h 106"/>
                  <a:gd name="T52" fmla="*/ 88 w 124"/>
                  <a:gd name="T53" fmla="*/ 106 h 106"/>
                  <a:gd name="T54" fmla="*/ 78 w 124"/>
                  <a:gd name="T55" fmla="*/ 106 h 106"/>
                  <a:gd name="T56" fmla="*/ 69 w 124"/>
                  <a:gd name="T57" fmla="*/ 106 h 106"/>
                  <a:gd name="T58" fmla="*/ 61 w 124"/>
                  <a:gd name="T59" fmla="*/ 106 h 106"/>
                  <a:gd name="T60" fmla="*/ 59 w 124"/>
                  <a:gd name="T61" fmla="*/ 106 h 106"/>
                  <a:gd name="T62" fmla="*/ 55 w 124"/>
                  <a:gd name="T63" fmla="*/ 104 h 106"/>
                  <a:gd name="T64" fmla="*/ 48 w 124"/>
                  <a:gd name="T65" fmla="*/ 104 h 106"/>
                  <a:gd name="T66" fmla="*/ 42 w 124"/>
                  <a:gd name="T67" fmla="*/ 104 h 106"/>
                  <a:gd name="T68" fmla="*/ 40 w 124"/>
                  <a:gd name="T69" fmla="*/ 104 h 106"/>
                  <a:gd name="T70" fmla="*/ 36 w 124"/>
                  <a:gd name="T71" fmla="*/ 104 h 106"/>
                  <a:gd name="T72" fmla="*/ 36 w 124"/>
                  <a:gd name="T73" fmla="*/ 104 h 106"/>
                  <a:gd name="T74" fmla="*/ 34 w 124"/>
                  <a:gd name="T75" fmla="*/ 104 h 106"/>
                  <a:gd name="T76" fmla="*/ 32 w 124"/>
                  <a:gd name="T77" fmla="*/ 104 h 106"/>
                  <a:gd name="T78" fmla="*/ 32 w 124"/>
                  <a:gd name="T79" fmla="*/ 104 h 106"/>
                  <a:gd name="T80" fmla="*/ 30 w 124"/>
                  <a:gd name="T81" fmla="*/ 104 h 106"/>
                  <a:gd name="T82" fmla="*/ 30 w 124"/>
                  <a:gd name="T83" fmla="*/ 104 h 106"/>
                  <a:gd name="T84" fmla="*/ 30 w 124"/>
                  <a:gd name="T85" fmla="*/ 104 h 106"/>
                  <a:gd name="T86" fmla="*/ 25 w 124"/>
                  <a:gd name="T87" fmla="*/ 104 h 106"/>
                  <a:gd name="T88" fmla="*/ 21 w 124"/>
                  <a:gd name="T89" fmla="*/ 104 h 106"/>
                  <a:gd name="T90" fmla="*/ 21 w 124"/>
                  <a:gd name="T91" fmla="*/ 104 h 106"/>
                  <a:gd name="T92" fmla="*/ 17 w 124"/>
                  <a:gd name="T93" fmla="*/ 104 h 106"/>
                  <a:gd name="T94" fmla="*/ 13 w 124"/>
                  <a:gd name="T95" fmla="*/ 104 h 106"/>
                  <a:gd name="T96" fmla="*/ 7 w 124"/>
                  <a:gd name="T97" fmla="*/ 104 h 106"/>
                  <a:gd name="T98" fmla="*/ 2 w 124"/>
                  <a:gd name="T99" fmla="*/ 104 h 106"/>
                  <a:gd name="T100" fmla="*/ 0 w 124"/>
                  <a:gd name="T101" fmla="*/ 98 h 106"/>
                  <a:gd name="T102" fmla="*/ 0 w 124"/>
                  <a:gd name="T103" fmla="*/ 79 h 106"/>
                  <a:gd name="T104" fmla="*/ 2 w 124"/>
                  <a:gd name="T105" fmla="*/ 61 h 106"/>
                  <a:gd name="T106" fmla="*/ 2 w 124"/>
                  <a:gd name="T107" fmla="*/ 56 h 106"/>
                  <a:gd name="T108" fmla="*/ 2 w 124"/>
                  <a:gd name="T109" fmla="*/ 54 h 106"/>
                  <a:gd name="T110" fmla="*/ 2 w 124"/>
                  <a:gd name="T111" fmla="*/ 46 h 106"/>
                  <a:gd name="T112" fmla="*/ 2 w 124"/>
                  <a:gd name="T113" fmla="*/ 40 h 106"/>
                  <a:gd name="T114" fmla="*/ 2 w 124"/>
                  <a:gd name="T115" fmla="*/ 29 h 106"/>
                  <a:gd name="T116" fmla="*/ 4 w 124"/>
                  <a:gd name="T117" fmla="*/ 27 h 106"/>
                  <a:gd name="T118" fmla="*/ 4 w 124"/>
                  <a:gd name="T119" fmla="*/ 2 h 106"/>
                  <a:gd name="T120" fmla="*/ 4 w 124"/>
                  <a:gd name="T121" fmla="*/ 0 h 1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
                  <a:gd name="T184" fmla="*/ 0 h 106"/>
                  <a:gd name="T185" fmla="*/ 124 w 124"/>
                  <a:gd name="T186" fmla="*/ 106 h 1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 h="106">
                    <a:moveTo>
                      <a:pt x="4" y="0"/>
                    </a:moveTo>
                    <a:lnTo>
                      <a:pt x="7" y="0"/>
                    </a:lnTo>
                    <a:lnTo>
                      <a:pt x="21" y="0"/>
                    </a:lnTo>
                    <a:lnTo>
                      <a:pt x="30" y="2"/>
                    </a:lnTo>
                    <a:lnTo>
                      <a:pt x="34" y="2"/>
                    </a:lnTo>
                    <a:lnTo>
                      <a:pt x="46" y="2"/>
                    </a:lnTo>
                    <a:lnTo>
                      <a:pt x="65" y="2"/>
                    </a:lnTo>
                    <a:lnTo>
                      <a:pt x="67" y="2"/>
                    </a:lnTo>
                    <a:lnTo>
                      <a:pt x="82" y="4"/>
                    </a:lnTo>
                    <a:lnTo>
                      <a:pt x="96" y="4"/>
                    </a:lnTo>
                    <a:lnTo>
                      <a:pt x="103" y="4"/>
                    </a:lnTo>
                    <a:lnTo>
                      <a:pt x="124" y="4"/>
                    </a:lnTo>
                    <a:lnTo>
                      <a:pt x="123" y="19"/>
                    </a:lnTo>
                    <a:lnTo>
                      <a:pt x="123" y="38"/>
                    </a:lnTo>
                    <a:lnTo>
                      <a:pt x="123" y="59"/>
                    </a:lnTo>
                    <a:lnTo>
                      <a:pt x="123" y="61"/>
                    </a:lnTo>
                    <a:lnTo>
                      <a:pt x="123" y="63"/>
                    </a:lnTo>
                    <a:lnTo>
                      <a:pt x="123" y="67"/>
                    </a:lnTo>
                    <a:lnTo>
                      <a:pt x="123" y="75"/>
                    </a:lnTo>
                    <a:lnTo>
                      <a:pt x="121" y="79"/>
                    </a:lnTo>
                    <a:lnTo>
                      <a:pt x="121" y="81"/>
                    </a:lnTo>
                    <a:lnTo>
                      <a:pt x="121" y="92"/>
                    </a:lnTo>
                    <a:lnTo>
                      <a:pt x="121" y="98"/>
                    </a:lnTo>
                    <a:lnTo>
                      <a:pt x="121" y="102"/>
                    </a:lnTo>
                    <a:lnTo>
                      <a:pt x="121" y="106"/>
                    </a:lnTo>
                    <a:lnTo>
                      <a:pt x="117" y="106"/>
                    </a:lnTo>
                    <a:lnTo>
                      <a:pt x="115" y="106"/>
                    </a:lnTo>
                    <a:lnTo>
                      <a:pt x="111" y="106"/>
                    </a:lnTo>
                    <a:lnTo>
                      <a:pt x="105" y="106"/>
                    </a:lnTo>
                    <a:lnTo>
                      <a:pt x="101" y="106"/>
                    </a:lnTo>
                    <a:lnTo>
                      <a:pt x="94" y="106"/>
                    </a:lnTo>
                    <a:lnTo>
                      <a:pt x="90" y="106"/>
                    </a:lnTo>
                    <a:lnTo>
                      <a:pt x="88" y="106"/>
                    </a:lnTo>
                    <a:lnTo>
                      <a:pt x="78" y="106"/>
                    </a:lnTo>
                    <a:lnTo>
                      <a:pt x="76" y="106"/>
                    </a:lnTo>
                    <a:lnTo>
                      <a:pt x="69" y="106"/>
                    </a:lnTo>
                    <a:lnTo>
                      <a:pt x="63" y="106"/>
                    </a:lnTo>
                    <a:lnTo>
                      <a:pt x="61" y="106"/>
                    </a:lnTo>
                    <a:lnTo>
                      <a:pt x="59" y="106"/>
                    </a:lnTo>
                    <a:lnTo>
                      <a:pt x="57" y="104"/>
                    </a:lnTo>
                    <a:lnTo>
                      <a:pt x="55" y="104"/>
                    </a:lnTo>
                    <a:lnTo>
                      <a:pt x="50" y="104"/>
                    </a:lnTo>
                    <a:lnTo>
                      <a:pt x="48" y="104"/>
                    </a:lnTo>
                    <a:lnTo>
                      <a:pt x="44" y="104"/>
                    </a:lnTo>
                    <a:lnTo>
                      <a:pt x="42" y="104"/>
                    </a:lnTo>
                    <a:lnTo>
                      <a:pt x="40" y="104"/>
                    </a:lnTo>
                    <a:lnTo>
                      <a:pt x="38" y="104"/>
                    </a:lnTo>
                    <a:lnTo>
                      <a:pt x="36" y="104"/>
                    </a:lnTo>
                    <a:lnTo>
                      <a:pt x="34" y="104"/>
                    </a:lnTo>
                    <a:lnTo>
                      <a:pt x="32" y="104"/>
                    </a:lnTo>
                    <a:lnTo>
                      <a:pt x="30" y="104"/>
                    </a:lnTo>
                    <a:lnTo>
                      <a:pt x="28" y="104"/>
                    </a:lnTo>
                    <a:lnTo>
                      <a:pt x="25" y="104"/>
                    </a:lnTo>
                    <a:lnTo>
                      <a:pt x="23" y="104"/>
                    </a:lnTo>
                    <a:lnTo>
                      <a:pt x="21" y="104"/>
                    </a:lnTo>
                    <a:lnTo>
                      <a:pt x="17" y="104"/>
                    </a:lnTo>
                    <a:lnTo>
                      <a:pt x="15" y="104"/>
                    </a:lnTo>
                    <a:lnTo>
                      <a:pt x="13" y="104"/>
                    </a:lnTo>
                    <a:lnTo>
                      <a:pt x="9" y="104"/>
                    </a:lnTo>
                    <a:lnTo>
                      <a:pt x="7" y="104"/>
                    </a:lnTo>
                    <a:lnTo>
                      <a:pt x="4" y="104"/>
                    </a:lnTo>
                    <a:lnTo>
                      <a:pt x="2" y="104"/>
                    </a:lnTo>
                    <a:lnTo>
                      <a:pt x="0" y="104"/>
                    </a:lnTo>
                    <a:lnTo>
                      <a:pt x="0" y="98"/>
                    </a:lnTo>
                    <a:lnTo>
                      <a:pt x="0" y="79"/>
                    </a:lnTo>
                    <a:lnTo>
                      <a:pt x="0" y="77"/>
                    </a:lnTo>
                    <a:lnTo>
                      <a:pt x="2" y="61"/>
                    </a:lnTo>
                    <a:lnTo>
                      <a:pt x="2" y="58"/>
                    </a:lnTo>
                    <a:lnTo>
                      <a:pt x="2" y="56"/>
                    </a:lnTo>
                    <a:lnTo>
                      <a:pt x="2" y="54"/>
                    </a:lnTo>
                    <a:lnTo>
                      <a:pt x="2" y="52"/>
                    </a:lnTo>
                    <a:lnTo>
                      <a:pt x="2" y="46"/>
                    </a:lnTo>
                    <a:lnTo>
                      <a:pt x="2" y="44"/>
                    </a:lnTo>
                    <a:lnTo>
                      <a:pt x="2" y="40"/>
                    </a:lnTo>
                    <a:lnTo>
                      <a:pt x="2" y="34"/>
                    </a:lnTo>
                    <a:lnTo>
                      <a:pt x="2" y="29"/>
                    </a:lnTo>
                    <a:lnTo>
                      <a:pt x="4" y="27"/>
                    </a:lnTo>
                    <a:lnTo>
                      <a:pt x="4" y="11"/>
                    </a:lnTo>
                    <a:lnTo>
                      <a:pt x="4" y="2"/>
                    </a:lnTo>
                    <a:lnTo>
                      <a:pt x="4" y="0"/>
                    </a:lnTo>
                    <a:close/>
                  </a:path>
                </a:pathLst>
              </a:custGeom>
              <a:solidFill>
                <a:srgbClr val="D3E5E8"/>
              </a:solidFill>
              <a:ln w="6350">
                <a:solidFill>
                  <a:srgbClr val="E1E1E1"/>
                </a:solidFill>
                <a:prstDash val="solid"/>
                <a:round/>
                <a:headEnd/>
                <a:tailEnd/>
              </a:ln>
            </p:spPr>
            <p:txBody>
              <a:bodyPr/>
              <a:lstStyle/>
              <a:p>
                <a:endParaRPr lang="en-US"/>
              </a:p>
            </p:txBody>
          </p:sp>
          <p:sp>
            <p:nvSpPr>
              <p:cNvPr id="38235" name="Freeform 92"/>
              <p:cNvSpPr>
                <a:spLocks/>
              </p:cNvSpPr>
              <p:nvPr/>
            </p:nvSpPr>
            <p:spPr bwMode="auto">
              <a:xfrm>
                <a:off x="1600" y="829"/>
                <a:ext cx="156" cy="119"/>
              </a:xfrm>
              <a:custGeom>
                <a:avLst/>
                <a:gdLst>
                  <a:gd name="T0" fmla="*/ 52 w 156"/>
                  <a:gd name="T1" fmla="*/ 2 h 119"/>
                  <a:gd name="T2" fmla="*/ 60 w 156"/>
                  <a:gd name="T3" fmla="*/ 2 h 119"/>
                  <a:gd name="T4" fmla="*/ 81 w 156"/>
                  <a:gd name="T5" fmla="*/ 2 h 119"/>
                  <a:gd name="T6" fmla="*/ 100 w 156"/>
                  <a:gd name="T7" fmla="*/ 4 h 119"/>
                  <a:gd name="T8" fmla="*/ 121 w 156"/>
                  <a:gd name="T9" fmla="*/ 4 h 119"/>
                  <a:gd name="T10" fmla="*/ 156 w 156"/>
                  <a:gd name="T11" fmla="*/ 8 h 119"/>
                  <a:gd name="T12" fmla="*/ 156 w 156"/>
                  <a:gd name="T13" fmla="*/ 35 h 119"/>
                  <a:gd name="T14" fmla="*/ 154 w 156"/>
                  <a:gd name="T15" fmla="*/ 48 h 119"/>
                  <a:gd name="T16" fmla="*/ 154 w 156"/>
                  <a:gd name="T17" fmla="*/ 62 h 119"/>
                  <a:gd name="T18" fmla="*/ 154 w 156"/>
                  <a:gd name="T19" fmla="*/ 69 h 119"/>
                  <a:gd name="T20" fmla="*/ 152 w 156"/>
                  <a:gd name="T21" fmla="*/ 106 h 119"/>
                  <a:gd name="T22" fmla="*/ 148 w 156"/>
                  <a:gd name="T23" fmla="*/ 115 h 119"/>
                  <a:gd name="T24" fmla="*/ 148 w 156"/>
                  <a:gd name="T25" fmla="*/ 112 h 119"/>
                  <a:gd name="T26" fmla="*/ 142 w 156"/>
                  <a:gd name="T27" fmla="*/ 114 h 119"/>
                  <a:gd name="T28" fmla="*/ 138 w 156"/>
                  <a:gd name="T29" fmla="*/ 112 h 119"/>
                  <a:gd name="T30" fmla="*/ 129 w 156"/>
                  <a:gd name="T31" fmla="*/ 112 h 119"/>
                  <a:gd name="T32" fmla="*/ 127 w 156"/>
                  <a:gd name="T33" fmla="*/ 110 h 119"/>
                  <a:gd name="T34" fmla="*/ 127 w 156"/>
                  <a:gd name="T35" fmla="*/ 104 h 119"/>
                  <a:gd name="T36" fmla="*/ 123 w 156"/>
                  <a:gd name="T37" fmla="*/ 102 h 119"/>
                  <a:gd name="T38" fmla="*/ 117 w 156"/>
                  <a:gd name="T39" fmla="*/ 104 h 119"/>
                  <a:gd name="T40" fmla="*/ 108 w 156"/>
                  <a:gd name="T41" fmla="*/ 106 h 119"/>
                  <a:gd name="T42" fmla="*/ 102 w 156"/>
                  <a:gd name="T43" fmla="*/ 102 h 119"/>
                  <a:gd name="T44" fmla="*/ 100 w 156"/>
                  <a:gd name="T45" fmla="*/ 102 h 119"/>
                  <a:gd name="T46" fmla="*/ 100 w 156"/>
                  <a:gd name="T47" fmla="*/ 104 h 119"/>
                  <a:gd name="T48" fmla="*/ 96 w 156"/>
                  <a:gd name="T49" fmla="*/ 106 h 119"/>
                  <a:gd name="T50" fmla="*/ 94 w 156"/>
                  <a:gd name="T51" fmla="*/ 112 h 119"/>
                  <a:gd name="T52" fmla="*/ 88 w 156"/>
                  <a:gd name="T53" fmla="*/ 114 h 119"/>
                  <a:gd name="T54" fmla="*/ 86 w 156"/>
                  <a:gd name="T55" fmla="*/ 112 h 119"/>
                  <a:gd name="T56" fmla="*/ 83 w 156"/>
                  <a:gd name="T57" fmla="*/ 108 h 119"/>
                  <a:gd name="T58" fmla="*/ 75 w 156"/>
                  <a:gd name="T59" fmla="*/ 108 h 119"/>
                  <a:gd name="T60" fmla="*/ 73 w 156"/>
                  <a:gd name="T61" fmla="*/ 108 h 119"/>
                  <a:gd name="T62" fmla="*/ 69 w 156"/>
                  <a:gd name="T63" fmla="*/ 108 h 119"/>
                  <a:gd name="T64" fmla="*/ 69 w 156"/>
                  <a:gd name="T65" fmla="*/ 104 h 119"/>
                  <a:gd name="T66" fmla="*/ 67 w 156"/>
                  <a:gd name="T67" fmla="*/ 106 h 119"/>
                  <a:gd name="T68" fmla="*/ 63 w 156"/>
                  <a:gd name="T69" fmla="*/ 108 h 119"/>
                  <a:gd name="T70" fmla="*/ 58 w 156"/>
                  <a:gd name="T71" fmla="*/ 106 h 119"/>
                  <a:gd name="T72" fmla="*/ 56 w 156"/>
                  <a:gd name="T73" fmla="*/ 108 h 119"/>
                  <a:gd name="T74" fmla="*/ 54 w 156"/>
                  <a:gd name="T75" fmla="*/ 114 h 119"/>
                  <a:gd name="T76" fmla="*/ 48 w 156"/>
                  <a:gd name="T77" fmla="*/ 112 h 119"/>
                  <a:gd name="T78" fmla="*/ 42 w 156"/>
                  <a:gd name="T79" fmla="*/ 114 h 119"/>
                  <a:gd name="T80" fmla="*/ 36 w 156"/>
                  <a:gd name="T81" fmla="*/ 115 h 119"/>
                  <a:gd name="T82" fmla="*/ 29 w 156"/>
                  <a:gd name="T83" fmla="*/ 117 h 119"/>
                  <a:gd name="T84" fmla="*/ 29 w 156"/>
                  <a:gd name="T85" fmla="*/ 114 h 119"/>
                  <a:gd name="T86" fmla="*/ 29 w 156"/>
                  <a:gd name="T87" fmla="*/ 114 h 119"/>
                  <a:gd name="T88" fmla="*/ 29 w 156"/>
                  <a:gd name="T89" fmla="*/ 114 h 119"/>
                  <a:gd name="T90" fmla="*/ 29 w 156"/>
                  <a:gd name="T91" fmla="*/ 110 h 119"/>
                  <a:gd name="T92" fmla="*/ 31 w 156"/>
                  <a:gd name="T93" fmla="*/ 87 h 119"/>
                  <a:gd name="T94" fmla="*/ 31 w 156"/>
                  <a:gd name="T95" fmla="*/ 85 h 119"/>
                  <a:gd name="T96" fmla="*/ 23 w 156"/>
                  <a:gd name="T97" fmla="*/ 81 h 119"/>
                  <a:gd name="T98" fmla="*/ 23 w 156"/>
                  <a:gd name="T99" fmla="*/ 79 h 119"/>
                  <a:gd name="T100" fmla="*/ 23 w 156"/>
                  <a:gd name="T101" fmla="*/ 77 h 119"/>
                  <a:gd name="T102" fmla="*/ 19 w 156"/>
                  <a:gd name="T103" fmla="*/ 73 h 119"/>
                  <a:gd name="T104" fmla="*/ 17 w 156"/>
                  <a:gd name="T105" fmla="*/ 71 h 119"/>
                  <a:gd name="T106" fmla="*/ 13 w 156"/>
                  <a:gd name="T107" fmla="*/ 71 h 119"/>
                  <a:gd name="T108" fmla="*/ 12 w 156"/>
                  <a:gd name="T109" fmla="*/ 69 h 119"/>
                  <a:gd name="T110" fmla="*/ 10 w 156"/>
                  <a:gd name="T111" fmla="*/ 64 h 119"/>
                  <a:gd name="T112" fmla="*/ 0 w 156"/>
                  <a:gd name="T113" fmla="*/ 42 h 119"/>
                  <a:gd name="T114" fmla="*/ 15 w 156"/>
                  <a:gd name="T115" fmla="*/ 23 h 119"/>
                  <a:gd name="T116" fmla="*/ 17 w 156"/>
                  <a:gd name="T117" fmla="*/ 14 h 119"/>
                  <a:gd name="T118" fmla="*/ 23 w 156"/>
                  <a:gd name="T119" fmla="*/ 0 h 1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6"/>
                  <a:gd name="T181" fmla="*/ 0 h 119"/>
                  <a:gd name="T182" fmla="*/ 156 w 156"/>
                  <a:gd name="T183" fmla="*/ 119 h 1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6" h="119">
                    <a:moveTo>
                      <a:pt x="42" y="2"/>
                    </a:moveTo>
                    <a:lnTo>
                      <a:pt x="46" y="2"/>
                    </a:lnTo>
                    <a:lnTo>
                      <a:pt x="50" y="2"/>
                    </a:lnTo>
                    <a:lnTo>
                      <a:pt x="52" y="2"/>
                    </a:lnTo>
                    <a:lnTo>
                      <a:pt x="60" y="2"/>
                    </a:lnTo>
                    <a:lnTo>
                      <a:pt x="67" y="2"/>
                    </a:lnTo>
                    <a:lnTo>
                      <a:pt x="73" y="2"/>
                    </a:lnTo>
                    <a:lnTo>
                      <a:pt x="79" y="2"/>
                    </a:lnTo>
                    <a:lnTo>
                      <a:pt x="81" y="2"/>
                    </a:lnTo>
                    <a:lnTo>
                      <a:pt x="83" y="2"/>
                    </a:lnTo>
                    <a:lnTo>
                      <a:pt x="92" y="2"/>
                    </a:lnTo>
                    <a:lnTo>
                      <a:pt x="94" y="4"/>
                    </a:lnTo>
                    <a:lnTo>
                      <a:pt x="100" y="4"/>
                    </a:lnTo>
                    <a:lnTo>
                      <a:pt x="104" y="4"/>
                    </a:lnTo>
                    <a:lnTo>
                      <a:pt x="106" y="4"/>
                    </a:lnTo>
                    <a:lnTo>
                      <a:pt x="115" y="4"/>
                    </a:lnTo>
                    <a:lnTo>
                      <a:pt x="121" y="4"/>
                    </a:lnTo>
                    <a:lnTo>
                      <a:pt x="136" y="6"/>
                    </a:lnTo>
                    <a:lnTo>
                      <a:pt x="144" y="6"/>
                    </a:lnTo>
                    <a:lnTo>
                      <a:pt x="156" y="8"/>
                    </a:lnTo>
                    <a:lnTo>
                      <a:pt x="156" y="10"/>
                    </a:lnTo>
                    <a:lnTo>
                      <a:pt x="156" y="19"/>
                    </a:lnTo>
                    <a:lnTo>
                      <a:pt x="156" y="35"/>
                    </a:lnTo>
                    <a:lnTo>
                      <a:pt x="154" y="37"/>
                    </a:lnTo>
                    <a:lnTo>
                      <a:pt x="154" y="42"/>
                    </a:lnTo>
                    <a:lnTo>
                      <a:pt x="154" y="48"/>
                    </a:lnTo>
                    <a:lnTo>
                      <a:pt x="154" y="52"/>
                    </a:lnTo>
                    <a:lnTo>
                      <a:pt x="154" y="54"/>
                    </a:lnTo>
                    <a:lnTo>
                      <a:pt x="154" y="60"/>
                    </a:lnTo>
                    <a:lnTo>
                      <a:pt x="154" y="62"/>
                    </a:lnTo>
                    <a:lnTo>
                      <a:pt x="154" y="64"/>
                    </a:lnTo>
                    <a:lnTo>
                      <a:pt x="154" y="66"/>
                    </a:lnTo>
                    <a:lnTo>
                      <a:pt x="154" y="69"/>
                    </a:lnTo>
                    <a:lnTo>
                      <a:pt x="152" y="85"/>
                    </a:lnTo>
                    <a:lnTo>
                      <a:pt x="152" y="87"/>
                    </a:lnTo>
                    <a:lnTo>
                      <a:pt x="152" y="106"/>
                    </a:lnTo>
                    <a:lnTo>
                      <a:pt x="152" y="112"/>
                    </a:lnTo>
                    <a:lnTo>
                      <a:pt x="152" y="117"/>
                    </a:lnTo>
                    <a:lnTo>
                      <a:pt x="152" y="119"/>
                    </a:lnTo>
                    <a:lnTo>
                      <a:pt x="148" y="115"/>
                    </a:lnTo>
                    <a:lnTo>
                      <a:pt x="148" y="114"/>
                    </a:lnTo>
                    <a:lnTo>
                      <a:pt x="148" y="112"/>
                    </a:lnTo>
                    <a:lnTo>
                      <a:pt x="146" y="112"/>
                    </a:lnTo>
                    <a:lnTo>
                      <a:pt x="144" y="112"/>
                    </a:lnTo>
                    <a:lnTo>
                      <a:pt x="142" y="114"/>
                    </a:lnTo>
                    <a:lnTo>
                      <a:pt x="140" y="114"/>
                    </a:lnTo>
                    <a:lnTo>
                      <a:pt x="138" y="112"/>
                    </a:lnTo>
                    <a:lnTo>
                      <a:pt x="136" y="112"/>
                    </a:lnTo>
                    <a:lnTo>
                      <a:pt x="134" y="112"/>
                    </a:lnTo>
                    <a:lnTo>
                      <a:pt x="131" y="112"/>
                    </a:lnTo>
                    <a:lnTo>
                      <a:pt x="129" y="112"/>
                    </a:lnTo>
                    <a:lnTo>
                      <a:pt x="127" y="112"/>
                    </a:lnTo>
                    <a:lnTo>
                      <a:pt x="127" y="110"/>
                    </a:lnTo>
                    <a:lnTo>
                      <a:pt x="127" y="108"/>
                    </a:lnTo>
                    <a:lnTo>
                      <a:pt x="127" y="106"/>
                    </a:lnTo>
                    <a:lnTo>
                      <a:pt x="127" y="104"/>
                    </a:lnTo>
                    <a:lnTo>
                      <a:pt x="125" y="102"/>
                    </a:lnTo>
                    <a:lnTo>
                      <a:pt x="123" y="102"/>
                    </a:lnTo>
                    <a:lnTo>
                      <a:pt x="121" y="104"/>
                    </a:lnTo>
                    <a:lnTo>
                      <a:pt x="121" y="102"/>
                    </a:lnTo>
                    <a:lnTo>
                      <a:pt x="119" y="104"/>
                    </a:lnTo>
                    <a:lnTo>
                      <a:pt x="117" y="104"/>
                    </a:lnTo>
                    <a:lnTo>
                      <a:pt x="115" y="104"/>
                    </a:lnTo>
                    <a:lnTo>
                      <a:pt x="111" y="108"/>
                    </a:lnTo>
                    <a:lnTo>
                      <a:pt x="109" y="108"/>
                    </a:lnTo>
                    <a:lnTo>
                      <a:pt x="108" y="106"/>
                    </a:lnTo>
                    <a:lnTo>
                      <a:pt x="106" y="104"/>
                    </a:lnTo>
                    <a:lnTo>
                      <a:pt x="104" y="104"/>
                    </a:lnTo>
                    <a:lnTo>
                      <a:pt x="102" y="102"/>
                    </a:lnTo>
                    <a:lnTo>
                      <a:pt x="100" y="100"/>
                    </a:lnTo>
                    <a:lnTo>
                      <a:pt x="100" y="102"/>
                    </a:lnTo>
                    <a:lnTo>
                      <a:pt x="100" y="104"/>
                    </a:lnTo>
                    <a:lnTo>
                      <a:pt x="100" y="106"/>
                    </a:lnTo>
                    <a:lnTo>
                      <a:pt x="96" y="106"/>
                    </a:lnTo>
                    <a:lnTo>
                      <a:pt x="94" y="110"/>
                    </a:lnTo>
                    <a:lnTo>
                      <a:pt x="94" y="112"/>
                    </a:lnTo>
                    <a:lnTo>
                      <a:pt x="92" y="114"/>
                    </a:lnTo>
                    <a:lnTo>
                      <a:pt x="88" y="114"/>
                    </a:lnTo>
                    <a:lnTo>
                      <a:pt x="86" y="114"/>
                    </a:lnTo>
                    <a:lnTo>
                      <a:pt x="86" y="112"/>
                    </a:lnTo>
                    <a:lnTo>
                      <a:pt x="86" y="110"/>
                    </a:lnTo>
                    <a:lnTo>
                      <a:pt x="84" y="110"/>
                    </a:lnTo>
                    <a:lnTo>
                      <a:pt x="84" y="108"/>
                    </a:lnTo>
                    <a:lnTo>
                      <a:pt x="83" y="108"/>
                    </a:lnTo>
                    <a:lnTo>
                      <a:pt x="81" y="108"/>
                    </a:lnTo>
                    <a:lnTo>
                      <a:pt x="79" y="108"/>
                    </a:lnTo>
                    <a:lnTo>
                      <a:pt x="75" y="108"/>
                    </a:lnTo>
                    <a:lnTo>
                      <a:pt x="73" y="106"/>
                    </a:lnTo>
                    <a:lnTo>
                      <a:pt x="73" y="108"/>
                    </a:lnTo>
                    <a:lnTo>
                      <a:pt x="71" y="108"/>
                    </a:lnTo>
                    <a:lnTo>
                      <a:pt x="69" y="108"/>
                    </a:lnTo>
                    <a:lnTo>
                      <a:pt x="69" y="104"/>
                    </a:lnTo>
                    <a:lnTo>
                      <a:pt x="67" y="104"/>
                    </a:lnTo>
                    <a:lnTo>
                      <a:pt x="67" y="106"/>
                    </a:lnTo>
                    <a:lnTo>
                      <a:pt x="65" y="108"/>
                    </a:lnTo>
                    <a:lnTo>
                      <a:pt x="63" y="110"/>
                    </a:lnTo>
                    <a:lnTo>
                      <a:pt x="63" y="108"/>
                    </a:lnTo>
                    <a:lnTo>
                      <a:pt x="61" y="106"/>
                    </a:lnTo>
                    <a:lnTo>
                      <a:pt x="60" y="104"/>
                    </a:lnTo>
                    <a:lnTo>
                      <a:pt x="58" y="104"/>
                    </a:lnTo>
                    <a:lnTo>
                      <a:pt x="58" y="106"/>
                    </a:lnTo>
                    <a:lnTo>
                      <a:pt x="56" y="106"/>
                    </a:lnTo>
                    <a:lnTo>
                      <a:pt x="56" y="108"/>
                    </a:lnTo>
                    <a:lnTo>
                      <a:pt x="56" y="112"/>
                    </a:lnTo>
                    <a:lnTo>
                      <a:pt x="54" y="114"/>
                    </a:lnTo>
                    <a:lnTo>
                      <a:pt x="52" y="114"/>
                    </a:lnTo>
                    <a:lnTo>
                      <a:pt x="50" y="114"/>
                    </a:lnTo>
                    <a:lnTo>
                      <a:pt x="48" y="112"/>
                    </a:lnTo>
                    <a:lnTo>
                      <a:pt x="44" y="114"/>
                    </a:lnTo>
                    <a:lnTo>
                      <a:pt x="42" y="114"/>
                    </a:lnTo>
                    <a:lnTo>
                      <a:pt x="40" y="114"/>
                    </a:lnTo>
                    <a:lnTo>
                      <a:pt x="40" y="115"/>
                    </a:lnTo>
                    <a:lnTo>
                      <a:pt x="38" y="115"/>
                    </a:lnTo>
                    <a:lnTo>
                      <a:pt x="36" y="115"/>
                    </a:lnTo>
                    <a:lnTo>
                      <a:pt x="35" y="117"/>
                    </a:lnTo>
                    <a:lnTo>
                      <a:pt x="31" y="117"/>
                    </a:lnTo>
                    <a:lnTo>
                      <a:pt x="29" y="117"/>
                    </a:lnTo>
                    <a:lnTo>
                      <a:pt x="29" y="115"/>
                    </a:lnTo>
                    <a:lnTo>
                      <a:pt x="29" y="114"/>
                    </a:lnTo>
                    <a:lnTo>
                      <a:pt x="29" y="112"/>
                    </a:lnTo>
                    <a:lnTo>
                      <a:pt x="29" y="110"/>
                    </a:lnTo>
                    <a:lnTo>
                      <a:pt x="29" y="106"/>
                    </a:lnTo>
                    <a:lnTo>
                      <a:pt x="29" y="102"/>
                    </a:lnTo>
                    <a:lnTo>
                      <a:pt x="31" y="89"/>
                    </a:lnTo>
                    <a:lnTo>
                      <a:pt x="31" y="87"/>
                    </a:lnTo>
                    <a:lnTo>
                      <a:pt x="31" y="85"/>
                    </a:lnTo>
                    <a:lnTo>
                      <a:pt x="29" y="83"/>
                    </a:lnTo>
                    <a:lnTo>
                      <a:pt x="25" y="81"/>
                    </a:lnTo>
                    <a:lnTo>
                      <a:pt x="23" y="81"/>
                    </a:lnTo>
                    <a:lnTo>
                      <a:pt x="23" y="79"/>
                    </a:lnTo>
                    <a:lnTo>
                      <a:pt x="21" y="77"/>
                    </a:lnTo>
                    <a:lnTo>
                      <a:pt x="23" y="77"/>
                    </a:lnTo>
                    <a:lnTo>
                      <a:pt x="21" y="73"/>
                    </a:lnTo>
                    <a:lnTo>
                      <a:pt x="19" y="73"/>
                    </a:lnTo>
                    <a:lnTo>
                      <a:pt x="17" y="71"/>
                    </a:lnTo>
                    <a:lnTo>
                      <a:pt x="15" y="71"/>
                    </a:lnTo>
                    <a:lnTo>
                      <a:pt x="13" y="71"/>
                    </a:lnTo>
                    <a:lnTo>
                      <a:pt x="12" y="69"/>
                    </a:lnTo>
                    <a:lnTo>
                      <a:pt x="10" y="66"/>
                    </a:lnTo>
                    <a:lnTo>
                      <a:pt x="10" y="64"/>
                    </a:lnTo>
                    <a:lnTo>
                      <a:pt x="2" y="58"/>
                    </a:lnTo>
                    <a:lnTo>
                      <a:pt x="8" y="52"/>
                    </a:lnTo>
                    <a:lnTo>
                      <a:pt x="0" y="42"/>
                    </a:lnTo>
                    <a:lnTo>
                      <a:pt x="4" y="39"/>
                    </a:lnTo>
                    <a:lnTo>
                      <a:pt x="4" y="37"/>
                    </a:lnTo>
                    <a:lnTo>
                      <a:pt x="15" y="23"/>
                    </a:lnTo>
                    <a:lnTo>
                      <a:pt x="15" y="21"/>
                    </a:lnTo>
                    <a:lnTo>
                      <a:pt x="17" y="14"/>
                    </a:lnTo>
                    <a:lnTo>
                      <a:pt x="17" y="8"/>
                    </a:lnTo>
                    <a:lnTo>
                      <a:pt x="21" y="4"/>
                    </a:lnTo>
                    <a:lnTo>
                      <a:pt x="21" y="2"/>
                    </a:lnTo>
                    <a:lnTo>
                      <a:pt x="23" y="0"/>
                    </a:lnTo>
                    <a:lnTo>
                      <a:pt x="40" y="2"/>
                    </a:lnTo>
                    <a:lnTo>
                      <a:pt x="42" y="2"/>
                    </a:lnTo>
                    <a:close/>
                  </a:path>
                </a:pathLst>
              </a:custGeom>
              <a:solidFill>
                <a:srgbClr val="628AA8"/>
              </a:solidFill>
              <a:ln w="6350">
                <a:solidFill>
                  <a:srgbClr val="E1E1E1"/>
                </a:solidFill>
                <a:prstDash val="solid"/>
                <a:round/>
                <a:headEnd/>
                <a:tailEnd/>
              </a:ln>
            </p:spPr>
            <p:txBody>
              <a:bodyPr/>
              <a:lstStyle/>
              <a:p>
                <a:endParaRPr lang="en-US"/>
              </a:p>
            </p:txBody>
          </p:sp>
          <p:sp>
            <p:nvSpPr>
              <p:cNvPr id="38236" name="Freeform 93"/>
              <p:cNvSpPr>
                <a:spLocks/>
              </p:cNvSpPr>
              <p:nvPr/>
            </p:nvSpPr>
            <p:spPr bwMode="auto">
              <a:xfrm>
                <a:off x="719" y="1119"/>
                <a:ext cx="234" cy="144"/>
              </a:xfrm>
              <a:custGeom>
                <a:avLst/>
                <a:gdLst>
                  <a:gd name="T0" fmla="*/ 221 w 234"/>
                  <a:gd name="T1" fmla="*/ 2 h 144"/>
                  <a:gd name="T2" fmla="*/ 226 w 234"/>
                  <a:gd name="T3" fmla="*/ 8 h 144"/>
                  <a:gd name="T4" fmla="*/ 223 w 234"/>
                  <a:gd name="T5" fmla="*/ 19 h 144"/>
                  <a:gd name="T6" fmla="*/ 230 w 234"/>
                  <a:gd name="T7" fmla="*/ 27 h 144"/>
                  <a:gd name="T8" fmla="*/ 228 w 234"/>
                  <a:gd name="T9" fmla="*/ 35 h 144"/>
                  <a:gd name="T10" fmla="*/ 232 w 234"/>
                  <a:gd name="T11" fmla="*/ 46 h 144"/>
                  <a:gd name="T12" fmla="*/ 230 w 234"/>
                  <a:gd name="T13" fmla="*/ 58 h 144"/>
                  <a:gd name="T14" fmla="*/ 226 w 234"/>
                  <a:gd name="T15" fmla="*/ 67 h 144"/>
                  <a:gd name="T16" fmla="*/ 217 w 234"/>
                  <a:gd name="T17" fmla="*/ 65 h 144"/>
                  <a:gd name="T18" fmla="*/ 211 w 234"/>
                  <a:gd name="T19" fmla="*/ 64 h 144"/>
                  <a:gd name="T20" fmla="*/ 203 w 234"/>
                  <a:gd name="T21" fmla="*/ 67 h 144"/>
                  <a:gd name="T22" fmla="*/ 196 w 234"/>
                  <a:gd name="T23" fmla="*/ 71 h 144"/>
                  <a:gd name="T24" fmla="*/ 188 w 234"/>
                  <a:gd name="T25" fmla="*/ 81 h 144"/>
                  <a:gd name="T26" fmla="*/ 180 w 234"/>
                  <a:gd name="T27" fmla="*/ 79 h 144"/>
                  <a:gd name="T28" fmla="*/ 175 w 234"/>
                  <a:gd name="T29" fmla="*/ 87 h 144"/>
                  <a:gd name="T30" fmla="*/ 173 w 234"/>
                  <a:gd name="T31" fmla="*/ 96 h 144"/>
                  <a:gd name="T32" fmla="*/ 176 w 234"/>
                  <a:gd name="T33" fmla="*/ 104 h 144"/>
                  <a:gd name="T34" fmla="*/ 178 w 234"/>
                  <a:gd name="T35" fmla="*/ 113 h 144"/>
                  <a:gd name="T36" fmla="*/ 178 w 234"/>
                  <a:gd name="T37" fmla="*/ 125 h 144"/>
                  <a:gd name="T38" fmla="*/ 175 w 234"/>
                  <a:gd name="T39" fmla="*/ 131 h 144"/>
                  <a:gd name="T40" fmla="*/ 163 w 234"/>
                  <a:gd name="T41" fmla="*/ 133 h 144"/>
                  <a:gd name="T42" fmla="*/ 155 w 234"/>
                  <a:gd name="T43" fmla="*/ 135 h 144"/>
                  <a:gd name="T44" fmla="*/ 146 w 234"/>
                  <a:gd name="T45" fmla="*/ 135 h 144"/>
                  <a:gd name="T46" fmla="*/ 134 w 234"/>
                  <a:gd name="T47" fmla="*/ 138 h 144"/>
                  <a:gd name="T48" fmla="*/ 121 w 234"/>
                  <a:gd name="T49" fmla="*/ 140 h 144"/>
                  <a:gd name="T50" fmla="*/ 75 w 234"/>
                  <a:gd name="T51" fmla="*/ 140 h 144"/>
                  <a:gd name="T52" fmla="*/ 79 w 234"/>
                  <a:gd name="T53" fmla="*/ 127 h 144"/>
                  <a:gd name="T54" fmla="*/ 96 w 234"/>
                  <a:gd name="T55" fmla="*/ 121 h 144"/>
                  <a:gd name="T56" fmla="*/ 107 w 234"/>
                  <a:gd name="T57" fmla="*/ 100 h 144"/>
                  <a:gd name="T58" fmla="*/ 107 w 234"/>
                  <a:gd name="T59" fmla="*/ 92 h 144"/>
                  <a:gd name="T60" fmla="*/ 98 w 234"/>
                  <a:gd name="T61" fmla="*/ 92 h 144"/>
                  <a:gd name="T62" fmla="*/ 90 w 234"/>
                  <a:gd name="T63" fmla="*/ 87 h 144"/>
                  <a:gd name="T64" fmla="*/ 86 w 234"/>
                  <a:gd name="T65" fmla="*/ 90 h 144"/>
                  <a:gd name="T66" fmla="*/ 73 w 234"/>
                  <a:gd name="T67" fmla="*/ 85 h 144"/>
                  <a:gd name="T68" fmla="*/ 63 w 234"/>
                  <a:gd name="T69" fmla="*/ 85 h 144"/>
                  <a:gd name="T70" fmla="*/ 46 w 234"/>
                  <a:gd name="T71" fmla="*/ 81 h 144"/>
                  <a:gd name="T72" fmla="*/ 42 w 234"/>
                  <a:gd name="T73" fmla="*/ 85 h 144"/>
                  <a:gd name="T74" fmla="*/ 29 w 234"/>
                  <a:gd name="T75" fmla="*/ 81 h 144"/>
                  <a:gd name="T76" fmla="*/ 19 w 234"/>
                  <a:gd name="T77" fmla="*/ 75 h 144"/>
                  <a:gd name="T78" fmla="*/ 7 w 234"/>
                  <a:gd name="T79" fmla="*/ 79 h 144"/>
                  <a:gd name="T80" fmla="*/ 2 w 234"/>
                  <a:gd name="T81" fmla="*/ 75 h 144"/>
                  <a:gd name="T82" fmla="*/ 13 w 234"/>
                  <a:gd name="T83" fmla="*/ 69 h 144"/>
                  <a:gd name="T84" fmla="*/ 19 w 234"/>
                  <a:gd name="T85" fmla="*/ 62 h 144"/>
                  <a:gd name="T86" fmla="*/ 29 w 234"/>
                  <a:gd name="T87" fmla="*/ 56 h 144"/>
                  <a:gd name="T88" fmla="*/ 44 w 234"/>
                  <a:gd name="T89" fmla="*/ 50 h 144"/>
                  <a:gd name="T90" fmla="*/ 57 w 234"/>
                  <a:gd name="T91" fmla="*/ 42 h 144"/>
                  <a:gd name="T92" fmla="*/ 73 w 234"/>
                  <a:gd name="T93" fmla="*/ 40 h 144"/>
                  <a:gd name="T94" fmla="*/ 86 w 234"/>
                  <a:gd name="T95" fmla="*/ 40 h 144"/>
                  <a:gd name="T96" fmla="*/ 96 w 234"/>
                  <a:gd name="T97" fmla="*/ 42 h 144"/>
                  <a:gd name="T98" fmla="*/ 109 w 234"/>
                  <a:gd name="T99" fmla="*/ 44 h 144"/>
                  <a:gd name="T100" fmla="*/ 123 w 234"/>
                  <a:gd name="T101" fmla="*/ 44 h 144"/>
                  <a:gd name="T102" fmla="*/ 140 w 234"/>
                  <a:gd name="T103" fmla="*/ 40 h 144"/>
                  <a:gd name="T104" fmla="*/ 148 w 234"/>
                  <a:gd name="T105" fmla="*/ 33 h 144"/>
                  <a:gd name="T106" fmla="*/ 159 w 234"/>
                  <a:gd name="T107" fmla="*/ 29 h 144"/>
                  <a:gd name="T108" fmla="*/ 171 w 234"/>
                  <a:gd name="T109" fmla="*/ 21 h 144"/>
                  <a:gd name="T110" fmla="*/ 180 w 234"/>
                  <a:gd name="T111" fmla="*/ 12 h 144"/>
                  <a:gd name="T112" fmla="*/ 192 w 234"/>
                  <a:gd name="T113" fmla="*/ 16 h 144"/>
                  <a:gd name="T114" fmla="*/ 199 w 234"/>
                  <a:gd name="T115" fmla="*/ 8 h 144"/>
                  <a:gd name="T116" fmla="*/ 207 w 234"/>
                  <a:gd name="T117" fmla="*/ 2 h 1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4"/>
                  <a:gd name="T178" fmla="*/ 0 h 144"/>
                  <a:gd name="T179" fmla="*/ 234 w 234"/>
                  <a:gd name="T180" fmla="*/ 144 h 1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4" h="144">
                    <a:moveTo>
                      <a:pt x="207" y="0"/>
                    </a:moveTo>
                    <a:lnTo>
                      <a:pt x="209" y="0"/>
                    </a:lnTo>
                    <a:lnTo>
                      <a:pt x="211" y="2"/>
                    </a:lnTo>
                    <a:lnTo>
                      <a:pt x="213" y="0"/>
                    </a:lnTo>
                    <a:lnTo>
                      <a:pt x="213" y="2"/>
                    </a:lnTo>
                    <a:lnTo>
                      <a:pt x="221" y="2"/>
                    </a:lnTo>
                    <a:lnTo>
                      <a:pt x="221" y="4"/>
                    </a:lnTo>
                    <a:lnTo>
                      <a:pt x="221" y="6"/>
                    </a:lnTo>
                    <a:lnTo>
                      <a:pt x="223" y="6"/>
                    </a:lnTo>
                    <a:lnTo>
                      <a:pt x="223" y="8"/>
                    </a:lnTo>
                    <a:lnTo>
                      <a:pt x="224" y="6"/>
                    </a:lnTo>
                    <a:lnTo>
                      <a:pt x="226" y="8"/>
                    </a:lnTo>
                    <a:lnTo>
                      <a:pt x="226" y="10"/>
                    </a:lnTo>
                    <a:lnTo>
                      <a:pt x="228" y="10"/>
                    </a:lnTo>
                    <a:lnTo>
                      <a:pt x="224" y="14"/>
                    </a:lnTo>
                    <a:lnTo>
                      <a:pt x="224" y="16"/>
                    </a:lnTo>
                    <a:lnTo>
                      <a:pt x="223" y="17"/>
                    </a:lnTo>
                    <a:lnTo>
                      <a:pt x="223" y="19"/>
                    </a:lnTo>
                    <a:lnTo>
                      <a:pt x="223" y="21"/>
                    </a:lnTo>
                    <a:lnTo>
                      <a:pt x="224" y="21"/>
                    </a:lnTo>
                    <a:lnTo>
                      <a:pt x="226" y="21"/>
                    </a:lnTo>
                    <a:lnTo>
                      <a:pt x="230" y="23"/>
                    </a:lnTo>
                    <a:lnTo>
                      <a:pt x="230" y="25"/>
                    </a:lnTo>
                    <a:lnTo>
                      <a:pt x="230" y="27"/>
                    </a:lnTo>
                    <a:lnTo>
                      <a:pt x="228" y="27"/>
                    </a:lnTo>
                    <a:lnTo>
                      <a:pt x="228" y="29"/>
                    </a:lnTo>
                    <a:lnTo>
                      <a:pt x="228" y="31"/>
                    </a:lnTo>
                    <a:lnTo>
                      <a:pt x="230" y="31"/>
                    </a:lnTo>
                    <a:lnTo>
                      <a:pt x="230" y="33"/>
                    </a:lnTo>
                    <a:lnTo>
                      <a:pt x="228" y="35"/>
                    </a:lnTo>
                    <a:lnTo>
                      <a:pt x="226" y="37"/>
                    </a:lnTo>
                    <a:lnTo>
                      <a:pt x="228" y="40"/>
                    </a:lnTo>
                    <a:lnTo>
                      <a:pt x="228" y="42"/>
                    </a:lnTo>
                    <a:lnTo>
                      <a:pt x="230" y="42"/>
                    </a:lnTo>
                    <a:lnTo>
                      <a:pt x="232" y="44"/>
                    </a:lnTo>
                    <a:lnTo>
                      <a:pt x="232" y="46"/>
                    </a:lnTo>
                    <a:lnTo>
                      <a:pt x="234" y="48"/>
                    </a:lnTo>
                    <a:lnTo>
                      <a:pt x="234" y="52"/>
                    </a:lnTo>
                    <a:lnTo>
                      <a:pt x="234" y="54"/>
                    </a:lnTo>
                    <a:lnTo>
                      <a:pt x="232" y="56"/>
                    </a:lnTo>
                    <a:lnTo>
                      <a:pt x="232" y="58"/>
                    </a:lnTo>
                    <a:lnTo>
                      <a:pt x="230" y="58"/>
                    </a:lnTo>
                    <a:lnTo>
                      <a:pt x="230" y="60"/>
                    </a:lnTo>
                    <a:lnTo>
                      <a:pt x="230" y="62"/>
                    </a:lnTo>
                    <a:lnTo>
                      <a:pt x="230" y="64"/>
                    </a:lnTo>
                    <a:lnTo>
                      <a:pt x="228" y="65"/>
                    </a:lnTo>
                    <a:lnTo>
                      <a:pt x="226" y="65"/>
                    </a:lnTo>
                    <a:lnTo>
                      <a:pt x="226" y="67"/>
                    </a:lnTo>
                    <a:lnTo>
                      <a:pt x="224" y="65"/>
                    </a:lnTo>
                    <a:lnTo>
                      <a:pt x="223" y="65"/>
                    </a:lnTo>
                    <a:lnTo>
                      <a:pt x="221" y="65"/>
                    </a:lnTo>
                    <a:lnTo>
                      <a:pt x="219" y="67"/>
                    </a:lnTo>
                    <a:lnTo>
                      <a:pt x="219" y="65"/>
                    </a:lnTo>
                    <a:lnTo>
                      <a:pt x="217" y="65"/>
                    </a:lnTo>
                    <a:lnTo>
                      <a:pt x="217" y="64"/>
                    </a:lnTo>
                    <a:lnTo>
                      <a:pt x="213" y="62"/>
                    </a:lnTo>
                    <a:lnTo>
                      <a:pt x="213" y="64"/>
                    </a:lnTo>
                    <a:lnTo>
                      <a:pt x="211" y="64"/>
                    </a:lnTo>
                    <a:lnTo>
                      <a:pt x="211" y="62"/>
                    </a:lnTo>
                    <a:lnTo>
                      <a:pt x="211" y="64"/>
                    </a:lnTo>
                    <a:lnTo>
                      <a:pt x="209" y="64"/>
                    </a:lnTo>
                    <a:lnTo>
                      <a:pt x="209" y="65"/>
                    </a:lnTo>
                    <a:lnTo>
                      <a:pt x="207" y="65"/>
                    </a:lnTo>
                    <a:lnTo>
                      <a:pt x="205" y="65"/>
                    </a:lnTo>
                    <a:lnTo>
                      <a:pt x="203" y="65"/>
                    </a:lnTo>
                    <a:lnTo>
                      <a:pt x="203" y="67"/>
                    </a:lnTo>
                    <a:lnTo>
                      <a:pt x="203" y="69"/>
                    </a:lnTo>
                    <a:lnTo>
                      <a:pt x="201" y="69"/>
                    </a:lnTo>
                    <a:lnTo>
                      <a:pt x="199" y="69"/>
                    </a:lnTo>
                    <a:lnTo>
                      <a:pt x="199" y="71"/>
                    </a:lnTo>
                    <a:lnTo>
                      <a:pt x="198" y="71"/>
                    </a:lnTo>
                    <a:lnTo>
                      <a:pt x="196" y="71"/>
                    </a:lnTo>
                    <a:lnTo>
                      <a:pt x="196" y="73"/>
                    </a:lnTo>
                    <a:lnTo>
                      <a:pt x="196" y="75"/>
                    </a:lnTo>
                    <a:lnTo>
                      <a:pt x="194" y="77"/>
                    </a:lnTo>
                    <a:lnTo>
                      <a:pt x="192" y="77"/>
                    </a:lnTo>
                    <a:lnTo>
                      <a:pt x="188" y="79"/>
                    </a:lnTo>
                    <a:lnTo>
                      <a:pt x="188" y="81"/>
                    </a:lnTo>
                    <a:lnTo>
                      <a:pt x="188" y="83"/>
                    </a:lnTo>
                    <a:lnTo>
                      <a:pt x="186" y="83"/>
                    </a:lnTo>
                    <a:lnTo>
                      <a:pt x="184" y="83"/>
                    </a:lnTo>
                    <a:lnTo>
                      <a:pt x="184" y="81"/>
                    </a:lnTo>
                    <a:lnTo>
                      <a:pt x="182" y="81"/>
                    </a:lnTo>
                    <a:lnTo>
                      <a:pt x="180" y="79"/>
                    </a:lnTo>
                    <a:lnTo>
                      <a:pt x="178" y="79"/>
                    </a:lnTo>
                    <a:lnTo>
                      <a:pt x="178" y="81"/>
                    </a:lnTo>
                    <a:lnTo>
                      <a:pt x="176" y="81"/>
                    </a:lnTo>
                    <a:lnTo>
                      <a:pt x="176" y="83"/>
                    </a:lnTo>
                    <a:lnTo>
                      <a:pt x="175" y="85"/>
                    </a:lnTo>
                    <a:lnTo>
                      <a:pt x="175" y="87"/>
                    </a:lnTo>
                    <a:lnTo>
                      <a:pt x="175" y="88"/>
                    </a:lnTo>
                    <a:lnTo>
                      <a:pt x="175" y="90"/>
                    </a:lnTo>
                    <a:lnTo>
                      <a:pt x="175" y="92"/>
                    </a:lnTo>
                    <a:lnTo>
                      <a:pt x="173" y="92"/>
                    </a:lnTo>
                    <a:lnTo>
                      <a:pt x="173" y="94"/>
                    </a:lnTo>
                    <a:lnTo>
                      <a:pt x="173" y="96"/>
                    </a:lnTo>
                    <a:lnTo>
                      <a:pt x="173" y="98"/>
                    </a:lnTo>
                    <a:lnTo>
                      <a:pt x="173" y="100"/>
                    </a:lnTo>
                    <a:lnTo>
                      <a:pt x="173" y="102"/>
                    </a:lnTo>
                    <a:lnTo>
                      <a:pt x="175" y="102"/>
                    </a:lnTo>
                    <a:lnTo>
                      <a:pt x="176" y="102"/>
                    </a:lnTo>
                    <a:lnTo>
                      <a:pt x="176" y="104"/>
                    </a:lnTo>
                    <a:lnTo>
                      <a:pt x="176" y="106"/>
                    </a:lnTo>
                    <a:lnTo>
                      <a:pt x="178" y="108"/>
                    </a:lnTo>
                    <a:lnTo>
                      <a:pt x="176" y="110"/>
                    </a:lnTo>
                    <a:lnTo>
                      <a:pt x="178" y="110"/>
                    </a:lnTo>
                    <a:lnTo>
                      <a:pt x="178" y="112"/>
                    </a:lnTo>
                    <a:lnTo>
                      <a:pt x="178" y="113"/>
                    </a:lnTo>
                    <a:lnTo>
                      <a:pt x="178" y="115"/>
                    </a:lnTo>
                    <a:lnTo>
                      <a:pt x="180" y="117"/>
                    </a:lnTo>
                    <a:lnTo>
                      <a:pt x="180" y="119"/>
                    </a:lnTo>
                    <a:lnTo>
                      <a:pt x="180" y="121"/>
                    </a:lnTo>
                    <a:lnTo>
                      <a:pt x="180" y="123"/>
                    </a:lnTo>
                    <a:lnTo>
                      <a:pt x="178" y="125"/>
                    </a:lnTo>
                    <a:lnTo>
                      <a:pt x="178" y="127"/>
                    </a:lnTo>
                    <a:lnTo>
                      <a:pt x="178" y="129"/>
                    </a:lnTo>
                    <a:lnTo>
                      <a:pt x="176" y="131"/>
                    </a:lnTo>
                    <a:lnTo>
                      <a:pt x="178" y="131"/>
                    </a:lnTo>
                    <a:lnTo>
                      <a:pt x="176" y="131"/>
                    </a:lnTo>
                    <a:lnTo>
                      <a:pt x="175" y="131"/>
                    </a:lnTo>
                    <a:lnTo>
                      <a:pt x="173" y="131"/>
                    </a:lnTo>
                    <a:lnTo>
                      <a:pt x="171" y="133"/>
                    </a:lnTo>
                    <a:lnTo>
                      <a:pt x="167" y="131"/>
                    </a:lnTo>
                    <a:lnTo>
                      <a:pt x="165" y="133"/>
                    </a:lnTo>
                    <a:lnTo>
                      <a:pt x="163" y="131"/>
                    </a:lnTo>
                    <a:lnTo>
                      <a:pt x="163" y="133"/>
                    </a:lnTo>
                    <a:lnTo>
                      <a:pt x="161" y="131"/>
                    </a:lnTo>
                    <a:lnTo>
                      <a:pt x="159" y="131"/>
                    </a:lnTo>
                    <a:lnTo>
                      <a:pt x="159" y="133"/>
                    </a:lnTo>
                    <a:lnTo>
                      <a:pt x="157" y="133"/>
                    </a:lnTo>
                    <a:lnTo>
                      <a:pt x="157" y="135"/>
                    </a:lnTo>
                    <a:lnTo>
                      <a:pt x="155" y="135"/>
                    </a:lnTo>
                    <a:lnTo>
                      <a:pt x="153" y="135"/>
                    </a:lnTo>
                    <a:lnTo>
                      <a:pt x="151" y="133"/>
                    </a:lnTo>
                    <a:lnTo>
                      <a:pt x="150" y="131"/>
                    </a:lnTo>
                    <a:lnTo>
                      <a:pt x="150" y="133"/>
                    </a:lnTo>
                    <a:lnTo>
                      <a:pt x="148" y="135"/>
                    </a:lnTo>
                    <a:lnTo>
                      <a:pt x="146" y="135"/>
                    </a:lnTo>
                    <a:lnTo>
                      <a:pt x="144" y="136"/>
                    </a:lnTo>
                    <a:lnTo>
                      <a:pt x="144" y="138"/>
                    </a:lnTo>
                    <a:lnTo>
                      <a:pt x="140" y="140"/>
                    </a:lnTo>
                    <a:lnTo>
                      <a:pt x="138" y="140"/>
                    </a:lnTo>
                    <a:lnTo>
                      <a:pt x="136" y="140"/>
                    </a:lnTo>
                    <a:lnTo>
                      <a:pt x="134" y="138"/>
                    </a:lnTo>
                    <a:lnTo>
                      <a:pt x="132" y="138"/>
                    </a:lnTo>
                    <a:lnTo>
                      <a:pt x="132" y="140"/>
                    </a:lnTo>
                    <a:lnTo>
                      <a:pt x="130" y="140"/>
                    </a:lnTo>
                    <a:lnTo>
                      <a:pt x="127" y="140"/>
                    </a:lnTo>
                    <a:lnTo>
                      <a:pt x="125" y="140"/>
                    </a:lnTo>
                    <a:lnTo>
                      <a:pt x="121" y="140"/>
                    </a:lnTo>
                    <a:lnTo>
                      <a:pt x="107" y="142"/>
                    </a:lnTo>
                    <a:lnTo>
                      <a:pt x="105" y="142"/>
                    </a:lnTo>
                    <a:lnTo>
                      <a:pt x="79" y="144"/>
                    </a:lnTo>
                    <a:lnTo>
                      <a:pt x="77" y="144"/>
                    </a:lnTo>
                    <a:lnTo>
                      <a:pt x="77" y="142"/>
                    </a:lnTo>
                    <a:lnTo>
                      <a:pt x="75" y="140"/>
                    </a:lnTo>
                    <a:lnTo>
                      <a:pt x="75" y="138"/>
                    </a:lnTo>
                    <a:lnTo>
                      <a:pt x="73" y="138"/>
                    </a:lnTo>
                    <a:lnTo>
                      <a:pt x="73" y="135"/>
                    </a:lnTo>
                    <a:lnTo>
                      <a:pt x="75" y="133"/>
                    </a:lnTo>
                    <a:lnTo>
                      <a:pt x="77" y="129"/>
                    </a:lnTo>
                    <a:lnTo>
                      <a:pt x="79" y="127"/>
                    </a:lnTo>
                    <a:lnTo>
                      <a:pt x="80" y="127"/>
                    </a:lnTo>
                    <a:lnTo>
                      <a:pt x="84" y="125"/>
                    </a:lnTo>
                    <a:lnTo>
                      <a:pt x="88" y="123"/>
                    </a:lnTo>
                    <a:lnTo>
                      <a:pt x="90" y="123"/>
                    </a:lnTo>
                    <a:lnTo>
                      <a:pt x="94" y="121"/>
                    </a:lnTo>
                    <a:lnTo>
                      <a:pt x="96" y="121"/>
                    </a:lnTo>
                    <a:lnTo>
                      <a:pt x="98" y="117"/>
                    </a:lnTo>
                    <a:lnTo>
                      <a:pt x="102" y="113"/>
                    </a:lnTo>
                    <a:lnTo>
                      <a:pt x="103" y="112"/>
                    </a:lnTo>
                    <a:lnTo>
                      <a:pt x="103" y="110"/>
                    </a:lnTo>
                    <a:lnTo>
                      <a:pt x="105" y="104"/>
                    </a:lnTo>
                    <a:lnTo>
                      <a:pt x="107" y="100"/>
                    </a:lnTo>
                    <a:lnTo>
                      <a:pt x="107" y="98"/>
                    </a:lnTo>
                    <a:lnTo>
                      <a:pt x="107" y="96"/>
                    </a:lnTo>
                    <a:lnTo>
                      <a:pt x="105" y="96"/>
                    </a:lnTo>
                    <a:lnTo>
                      <a:pt x="105" y="94"/>
                    </a:lnTo>
                    <a:lnTo>
                      <a:pt x="107" y="94"/>
                    </a:lnTo>
                    <a:lnTo>
                      <a:pt x="107" y="92"/>
                    </a:lnTo>
                    <a:lnTo>
                      <a:pt x="107" y="90"/>
                    </a:lnTo>
                    <a:lnTo>
                      <a:pt x="105" y="90"/>
                    </a:lnTo>
                    <a:lnTo>
                      <a:pt x="103" y="90"/>
                    </a:lnTo>
                    <a:lnTo>
                      <a:pt x="102" y="92"/>
                    </a:lnTo>
                    <a:lnTo>
                      <a:pt x="100" y="92"/>
                    </a:lnTo>
                    <a:lnTo>
                      <a:pt x="98" y="92"/>
                    </a:lnTo>
                    <a:lnTo>
                      <a:pt x="98" y="90"/>
                    </a:lnTo>
                    <a:lnTo>
                      <a:pt x="98" y="88"/>
                    </a:lnTo>
                    <a:lnTo>
                      <a:pt x="96" y="88"/>
                    </a:lnTo>
                    <a:lnTo>
                      <a:pt x="94" y="88"/>
                    </a:lnTo>
                    <a:lnTo>
                      <a:pt x="94" y="87"/>
                    </a:lnTo>
                    <a:lnTo>
                      <a:pt x="90" y="87"/>
                    </a:lnTo>
                    <a:lnTo>
                      <a:pt x="90" y="88"/>
                    </a:lnTo>
                    <a:lnTo>
                      <a:pt x="90" y="90"/>
                    </a:lnTo>
                    <a:lnTo>
                      <a:pt x="90" y="92"/>
                    </a:lnTo>
                    <a:lnTo>
                      <a:pt x="88" y="92"/>
                    </a:lnTo>
                    <a:lnTo>
                      <a:pt x="86" y="92"/>
                    </a:lnTo>
                    <a:lnTo>
                      <a:pt x="86" y="90"/>
                    </a:lnTo>
                    <a:lnTo>
                      <a:pt x="84" y="90"/>
                    </a:lnTo>
                    <a:lnTo>
                      <a:pt x="82" y="88"/>
                    </a:lnTo>
                    <a:lnTo>
                      <a:pt x="80" y="88"/>
                    </a:lnTo>
                    <a:lnTo>
                      <a:pt x="77" y="87"/>
                    </a:lnTo>
                    <a:lnTo>
                      <a:pt x="73" y="87"/>
                    </a:lnTo>
                    <a:lnTo>
                      <a:pt x="73" y="85"/>
                    </a:lnTo>
                    <a:lnTo>
                      <a:pt x="71" y="85"/>
                    </a:lnTo>
                    <a:lnTo>
                      <a:pt x="69" y="87"/>
                    </a:lnTo>
                    <a:lnTo>
                      <a:pt x="67" y="85"/>
                    </a:lnTo>
                    <a:lnTo>
                      <a:pt x="65" y="85"/>
                    </a:lnTo>
                    <a:lnTo>
                      <a:pt x="63" y="83"/>
                    </a:lnTo>
                    <a:lnTo>
                      <a:pt x="63" y="85"/>
                    </a:lnTo>
                    <a:lnTo>
                      <a:pt x="59" y="85"/>
                    </a:lnTo>
                    <a:lnTo>
                      <a:pt x="57" y="85"/>
                    </a:lnTo>
                    <a:lnTo>
                      <a:pt x="54" y="85"/>
                    </a:lnTo>
                    <a:lnTo>
                      <a:pt x="52" y="85"/>
                    </a:lnTo>
                    <a:lnTo>
                      <a:pt x="48" y="83"/>
                    </a:lnTo>
                    <a:lnTo>
                      <a:pt x="46" y="81"/>
                    </a:lnTo>
                    <a:lnTo>
                      <a:pt x="44" y="79"/>
                    </a:lnTo>
                    <a:lnTo>
                      <a:pt x="44" y="81"/>
                    </a:lnTo>
                    <a:lnTo>
                      <a:pt x="42" y="81"/>
                    </a:lnTo>
                    <a:lnTo>
                      <a:pt x="44" y="81"/>
                    </a:lnTo>
                    <a:lnTo>
                      <a:pt x="42" y="83"/>
                    </a:lnTo>
                    <a:lnTo>
                      <a:pt x="42" y="85"/>
                    </a:lnTo>
                    <a:lnTo>
                      <a:pt x="40" y="83"/>
                    </a:lnTo>
                    <a:lnTo>
                      <a:pt x="38" y="81"/>
                    </a:lnTo>
                    <a:lnTo>
                      <a:pt x="34" y="81"/>
                    </a:lnTo>
                    <a:lnTo>
                      <a:pt x="32" y="81"/>
                    </a:lnTo>
                    <a:lnTo>
                      <a:pt x="31" y="81"/>
                    </a:lnTo>
                    <a:lnTo>
                      <a:pt x="29" y="81"/>
                    </a:lnTo>
                    <a:lnTo>
                      <a:pt x="25" y="81"/>
                    </a:lnTo>
                    <a:lnTo>
                      <a:pt x="25" y="79"/>
                    </a:lnTo>
                    <a:lnTo>
                      <a:pt x="23" y="77"/>
                    </a:lnTo>
                    <a:lnTo>
                      <a:pt x="21" y="77"/>
                    </a:lnTo>
                    <a:lnTo>
                      <a:pt x="21" y="75"/>
                    </a:lnTo>
                    <a:lnTo>
                      <a:pt x="19" y="75"/>
                    </a:lnTo>
                    <a:lnTo>
                      <a:pt x="17" y="77"/>
                    </a:lnTo>
                    <a:lnTo>
                      <a:pt x="15" y="75"/>
                    </a:lnTo>
                    <a:lnTo>
                      <a:pt x="13" y="75"/>
                    </a:lnTo>
                    <a:lnTo>
                      <a:pt x="11" y="75"/>
                    </a:lnTo>
                    <a:lnTo>
                      <a:pt x="9" y="75"/>
                    </a:lnTo>
                    <a:lnTo>
                      <a:pt x="7" y="79"/>
                    </a:lnTo>
                    <a:lnTo>
                      <a:pt x="6" y="81"/>
                    </a:lnTo>
                    <a:lnTo>
                      <a:pt x="4" y="81"/>
                    </a:lnTo>
                    <a:lnTo>
                      <a:pt x="2" y="79"/>
                    </a:lnTo>
                    <a:lnTo>
                      <a:pt x="0" y="77"/>
                    </a:lnTo>
                    <a:lnTo>
                      <a:pt x="0" y="75"/>
                    </a:lnTo>
                    <a:lnTo>
                      <a:pt x="2" y="75"/>
                    </a:lnTo>
                    <a:lnTo>
                      <a:pt x="4" y="73"/>
                    </a:lnTo>
                    <a:lnTo>
                      <a:pt x="4" y="71"/>
                    </a:lnTo>
                    <a:lnTo>
                      <a:pt x="7" y="71"/>
                    </a:lnTo>
                    <a:lnTo>
                      <a:pt x="9" y="71"/>
                    </a:lnTo>
                    <a:lnTo>
                      <a:pt x="11" y="71"/>
                    </a:lnTo>
                    <a:lnTo>
                      <a:pt x="13" y="69"/>
                    </a:lnTo>
                    <a:lnTo>
                      <a:pt x="13" y="67"/>
                    </a:lnTo>
                    <a:lnTo>
                      <a:pt x="13" y="65"/>
                    </a:lnTo>
                    <a:lnTo>
                      <a:pt x="15" y="65"/>
                    </a:lnTo>
                    <a:lnTo>
                      <a:pt x="15" y="64"/>
                    </a:lnTo>
                    <a:lnTo>
                      <a:pt x="17" y="62"/>
                    </a:lnTo>
                    <a:lnTo>
                      <a:pt x="19" y="62"/>
                    </a:lnTo>
                    <a:lnTo>
                      <a:pt x="21" y="58"/>
                    </a:lnTo>
                    <a:lnTo>
                      <a:pt x="21" y="56"/>
                    </a:lnTo>
                    <a:lnTo>
                      <a:pt x="23" y="56"/>
                    </a:lnTo>
                    <a:lnTo>
                      <a:pt x="25" y="56"/>
                    </a:lnTo>
                    <a:lnTo>
                      <a:pt x="27" y="56"/>
                    </a:lnTo>
                    <a:lnTo>
                      <a:pt x="29" y="56"/>
                    </a:lnTo>
                    <a:lnTo>
                      <a:pt x="31" y="56"/>
                    </a:lnTo>
                    <a:lnTo>
                      <a:pt x="34" y="56"/>
                    </a:lnTo>
                    <a:lnTo>
                      <a:pt x="36" y="54"/>
                    </a:lnTo>
                    <a:lnTo>
                      <a:pt x="38" y="54"/>
                    </a:lnTo>
                    <a:lnTo>
                      <a:pt x="42" y="52"/>
                    </a:lnTo>
                    <a:lnTo>
                      <a:pt x="44" y="50"/>
                    </a:lnTo>
                    <a:lnTo>
                      <a:pt x="46" y="48"/>
                    </a:lnTo>
                    <a:lnTo>
                      <a:pt x="50" y="46"/>
                    </a:lnTo>
                    <a:lnTo>
                      <a:pt x="52" y="46"/>
                    </a:lnTo>
                    <a:lnTo>
                      <a:pt x="54" y="44"/>
                    </a:lnTo>
                    <a:lnTo>
                      <a:pt x="55" y="42"/>
                    </a:lnTo>
                    <a:lnTo>
                      <a:pt x="57" y="42"/>
                    </a:lnTo>
                    <a:lnTo>
                      <a:pt x="59" y="42"/>
                    </a:lnTo>
                    <a:lnTo>
                      <a:pt x="61" y="42"/>
                    </a:lnTo>
                    <a:lnTo>
                      <a:pt x="65" y="40"/>
                    </a:lnTo>
                    <a:lnTo>
                      <a:pt x="65" y="42"/>
                    </a:lnTo>
                    <a:lnTo>
                      <a:pt x="69" y="42"/>
                    </a:lnTo>
                    <a:lnTo>
                      <a:pt x="73" y="40"/>
                    </a:lnTo>
                    <a:lnTo>
                      <a:pt x="75" y="40"/>
                    </a:lnTo>
                    <a:lnTo>
                      <a:pt x="77" y="40"/>
                    </a:lnTo>
                    <a:lnTo>
                      <a:pt x="80" y="40"/>
                    </a:lnTo>
                    <a:lnTo>
                      <a:pt x="82" y="40"/>
                    </a:lnTo>
                    <a:lnTo>
                      <a:pt x="84" y="40"/>
                    </a:lnTo>
                    <a:lnTo>
                      <a:pt x="86" y="40"/>
                    </a:lnTo>
                    <a:lnTo>
                      <a:pt x="88" y="40"/>
                    </a:lnTo>
                    <a:lnTo>
                      <a:pt x="90" y="40"/>
                    </a:lnTo>
                    <a:lnTo>
                      <a:pt x="92" y="42"/>
                    </a:lnTo>
                    <a:lnTo>
                      <a:pt x="94" y="42"/>
                    </a:lnTo>
                    <a:lnTo>
                      <a:pt x="96" y="40"/>
                    </a:lnTo>
                    <a:lnTo>
                      <a:pt x="96" y="42"/>
                    </a:lnTo>
                    <a:lnTo>
                      <a:pt x="102" y="40"/>
                    </a:lnTo>
                    <a:lnTo>
                      <a:pt x="103" y="39"/>
                    </a:lnTo>
                    <a:lnTo>
                      <a:pt x="105" y="39"/>
                    </a:lnTo>
                    <a:lnTo>
                      <a:pt x="107" y="40"/>
                    </a:lnTo>
                    <a:lnTo>
                      <a:pt x="109" y="42"/>
                    </a:lnTo>
                    <a:lnTo>
                      <a:pt x="109" y="44"/>
                    </a:lnTo>
                    <a:lnTo>
                      <a:pt x="111" y="44"/>
                    </a:lnTo>
                    <a:lnTo>
                      <a:pt x="113" y="44"/>
                    </a:lnTo>
                    <a:lnTo>
                      <a:pt x="115" y="42"/>
                    </a:lnTo>
                    <a:lnTo>
                      <a:pt x="117" y="44"/>
                    </a:lnTo>
                    <a:lnTo>
                      <a:pt x="119" y="44"/>
                    </a:lnTo>
                    <a:lnTo>
                      <a:pt x="123" y="44"/>
                    </a:lnTo>
                    <a:lnTo>
                      <a:pt x="125" y="44"/>
                    </a:lnTo>
                    <a:lnTo>
                      <a:pt x="128" y="44"/>
                    </a:lnTo>
                    <a:lnTo>
                      <a:pt x="134" y="46"/>
                    </a:lnTo>
                    <a:lnTo>
                      <a:pt x="136" y="44"/>
                    </a:lnTo>
                    <a:lnTo>
                      <a:pt x="138" y="44"/>
                    </a:lnTo>
                    <a:lnTo>
                      <a:pt x="140" y="40"/>
                    </a:lnTo>
                    <a:lnTo>
                      <a:pt x="140" y="39"/>
                    </a:lnTo>
                    <a:lnTo>
                      <a:pt x="142" y="39"/>
                    </a:lnTo>
                    <a:lnTo>
                      <a:pt x="142" y="37"/>
                    </a:lnTo>
                    <a:lnTo>
                      <a:pt x="144" y="37"/>
                    </a:lnTo>
                    <a:lnTo>
                      <a:pt x="146" y="35"/>
                    </a:lnTo>
                    <a:lnTo>
                      <a:pt x="148" y="33"/>
                    </a:lnTo>
                    <a:lnTo>
                      <a:pt x="150" y="31"/>
                    </a:lnTo>
                    <a:lnTo>
                      <a:pt x="150" y="29"/>
                    </a:lnTo>
                    <a:lnTo>
                      <a:pt x="151" y="29"/>
                    </a:lnTo>
                    <a:lnTo>
                      <a:pt x="155" y="29"/>
                    </a:lnTo>
                    <a:lnTo>
                      <a:pt x="157" y="29"/>
                    </a:lnTo>
                    <a:lnTo>
                      <a:pt x="159" y="29"/>
                    </a:lnTo>
                    <a:lnTo>
                      <a:pt x="161" y="27"/>
                    </a:lnTo>
                    <a:lnTo>
                      <a:pt x="163" y="25"/>
                    </a:lnTo>
                    <a:lnTo>
                      <a:pt x="165" y="25"/>
                    </a:lnTo>
                    <a:lnTo>
                      <a:pt x="167" y="25"/>
                    </a:lnTo>
                    <a:lnTo>
                      <a:pt x="169" y="21"/>
                    </a:lnTo>
                    <a:lnTo>
                      <a:pt x="171" y="21"/>
                    </a:lnTo>
                    <a:lnTo>
                      <a:pt x="173" y="19"/>
                    </a:lnTo>
                    <a:lnTo>
                      <a:pt x="175" y="19"/>
                    </a:lnTo>
                    <a:lnTo>
                      <a:pt x="176" y="17"/>
                    </a:lnTo>
                    <a:lnTo>
                      <a:pt x="178" y="16"/>
                    </a:lnTo>
                    <a:lnTo>
                      <a:pt x="178" y="14"/>
                    </a:lnTo>
                    <a:lnTo>
                      <a:pt x="180" y="12"/>
                    </a:lnTo>
                    <a:lnTo>
                      <a:pt x="184" y="12"/>
                    </a:lnTo>
                    <a:lnTo>
                      <a:pt x="184" y="10"/>
                    </a:lnTo>
                    <a:lnTo>
                      <a:pt x="188" y="12"/>
                    </a:lnTo>
                    <a:lnTo>
                      <a:pt x="190" y="14"/>
                    </a:lnTo>
                    <a:lnTo>
                      <a:pt x="190" y="16"/>
                    </a:lnTo>
                    <a:lnTo>
                      <a:pt x="192" y="16"/>
                    </a:lnTo>
                    <a:lnTo>
                      <a:pt x="194" y="14"/>
                    </a:lnTo>
                    <a:lnTo>
                      <a:pt x="196" y="14"/>
                    </a:lnTo>
                    <a:lnTo>
                      <a:pt x="196" y="12"/>
                    </a:lnTo>
                    <a:lnTo>
                      <a:pt x="198" y="10"/>
                    </a:lnTo>
                    <a:lnTo>
                      <a:pt x="198" y="8"/>
                    </a:lnTo>
                    <a:lnTo>
                      <a:pt x="199" y="8"/>
                    </a:lnTo>
                    <a:lnTo>
                      <a:pt x="201" y="6"/>
                    </a:lnTo>
                    <a:lnTo>
                      <a:pt x="203" y="6"/>
                    </a:lnTo>
                    <a:lnTo>
                      <a:pt x="203" y="4"/>
                    </a:lnTo>
                    <a:lnTo>
                      <a:pt x="205" y="4"/>
                    </a:lnTo>
                    <a:lnTo>
                      <a:pt x="207" y="4"/>
                    </a:lnTo>
                    <a:lnTo>
                      <a:pt x="207" y="2"/>
                    </a:lnTo>
                    <a:lnTo>
                      <a:pt x="207" y="0"/>
                    </a:lnTo>
                    <a:close/>
                  </a:path>
                </a:pathLst>
              </a:custGeom>
              <a:solidFill>
                <a:srgbClr val="628AA8"/>
              </a:solidFill>
              <a:ln w="6350">
                <a:solidFill>
                  <a:srgbClr val="E1E1E1"/>
                </a:solidFill>
                <a:prstDash val="solid"/>
                <a:round/>
                <a:headEnd/>
                <a:tailEnd/>
              </a:ln>
            </p:spPr>
            <p:txBody>
              <a:bodyPr/>
              <a:lstStyle/>
              <a:p>
                <a:endParaRPr lang="en-US"/>
              </a:p>
            </p:txBody>
          </p:sp>
          <p:sp>
            <p:nvSpPr>
              <p:cNvPr id="38237" name="Freeform 94"/>
              <p:cNvSpPr>
                <a:spLocks/>
              </p:cNvSpPr>
              <p:nvPr/>
            </p:nvSpPr>
            <p:spPr bwMode="auto">
              <a:xfrm>
                <a:off x="976" y="1223"/>
                <a:ext cx="144" cy="140"/>
              </a:xfrm>
              <a:custGeom>
                <a:avLst/>
                <a:gdLst>
                  <a:gd name="T0" fmla="*/ 119 w 144"/>
                  <a:gd name="T1" fmla="*/ 29 h 140"/>
                  <a:gd name="T2" fmla="*/ 125 w 144"/>
                  <a:gd name="T3" fmla="*/ 36 h 140"/>
                  <a:gd name="T4" fmla="*/ 131 w 144"/>
                  <a:gd name="T5" fmla="*/ 42 h 140"/>
                  <a:gd name="T6" fmla="*/ 131 w 144"/>
                  <a:gd name="T7" fmla="*/ 48 h 140"/>
                  <a:gd name="T8" fmla="*/ 134 w 144"/>
                  <a:gd name="T9" fmla="*/ 50 h 140"/>
                  <a:gd name="T10" fmla="*/ 136 w 144"/>
                  <a:gd name="T11" fmla="*/ 69 h 140"/>
                  <a:gd name="T12" fmla="*/ 138 w 144"/>
                  <a:gd name="T13" fmla="*/ 96 h 140"/>
                  <a:gd name="T14" fmla="*/ 144 w 144"/>
                  <a:gd name="T15" fmla="*/ 104 h 140"/>
                  <a:gd name="T16" fmla="*/ 140 w 144"/>
                  <a:gd name="T17" fmla="*/ 104 h 140"/>
                  <a:gd name="T18" fmla="*/ 133 w 144"/>
                  <a:gd name="T19" fmla="*/ 104 h 140"/>
                  <a:gd name="T20" fmla="*/ 129 w 144"/>
                  <a:gd name="T21" fmla="*/ 107 h 140"/>
                  <a:gd name="T22" fmla="*/ 125 w 144"/>
                  <a:gd name="T23" fmla="*/ 107 h 140"/>
                  <a:gd name="T24" fmla="*/ 123 w 144"/>
                  <a:gd name="T25" fmla="*/ 107 h 140"/>
                  <a:gd name="T26" fmla="*/ 119 w 144"/>
                  <a:gd name="T27" fmla="*/ 111 h 140"/>
                  <a:gd name="T28" fmla="*/ 113 w 144"/>
                  <a:gd name="T29" fmla="*/ 109 h 140"/>
                  <a:gd name="T30" fmla="*/ 111 w 144"/>
                  <a:gd name="T31" fmla="*/ 107 h 140"/>
                  <a:gd name="T32" fmla="*/ 109 w 144"/>
                  <a:gd name="T33" fmla="*/ 111 h 140"/>
                  <a:gd name="T34" fmla="*/ 109 w 144"/>
                  <a:gd name="T35" fmla="*/ 113 h 140"/>
                  <a:gd name="T36" fmla="*/ 109 w 144"/>
                  <a:gd name="T37" fmla="*/ 115 h 140"/>
                  <a:gd name="T38" fmla="*/ 108 w 144"/>
                  <a:gd name="T39" fmla="*/ 117 h 140"/>
                  <a:gd name="T40" fmla="*/ 104 w 144"/>
                  <a:gd name="T41" fmla="*/ 119 h 140"/>
                  <a:gd name="T42" fmla="*/ 98 w 144"/>
                  <a:gd name="T43" fmla="*/ 119 h 140"/>
                  <a:gd name="T44" fmla="*/ 94 w 144"/>
                  <a:gd name="T45" fmla="*/ 123 h 140"/>
                  <a:gd name="T46" fmla="*/ 90 w 144"/>
                  <a:gd name="T47" fmla="*/ 125 h 140"/>
                  <a:gd name="T48" fmla="*/ 86 w 144"/>
                  <a:gd name="T49" fmla="*/ 128 h 140"/>
                  <a:gd name="T50" fmla="*/ 81 w 144"/>
                  <a:gd name="T51" fmla="*/ 127 h 140"/>
                  <a:gd name="T52" fmla="*/ 83 w 144"/>
                  <a:gd name="T53" fmla="*/ 125 h 140"/>
                  <a:gd name="T54" fmla="*/ 81 w 144"/>
                  <a:gd name="T55" fmla="*/ 123 h 140"/>
                  <a:gd name="T56" fmla="*/ 15 w 144"/>
                  <a:gd name="T57" fmla="*/ 138 h 140"/>
                  <a:gd name="T58" fmla="*/ 6 w 144"/>
                  <a:gd name="T59" fmla="*/ 134 h 140"/>
                  <a:gd name="T60" fmla="*/ 4 w 144"/>
                  <a:gd name="T61" fmla="*/ 130 h 140"/>
                  <a:gd name="T62" fmla="*/ 2 w 144"/>
                  <a:gd name="T63" fmla="*/ 127 h 140"/>
                  <a:gd name="T64" fmla="*/ 4 w 144"/>
                  <a:gd name="T65" fmla="*/ 123 h 140"/>
                  <a:gd name="T66" fmla="*/ 23 w 144"/>
                  <a:gd name="T67" fmla="*/ 104 h 140"/>
                  <a:gd name="T68" fmla="*/ 23 w 144"/>
                  <a:gd name="T69" fmla="*/ 96 h 140"/>
                  <a:gd name="T70" fmla="*/ 19 w 144"/>
                  <a:gd name="T71" fmla="*/ 90 h 140"/>
                  <a:gd name="T72" fmla="*/ 21 w 144"/>
                  <a:gd name="T73" fmla="*/ 88 h 140"/>
                  <a:gd name="T74" fmla="*/ 27 w 144"/>
                  <a:gd name="T75" fmla="*/ 80 h 140"/>
                  <a:gd name="T76" fmla="*/ 29 w 144"/>
                  <a:gd name="T77" fmla="*/ 79 h 140"/>
                  <a:gd name="T78" fmla="*/ 33 w 144"/>
                  <a:gd name="T79" fmla="*/ 73 h 140"/>
                  <a:gd name="T80" fmla="*/ 42 w 144"/>
                  <a:gd name="T81" fmla="*/ 63 h 140"/>
                  <a:gd name="T82" fmla="*/ 42 w 144"/>
                  <a:gd name="T83" fmla="*/ 50 h 140"/>
                  <a:gd name="T84" fmla="*/ 44 w 144"/>
                  <a:gd name="T85" fmla="*/ 46 h 140"/>
                  <a:gd name="T86" fmla="*/ 52 w 144"/>
                  <a:gd name="T87" fmla="*/ 40 h 140"/>
                  <a:gd name="T88" fmla="*/ 58 w 144"/>
                  <a:gd name="T89" fmla="*/ 38 h 140"/>
                  <a:gd name="T90" fmla="*/ 61 w 144"/>
                  <a:gd name="T91" fmla="*/ 38 h 140"/>
                  <a:gd name="T92" fmla="*/ 69 w 144"/>
                  <a:gd name="T93" fmla="*/ 38 h 140"/>
                  <a:gd name="T94" fmla="*/ 75 w 144"/>
                  <a:gd name="T95" fmla="*/ 31 h 140"/>
                  <a:gd name="T96" fmla="*/ 79 w 144"/>
                  <a:gd name="T97" fmla="*/ 27 h 140"/>
                  <a:gd name="T98" fmla="*/ 81 w 144"/>
                  <a:gd name="T99" fmla="*/ 23 h 140"/>
                  <a:gd name="T100" fmla="*/ 85 w 144"/>
                  <a:gd name="T101" fmla="*/ 15 h 140"/>
                  <a:gd name="T102" fmla="*/ 88 w 144"/>
                  <a:gd name="T103" fmla="*/ 11 h 140"/>
                  <a:gd name="T104" fmla="*/ 94 w 144"/>
                  <a:gd name="T105" fmla="*/ 8 h 140"/>
                  <a:gd name="T106" fmla="*/ 96 w 144"/>
                  <a:gd name="T107" fmla="*/ 4 h 1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4"/>
                  <a:gd name="T163" fmla="*/ 0 h 140"/>
                  <a:gd name="T164" fmla="*/ 144 w 144"/>
                  <a:gd name="T165" fmla="*/ 140 h 14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4" h="140">
                    <a:moveTo>
                      <a:pt x="96" y="0"/>
                    </a:moveTo>
                    <a:lnTo>
                      <a:pt x="108" y="15"/>
                    </a:lnTo>
                    <a:lnTo>
                      <a:pt x="113" y="23"/>
                    </a:lnTo>
                    <a:lnTo>
                      <a:pt x="119" y="29"/>
                    </a:lnTo>
                    <a:lnTo>
                      <a:pt x="125" y="36"/>
                    </a:lnTo>
                    <a:lnTo>
                      <a:pt x="127" y="38"/>
                    </a:lnTo>
                    <a:lnTo>
                      <a:pt x="127" y="40"/>
                    </a:lnTo>
                    <a:lnTo>
                      <a:pt x="131" y="42"/>
                    </a:lnTo>
                    <a:lnTo>
                      <a:pt x="133" y="44"/>
                    </a:lnTo>
                    <a:lnTo>
                      <a:pt x="131" y="46"/>
                    </a:lnTo>
                    <a:lnTo>
                      <a:pt x="131" y="48"/>
                    </a:lnTo>
                    <a:lnTo>
                      <a:pt x="133" y="50"/>
                    </a:lnTo>
                    <a:lnTo>
                      <a:pt x="134" y="50"/>
                    </a:lnTo>
                    <a:lnTo>
                      <a:pt x="133" y="61"/>
                    </a:lnTo>
                    <a:lnTo>
                      <a:pt x="134" y="61"/>
                    </a:lnTo>
                    <a:lnTo>
                      <a:pt x="136" y="61"/>
                    </a:lnTo>
                    <a:lnTo>
                      <a:pt x="136" y="69"/>
                    </a:lnTo>
                    <a:lnTo>
                      <a:pt x="136" y="73"/>
                    </a:lnTo>
                    <a:lnTo>
                      <a:pt x="136" y="75"/>
                    </a:lnTo>
                    <a:lnTo>
                      <a:pt x="136" y="80"/>
                    </a:lnTo>
                    <a:lnTo>
                      <a:pt x="138" y="96"/>
                    </a:lnTo>
                    <a:lnTo>
                      <a:pt x="140" y="98"/>
                    </a:lnTo>
                    <a:lnTo>
                      <a:pt x="140" y="100"/>
                    </a:lnTo>
                    <a:lnTo>
                      <a:pt x="142" y="102"/>
                    </a:lnTo>
                    <a:lnTo>
                      <a:pt x="144" y="104"/>
                    </a:lnTo>
                    <a:lnTo>
                      <a:pt x="142" y="104"/>
                    </a:lnTo>
                    <a:lnTo>
                      <a:pt x="140" y="104"/>
                    </a:lnTo>
                    <a:lnTo>
                      <a:pt x="138" y="104"/>
                    </a:lnTo>
                    <a:lnTo>
                      <a:pt x="136" y="105"/>
                    </a:lnTo>
                    <a:lnTo>
                      <a:pt x="134" y="104"/>
                    </a:lnTo>
                    <a:lnTo>
                      <a:pt x="133" y="104"/>
                    </a:lnTo>
                    <a:lnTo>
                      <a:pt x="133" y="105"/>
                    </a:lnTo>
                    <a:lnTo>
                      <a:pt x="131" y="105"/>
                    </a:lnTo>
                    <a:lnTo>
                      <a:pt x="129" y="105"/>
                    </a:lnTo>
                    <a:lnTo>
                      <a:pt x="129" y="107"/>
                    </a:lnTo>
                    <a:lnTo>
                      <a:pt x="127" y="109"/>
                    </a:lnTo>
                    <a:lnTo>
                      <a:pt x="125" y="109"/>
                    </a:lnTo>
                    <a:lnTo>
                      <a:pt x="125" y="107"/>
                    </a:lnTo>
                    <a:lnTo>
                      <a:pt x="123" y="107"/>
                    </a:lnTo>
                    <a:lnTo>
                      <a:pt x="121" y="107"/>
                    </a:lnTo>
                    <a:lnTo>
                      <a:pt x="121" y="109"/>
                    </a:lnTo>
                    <a:lnTo>
                      <a:pt x="119" y="109"/>
                    </a:lnTo>
                    <a:lnTo>
                      <a:pt x="119" y="111"/>
                    </a:lnTo>
                    <a:lnTo>
                      <a:pt x="117" y="111"/>
                    </a:lnTo>
                    <a:lnTo>
                      <a:pt x="115" y="111"/>
                    </a:lnTo>
                    <a:lnTo>
                      <a:pt x="113" y="111"/>
                    </a:lnTo>
                    <a:lnTo>
                      <a:pt x="113" y="109"/>
                    </a:lnTo>
                    <a:lnTo>
                      <a:pt x="111" y="107"/>
                    </a:lnTo>
                    <a:lnTo>
                      <a:pt x="109" y="109"/>
                    </a:lnTo>
                    <a:lnTo>
                      <a:pt x="109" y="111"/>
                    </a:lnTo>
                    <a:lnTo>
                      <a:pt x="108" y="111"/>
                    </a:lnTo>
                    <a:lnTo>
                      <a:pt x="108" y="113"/>
                    </a:lnTo>
                    <a:lnTo>
                      <a:pt x="109" y="113"/>
                    </a:lnTo>
                    <a:lnTo>
                      <a:pt x="109" y="115"/>
                    </a:lnTo>
                    <a:lnTo>
                      <a:pt x="109" y="117"/>
                    </a:lnTo>
                    <a:lnTo>
                      <a:pt x="108" y="117"/>
                    </a:lnTo>
                    <a:lnTo>
                      <a:pt x="106" y="119"/>
                    </a:lnTo>
                    <a:lnTo>
                      <a:pt x="104" y="119"/>
                    </a:lnTo>
                    <a:lnTo>
                      <a:pt x="102" y="119"/>
                    </a:lnTo>
                    <a:lnTo>
                      <a:pt x="100" y="119"/>
                    </a:lnTo>
                    <a:lnTo>
                      <a:pt x="98" y="119"/>
                    </a:lnTo>
                    <a:lnTo>
                      <a:pt x="96" y="121"/>
                    </a:lnTo>
                    <a:lnTo>
                      <a:pt x="96" y="123"/>
                    </a:lnTo>
                    <a:lnTo>
                      <a:pt x="94" y="123"/>
                    </a:lnTo>
                    <a:lnTo>
                      <a:pt x="94" y="125"/>
                    </a:lnTo>
                    <a:lnTo>
                      <a:pt x="92" y="125"/>
                    </a:lnTo>
                    <a:lnTo>
                      <a:pt x="90" y="125"/>
                    </a:lnTo>
                    <a:lnTo>
                      <a:pt x="90" y="127"/>
                    </a:lnTo>
                    <a:lnTo>
                      <a:pt x="90" y="128"/>
                    </a:lnTo>
                    <a:lnTo>
                      <a:pt x="88" y="128"/>
                    </a:lnTo>
                    <a:lnTo>
                      <a:pt x="86" y="128"/>
                    </a:lnTo>
                    <a:lnTo>
                      <a:pt x="85" y="128"/>
                    </a:lnTo>
                    <a:lnTo>
                      <a:pt x="83" y="128"/>
                    </a:lnTo>
                    <a:lnTo>
                      <a:pt x="81" y="128"/>
                    </a:lnTo>
                    <a:lnTo>
                      <a:pt x="81" y="127"/>
                    </a:lnTo>
                    <a:lnTo>
                      <a:pt x="83" y="127"/>
                    </a:lnTo>
                    <a:lnTo>
                      <a:pt x="83" y="125"/>
                    </a:lnTo>
                    <a:lnTo>
                      <a:pt x="83" y="123"/>
                    </a:lnTo>
                    <a:lnTo>
                      <a:pt x="81" y="123"/>
                    </a:lnTo>
                    <a:lnTo>
                      <a:pt x="81" y="121"/>
                    </a:lnTo>
                    <a:lnTo>
                      <a:pt x="79" y="121"/>
                    </a:lnTo>
                    <a:lnTo>
                      <a:pt x="73" y="123"/>
                    </a:lnTo>
                    <a:lnTo>
                      <a:pt x="46" y="130"/>
                    </a:lnTo>
                    <a:lnTo>
                      <a:pt x="15" y="138"/>
                    </a:lnTo>
                    <a:lnTo>
                      <a:pt x="14" y="140"/>
                    </a:lnTo>
                    <a:lnTo>
                      <a:pt x="12" y="138"/>
                    </a:lnTo>
                    <a:lnTo>
                      <a:pt x="12" y="136"/>
                    </a:lnTo>
                    <a:lnTo>
                      <a:pt x="8" y="136"/>
                    </a:lnTo>
                    <a:lnTo>
                      <a:pt x="6" y="134"/>
                    </a:lnTo>
                    <a:lnTo>
                      <a:pt x="6" y="132"/>
                    </a:lnTo>
                    <a:lnTo>
                      <a:pt x="4" y="132"/>
                    </a:lnTo>
                    <a:lnTo>
                      <a:pt x="4" y="130"/>
                    </a:lnTo>
                    <a:lnTo>
                      <a:pt x="0" y="130"/>
                    </a:lnTo>
                    <a:lnTo>
                      <a:pt x="0" y="128"/>
                    </a:lnTo>
                    <a:lnTo>
                      <a:pt x="2" y="128"/>
                    </a:lnTo>
                    <a:lnTo>
                      <a:pt x="2" y="127"/>
                    </a:lnTo>
                    <a:lnTo>
                      <a:pt x="2" y="125"/>
                    </a:lnTo>
                    <a:lnTo>
                      <a:pt x="4" y="125"/>
                    </a:lnTo>
                    <a:lnTo>
                      <a:pt x="4" y="123"/>
                    </a:lnTo>
                    <a:lnTo>
                      <a:pt x="4" y="121"/>
                    </a:lnTo>
                    <a:lnTo>
                      <a:pt x="8" y="119"/>
                    </a:lnTo>
                    <a:lnTo>
                      <a:pt x="17" y="107"/>
                    </a:lnTo>
                    <a:lnTo>
                      <a:pt x="23" y="104"/>
                    </a:lnTo>
                    <a:lnTo>
                      <a:pt x="23" y="102"/>
                    </a:lnTo>
                    <a:lnTo>
                      <a:pt x="23" y="104"/>
                    </a:lnTo>
                    <a:lnTo>
                      <a:pt x="25" y="102"/>
                    </a:lnTo>
                    <a:lnTo>
                      <a:pt x="23" y="96"/>
                    </a:lnTo>
                    <a:lnTo>
                      <a:pt x="21" y="96"/>
                    </a:lnTo>
                    <a:lnTo>
                      <a:pt x="19" y="94"/>
                    </a:lnTo>
                    <a:lnTo>
                      <a:pt x="19" y="92"/>
                    </a:lnTo>
                    <a:lnTo>
                      <a:pt x="19" y="90"/>
                    </a:lnTo>
                    <a:lnTo>
                      <a:pt x="21" y="90"/>
                    </a:lnTo>
                    <a:lnTo>
                      <a:pt x="23" y="90"/>
                    </a:lnTo>
                    <a:lnTo>
                      <a:pt x="23" y="88"/>
                    </a:lnTo>
                    <a:lnTo>
                      <a:pt x="21" y="88"/>
                    </a:lnTo>
                    <a:lnTo>
                      <a:pt x="21" y="84"/>
                    </a:lnTo>
                    <a:lnTo>
                      <a:pt x="23" y="82"/>
                    </a:lnTo>
                    <a:lnTo>
                      <a:pt x="25" y="80"/>
                    </a:lnTo>
                    <a:lnTo>
                      <a:pt x="27" y="80"/>
                    </a:lnTo>
                    <a:lnTo>
                      <a:pt x="29" y="80"/>
                    </a:lnTo>
                    <a:lnTo>
                      <a:pt x="29" y="79"/>
                    </a:lnTo>
                    <a:lnTo>
                      <a:pt x="31" y="77"/>
                    </a:lnTo>
                    <a:lnTo>
                      <a:pt x="31" y="75"/>
                    </a:lnTo>
                    <a:lnTo>
                      <a:pt x="31" y="73"/>
                    </a:lnTo>
                    <a:lnTo>
                      <a:pt x="33" y="73"/>
                    </a:lnTo>
                    <a:lnTo>
                      <a:pt x="35" y="71"/>
                    </a:lnTo>
                    <a:lnTo>
                      <a:pt x="38" y="69"/>
                    </a:lnTo>
                    <a:lnTo>
                      <a:pt x="40" y="65"/>
                    </a:lnTo>
                    <a:lnTo>
                      <a:pt x="42" y="63"/>
                    </a:lnTo>
                    <a:lnTo>
                      <a:pt x="40" y="61"/>
                    </a:lnTo>
                    <a:lnTo>
                      <a:pt x="42" y="59"/>
                    </a:lnTo>
                    <a:lnTo>
                      <a:pt x="42" y="56"/>
                    </a:lnTo>
                    <a:lnTo>
                      <a:pt x="44" y="54"/>
                    </a:lnTo>
                    <a:lnTo>
                      <a:pt x="42" y="50"/>
                    </a:lnTo>
                    <a:lnTo>
                      <a:pt x="42" y="46"/>
                    </a:lnTo>
                    <a:lnTo>
                      <a:pt x="44" y="46"/>
                    </a:lnTo>
                    <a:lnTo>
                      <a:pt x="44" y="44"/>
                    </a:lnTo>
                    <a:lnTo>
                      <a:pt x="46" y="44"/>
                    </a:lnTo>
                    <a:lnTo>
                      <a:pt x="48" y="42"/>
                    </a:lnTo>
                    <a:lnTo>
                      <a:pt x="52" y="40"/>
                    </a:lnTo>
                    <a:lnTo>
                      <a:pt x="54" y="40"/>
                    </a:lnTo>
                    <a:lnTo>
                      <a:pt x="56" y="40"/>
                    </a:lnTo>
                    <a:lnTo>
                      <a:pt x="56" y="38"/>
                    </a:lnTo>
                    <a:lnTo>
                      <a:pt x="58" y="38"/>
                    </a:lnTo>
                    <a:lnTo>
                      <a:pt x="60" y="38"/>
                    </a:lnTo>
                    <a:lnTo>
                      <a:pt x="61" y="38"/>
                    </a:lnTo>
                    <a:lnTo>
                      <a:pt x="65" y="36"/>
                    </a:lnTo>
                    <a:lnTo>
                      <a:pt x="67" y="36"/>
                    </a:lnTo>
                    <a:lnTo>
                      <a:pt x="69" y="36"/>
                    </a:lnTo>
                    <a:lnTo>
                      <a:pt x="69" y="38"/>
                    </a:lnTo>
                    <a:lnTo>
                      <a:pt x="71" y="36"/>
                    </a:lnTo>
                    <a:lnTo>
                      <a:pt x="73" y="34"/>
                    </a:lnTo>
                    <a:lnTo>
                      <a:pt x="73" y="32"/>
                    </a:lnTo>
                    <a:lnTo>
                      <a:pt x="75" y="31"/>
                    </a:lnTo>
                    <a:lnTo>
                      <a:pt x="75" y="29"/>
                    </a:lnTo>
                    <a:lnTo>
                      <a:pt x="77" y="27"/>
                    </a:lnTo>
                    <a:lnTo>
                      <a:pt x="79" y="27"/>
                    </a:lnTo>
                    <a:lnTo>
                      <a:pt x="79" y="25"/>
                    </a:lnTo>
                    <a:lnTo>
                      <a:pt x="79" y="23"/>
                    </a:lnTo>
                    <a:lnTo>
                      <a:pt x="81" y="23"/>
                    </a:lnTo>
                    <a:lnTo>
                      <a:pt x="81" y="21"/>
                    </a:lnTo>
                    <a:lnTo>
                      <a:pt x="83" y="21"/>
                    </a:lnTo>
                    <a:lnTo>
                      <a:pt x="83" y="17"/>
                    </a:lnTo>
                    <a:lnTo>
                      <a:pt x="85" y="15"/>
                    </a:lnTo>
                    <a:lnTo>
                      <a:pt x="86" y="13"/>
                    </a:lnTo>
                    <a:lnTo>
                      <a:pt x="88" y="11"/>
                    </a:lnTo>
                    <a:lnTo>
                      <a:pt x="90" y="9"/>
                    </a:lnTo>
                    <a:lnTo>
                      <a:pt x="92" y="9"/>
                    </a:lnTo>
                    <a:lnTo>
                      <a:pt x="94" y="8"/>
                    </a:lnTo>
                    <a:lnTo>
                      <a:pt x="96" y="6"/>
                    </a:lnTo>
                    <a:lnTo>
                      <a:pt x="96" y="4"/>
                    </a:lnTo>
                    <a:lnTo>
                      <a:pt x="96" y="2"/>
                    </a:lnTo>
                    <a:lnTo>
                      <a:pt x="96" y="0"/>
                    </a:lnTo>
                    <a:close/>
                  </a:path>
                </a:pathLst>
              </a:custGeom>
              <a:solidFill>
                <a:srgbClr val="D3E5E8"/>
              </a:solidFill>
              <a:ln w="6350">
                <a:solidFill>
                  <a:srgbClr val="E1E1E1"/>
                </a:solidFill>
                <a:prstDash val="solid"/>
                <a:round/>
                <a:headEnd/>
                <a:tailEnd/>
              </a:ln>
            </p:spPr>
            <p:txBody>
              <a:bodyPr/>
              <a:lstStyle/>
              <a:p>
                <a:endParaRPr lang="en-US"/>
              </a:p>
            </p:txBody>
          </p:sp>
          <p:sp>
            <p:nvSpPr>
              <p:cNvPr id="38238" name="Freeform 95"/>
              <p:cNvSpPr>
                <a:spLocks/>
              </p:cNvSpPr>
              <p:nvPr/>
            </p:nvSpPr>
            <p:spPr bwMode="auto">
              <a:xfrm>
                <a:off x="2934" y="1027"/>
                <a:ext cx="117" cy="144"/>
              </a:xfrm>
              <a:custGeom>
                <a:avLst/>
                <a:gdLst>
                  <a:gd name="T0" fmla="*/ 18 w 117"/>
                  <a:gd name="T1" fmla="*/ 19 h 144"/>
                  <a:gd name="T2" fmla="*/ 37 w 117"/>
                  <a:gd name="T3" fmla="*/ 10 h 144"/>
                  <a:gd name="T4" fmla="*/ 68 w 117"/>
                  <a:gd name="T5" fmla="*/ 0 h 144"/>
                  <a:gd name="T6" fmla="*/ 98 w 117"/>
                  <a:gd name="T7" fmla="*/ 0 h 144"/>
                  <a:gd name="T8" fmla="*/ 112 w 117"/>
                  <a:gd name="T9" fmla="*/ 12 h 144"/>
                  <a:gd name="T10" fmla="*/ 116 w 117"/>
                  <a:gd name="T11" fmla="*/ 31 h 144"/>
                  <a:gd name="T12" fmla="*/ 116 w 117"/>
                  <a:gd name="T13" fmla="*/ 35 h 144"/>
                  <a:gd name="T14" fmla="*/ 112 w 117"/>
                  <a:gd name="T15" fmla="*/ 46 h 144"/>
                  <a:gd name="T16" fmla="*/ 112 w 117"/>
                  <a:gd name="T17" fmla="*/ 65 h 144"/>
                  <a:gd name="T18" fmla="*/ 112 w 117"/>
                  <a:gd name="T19" fmla="*/ 90 h 144"/>
                  <a:gd name="T20" fmla="*/ 112 w 117"/>
                  <a:gd name="T21" fmla="*/ 100 h 144"/>
                  <a:gd name="T22" fmla="*/ 112 w 117"/>
                  <a:gd name="T23" fmla="*/ 115 h 144"/>
                  <a:gd name="T24" fmla="*/ 110 w 117"/>
                  <a:gd name="T25" fmla="*/ 119 h 144"/>
                  <a:gd name="T26" fmla="*/ 102 w 117"/>
                  <a:gd name="T27" fmla="*/ 113 h 144"/>
                  <a:gd name="T28" fmla="*/ 98 w 117"/>
                  <a:gd name="T29" fmla="*/ 115 h 144"/>
                  <a:gd name="T30" fmla="*/ 94 w 117"/>
                  <a:gd name="T31" fmla="*/ 115 h 144"/>
                  <a:gd name="T32" fmla="*/ 92 w 117"/>
                  <a:gd name="T33" fmla="*/ 115 h 144"/>
                  <a:gd name="T34" fmla="*/ 91 w 117"/>
                  <a:gd name="T35" fmla="*/ 117 h 144"/>
                  <a:gd name="T36" fmla="*/ 89 w 117"/>
                  <a:gd name="T37" fmla="*/ 113 h 144"/>
                  <a:gd name="T38" fmla="*/ 85 w 117"/>
                  <a:gd name="T39" fmla="*/ 113 h 144"/>
                  <a:gd name="T40" fmla="*/ 85 w 117"/>
                  <a:gd name="T41" fmla="*/ 111 h 144"/>
                  <a:gd name="T42" fmla="*/ 85 w 117"/>
                  <a:gd name="T43" fmla="*/ 109 h 144"/>
                  <a:gd name="T44" fmla="*/ 83 w 117"/>
                  <a:gd name="T45" fmla="*/ 109 h 144"/>
                  <a:gd name="T46" fmla="*/ 81 w 117"/>
                  <a:gd name="T47" fmla="*/ 108 h 144"/>
                  <a:gd name="T48" fmla="*/ 77 w 117"/>
                  <a:gd name="T49" fmla="*/ 106 h 144"/>
                  <a:gd name="T50" fmla="*/ 71 w 117"/>
                  <a:gd name="T51" fmla="*/ 108 h 144"/>
                  <a:gd name="T52" fmla="*/ 69 w 117"/>
                  <a:gd name="T53" fmla="*/ 108 h 144"/>
                  <a:gd name="T54" fmla="*/ 71 w 117"/>
                  <a:gd name="T55" fmla="*/ 109 h 144"/>
                  <a:gd name="T56" fmla="*/ 68 w 117"/>
                  <a:gd name="T57" fmla="*/ 109 h 144"/>
                  <a:gd name="T58" fmla="*/ 68 w 117"/>
                  <a:gd name="T59" fmla="*/ 111 h 144"/>
                  <a:gd name="T60" fmla="*/ 68 w 117"/>
                  <a:gd name="T61" fmla="*/ 113 h 144"/>
                  <a:gd name="T62" fmla="*/ 69 w 117"/>
                  <a:gd name="T63" fmla="*/ 115 h 144"/>
                  <a:gd name="T64" fmla="*/ 69 w 117"/>
                  <a:gd name="T65" fmla="*/ 115 h 144"/>
                  <a:gd name="T66" fmla="*/ 66 w 117"/>
                  <a:gd name="T67" fmla="*/ 119 h 144"/>
                  <a:gd name="T68" fmla="*/ 66 w 117"/>
                  <a:gd name="T69" fmla="*/ 125 h 144"/>
                  <a:gd name="T70" fmla="*/ 64 w 117"/>
                  <a:gd name="T71" fmla="*/ 127 h 144"/>
                  <a:gd name="T72" fmla="*/ 64 w 117"/>
                  <a:gd name="T73" fmla="*/ 129 h 144"/>
                  <a:gd name="T74" fmla="*/ 62 w 117"/>
                  <a:gd name="T75" fmla="*/ 131 h 144"/>
                  <a:gd name="T76" fmla="*/ 62 w 117"/>
                  <a:gd name="T77" fmla="*/ 136 h 144"/>
                  <a:gd name="T78" fmla="*/ 60 w 117"/>
                  <a:gd name="T79" fmla="*/ 138 h 144"/>
                  <a:gd name="T80" fmla="*/ 60 w 117"/>
                  <a:gd name="T81" fmla="*/ 140 h 144"/>
                  <a:gd name="T82" fmla="*/ 60 w 117"/>
                  <a:gd name="T83" fmla="*/ 142 h 144"/>
                  <a:gd name="T84" fmla="*/ 56 w 117"/>
                  <a:gd name="T85" fmla="*/ 142 h 144"/>
                  <a:gd name="T86" fmla="*/ 52 w 117"/>
                  <a:gd name="T87" fmla="*/ 142 h 144"/>
                  <a:gd name="T88" fmla="*/ 48 w 117"/>
                  <a:gd name="T89" fmla="*/ 142 h 144"/>
                  <a:gd name="T90" fmla="*/ 43 w 117"/>
                  <a:gd name="T91" fmla="*/ 142 h 144"/>
                  <a:gd name="T92" fmla="*/ 41 w 117"/>
                  <a:gd name="T93" fmla="*/ 140 h 144"/>
                  <a:gd name="T94" fmla="*/ 33 w 117"/>
                  <a:gd name="T95" fmla="*/ 140 h 144"/>
                  <a:gd name="T96" fmla="*/ 4 w 117"/>
                  <a:gd name="T97" fmla="*/ 109 h 144"/>
                  <a:gd name="T98" fmla="*/ 2 w 117"/>
                  <a:gd name="T99" fmla="*/ 88 h 144"/>
                  <a:gd name="T100" fmla="*/ 2 w 117"/>
                  <a:gd name="T101" fmla="*/ 86 h 144"/>
                  <a:gd name="T102" fmla="*/ 0 w 117"/>
                  <a:gd name="T103" fmla="*/ 79 h 144"/>
                  <a:gd name="T104" fmla="*/ 0 w 117"/>
                  <a:gd name="T105" fmla="*/ 77 h 144"/>
                  <a:gd name="T106" fmla="*/ 8 w 117"/>
                  <a:gd name="T107" fmla="*/ 60 h 144"/>
                  <a:gd name="T108" fmla="*/ 14 w 117"/>
                  <a:gd name="T109" fmla="*/ 50 h 144"/>
                  <a:gd name="T110" fmla="*/ 12 w 117"/>
                  <a:gd name="T111" fmla="*/ 44 h 144"/>
                  <a:gd name="T112" fmla="*/ 6 w 117"/>
                  <a:gd name="T113" fmla="*/ 31 h 144"/>
                  <a:gd name="T114" fmla="*/ 8 w 117"/>
                  <a:gd name="T115" fmla="*/ 29 h 144"/>
                  <a:gd name="T116" fmla="*/ 10 w 117"/>
                  <a:gd name="T117" fmla="*/ 19 h 1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7"/>
                  <a:gd name="T178" fmla="*/ 0 h 144"/>
                  <a:gd name="T179" fmla="*/ 117 w 117"/>
                  <a:gd name="T180" fmla="*/ 144 h 1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7" h="144">
                    <a:moveTo>
                      <a:pt x="10" y="19"/>
                    </a:moveTo>
                    <a:lnTo>
                      <a:pt x="10" y="21"/>
                    </a:lnTo>
                    <a:lnTo>
                      <a:pt x="18" y="19"/>
                    </a:lnTo>
                    <a:lnTo>
                      <a:pt x="21" y="19"/>
                    </a:lnTo>
                    <a:lnTo>
                      <a:pt x="23" y="19"/>
                    </a:lnTo>
                    <a:lnTo>
                      <a:pt x="37" y="10"/>
                    </a:lnTo>
                    <a:lnTo>
                      <a:pt x="54" y="4"/>
                    </a:lnTo>
                    <a:lnTo>
                      <a:pt x="64" y="0"/>
                    </a:lnTo>
                    <a:lnTo>
                      <a:pt x="68" y="0"/>
                    </a:lnTo>
                    <a:lnTo>
                      <a:pt x="89" y="0"/>
                    </a:lnTo>
                    <a:lnTo>
                      <a:pt x="92" y="2"/>
                    </a:lnTo>
                    <a:lnTo>
                      <a:pt x="98" y="0"/>
                    </a:lnTo>
                    <a:lnTo>
                      <a:pt x="110" y="8"/>
                    </a:lnTo>
                    <a:lnTo>
                      <a:pt x="112" y="12"/>
                    </a:lnTo>
                    <a:lnTo>
                      <a:pt x="112" y="21"/>
                    </a:lnTo>
                    <a:lnTo>
                      <a:pt x="114" y="29"/>
                    </a:lnTo>
                    <a:lnTo>
                      <a:pt x="116" y="31"/>
                    </a:lnTo>
                    <a:lnTo>
                      <a:pt x="117" y="31"/>
                    </a:lnTo>
                    <a:lnTo>
                      <a:pt x="116" y="33"/>
                    </a:lnTo>
                    <a:lnTo>
                      <a:pt x="116" y="35"/>
                    </a:lnTo>
                    <a:lnTo>
                      <a:pt x="114" y="35"/>
                    </a:lnTo>
                    <a:lnTo>
                      <a:pt x="114" y="42"/>
                    </a:lnTo>
                    <a:lnTo>
                      <a:pt x="112" y="46"/>
                    </a:lnTo>
                    <a:lnTo>
                      <a:pt x="112" y="54"/>
                    </a:lnTo>
                    <a:lnTo>
                      <a:pt x="112" y="58"/>
                    </a:lnTo>
                    <a:lnTo>
                      <a:pt x="112" y="65"/>
                    </a:lnTo>
                    <a:lnTo>
                      <a:pt x="114" y="83"/>
                    </a:lnTo>
                    <a:lnTo>
                      <a:pt x="114" y="86"/>
                    </a:lnTo>
                    <a:lnTo>
                      <a:pt x="112" y="90"/>
                    </a:lnTo>
                    <a:lnTo>
                      <a:pt x="112" y="96"/>
                    </a:lnTo>
                    <a:lnTo>
                      <a:pt x="112" y="98"/>
                    </a:lnTo>
                    <a:lnTo>
                      <a:pt x="112" y="100"/>
                    </a:lnTo>
                    <a:lnTo>
                      <a:pt x="114" y="109"/>
                    </a:lnTo>
                    <a:lnTo>
                      <a:pt x="112" y="115"/>
                    </a:lnTo>
                    <a:lnTo>
                      <a:pt x="112" y="117"/>
                    </a:lnTo>
                    <a:lnTo>
                      <a:pt x="110" y="119"/>
                    </a:lnTo>
                    <a:lnTo>
                      <a:pt x="108" y="119"/>
                    </a:lnTo>
                    <a:lnTo>
                      <a:pt x="102" y="115"/>
                    </a:lnTo>
                    <a:lnTo>
                      <a:pt x="102" y="113"/>
                    </a:lnTo>
                    <a:lnTo>
                      <a:pt x="100" y="115"/>
                    </a:lnTo>
                    <a:lnTo>
                      <a:pt x="98" y="115"/>
                    </a:lnTo>
                    <a:lnTo>
                      <a:pt x="96" y="115"/>
                    </a:lnTo>
                    <a:lnTo>
                      <a:pt x="94" y="115"/>
                    </a:lnTo>
                    <a:lnTo>
                      <a:pt x="92" y="115"/>
                    </a:lnTo>
                    <a:lnTo>
                      <a:pt x="92" y="117"/>
                    </a:lnTo>
                    <a:lnTo>
                      <a:pt x="91" y="117"/>
                    </a:lnTo>
                    <a:lnTo>
                      <a:pt x="91" y="115"/>
                    </a:lnTo>
                    <a:lnTo>
                      <a:pt x="89" y="113"/>
                    </a:lnTo>
                    <a:lnTo>
                      <a:pt x="87" y="113"/>
                    </a:lnTo>
                    <a:lnTo>
                      <a:pt x="85" y="113"/>
                    </a:lnTo>
                    <a:lnTo>
                      <a:pt x="85" y="111"/>
                    </a:lnTo>
                    <a:lnTo>
                      <a:pt x="85" y="109"/>
                    </a:lnTo>
                    <a:lnTo>
                      <a:pt x="85" y="108"/>
                    </a:lnTo>
                    <a:lnTo>
                      <a:pt x="83" y="108"/>
                    </a:lnTo>
                    <a:lnTo>
                      <a:pt x="83" y="109"/>
                    </a:lnTo>
                    <a:lnTo>
                      <a:pt x="81" y="109"/>
                    </a:lnTo>
                    <a:lnTo>
                      <a:pt x="81" y="108"/>
                    </a:lnTo>
                    <a:lnTo>
                      <a:pt x="79" y="106"/>
                    </a:lnTo>
                    <a:lnTo>
                      <a:pt x="77" y="106"/>
                    </a:lnTo>
                    <a:lnTo>
                      <a:pt x="73" y="108"/>
                    </a:lnTo>
                    <a:lnTo>
                      <a:pt x="71" y="108"/>
                    </a:lnTo>
                    <a:lnTo>
                      <a:pt x="69" y="108"/>
                    </a:lnTo>
                    <a:lnTo>
                      <a:pt x="69" y="109"/>
                    </a:lnTo>
                    <a:lnTo>
                      <a:pt x="71" y="109"/>
                    </a:lnTo>
                    <a:lnTo>
                      <a:pt x="69" y="109"/>
                    </a:lnTo>
                    <a:lnTo>
                      <a:pt x="68" y="109"/>
                    </a:lnTo>
                    <a:lnTo>
                      <a:pt x="68" y="111"/>
                    </a:lnTo>
                    <a:lnTo>
                      <a:pt x="69" y="113"/>
                    </a:lnTo>
                    <a:lnTo>
                      <a:pt x="68" y="113"/>
                    </a:lnTo>
                    <a:lnTo>
                      <a:pt x="69" y="115"/>
                    </a:lnTo>
                    <a:lnTo>
                      <a:pt x="69" y="117"/>
                    </a:lnTo>
                    <a:lnTo>
                      <a:pt x="69" y="115"/>
                    </a:lnTo>
                    <a:lnTo>
                      <a:pt x="68" y="115"/>
                    </a:lnTo>
                    <a:lnTo>
                      <a:pt x="68" y="117"/>
                    </a:lnTo>
                    <a:lnTo>
                      <a:pt x="66" y="119"/>
                    </a:lnTo>
                    <a:lnTo>
                      <a:pt x="68" y="121"/>
                    </a:lnTo>
                    <a:lnTo>
                      <a:pt x="68" y="123"/>
                    </a:lnTo>
                    <a:lnTo>
                      <a:pt x="66" y="125"/>
                    </a:lnTo>
                    <a:lnTo>
                      <a:pt x="64" y="125"/>
                    </a:lnTo>
                    <a:lnTo>
                      <a:pt x="64" y="127"/>
                    </a:lnTo>
                    <a:lnTo>
                      <a:pt x="64" y="129"/>
                    </a:lnTo>
                    <a:lnTo>
                      <a:pt x="62" y="129"/>
                    </a:lnTo>
                    <a:lnTo>
                      <a:pt x="62" y="131"/>
                    </a:lnTo>
                    <a:lnTo>
                      <a:pt x="64" y="131"/>
                    </a:lnTo>
                    <a:lnTo>
                      <a:pt x="64" y="132"/>
                    </a:lnTo>
                    <a:lnTo>
                      <a:pt x="62" y="136"/>
                    </a:lnTo>
                    <a:lnTo>
                      <a:pt x="62" y="138"/>
                    </a:lnTo>
                    <a:lnTo>
                      <a:pt x="60" y="138"/>
                    </a:lnTo>
                    <a:lnTo>
                      <a:pt x="60" y="140"/>
                    </a:lnTo>
                    <a:lnTo>
                      <a:pt x="60" y="142"/>
                    </a:lnTo>
                    <a:lnTo>
                      <a:pt x="58" y="144"/>
                    </a:lnTo>
                    <a:lnTo>
                      <a:pt x="56" y="142"/>
                    </a:lnTo>
                    <a:lnTo>
                      <a:pt x="54" y="142"/>
                    </a:lnTo>
                    <a:lnTo>
                      <a:pt x="52" y="142"/>
                    </a:lnTo>
                    <a:lnTo>
                      <a:pt x="50" y="142"/>
                    </a:lnTo>
                    <a:lnTo>
                      <a:pt x="48" y="142"/>
                    </a:lnTo>
                    <a:lnTo>
                      <a:pt x="46" y="140"/>
                    </a:lnTo>
                    <a:lnTo>
                      <a:pt x="44" y="142"/>
                    </a:lnTo>
                    <a:lnTo>
                      <a:pt x="43" y="142"/>
                    </a:lnTo>
                    <a:lnTo>
                      <a:pt x="41" y="140"/>
                    </a:lnTo>
                    <a:lnTo>
                      <a:pt x="39" y="140"/>
                    </a:lnTo>
                    <a:lnTo>
                      <a:pt x="37" y="142"/>
                    </a:lnTo>
                    <a:lnTo>
                      <a:pt x="33" y="140"/>
                    </a:lnTo>
                    <a:lnTo>
                      <a:pt x="41" y="109"/>
                    </a:lnTo>
                    <a:lnTo>
                      <a:pt x="27" y="109"/>
                    </a:lnTo>
                    <a:lnTo>
                      <a:pt x="4" y="109"/>
                    </a:lnTo>
                    <a:lnTo>
                      <a:pt x="4" y="106"/>
                    </a:lnTo>
                    <a:lnTo>
                      <a:pt x="2" y="106"/>
                    </a:lnTo>
                    <a:lnTo>
                      <a:pt x="2" y="88"/>
                    </a:lnTo>
                    <a:lnTo>
                      <a:pt x="2" y="86"/>
                    </a:lnTo>
                    <a:lnTo>
                      <a:pt x="0" y="83"/>
                    </a:lnTo>
                    <a:lnTo>
                      <a:pt x="0" y="79"/>
                    </a:lnTo>
                    <a:lnTo>
                      <a:pt x="0" y="77"/>
                    </a:lnTo>
                    <a:lnTo>
                      <a:pt x="8" y="61"/>
                    </a:lnTo>
                    <a:lnTo>
                      <a:pt x="8" y="60"/>
                    </a:lnTo>
                    <a:lnTo>
                      <a:pt x="10" y="60"/>
                    </a:lnTo>
                    <a:lnTo>
                      <a:pt x="12" y="56"/>
                    </a:lnTo>
                    <a:lnTo>
                      <a:pt x="14" y="50"/>
                    </a:lnTo>
                    <a:lnTo>
                      <a:pt x="12" y="44"/>
                    </a:lnTo>
                    <a:lnTo>
                      <a:pt x="10" y="42"/>
                    </a:lnTo>
                    <a:lnTo>
                      <a:pt x="8" y="36"/>
                    </a:lnTo>
                    <a:lnTo>
                      <a:pt x="6" y="31"/>
                    </a:lnTo>
                    <a:lnTo>
                      <a:pt x="8" y="29"/>
                    </a:lnTo>
                    <a:lnTo>
                      <a:pt x="10" y="25"/>
                    </a:lnTo>
                    <a:lnTo>
                      <a:pt x="10" y="19"/>
                    </a:lnTo>
                    <a:close/>
                  </a:path>
                </a:pathLst>
              </a:custGeom>
              <a:solidFill>
                <a:srgbClr val="2E648C"/>
              </a:solidFill>
              <a:ln w="6350">
                <a:solidFill>
                  <a:srgbClr val="E1E1E1"/>
                </a:solidFill>
                <a:prstDash val="solid"/>
                <a:round/>
                <a:headEnd/>
                <a:tailEnd/>
              </a:ln>
            </p:spPr>
            <p:txBody>
              <a:bodyPr/>
              <a:lstStyle/>
              <a:p>
                <a:endParaRPr lang="en-US"/>
              </a:p>
            </p:txBody>
          </p:sp>
          <p:sp>
            <p:nvSpPr>
              <p:cNvPr id="38239" name="Freeform 96"/>
              <p:cNvSpPr>
                <a:spLocks/>
              </p:cNvSpPr>
              <p:nvPr/>
            </p:nvSpPr>
            <p:spPr bwMode="auto">
              <a:xfrm>
                <a:off x="1631" y="1319"/>
                <a:ext cx="167" cy="142"/>
              </a:xfrm>
              <a:custGeom>
                <a:avLst/>
                <a:gdLst>
                  <a:gd name="T0" fmla="*/ 90 w 167"/>
                  <a:gd name="T1" fmla="*/ 2 h 142"/>
                  <a:gd name="T2" fmla="*/ 100 w 167"/>
                  <a:gd name="T3" fmla="*/ 8 h 142"/>
                  <a:gd name="T4" fmla="*/ 103 w 167"/>
                  <a:gd name="T5" fmla="*/ 11 h 142"/>
                  <a:gd name="T6" fmla="*/ 107 w 167"/>
                  <a:gd name="T7" fmla="*/ 9 h 142"/>
                  <a:gd name="T8" fmla="*/ 109 w 167"/>
                  <a:gd name="T9" fmla="*/ 13 h 142"/>
                  <a:gd name="T10" fmla="*/ 111 w 167"/>
                  <a:gd name="T11" fmla="*/ 13 h 142"/>
                  <a:gd name="T12" fmla="*/ 113 w 167"/>
                  <a:gd name="T13" fmla="*/ 15 h 142"/>
                  <a:gd name="T14" fmla="*/ 117 w 167"/>
                  <a:gd name="T15" fmla="*/ 17 h 142"/>
                  <a:gd name="T16" fmla="*/ 119 w 167"/>
                  <a:gd name="T17" fmla="*/ 15 h 142"/>
                  <a:gd name="T18" fmla="*/ 123 w 167"/>
                  <a:gd name="T19" fmla="*/ 13 h 142"/>
                  <a:gd name="T20" fmla="*/ 125 w 167"/>
                  <a:gd name="T21" fmla="*/ 13 h 142"/>
                  <a:gd name="T22" fmla="*/ 128 w 167"/>
                  <a:gd name="T23" fmla="*/ 15 h 142"/>
                  <a:gd name="T24" fmla="*/ 130 w 167"/>
                  <a:gd name="T25" fmla="*/ 15 h 142"/>
                  <a:gd name="T26" fmla="*/ 134 w 167"/>
                  <a:gd name="T27" fmla="*/ 15 h 142"/>
                  <a:gd name="T28" fmla="*/ 140 w 167"/>
                  <a:gd name="T29" fmla="*/ 9 h 142"/>
                  <a:gd name="T30" fmla="*/ 142 w 167"/>
                  <a:gd name="T31" fmla="*/ 15 h 142"/>
                  <a:gd name="T32" fmla="*/ 144 w 167"/>
                  <a:gd name="T33" fmla="*/ 13 h 142"/>
                  <a:gd name="T34" fmla="*/ 148 w 167"/>
                  <a:gd name="T35" fmla="*/ 13 h 142"/>
                  <a:gd name="T36" fmla="*/ 149 w 167"/>
                  <a:gd name="T37" fmla="*/ 11 h 142"/>
                  <a:gd name="T38" fmla="*/ 153 w 167"/>
                  <a:gd name="T39" fmla="*/ 13 h 142"/>
                  <a:gd name="T40" fmla="*/ 153 w 167"/>
                  <a:gd name="T41" fmla="*/ 11 h 142"/>
                  <a:gd name="T42" fmla="*/ 159 w 167"/>
                  <a:gd name="T43" fmla="*/ 9 h 142"/>
                  <a:gd name="T44" fmla="*/ 161 w 167"/>
                  <a:gd name="T45" fmla="*/ 6 h 142"/>
                  <a:gd name="T46" fmla="*/ 165 w 167"/>
                  <a:gd name="T47" fmla="*/ 6 h 142"/>
                  <a:gd name="T48" fmla="*/ 163 w 167"/>
                  <a:gd name="T49" fmla="*/ 46 h 142"/>
                  <a:gd name="T50" fmla="*/ 159 w 167"/>
                  <a:gd name="T51" fmla="*/ 71 h 142"/>
                  <a:gd name="T52" fmla="*/ 157 w 167"/>
                  <a:gd name="T53" fmla="*/ 84 h 142"/>
                  <a:gd name="T54" fmla="*/ 155 w 167"/>
                  <a:gd name="T55" fmla="*/ 115 h 142"/>
                  <a:gd name="T56" fmla="*/ 123 w 167"/>
                  <a:gd name="T57" fmla="*/ 140 h 142"/>
                  <a:gd name="T58" fmla="*/ 119 w 167"/>
                  <a:gd name="T59" fmla="*/ 140 h 142"/>
                  <a:gd name="T60" fmla="*/ 103 w 167"/>
                  <a:gd name="T61" fmla="*/ 140 h 142"/>
                  <a:gd name="T62" fmla="*/ 90 w 167"/>
                  <a:gd name="T63" fmla="*/ 140 h 142"/>
                  <a:gd name="T64" fmla="*/ 61 w 167"/>
                  <a:gd name="T65" fmla="*/ 138 h 142"/>
                  <a:gd name="T66" fmla="*/ 50 w 167"/>
                  <a:gd name="T67" fmla="*/ 138 h 142"/>
                  <a:gd name="T68" fmla="*/ 30 w 167"/>
                  <a:gd name="T69" fmla="*/ 138 h 142"/>
                  <a:gd name="T70" fmla="*/ 11 w 167"/>
                  <a:gd name="T71" fmla="*/ 132 h 142"/>
                  <a:gd name="T72" fmla="*/ 15 w 167"/>
                  <a:gd name="T73" fmla="*/ 96 h 142"/>
                  <a:gd name="T74" fmla="*/ 4 w 167"/>
                  <a:gd name="T75" fmla="*/ 80 h 142"/>
                  <a:gd name="T76" fmla="*/ 4 w 167"/>
                  <a:gd name="T77" fmla="*/ 69 h 142"/>
                  <a:gd name="T78" fmla="*/ 7 w 167"/>
                  <a:gd name="T79" fmla="*/ 65 h 142"/>
                  <a:gd name="T80" fmla="*/ 11 w 167"/>
                  <a:gd name="T81" fmla="*/ 63 h 142"/>
                  <a:gd name="T82" fmla="*/ 17 w 167"/>
                  <a:gd name="T83" fmla="*/ 61 h 142"/>
                  <a:gd name="T84" fmla="*/ 21 w 167"/>
                  <a:gd name="T85" fmla="*/ 59 h 142"/>
                  <a:gd name="T86" fmla="*/ 29 w 167"/>
                  <a:gd name="T87" fmla="*/ 54 h 142"/>
                  <a:gd name="T88" fmla="*/ 32 w 167"/>
                  <a:gd name="T89" fmla="*/ 50 h 142"/>
                  <a:gd name="T90" fmla="*/ 40 w 167"/>
                  <a:gd name="T91" fmla="*/ 42 h 142"/>
                  <a:gd name="T92" fmla="*/ 46 w 167"/>
                  <a:gd name="T93" fmla="*/ 36 h 142"/>
                  <a:gd name="T94" fmla="*/ 50 w 167"/>
                  <a:gd name="T95" fmla="*/ 34 h 142"/>
                  <a:gd name="T96" fmla="*/ 55 w 167"/>
                  <a:gd name="T97" fmla="*/ 29 h 142"/>
                  <a:gd name="T98" fmla="*/ 67 w 167"/>
                  <a:gd name="T99" fmla="*/ 17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7"/>
                  <a:gd name="T151" fmla="*/ 0 h 142"/>
                  <a:gd name="T152" fmla="*/ 167 w 1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7" h="142">
                    <a:moveTo>
                      <a:pt x="86" y="0"/>
                    </a:moveTo>
                    <a:lnTo>
                      <a:pt x="88" y="0"/>
                    </a:lnTo>
                    <a:lnTo>
                      <a:pt x="88" y="2"/>
                    </a:lnTo>
                    <a:lnTo>
                      <a:pt x="90" y="2"/>
                    </a:lnTo>
                    <a:lnTo>
                      <a:pt x="92" y="4"/>
                    </a:lnTo>
                    <a:lnTo>
                      <a:pt x="100" y="8"/>
                    </a:lnTo>
                    <a:lnTo>
                      <a:pt x="100" y="9"/>
                    </a:lnTo>
                    <a:lnTo>
                      <a:pt x="101" y="9"/>
                    </a:lnTo>
                    <a:lnTo>
                      <a:pt x="103" y="11"/>
                    </a:lnTo>
                    <a:lnTo>
                      <a:pt x="105" y="11"/>
                    </a:lnTo>
                    <a:lnTo>
                      <a:pt x="105" y="9"/>
                    </a:lnTo>
                    <a:lnTo>
                      <a:pt x="107" y="9"/>
                    </a:lnTo>
                    <a:lnTo>
                      <a:pt x="107" y="11"/>
                    </a:lnTo>
                    <a:lnTo>
                      <a:pt x="107" y="13"/>
                    </a:lnTo>
                    <a:lnTo>
                      <a:pt x="109" y="13"/>
                    </a:lnTo>
                    <a:lnTo>
                      <a:pt x="109" y="15"/>
                    </a:lnTo>
                    <a:lnTo>
                      <a:pt x="111" y="13"/>
                    </a:lnTo>
                    <a:lnTo>
                      <a:pt x="113" y="15"/>
                    </a:lnTo>
                    <a:lnTo>
                      <a:pt x="115" y="15"/>
                    </a:lnTo>
                    <a:lnTo>
                      <a:pt x="117" y="15"/>
                    </a:lnTo>
                    <a:lnTo>
                      <a:pt x="117" y="17"/>
                    </a:lnTo>
                    <a:lnTo>
                      <a:pt x="119" y="17"/>
                    </a:lnTo>
                    <a:lnTo>
                      <a:pt x="119" y="15"/>
                    </a:lnTo>
                    <a:lnTo>
                      <a:pt x="121" y="15"/>
                    </a:lnTo>
                    <a:lnTo>
                      <a:pt x="123" y="15"/>
                    </a:lnTo>
                    <a:lnTo>
                      <a:pt x="123" y="13"/>
                    </a:lnTo>
                    <a:lnTo>
                      <a:pt x="125" y="13"/>
                    </a:lnTo>
                    <a:lnTo>
                      <a:pt x="125" y="15"/>
                    </a:lnTo>
                    <a:lnTo>
                      <a:pt x="126" y="15"/>
                    </a:lnTo>
                    <a:lnTo>
                      <a:pt x="128" y="15"/>
                    </a:lnTo>
                    <a:lnTo>
                      <a:pt x="130" y="15"/>
                    </a:lnTo>
                    <a:lnTo>
                      <a:pt x="132" y="15"/>
                    </a:lnTo>
                    <a:lnTo>
                      <a:pt x="134" y="15"/>
                    </a:lnTo>
                    <a:lnTo>
                      <a:pt x="136" y="13"/>
                    </a:lnTo>
                    <a:lnTo>
                      <a:pt x="136" y="11"/>
                    </a:lnTo>
                    <a:lnTo>
                      <a:pt x="138" y="9"/>
                    </a:lnTo>
                    <a:lnTo>
                      <a:pt x="140" y="9"/>
                    </a:lnTo>
                    <a:lnTo>
                      <a:pt x="140" y="11"/>
                    </a:lnTo>
                    <a:lnTo>
                      <a:pt x="140" y="13"/>
                    </a:lnTo>
                    <a:lnTo>
                      <a:pt x="142" y="15"/>
                    </a:lnTo>
                    <a:lnTo>
                      <a:pt x="144" y="15"/>
                    </a:lnTo>
                    <a:lnTo>
                      <a:pt x="144" y="13"/>
                    </a:lnTo>
                    <a:lnTo>
                      <a:pt x="146" y="13"/>
                    </a:lnTo>
                    <a:lnTo>
                      <a:pt x="148" y="13"/>
                    </a:lnTo>
                    <a:lnTo>
                      <a:pt x="148" y="11"/>
                    </a:lnTo>
                    <a:lnTo>
                      <a:pt x="149" y="13"/>
                    </a:lnTo>
                    <a:lnTo>
                      <a:pt x="149" y="11"/>
                    </a:lnTo>
                    <a:lnTo>
                      <a:pt x="151" y="11"/>
                    </a:lnTo>
                    <a:lnTo>
                      <a:pt x="153" y="13"/>
                    </a:lnTo>
                    <a:lnTo>
                      <a:pt x="153" y="11"/>
                    </a:lnTo>
                    <a:lnTo>
                      <a:pt x="153" y="9"/>
                    </a:lnTo>
                    <a:lnTo>
                      <a:pt x="155" y="9"/>
                    </a:lnTo>
                    <a:lnTo>
                      <a:pt x="157" y="9"/>
                    </a:lnTo>
                    <a:lnTo>
                      <a:pt x="159" y="9"/>
                    </a:lnTo>
                    <a:lnTo>
                      <a:pt x="159" y="8"/>
                    </a:lnTo>
                    <a:lnTo>
                      <a:pt x="159" y="6"/>
                    </a:lnTo>
                    <a:lnTo>
                      <a:pt x="161" y="6"/>
                    </a:lnTo>
                    <a:lnTo>
                      <a:pt x="163" y="6"/>
                    </a:lnTo>
                    <a:lnTo>
                      <a:pt x="165" y="6"/>
                    </a:lnTo>
                    <a:lnTo>
                      <a:pt x="167" y="4"/>
                    </a:lnTo>
                    <a:lnTo>
                      <a:pt x="165" y="25"/>
                    </a:lnTo>
                    <a:lnTo>
                      <a:pt x="163" y="46"/>
                    </a:lnTo>
                    <a:lnTo>
                      <a:pt x="161" y="50"/>
                    </a:lnTo>
                    <a:lnTo>
                      <a:pt x="161" y="56"/>
                    </a:lnTo>
                    <a:lnTo>
                      <a:pt x="159" y="69"/>
                    </a:lnTo>
                    <a:lnTo>
                      <a:pt x="159" y="71"/>
                    </a:lnTo>
                    <a:lnTo>
                      <a:pt x="159" y="79"/>
                    </a:lnTo>
                    <a:lnTo>
                      <a:pt x="157" y="82"/>
                    </a:lnTo>
                    <a:lnTo>
                      <a:pt x="157" y="84"/>
                    </a:lnTo>
                    <a:lnTo>
                      <a:pt x="157" y="98"/>
                    </a:lnTo>
                    <a:lnTo>
                      <a:pt x="155" y="105"/>
                    </a:lnTo>
                    <a:lnTo>
                      <a:pt x="155" y="109"/>
                    </a:lnTo>
                    <a:lnTo>
                      <a:pt x="155" y="115"/>
                    </a:lnTo>
                    <a:lnTo>
                      <a:pt x="151" y="142"/>
                    </a:lnTo>
                    <a:lnTo>
                      <a:pt x="128" y="142"/>
                    </a:lnTo>
                    <a:lnTo>
                      <a:pt x="123" y="140"/>
                    </a:lnTo>
                    <a:lnTo>
                      <a:pt x="121" y="140"/>
                    </a:lnTo>
                    <a:lnTo>
                      <a:pt x="119" y="140"/>
                    </a:lnTo>
                    <a:lnTo>
                      <a:pt x="115" y="140"/>
                    </a:lnTo>
                    <a:lnTo>
                      <a:pt x="113" y="140"/>
                    </a:lnTo>
                    <a:lnTo>
                      <a:pt x="103" y="140"/>
                    </a:lnTo>
                    <a:lnTo>
                      <a:pt x="101" y="140"/>
                    </a:lnTo>
                    <a:lnTo>
                      <a:pt x="100" y="140"/>
                    </a:lnTo>
                    <a:lnTo>
                      <a:pt x="90" y="140"/>
                    </a:lnTo>
                    <a:lnTo>
                      <a:pt x="80" y="140"/>
                    </a:lnTo>
                    <a:lnTo>
                      <a:pt x="73" y="140"/>
                    </a:lnTo>
                    <a:lnTo>
                      <a:pt x="63" y="138"/>
                    </a:lnTo>
                    <a:lnTo>
                      <a:pt x="61" y="138"/>
                    </a:lnTo>
                    <a:lnTo>
                      <a:pt x="55" y="138"/>
                    </a:lnTo>
                    <a:lnTo>
                      <a:pt x="50" y="138"/>
                    </a:lnTo>
                    <a:lnTo>
                      <a:pt x="46" y="138"/>
                    </a:lnTo>
                    <a:lnTo>
                      <a:pt x="42" y="138"/>
                    </a:lnTo>
                    <a:lnTo>
                      <a:pt x="34" y="138"/>
                    </a:lnTo>
                    <a:lnTo>
                      <a:pt x="30" y="138"/>
                    </a:lnTo>
                    <a:lnTo>
                      <a:pt x="19" y="138"/>
                    </a:lnTo>
                    <a:lnTo>
                      <a:pt x="17" y="138"/>
                    </a:lnTo>
                    <a:lnTo>
                      <a:pt x="11" y="138"/>
                    </a:lnTo>
                    <a:lnTo>
                      <a:pt x="11" y="132"/>
                    </a:lnTo>
                    <a:lnTo>
                      <a:pt x="15" y="107"/>
                    </a:lnTo>
                    <a:lnTo>
                      <a:pt x="15" y="102"/>
                    </a:lnTo>
                    <a:lnTo>
                      <a:pt x="15" y="96"/>
                    </a:lnTo>
                    <a:lnTo>
                      <a:pt x="13" y="94"/>
                    </a:lnTo>
                    <a:lnTo>
                      <a:pt x="9" y="86"/>
                    </a:lnTo>
                    <a:lnTo>
                      <a:pt x="4" y="80"/>
                    </a:lnTo>
                    <a:lnTo>
                      <a:pt x="0" y="73"/>
                    </a:lnTo>
                    <a:lnTo>
                      <a:pt x="0" y="71"/>
                    </a:lnTo>
                    <a:lnTo>
                      <a:pt x="4" y="69"/>
                    </a:lnTo>
                    <a:lnTo>
                      <a:pt x="4" y="67"/>
                    </a:lnTo>
                    <a:lnTo>
                      <a:pt x="7" y="65"/>
                    </a:lnTo>
                    <a:lnTo>
                      <a:pt x="9" y="63"/>
                    </a:lnTo>
                    <a:lnTo>
                      <a:pt x="11" y="63"/>
                    </a:lnTo>
                    <a:lnTo>
                      <a:pt x="11" y="61"/>
                    </a:lnTo>
                    <a:lnTo>
                      <a:pt x="17" y="61"/>
                    </a:lnTo>
                    <a:lnTo>
                      <a:pt x="19" y="61"/>
                    </a:lnTo>
                    <a:lnTo>
                      <a:pt x="21" y="61"/>
                    </a:lnTo>
                    <a:lnTo>
                      <a:pt x="21" y="59"/>
                    </a:lnTo>
                    <a:lnTo>
                      <a:pt x="23" y="57"/>
                    </a:lnTo>
                    <a:lnTo>
                      <a:pt x="29" y="54"/>
                    </a:lnTo>
                    <a:lnTo>
                      <a:pt x="29" y="52"/>
                    </a:lnTo>
                    <a:lnTo>
                      <a:pt x="30" y="52"/>
                    </a:lnTo>
                    <a:lnTo>
                      <a:pt x="32" y="50"/>
                    </a:lnTo>
                    <a:lnTo>
                      <a:pt x="40" y="44"/>
                    </a:lnTo>
                    <a:lnTo>
                      <a:pt x="40" y="42"/>
                    </a:lnTo>
                    <a:lnTo>
                      <a:pt x="42" y="40"/>
                    </a:lnTo>
                    <a:lnTo>
                      <a:pt x="44" y="38"/>
                    </a:lnTo>
                    <a:lnTo>
                      <a:pt x="46" y="36"/>
                    </a:lnTo>
                    <a:lnTo>
                      <a:pt x="48" y="36"/>
                    </a:lnTo>
                    <a:lnTo>
                      <a:pt x="48" y="34"/>
                    </a:lnTo>
                    <a:lnTo>
                      <a:pt x="50" y="34"/>
                    </a:lnTo>
                    <a:lnTo>
                      <a:pt x="50" y="32"/>
                    </a:lnTo>
                    <a:lnTo>
                      <a:pt x="52" y="31"/>
                    </a:lnTo>
                    <a:lnTo>
                      <a:pt x="55" y="29"/>
                    </a:lnTo>
                    <a:lnTo>
                      <a:pt x="59" y="23"/>
                    </a:lnTo>
                    <a:lnTo>
                      <a:pt x="63" y="21"/>
                    </a:lnTo>
                    <a:lnTo>
                      <a:pt x="65" y="19"/>
                    </a:lnTo>
                    <a:lnTo>
                      <a:pt x="67" y="17"/>
                    </a:lnTo>
                    <a:lnTo>
                      <a:pt x="71" y="13"/>
                    </a:lnTo>
                    <a:lnTo>
                      <a:pt x="86" y="0"/>
                    </a:lnTo>
                    <a:close/>
                  </a:path>
                </a:pathLst>
              </a:custGeom>
              <a:solidFill>
                <a:srgbClr val="D3E5E8"/>
              </a:solidFill>
              <a:ln w="6350">
                <a:solidFill>
                  <a:srgbClr val="E1E1E1"/>
                </a:solidFill>
                <a:prstDash val="solid"/>
                <a:round/>
                <a:headEnd/>
                <a:tailEnd/>
              </a:ln>
            </p:spPr>
            <p:txBody>
              <a:bodyPr/>
              <a:lstStyle/>
              <a:p>
                <a:endParaRPr lang="en-US"/>
              </a:p>
            </p:txBody>
          </p:sp>
          <p:sp>
            <p:nvSpPr>
              <p:cNvPr id="38240" name="Freeform 97"/>
              <p:cNvSpPr>
                <a:spLocks/>
              </p:cNvSpPr>
              <p:nvPr/>
            </p:nvSpPr>
            <p:spPr bwMode="auto">
              <a:xfrm>
                <a:off x="2316" y="841"/>
                <a:ext cx="67" cy="136"/>
              </a:xfrm>
              <a:custGeom>
                <a:avLst/>
                <a:gdLst>
                  <a:gd name="T0" fmla="*/ 37 w 67"/>
                  <a:gd name="T1" fmla="*/ 0 h 136"/>
                  <a:gd name="T2" fmla="*/ 58 w 67"/>
                  <a:gd name="T3" fmla="*/ 25 h 136"/>
                  <a:gd name="T4" fmla="*/ 60 w 67"/>
                  <a:gd name="T5" fmla="*/ 30 h 136"/>
                  <a:gd name="T6" fmla="*/ 60 w 67"/>
                  <a:gd name="T7" fmla="*/ 34 h 136"/>
                  <a:gd name="T8" fmla="*/ 60 w 67"/>
                  <a:gd name="T9" fmla="*/ 36 h 136"/>
                  <a:gd name="T10" fmla="*/ 62 w 67"/>
                  <a:gd name="T11" fmla="*/ 42 h 136"/>
                  <a:gd name="T12" fmla="*/ 63 w 67"/>
                  <a:gd name="T13" fmla="*/ 59 h 136"/>
                  <a:gd name="T14" fmla="*/ 65 w 67"/>
                  <a:gd name="T15" fmla="*/ 67 h 136"/>
                  <a:gd name="T16" fmla="*/ 67 w 67"/>
                  <a:gd name="T17" fmla="*/ 86 h 136"/>
                  <a:gd name="T18" fmla="*/ 63 w 67"/>
                  <a:gd name="T19" fmla="*/ 92 h 136"/>
                  <a:gd name="T20" fmla="*/ 62 w 67"/>
                  <a:gd name="T21" fmla="*/ 96 h 136"/>
                  <a:gd name="T22" fmla="*/ 60 w 67"/>
                  <a:gd name="T23" fmla="*/ 100 h 136"/>
                  <a:gd name="T24" fmla="*/ 58 w 67"/>
                  <a:gd name="T25" fmla="*/ 103 h 136"/>
                  <a:gd name="T26" fmla="*/ 56 w 67"/>
                  <a:gd name="T27" fmla="*/ 105 h 136"/>
                  <a:gd name="T28" fmla="*/ 54 w 67"/>
                  <a:gd name="T29" fmla="*/ 105 h 136"/>
                  <a:gd name="T30" fmla="*/ 54 w 67"/>
                  <a:gd name="T31" fmla="*/ 107 h 136"/>
                  <a:gd name="T32" fmla="*/ 50 w 67"/>
                  <a:gd name="T33" fmla="*/ 111 h 136"/>
                  <a:gd name="T34" fmla="*/ 39 w 67"/>
                  <a:gd name="T35" fmla="*/ 111 h 136"/>
                  <a:gd name="T36" fmla="*/ 31 w 67"/>
                  <a:gd name="T37" fmla="*/ 132 h 136"/>
                  <a:gd name="T38" fmla="*/ 29 w 67"/>
                  <a:gd name="T39" fmla="*/ 134 h 136"/>
                  <a:gd name="T40" fmla="*/ 27 w 67"/>
                  <a:gd name="T41" fmla="*/ 136 h 136"/>
                  <a:gd name="T42" fmla="*/ 27 w 67"/>
                  <a:gd name="T43" fmla="*/ 136 h 136"/>
                  <a:gd name="T44" fmla="*/ 25 w 67"/>
                  <a:gd name="T45" fmla="*/ 136 h 136"/>
                  <a:gd name="T46" fmla="*/ 23 w 67"/>
                  <a:gd name="T47" fmla="*/ 136 h 136"/>
                  <a:gd name="T48" fmla="*/ 17 w 67"/>
                  <a:gd name="T49" fmla="*/ 134 h 136"/>
                  <a:gd name="T50" fmla="*/ 17 w 67"/>
                  <a:gd name="T51" fmla="*/ 136 h 136"/>
                  <a:gd name="T52" fmla="*/ 15 w 67"/>
                  <a:gd name="T53" fmla="*/ 136 h 136"/>
                  <a:gd name="T54" fmla="*/ 15 w 67"/>
                  <a:gd name="T55" fmla="*/ 134 h 136"/>
                  <a:gd name="T56" fmla="*/ 12 w 67"/>
                  <a:gd name="T57" fmla="*/ 134 h 136"/>
                  <a:gd name="T58" fmla="*/ 8 w 67"/>
                  <a:gd name="T59" fmla="*/ 132 h 136"/>
                  <a:gd name="T60" fmla="*/ 8 w 67"/>
                  <a:gd name="T61" fmla="*/ 132 h 136"/>
                  <a:gd name="T62" fmla="*/ 6 w 67"/>
                  <a:gd name="T63" fmla="*/ 130 h 136"/>
                  <a:gd name="T64" fmla="*/ 6 w 67"/>
                  <a:gd name="T65" fmla="*/ 132 h 136"/>
                  <a:gd name="T66" fmla="*/ 4 w 67"/>
                  <a:gd name="T67" fmla="*/ 132 h 136"/>
                  <a:gd name="T68" fmla="*/ 2 w 67"/>
                  <a:gd name="T69" fmla="*/ 128 h 136"/>
                  <a:gd name="T70" fmla="*/ 0 w 67"/>
                  <a:gd name="T71" fmla="*/ 100 h 136"/>
                  <a:gd name="T72" fmla="*/ 0 w 67"/>
                  <a:gd name="T73" fmla="*/ 84 h 136"/>
                  <a:gd name="T74" fmla="*/ 0 w 67"/>
                  <a:gd name="T75" fmla="*/ 71 h 136"/>
                  <a:gd name="T76" fmla="*/ 0 w 67"/>
                  <a:gd name="T77" fmla="*/ 59 h 136"/>
                  <a:gd name="T78" fmla="*/ 0 w 67"/>
                  <a:gd name="T79" fmla="*/ 40 h 136"/>
                  <a:gd name="T80" fmla="*/ 0 w 67"/>
                  <a:gd name="T81" fmla="*/ 29 h 136"/>
                  <a:gd name="T82" fmla="*/ 2 w 67"/>
                  <a:gd name="T83" fmla="*/ 17 h 136"/>
                  <a:gd name="T84" fmla="*/ 4 w 67"/>
                  <a:gd name="T85" fmla="*/ 15 h 136"/>
                  <a:gd name="T86" fmla="*/ 4 w 67"/>
                  <a:gd name="T87" fmla="*/ 13 h 136"/>
                  <a:gd name="T88" fmla="*/ 6 w 67"/>
                  <a:gd name="T89" fmla="*/ 9 h 136"/>
                  <a:gd name="T90" fmla="*/ 8 w 67"/>
                  <a:gd name="T91" fmla="*/ 9 h 136"/>
                  <a:gd name="T92" fmla="*/ 10 w 67"/>
                  <a:gd name="T93" fmla="*/ 7 h 136"/>
                  <a:gd name="T94" fmla="*/ 14 w 67"/>
                  <a:gd name="T95" fmla="*/ 7 h 136"/>
                  <a:gd name="T96" fmla="*/ 12 w 67"/>
                  <a:gd name="T97" fmla="*/ 7 h 136"/>
                  <a:gd name="T98" fmla="*/ 12 w 67"/>
                  <a:gd name="T99" fmla="*/ 4 h 136"/>
                  <a:gd name="T100" fmla="*/ 14 w 67"/>
                  <a:gd name="T101" fmla="*/ 4 h 136"/>
                  <a:gd name="T102" fmla="*/ 15 w 67"/>
                  <a:gd name="T103" fmla="*/ 4 h 136"/>
                  <a:gd name="T104" fmla="*/ 15 w 67"/>
                  <a:gd name="T105" fmla="*/ 2 h 136"/>
                  <a:gd name="T106" fmla="*/ 19 w 67"/>
                  <a:gd name="T107" fmla="*/ 0 h 1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136"/>
                  <a:gd name="T164" fmla="*/ 67 w 67"/>
                  <a:gd name="T165" fmla="*/ 136 h 1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136">
                    <a:moveTo>
                      <a:pt x="21" y="0"/>
                    </a:moveTo>
                    <a:lnTo>
                      <a:pt x="37" y="0"/>
                    </a:lnTo>
                    <a:lnTo>
                      <a:pt x="54" y="0"/>
                    </a:lnTo>
                    <a:lnTo>
                      <a:pt x="58" y="25"/>
                    </a:lnTo>
                    <a:lnTo>
                      <a:pt x="58" y="27"/>
                    </a:lnTo>
                    <a:lnTo>
                      <a:pt x="60" y="30"/>
                    </a:lnTo>
                    <a:lnTo>
                      <a:pt x="60" y="34"/>
                    </a:lnTo>
                    <a:lnTo>
                      <a:pt x="60" y="36"/>
                    </a:lnTo>
                    <a:lnTo>
                      <a:pt x="62" y="38"/>
                    </a:lnTo>
                    <a:lnTo>
                      <a:pt x="62" y="42"/>
                    </a:lnTo>
                    <a:lnTo>
                      <a:pt x="63" y="54"/>
                    </a:lnTo>
                    <a:lnTo>
                      <a:pt x="63" y="59"/>
                    </a:lnTo>
                    <a:lnTo>
                      <a:pt x="65" y="65"/>
                    </a:lnTo>
                    <a:lnTo>
                      <a:pt x="65" y="67"/>
                    </a:lnTo>
                    <a:lnTo>
                      <a:pt x="67" y="82"/>
                    </a:lnTo>
                    <a:lnTo>
                      <a:pt x="67" y="86"/>
                    </a:lnTo>
                    <a:lnTo>
                      <a:pt x="63" y="92"/>
                    </a:lnTo>
                    <a:lnTo>
                      <a:pt x="63" y="94"/>
                    </a:lnTo>
                    <a:lnTo>
                      <a:pt x="62" y="96"/>
                    </a:lnTo>
                    <a:lnTo>
                      <a:pt x="60" y="100"/>
                    </a:lnTo>
                    <a:lnTo>
                      <a:pt x="60" y="102"/>
                    </a:lnTo>
                    <a:lnTo>
                      <a:pt x="58" y="103"/>
                    </a:lnTo>
                    <a:lnTo>
                      <a:pt x="56" y="105"/>
                    </a:lnTo>
                    <a:lnTo>
                      <a:pt x="54" y="105"/>
                    </a:lnTo>
                    <a:lnTo>
                      <a:pt x="54" y="107"/>
                    </a:lnTo>
                    <a:lnTo>
                      <a:pt x="52" y="109"/>
                    </a:lnTo>
                    <a:lnTo>
                      <a:pt x="50" y="111"/>
                    </a:lnTo>
                    <a:lnTo>
                      <a:pt x="46" y="111"/>
                    </a:lnTo>
                    <a:lnTo>
                      <a:pt x="39" y="111"/>
                    </a:lnTo>
                    <a:lnTo>
                      <a:pt x="35" y="121"/>
                    </a:lnTo>
                    <a:lnTo>
                      <a:pt x="31" y="132"/>
                    </a:lnTo>
                    <a:lnTo>
                      <a:pt x="29" y="134"/>
                    </a:lnTo>
                    <a:lnTo>
                      <a:pt x="27" y="136"/>
                    </a:lnTo>
                    <a:lnTo>
                      <a:pt x="25" y="136"/>
                    </a:lnTo>
                    <a:lnTo>
                      <a:pt x="23" y="136"/>
                    </a:lnTo>
                    <a:lnTo>
                      <a:pt x="19" y="136"/>
                    </a:lnTo>
                    <a:lnTo>
                      <a:pt x="17" y="134"/>
                    </a:lnTo>
                    <a:lnTo>
                      <a:pt x="17" y="136"/>
                    </a:lnTo>
                    <a:lnTo>
                      <a:pt x="15" y="136"/>
                    </a:lnTo>
                    <a:lnTo>
                      <a:pt x="15" y="134"/>
                    </a:lnTo>
                    <a:lnTo>
                      <a:pt x="14" y="134"/>
                    </a:lnTo>
                    <a:lnTo>
                      <a:pt x="12" y="134"/>
                    </a:lnTo>
                    <a:lnTo>
                      <a:pt x="8" y="132"/>
                    </a:lnTo>
                    <a:lnTo>
                      <a:pt x="6" y="130"/>
                    </a:lnTo>
                    <a:lnTo>
                      <a:pt x="6" y="132"/>
                    </a:lnTo>
                    <a:lnTo>
                      <a:pt x="4" y="132"/>
                    </a:lnTo>
                    <a:lnTo>
                      <a:pt x="2" y="130"/>
                    </a:lnTo>
                    <a:lnTo>
                      <a:pt x="2" y="128"/>
                    </a:lnTo>
                    <a:lnTo>
                      <a:pt x="0" y="109"/>
                    </a:lnTo>
                    <a:lnTo>
                      <a:pt x="0" y="100"/>
                    </a:lnTo>
                    <a:lnTo>
                      <a:pt x="0" y="94"/>
                    </a:lnTo>
                    <a:lnTo>
                      <a:pt x="0" y="84"/>
                    </a:lnTo>
                    <a:lnTo>
                      <a:pt x="0" y="82"/>
                    </a:lnTo>
                    <a:lnTo>
                      <a:pt x="0" y="71"/>
                    </a:lnTo>
                    <a:lnTo>
                      <a:pt x="0" y="59"/>
                    </a:lnTo>
                    <a:lnTo>
                      <a:pt x="0" y="57"/>
                    </a:lnTo>
                    <a:lnTo>
                      <a:pt x="0" y="40"/>
                    </a:lnTo>
                    <a:lnTo>
                      <a:pt x="0" y="32"/>
                    </a:lnTo>
                    <a:lnTo>
                      <a:pt x="0" y="29"/>
                    </a:lnTo>
                    <a:lnTo>
                      <a:pt x="2" y="21"/>
                    </a:lnTo>
                    <a:lnTo>
                      <a:pt x="2" y="17"/>
                    </a:lnTo>
                    <a:lnTo>
                      <a:pt x="2" y="15"/>
                    </a:lnTo>
                    <a:lnTo>
                      <a:pt x="4" y="15"/>
                    </a:lnTo>
                    <a:lnTo>
                      <a:pt x="4" y="13"/>
                    </a:lnTo>
                    <a:lnTo>
                      <a:pt x="4" y="11"/>
                    </a:lnTo>
                    <a:lnTo>
                      <a:pt x="6" y="9"/>
                    </a:lnTo>
                    <a:lnTo>
                      <a:pt x="8" y="9"/>
                    </a:lnTo>
                    <a:lnTo>
                      <a:pt x="10" y="9"/>
                    </a:lnTo>
                    <a:lnTo>
                      <a:pt x="10" y="7"/>
                    </a:lnTo>
                    <a:lnTo>
                      <a:pt x="12" y="7"/>
                    </a:lnTo>
                    <a:lnTo>
                      <a:pt x="14" y="7"/>
                    </a:lnTo>
                    <a:lnTo>
                      <a:pt x="12" y="7"/>
                    </a:lnTo>
                    <a:lnTo>
                      <a:pt x="12" y="4"/>
                    </a:lnTo>
                    <a:lnTo>
                      <a:pt x="14" y="4"/>
                    </a:lnTo>
                    <a:lnTo>
                      <a:pt x="15" y="4"/>
                    </a:lnTo>
                    <a:lnTo>
                      <a:pt x="15" y="2"/>
                    </a:lnTo>
                    <a:lnTo>
                      <a:pt x="19" y="0"/>
                    </a:lnTo>
                    <a:lnTo>
                      <a:pt x="21" y="0"/>
                    </a:lnTo>
                    <a:close/>
                  </a:path>
                </a:pathLst>
              </a:custGeom>
              <a:solidFill>
                <a:srgbClr val="2E648C"/>
              </a:solidFill>
              <a:ln w="6350">
                <a:solidFill>
                  <a:srgbClr val="E1E1E1"/>
                </a:solidFill>
                <a:prstDash val="solid"/>
                <a:round/>
                <a:headEnd/>
                <a:tailEnd/>
              </a:ln>
            </p:spPr>
            <p:txBody>
              <a:bodyPr/>
              <a:lstStyle/>
              <a:p>
                <a:endParaRPr lang="en-US"/>
              </a:p>
            </p:txBody>
          </p:sp>
          <p:sp>
            <p:nvSpPr>
              <p:cNvPr id="38241" name="Freeform 98"/>
              <p:cNvSpPr>
                <a:spLocks/>
              </p:cNvSpPr>
              <p:nvPr/>
            </p:nvSpPr>
            <p:spPr bwMode="auto">
              <a:xfrm>
                <a:off x="2176" y="1010"/>
                <a:ext cx="217" cy="199"/>
              </a:xfrm>
              <a:custGeom>
                <a:avLst/>
                <a:gdLst>
                  <a:gd name="T0" fmla="*/ 90 w 217"/>
                  <a:gd name="T1" fmla="*/ 0 h 199"/>
                  <a:gd name="T2" fmla="*/ 107 w 217"/>
                  <a:gd name="T3" fmla="*/ 9 h 199"/>
                  <a:gd name="T4" fmla="*/ 127 w 217"/>
                  <a:gd name="T5" fmla="*/ 17 h 199"/>
                  <a:gd name="T6" fmla="*/ 134 w 217"/>
                  <a:gd name="T7" fmla="*/ 21 h 199"/>
                  <a:gd name="T8" fmla="*/ 148 w 217"/>
                  <a:gd name="T9" fmla="*/ 27 h 199"/>
                  <a:gd name="T10" fmla="*/ 154 w 217"/>
                  <a:gd name="T11" fmla="*/ 29 h 199"/>
                  <a:gd name="T12" fmla="*/ 159 w 217"/>
                  <a:gd name="T13" fmla="*/ 32 h 199"/>
                  <a:gd name="T14" fmla="*/ 165 w 217"/>
                  <a:gd name="T15" fmla="*/ 36 h 199"/>
                  <a:gd name="T16" fmla="*/ 173 w 217"/>
                  <a:gd name="T17" fmla="*/ 48 h 199"/>
                  <a:gd name="T18" fmla="*/ 177 w 217"/>
                  <a:gd name="T19" fmla="*/ 50 h 199"/>
                  <a:gd name="T20" fmla="*/ 188 w 217"/>
                  <a:gd name="T21" fmla="*/ 59 h 199"/>
                  <a:gd name="T22" fmla="*/ 192 w 217"/>
                  <a:gd name="T23" fmla="*/ 61 h 199"/>
                  <a:gd name="T24" fmla="*/ 194 w 217"/>
                  <a:gd name="T25" fmla="*/ 63 h 199"/>
                  <a:gd name="T26" fmla="*/ 200 w 217"/>
                  <a:gd name="T27" fmla="*/ 63 h 199"/>
                  <a:gd name="T28" fmla="*/ 203 w 217"/>
                  <a:gd name="T29" fmla="*/ 69 h 199"/>
                  <a:gd name="T30" fmla="*/ 207 w 217"/>
                  <a:gd name="T31" fmla="*/ 73 h 199"/>
                  <a:gd name="T32" fmla="*/ 211 w 217"/>
                  <a:gd name="T33" fmla="*/ 80 h 199"/>
                  <a:gd name="T34" fmla="*/ 215 w 217"/>
                  <a:gd name="T35" fmla="*/ 86 h 199"/>
                  <a:gd name="T36" fmla="*/ 215 w 217"/>
                  <a:gd name="T37" fmla="*/ 94 h 199"/>
                  <a:gd name="T38" fmla="*/ 203 w 217"/>
                  <a:gd name="T39" fmla="*/ 101 h 199"/>
                  <a:gd name="T40" fmla="*/ 179 w 217"/>
                  <a:gd name="T41" fmla="*/ 119 h 199"/>
                  <a:gd name="T42" fmla="*/ 155 w 217"/>
                  <a:gd name="T43" fmla="*/ 132 h 199"/>
                  <a:gd name="T44" fmla="*/ 150 w 217"/>
                  <a:gd name="T45" fmla="*/ 136 h 199"/>
                  <a:gd name="T46" fmla="*/ 136 w 217"/>
                  <a:gd name="T47" fmla="*/ 149 h 199"/>
                  <a:gd name="T48" fmla="*/ 111 w 217"/>
                  <a:gd name="T49" fmla="*/ 174 h 199"/>
                  <a:gd name="T50" fmla="*/ 104 w 217"/>
                  <a:gd name="T51" fmla="*/ 182 h 199"/>
                  <a:gd name="T52" fmla="*/ 86 w 217"/>
                  <a:gd name="T53" fmla="*/ 197 h 199"/>
                  <a:gd name="T54" fmla="*/ 77 w 217"/>
                  <a:gd name="T55" fmla="*/ 197 h 199"/>
                  <a:gd name="T56" fmla="*/ 63 w 217"/>
                  <a:gd name="T57" fmla="*/ 192 h 199"/>
                  <a:gd name="T58" fmla="*/ 40 w 217"/>
                  <a:gd name="T59" fmla="*/ 184 h 199"/>
                  <a:gd name="T60" fmla="*/ 23 w 217"/>
                  <a:gd name="T61" fmla="*/ 176 h 199"/>
                  <a:gd name="T62" fmla="*/ 4 w 217"/>
                  <a:gd name="T63" fmla="*/ 149 h 199"/>
                  <a:gd name="T64" fmla="*/ 8 w 217"/>
                  <a:gd name="T65" fmla="*/ 144 h 199"/>
                  <a:gd name="T66" fmla="*/ 10 w 217"/>
                  <a:gd name="T67" fmla="*/ 134 h 199"/>
                  <a:gd name="T68" fmla="*/ 17 w 217"/>
                  <a:gd name="T69" fmla="*/ 109 h 199"/>
                  <a:gd name="T70" fmla="*/ 21 w 217"/>
                  <a:gd name="T71" fmla="*/ 92 h 199"/>
                  <a:gd name="T72" fmla="*/ 25 w 217"/>
                  <a:gd name="T73" fmla="*/ 84 h 199"/>
                  <a:gd name="T74" fmla="*/ 25 w 217"/>
                  <a:gd name="T75" fmla="*/ 75 h 199"/>
                  <a:gd name="T76" fmla="*/ 31 w 217"/>
                  <a:gd name="T77" fmla="*/ 75 h 199"/>
                  <a:gd name="T78" fmla="*/ 42 w 217"/>
                  <a:gd name="T79" fmla="*/ 75 h 199"/>
                  <a:gd name="T80" fmla="*/ 46 w 217"/>
                  <a:gd name="T81" fmla="*/ 75 h 199"/>
                  <a:gd name="T82" fmla="*/ 50 w 217"/>
                  <a:gd name="T83" fmla="*/ 69 h 199"/>
                  <a:gd name="T84" fmla="*/ 52 w 217"/>
                  <a:gd name="T85" fmla="*/ 65 h 199"/>
                  <a:gd name="T86" fmla="*/ 52 w 217"/>
                  <a:gd name="T87" fmla="*/ 61 h 199"/>
                  <a:gd name="T88" fmla="*/ 54 w 217"/>
                  <a:gd name="T89" fmla="*/ 57 h 199"/>
                  <a:gd name="T90" fmla="*/ 56 w 217"/>
                  <a:gd name="T91" fmla="*/ 53 h 199"/>
                  <a:gd name="T92" fmla="*/ 69 w 217"/>
                  <a:gd name="T93" fmla="*/ 55 h 199"/>
                  <a:gd name="T94" fmla="*/ 71 w 217"/>
                  <a:gd name="T95" fmla="*/ 52 h 199"/>
                  <a:gd name="T96" fmla="*/ 81 w 217"/>
                  <a:gd name="T97" fmla="*/ 42 h 199"/>
                  <a:gd name="T98" fmla="*/ 83 w 217"/>
                  <a:gd name="T99" fmla="*/ 38 h 199"/>
                  <a:gd name="T100" fmla="*/ 84 w 217"/>
                  <a:gd name="T101" fmla="*/ 30 h 199"/>
                  <a:gd name="T102" fmla="*/ 84 w 217"/>
                  <a:gd name="T103" fmla="*/ 23 h 199"/>
                  <a:gd name="T104" fmla="*/ 71 w 217"/>
                  <a:gd name="T105" fmla="*/ 15 h 199"/>
                  <a:gd name="T106" fmla="*/ 71 w 217"/>
                  <a:gd name="T107" fmla="*/ 7 h 199"/>
                  <a:gd name="T108" fmla="*/ 79 w 217"/>
                  <a:gd name="T109" fmla="*/ 0 h 1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7"/>
                  <a:gd name="T166" fmla="*/ 0 h 199"/>
                  <a:gd name="T167" fmla="*/ 217 w 217"/>
                  <a:gd name="T168" fmla="*/ 199 h 1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7" h="199">
                    <a:moveTo>
                      <a:pt x="84" y="0"/>
                    </a:moveTo>
                    <a:lnTo>
                      <a:pt x="88" y="0"/>
                    </a:lnTo>
                    <a:lnTo>
                      <a:pt x="90" y="0"/>
                    </a:lnTo>
                    <a:lnTo>
                      <a:pt x="94" y="2"/>
                    </a:lnTo>
                    <a:lnTo>
                      <a:pt x="106" y="7"/>
                    </a:lnTo>
                    <a:lnTo>
                      <a:pt x="107" y="9"/>
                    </a:lnTo>
                    <a:lnTo>
                      <a:pt x="109" y="9"/>
                    </a:lnTo>
                    <a:lnTo>
                      <a:pt x="111" y="11"/>
                    </a:lnTo>
                    <a:lnTo>
                      <a:pt x="113" y="11"/>
                    </a:lnTo>
                    <a:lnTo>
                      <a:pt x="127" y="17"/>
                    </a:lnTo>
                    <a:lnTo>
                      <a:pt x="129" y="19"/>
                    </a:lnTo>
                    <a:lnTo>
                      <a:pt x="131" y="19"/>
                    </a:lnTo>
                    <a:lnTo>
                      <a:pt x="134" y="21"/>
                    </a:lnTo>
                    <a:lnTo>
                      <a:pt x="138" y="23"/>
                    </a:lnTo>
                    <a:lnTo>
                      <a:pt x="140" y="23"/>
                    </a:lnTo>
                    <a:lnTo>
                      <a:pt x="142" y="25"/>
                    </a:lnTo>
                    <a:lnTo>
                      <a:pt x="148" y="27"/>
                    </a:lnTo>
                    <a:lnTo>
                      <a:pt x="150" y="29"/>
                    </a:lnTo>
                    <a:lnTo>
                      <a:pt x="152" y="29"/>
                    </a:lnTo>
                    <a:lnTo>
                      <a:pt x="154" y="29"/>
                    </a:lnTo>
                    <a:lnTo>
                      <a:pt x="157" y="30"/>
                    </a:lnTo>
                    <a:lnTo>
                      <a:pt x="159" y="32"/>
                    </a:lnTo>
                    <a:lnTo>
                      <a:pt x="161" y="34"/>
                    </a:lnTo>
                    <a:lnTo>
                      <a:pt x="163" y="34"/>
                    </a:lnTo>
                    <a:lnTo>
                      <a:pt x="165" y="36"/>
                    </a:lnTo>
                    <a:lnTo>
                      <a:pt x="167" y="38"/>
                    </a:lnTo>
                    <a:lnTo>
                      <a:pt x="169" y="42"/>
                    </a:lnTo>
                    <a:lnTo>
                      <a:pt x="173" y="48"/>
                    </a:lnTo>
                    <a:lnTo>
                      <a:pt x="175" y="50"/>
                    </a:lnTo>
                    <a:lnTo>
                      <a:pt x="177" y="50"/>
                    </a:lnTo>
                    <a:lnTo>
                      <a:pt x="186" y="52"/>
                    </a:lnTo>
                    <a:lnTo>
                      <a:pt x="188" y="59"/>
                    </a:lnTo>
                    <a:lnTo>
                      <a:pt x="190" y="59"/>
                    </a:lnTo>
                    <a:lnTo>
                      <a:pt x="192" y="61"/>
                    </a:lnTo>
                    <a:lnTo>
                      <a:pt x="194" y="63"/>
                    </a:lnTo>
                    <a:lnTo>
                      <a:pt x="198" y="65"/>
                    </a:lnTo>
                    <a:lnTo>
                      <a:pt x="200" y="63"/>
                    </a:lnTo>
                    <a:lnTo>
                      <a:pt x="202" y="67"/>
                    </a:lnTo>
                    <a:lnTo>
                      <a:pt x="203" y="67"/>
                    </a:lnTo>
                    <a:lnTo>
                      <a:pt x="203" y="69"/>
                    </a:lnTo>
                    <a:lnTo>
                      <a:pt x="205" y="71"/>
                    </a:lnTo>
                    <a:lnTo>
                      <a:pt x="207" y="73"/>
                    </a:lnTo>
                    <a:lnTo>
                      <a:pt x="209" y="75"/>
                    </a:lnTo>
                    <a:lnTo>
                      <a:pt x="211" y="77"/>
                    </a:lnTo>
                    <a:lnTo>
                      <a:pt x="211" y="80"/>
                    </a:lnTo>
                    <a:lnTo>
                      <a:pt x="211" y="82"/>
                    </a:lnTo>
                    <a:lnTo>
                      <a:pt x="215" y="86"/>
                    </a:lnTo>
                    <a:lnTo>
                      <a:pt x="217" y="88"/>
                    </a:lnTo>
                    <a:lnTo>
                      <a:pt x="217" y="92"/>
                    </a:lnTo>
                    <a:lnTo>
                      <a:pt x="215" y="94"/>
                    </a:lnTo>
                    <a:lnTo>
                      <a:pt x="213" y="94"/>
                    </a:lnTo>
                    <a:lnTo>
                      <a:pt x="203" y="101"/>
                    </a:lnTo>
                    <a:lnTo>
                      <a:pt x="196" y="105"/>
                    </a:lnTo>
                    <a:lnTo>
                      <a:pt x="188" y="111"/>
                    </a:lnTo>
                    <a:lnTo>
                      <a:pt x="184" y="115"/>
                    </a:lnTo>
                    <a:lnTo>
                      <a:pt x="179" y="119"/>
                    </a:lnTo>
                    <a:lnTo>
                      <a:pt x="167" y="125"/>
                    </a:lnTo>
                    <a:lnTo>
                      <a:pt x="155" y="132"/>
                    </a:lnTo>
                    <a:lnTo>
                      <a:pt x="154" y="132"/>
                    </a:lnTo>
                    <a:lnTo>
                      <a:pt x="152" y="134"/>
                    </a:lnTo>
                    <a:lnTo>
                      <a:pt x="150" y="136"/>
                    </a:lnTo>
                    <a:lnTo>
                      <a:pt x="142" y="144"/>
                    </a:lnTo>
                    <a:lnTo>
                      <a:pt x="142" y="146"/>
                    </a:lnTo>
                    <a:lnTo>
                      <a:pt x="140" y="148"/>
                    </a:lnTo>
                    <a:lnTo>
                      <a:pt x="136" y="149"/>
                    </a:lnTo>
                    <a:lnTo>
                      <a:pt x="132" y="153"/>
                    </a:lnTo>
                    <a:lnTo>
                      <a:pt x="123" y="163"/>
                    </a:lnTo>
                    <a:lnTo>
                      <a:pt x="119" y="167"/>
                    </a:lnTo>
                    <a:lnTo>
                      <a:pt x="111" y="174"/>
                    </a:lnTo>
                    <a:lnTo>
                      <a:pt x="109" y="174"/>
                    </a:lnTo>
                    <a:lnTo>
                      <a:pt x="106" y="178"/>
                    </a:lnTo>
                    <a:lnTo>
                      <a:pt x="104" y="182"/>
                    </a:lnTo>
                    <a:lnTo>
                      <a:pt x="94" y="190"/>
                    </a:lnTo>
                    <a:lnTo>
                      <a:pt x="88" y="196"/>
                    </a:lnTo>
                    <a:lnTo>
                      <a:pt x="86" y="197"/>
                    </a:lnTo>
                    <a:lnTo>
                      <a:pt x="84" y="199"/>
                    </a:lnTo>
                    <a:lnTo>
                      <a:pt x="79" y="197"/>
                    </a:lnTo>
                    <a:lnTo>
                      <a:pt x="77" y="197"/>
                    </a:lnTo>
                    <a:lnTo>
                      <a:pt x="73" y="196"/>
                    </a:lnTo>
                    <a:lnTo>
                      <a:pt x="63" y="192"/>
                    </a:lnTo>
                    <a:lnTo>
                      <a:pt x="54" y="188"/>
                    </a:lnTo>
                    <a:lnTo>
                      <a:pt x="42" y="184"/>
                    </a:lnTo>
                    <a:lnTo>
                      <a:pt x="40" y="184"/>
                    </a:lnTo>
                    <a:lnTo>
                      <a:pt x="36" y="182"/>
                    </a:lnTo>
                    <a:lnTo>
                      <a:pt x="23" y="176"/>
                    </a:lnTo>
                    <a:lnTo>
                      <a:pt x="15" y="174"/>
                    </a:lnTo>
                    <a:lnTo>
                      <a:pt x="0" y="167"/>
                    </a:lnTo>
                    <a:lnTo>
                      <a:pt x="4" y="155"/>
                    </a:lnTo>
                    <a:lnTo>
                      <a:pt x="4" y="149"/>
                    </a:lnTo>
                    <a:lnTo>
                      <a:pt x="6" y="146"/>
                    </a:lnTo>
                    <a:lnTo>
                      <a:pt x="6" y="144"/>
                    </a:lnTo>
                    <a:lnTo>
                      <a:pt x="8" y="144"/>
                    </a:lnTo>
                    <a:lnTo>
                      <a:pt x="8" y="142"/>
                    </a:lnTo>
                    <a:lnTo>
                      <a:pt x="10" y="136"/>
                    </a:lnTo>
                    <a:lnTo>
                      <a:pt x="10" y="134"/>
                    </a:lnTo>
                    <a:lnTo>
                      <a:pt x="11" y="128"/>
                    </a:lnTo>
                    <a:lnTo>
                      <a:pt x="13" y="121"/>
                    </a:lnTo>
                    <a:lnTo>
                      <a:pt x="15" y="113"/>
                    </a:lnTo>
                    <a:lnTo>
                      <a:pt x="17" y="109"/>
                    </a:lnTo>
                    <a:lnTo>
                      <a:pt x="17" y="101"/>
                    </a:lnTo>
                    <a:lnTo>
                      <a:pt x="19" y="101"/>
                    </a:lnTo>
                    <a:lnTo>
                      <a:pt x="21" y="94"/>
                    </a:lnTo>
                    <a:lnTo>
                      <a:pt x="21" y="92"/>
                    </a:lnTo>
                    <a:lnTo>
                      <a:pt x="23" y="92"/>
                    </a:lnTo>
                    <a:lnTo>
                      <a:pt x="23" y="90"/>
                    </a:lnTo>
                    <a:lnTo>
                      <a:pt x="25" y="84"/>
                    </a:lnTo>
                    <a:lnTo>
                      <a:pt x="25" y="82"/>
                    </a:lnTo>
                    <a:lnTo>
                      <a:pt x="25" y="75"/>
                    </a:lnTo>
                    <a:lnTo>
                      <a:pt x="29" y="75"/>
                    </a:lnTo>
                    <a:lnTo>
                      <a:pt x="31" y="75"/>
                    </a:lnTo>
                    <a:lnTo>
                      <a:pt x="36" y="75"/>
                    </a:lnTo>
                    <a:lnTo>
                      <a:pt x="38" y="75"/>
                    </a:lnTo>
                    <a:lnTo>
                      <a:pt x="42" y="75"/>
                    </a:lnTo>
                    <a:lnTo>
                      <a:pt x="44" y="75"/>
                    </a:lnTo>
                    <a:lnTo>
                      <a:pt x="46" y="75"/>
                    </a:lnTo>
                    <a:lnTo>
                      <a:pt x="48" y="75"/>
                    </a:lnTo>
                    <a:lnTo>
                      <a:pt x="50" y="71"/>
                    </a:lnTo>
                    <a:lnTo>
                      <a:pt x="50" y="69"/>
                    </a:lnTo>
                    <a:lnTo>
                      <a:pt x="52" y="65"/>
                    </a:lnTo>
                    <a:lnTo>
                      <a:pt x="52" y="63"/>
                    </a:lnTo>
                    <a:lnTo>
                      <a:pt x="52" y="61"/>
                    </a:lnTo>
                    <a:lnTo>
                      <a:pt x="54" y="59"/>
                    </a:lnTo>
                    <a:lnTo>
                      <a:pt x="54" y="57"/>
                    </a:lnTo>
                    <a:lnTo>
                      <a:pt x="54" y="55"/>
                    </a:lnTo>
                    <a:lnTo>
                      <a:pt x="56" y="53"/>
                    </a:lnTo>
                    <a:lnTo>
                      <a:pt x="67" y="55"/>
                    </a:lnTo>
                    <a:lnTo>
                      <a:pt x="69" y="57"/>
                    </a:lnTo>
                    <a:lnTo>
                      <a:pt x="69" y="55"/>
                    </a:lnTo>
                    <a:lnTo>
                      <a:pt x="69" y="53"/>
                    </a:lnTo>
                    <a:lnTo>
                      <a:pt x="71" y="52"/>
                    </a:lnTo>
                    <a:lnTo>
                      <a:pt x="73" y="52"/>
                    </a:lnTo>
                    <a:lnTo>
                      <a:pt x="77" y="46"/>
                    </a:lnTo>
                    <a:lnTo>
                      <a:pt x="81" y="42"/>
                    </a:lnTo>
                    <a:lnTo>
                      <a:pt x="81" y="40"/>
                    </a:lnTo>
                    <a:lnTo>
                      <a:pt x="83" y="38"/>
                    </a:lnTo>
                    <a:lnTo>
                      <a:pt x="83" y="36"/>
                    </a:lnTo>
                    <a:lnTo>
                      <a:pt x="83" y="32"/>
                    </a:lnTo>
                    <a:lnTo>
                      <a:pt x="84" y="30"/>
                    </a:lnTo>
                    <a:lnTo>
                      <a:pt x="84" y="29"/>
                    </a:lnTo>
                    <a:lnTo>
                      <a:pt x="84" y="27"/>
                    </a:lnTo>
                    <a:lnTo>
                      <a:pt x="86" y="23"/>
                    </a:lnTo>
                    <a:lnTo>
                      <a:pt x="84" y="23"/>
                    </a:lnTo>
                    <a:lnTo>
                      <a:pt x="81" y="17"/>
                    </a:lnTo>
                    <a:lnTo>
                      <a:pt x="75" y="19"/>
                    </a:lnTo>
                    <a:lnTo>
                      <a:pt x="71" y="15"/>
                    </a:lnTo>
                    <a:lnTo>
                      <a:pt x="71" y="13"/>
                    </a:lnTo>
                    <a:lnTo>
                      <a:pt x="71" y="11"/>
                    </a:lnTo>
                    <a:lnTo>
                      <a:pt x="71" y="9"/>
                    </a:lnTo>
                    <a:lnTo>
                      <a:pt x="71" y="7"/>
                    </a:lnTo>
                    <a:lnTo>
                      <a:pt x="71" y="2"/>
                    </a:lnTo>
                    <a:lnTo>
                      <a:pt x="73" y="2"/>
                    </a:lnTo>
                    <a:lnTo>
                      <a:pt x="79" y="0"/>
                    </a:lnTo>
                    <a:lnTo>
                      <a:pt x="84" y="0"/>
                    </a:lnTo>
                    <a:close/>
                  </a:path>
                </a:pathLst>
              </a:custGeom>
              <a:solidFill>
                <a:srgbClr val="D3E5E8"/>
              </a:solidFill>
              <a:ln w="6350">
                <a:solidFill>
                  <a:srgbClr val="E1E1E1"/>
                </a:solidFill>
                <a:prstDash val="solid"/>
                <a:round/>
                <a:headEnd/>
                <a:tailEnd/>
              </a:ln>
            </p:spPr>
            <p:txBody>
              <a:bodyPr/>
              <a:lstStyle/>
              <a:p>
                <a:endParaRPr lang="en-US"/>
              </a:p>
            </p:txBody>
          </p:sp>
          <p:sp>
            <p:nvSpPr>
              <p:cNvPr id="38242" name="Freeform 99"/>
              <p:cNvSpPr>
                <a:spLocks/>
              </p:cNvSpPr>
              <p:nvPr/>
            </p:nvSpPr>
            <p:spPr bwMode="auto">
              <a:xfrm>
                <a:off x="2370" y="839"/>
                <a:ext cx="125" cy="125"/>
              </a:xfrm>
              <a:custGeom>
                <a:avLst/>
                <a:gdLst>
                  <a:gd name="T0" fmla="*/ 36 w 125"/>
                  <a:gd name="T1" fmla="*/ 2 h 125"/>
                  <a:gd name="T2" fmla="*/ 56 w 125"/>
                  <a:gd name="T3" fmla="*/ 2 h 125"/>
                  <a:gd name="T4" fmla="*/ 81 w 125"/>
                  <a:gd name="T5" fmla="*/ 2 h 125"/>
                  <a:gd name="T6" fmla="*/ 123 w 125"/>
                  <a:gd name="T7" fmla="*/ 0 h 125"/>
                  <a:gd name="T8" fmla="*/ 123 w 125"/>
                  <a:gd name="T9" fmla="*/ 8 h 125"/>
                  <a:gd name="T10" fmla="*/ 123 w 125"/>
                  <a:gd name="T11" fmla="*/ 9 h 125"/>
                  <a:gd name="T12" fmla="*/ 121 w 125"/>
                  <a:gd name="T13" fmla="*/ 19 h 125"/>
                  <a:gd name="T14" fmla="*/ 121 w 125"/>
                  <a:gd name="T15" fmla="*/ 36 h 125"/>
                  <a:gd name="T16" fmla="*/ 117 w 125"/>
                  <a:gd name="T17" fmla="*/ 40 h 125"/>
                  <a:gd name="T18" fmla="*/ 119 w 125"/>
                  <a:gd name="T19" fmla="*/ 44 h 125"/>
                  <a:gd name="T20" fmla="*/ 121 w 125"/>
                  <a:gd name="T21" fmla="*/ 50 h 125"/>
                  <a:gd name="T22" fmla="*/ 117 w 125"/>
                  <a:gd name="T23" fmla="*/ 71 h 125"/>
                  <a:gd name="T24" fmla="*/ 111 w 125"/>
                  <a:gd name="T25" fmla="*/ 90 h 125"/>
                  <a:gd name="T26" fmla="*/ 94 w 125"/>
                  <a:gd name="T27" fmla="*/ 125 h 125"/>
                  <a:gd name="T28" fmla="*/ 92 w 125"/>
                  <a:gd name="T29" fmla="*/ 123 h 125"/>
                  <a:gd name="T30" fmla="*/ 90 w 125"/>
                  <a:gd name="T31" fmla="*/ 123 h 125"/>
                  <a:gd name="T32" fmla="*/ 86 w 125"/>
                  <a:gd name="T33" fmla="*/ 121 h 125"/>
                  <a:gd name="T34" fmla="*/ 86 w 125"/>
                  <a:gd name="T35" fmla="*/ 123 h 125"/>
                  <a:gd name="T36" fmla="*/ 82 w 125"/>
                  <a:gd name="T37" fmla="*/ 121 h 125"/>
                  <a:gd name="T38" fmla="*/ 81 w 125"/>
                  <a:gd name="T39" fmla="*/ 119 h 125"/>
                  <a:gd name="T40" fmla="*/ 77 w 125"/>
                  <a:gd name="T41" fmla="*/ 119 h 125"/>
                  <a:gd name="T42" fmla="*/ 73 w 125"/>
                  <a:gd name="T43" fmla="*/ 121 h 125"/>
                  <a:gd name="T44" fmla="*/ 69 w 125"/>
                  <a:gd name="T45" fmla="*/ 123 h 125"/>
                  <a:gd name="T46" fmla="*/ 67 w 125"/>
                  <a:gd name="T47" fmla="*/ 121 h 125"/>
                  <a:gd name="T48" fmla="*/ 63 w 125"/>
                  <a:gd name="T49" fmla="*/ 121 h 125"/>
                  <a:gd name="T50" fmla="*/ 59 w 125"/>
                  <a:gd name="T51" fmla="*/ 117 h 125"/>
                  <a:gd name="T52" fmla="*/ 57 w 125"/>
                  <a:gd name="T53" fmla="*/ 113 h 125"/>
                  <a:gd name="T54" fmla="*/ 57 w 125"/>
                  <a:gd name="T55" fmla="*/ 109 h 125"/>
                  <a:gd name="T56" fmla="*/ 52 w 125"/>
                  <a:gd name="T57" fmla="*/ 109 h 125"/>
                  <a:gd name="T58" fmla="*/ 48 w 125"/>
                  <a:gd name="T59" fmla="*/ 107 h 125"/>
                  <a:gd name="T60" fmla="*/ 44 w 125"/>
                  <a:gd name="T61" fmla="*/ 105 h 125"/>
                  <a:gd name="T62" fmla="*/ 38 w 125"/>
                  <a:gd name="T63" fmla="*/ 109 h 125"/>
                  <a:gd name="T64" fmla="*/ 31 w 125"/>
                  <a:gd name="T65" fmla="*/ 105 h 125"/>
                  <a:gd name="T66" fmla="*/ 25 w 125"/>
                  <a:gd name="T67" fmla="*/ 105 h 125"/>
                  <a:gd name="T68" fmla="*/ 6 w 125"/>
                  <a:gd name="T69" fmla="*/ 102 h 125"/>
                  <a:gd name="T70" fmla="*/ 9 w 125"/>
                  <a:gd name="T71" fmla="*/ 96 h 125"/>
                  <a:gd name="T72" fmla="*/ 13 w 125"/>
                  <a:gd name="T73" fmla="*/ 88 h 125"/>
                  <a:gd name="T74" fmla="*/ 11 w 125"/>
                  <a:gd name="T75" fmla="*/ 67 h 125"/>
                  <a:gd name="T76" fmla="*/ 8 w 125"/>
                  <a:gd name="T77" fmla="*/ 44 h 125"/>
                  <a:gd name="T78" fmla="*/ 6 w 125"/>
                  <a:gd name="T79" fmla="*/ 38 h 125"/>
                  <a:gd name="T80" fmla="*/ 6 w 125"/>
                  <a:gd name="T81" fmla="*/ 32 h 125"/>
                  <a:gd name="T82" fmla="*/ 0 w 125"/>
                  <a:gd name="T83" fmla="*/ 2 h 125"/>
                  <a:gd name="T84" fmla="*/ 23 w 125"/>
                  <a:gd name="T85" fmla="*/ 2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
                  <a:gd name="T130" fmla="*/ 0 h 125"/>
                  <a:gd name="T131" fmla="*/ 125 w 125"/>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 h="125">
                    <a:moveTo>
                      <a:pt x="23" y="2"/>
                    </a:moveTo>
                    <a:lnTo>
                      <a:pt x="27" y="2"/>
                    </a:lnTo>
                    <a:lnTo>
                      <a:pt x="36" y="2"/>
                    </a:lnTo>
                    <a:lnTo>
                      <a:pt x="56" y="2"/>
                    </a:lnTo>
                    <a:lnTo>
                      <a:pt x="61" y="2"/>
                    </a:lnTo>
                    <a:lnTo>
                      <a:pt x="63" y="2"/>
                    </a:lnTo>
                    <a:lnTo>
                      <a:pt x="81" y="2"/>
                    </a:lnTo>
                    <a:lnTo>
                      <a:pt x="82" y="2"/>
                    </a:lnTo>
                    <a:lnTo>
                      <a:pt x="123" y="0"/>
                    </a:lnTo>
                    <a:lnTo>
                      <a:pt x="123" y="2"/>
                    </a:lnTo>
                    <a:lnTo>
                      <a:pt x="123" y="6"/>
                    </a:lnTo>
                    <a:lnTo>
                      <a:pt x="123" y="8"/>
                    </a:lnTo>
                    <a:lnTo>
                      <a:pt x="123" y="9"/>
                    </a:lnTo>
                    <a:lnTo>
                      <a:pt x="125" y="13"/>
                    </a:lnTo>
                    <a:lnTo>
                      <a:pt x="121" y="19"/>
                    </a:lnTo>
                    <a:lnTo>
                      <a:pt x="121" y="25"/>
                    </a:lnTo>
                    <a:lnTo>
                      <a:pt x="121" y="27"/>
                    </a:lnTo>
                    <a:lnTo>
                      <a:pt x="121" y="36"/>
                    </a:lnTo>
                    <a:lnTo>
                      <a:pt x="119" y="38"/>
                    </a:lnTo>
                    <a:lnTo>
                      <a:pt x="117" y="40"/>
                    </a:lnTo>
                    <a:lnTo>
                      <a:pt x="119" y="42"/>
                    </a:lnTo>
                    <a:lnTo>
                      <a:pt x="119" y="44"/>
                    </a:lnTo>
                    <a:lnTo>
                      <a:pt x="121" y="44"/>
                    </a:lnTo>
                    <a:lnTo>
                      <a:pt x="121" y="46"/>
                    </a:lnTo>
                    <a:lnTo>
                      <a:pt x="121" y="50"/>
                    </a:lnTo>
                    <a:lnTo>
                      <a:pt x="121" y="59"/>
                    </a:lnTo>
                    <a:lnTo>
                      <a:pt x="117" y="71"/>
                    </a:lnTo>
                    <a:lnTo>
                      <a:pt x="115" y="79"/>
                    </a:lnTo>
                    <a:lnTo>
                      <a:pt x="113" y="80"/>
                    </a:lnTo>
                    <a:lnTo>
                      <a:pt x="111" y="90"/>
                    </a:lnTo>
                    <a:lnTo>
                      <a:pt x="104" y="105"/>
                    </a:lnTo>
                    <a:lnTo>
                      <a:pt x="94" y="125"/>
                    </a:lnTo>
                    <a:lnTo>
                      <a:pt x="92" y="123"/>
                    </a:lnTo>
                    <a:lnTo>
                      <a:pt x="90" y="123"/>
                    </a:lnTo>
                    <a:lnTo>
                      <a:pt x="88" y="123"/>
                    </a:lnTo>
                    <a:lnTo>
                      <a:pt x="88" y="121"/>
                    </a:lnTo>
                    <a:lnTo>
                      <a:pt x="86" y="121"/>
                    </a:lnTo>
                    <a:lnTo>
                      <a:pt x="86" y="123"/>
                    </a:lnTo>
                    <a:lnTo>
                      <a:pt x="84" y="123"/>
                    </a:lnTo>
                    <a:lnTo>
                      <a:pt x="82" y="121"/>
                    </a:lnTo>
                    <a:lnTo>
                      <a:pt x="82" y="119"/>
                    </a:lnTo>
                    <a:lnTo>
                      <a:pt x="81" y="119"/>
                    </a:lnTo>
                    <a:lnTo>
                      <a:pt x="79" y="121"/>
                    </a:lnTo>
                    <a:lnTo>
                      <a:pt x="77" y="119"/>
                    </a:lnTo>
                    <a:lnTo>
                      <a:pt x="75" y="119"/>
                    </a:lnTo>
                    <a:lnTo>
                      <a:pt x="73" y="119"/>
                    </a:lnTo>
                    <a:lnTo>
                      <a:pt x="73" y="121"/>
                    </a:lnTo>
                    <a:lnTo>
                      <a:pt x="71" y="121"/>
                    </a:lnTo>
                    <a:lnTo>
                      <a:pt x="69" y="123"/>
                    </a:lnTo>
                    <a:lnTo>
                      <a:pt x="67" y="121"/>
                    </a:lnTo>
                    <a:lnTo>
                      <a:pt x="65" y="123"/>
                    </a:lnTo>
                    <a:lnTo>
                      <a:pt x="65" y="121"/>
                    </a:lnTo>
                    <a:lnTo>
                      <a:pt x="63" y="121"/>
                    </a:lnTo>
                    <a:lnTo>
                      <a:pt x="63" y="119"/>
                    </a:lnTo>
                    <a:lnTo>
                      <a:pt x="61" y="117"/>
                    </a:lnTo>
                    <a:lnTo>
                      <a:pt x="59" y="117"/>
                    </a:lnTo>
                    <a:lnTo>
                      <a:pt x="59" y="115"/>
                    </a:lnTo>
                    <a:lnTo>
                      <a:pt x="57" y="115"/>
                    </a:lnTo>
                    <a:lnTo>
                      <a:pt x="57" y="113"/>
                    </a:lnTo>
                    <a:lnTo>
                      <a:pt x="57" y="111"/>
                    </a:lnTo>
                    <a:lnTo>
                      <a:pt x="57" y="109"/>
                    </a:lnTo>
                    <a:lnTo>
                      <a:pt x="56" y="109"/>
                    </a:lnTo>
                    <a:lnTo>
                      <a:pt x="52" y="109"/>
                    </a:lnTo>
                    <a:lnTo>
                      <a:pt x="50" y="109"/>
                    </a:lnTo>
                    <a:lnTo>
                      <a:pt x="48" y="107"/>
                    </a:lnTo>
                    <a:lnTo>
                      <a:pt x="46" y="107"/>
                    </a:lnTo>
                    <a:lnTo>
                      <a:pt x="44" y="105"/>
                    </a:lnTo>
                    <a:lnTo>
                      <a:pt x="42" y="107"/>
                    </a:lnTo>
                    <a:lnTo>
                      <a:pt x="40" y="107"/>
                    </a:lnTo>
                    <a:lnTo>
                      <a:pt x="38" y="109"/>
                    </a:lnTo>
                    <a:lnTo>
                      <a:pt x="38" y="107"/>
                    </a:lnTo>
                    <a:lnTo>
                      <a:pt x="31" y="105"/>
                    </a:lnTo>
                    <a:lnTo>
                      <a:pt x="27" y="104"/>
                    </a:lnTo>
                    <a:lnTo>
                      <a:pt x="25" y="105"/>
                    </a:lnTo>
                    <a:lnTo>
                      <a:pt x="23" y="104"/>
                    </a:lnTo>
                    <a:lnTo>
                      <a:pt x="19" y="104"/>
                    </a:lnTo>
                    <a:lnTo>
                      <a:pt x="6" y="102"/>
                    </a:lnTo>
                    <a:lnTo>
                      <a:pt x="8" y="98"/>
                    </a:lnTo>
                    <a:lnTo>
                      <a:pt x="9" y="96"/>
                    </a:lnTo>
                    <a:lnTo>
                      <a:pt x="9" y="94"/>
                    </a:lnTo>
                    <a:lnTo>
                      <a:pt x="13" y="88"/>
                    </a:lnTo>
                    <a:lnTo>
                      <a:pt x="13" y="84"/>
                    </a:lnTo>
                    <a:lnTo>
                      <a:pt x="11" y="69"/>
                    </a:lnTo>
                    <a:lnTo>
                      <a:pt x="11" y="67"/>
                    </a:lnTo>
                    <a:lnTo>
                      <a:pt x="9" y="61"/>
                    </a:lnTo>
                    <a:lnTo>
                      <a:pt x="9" y="56"/>
                    </a:lnTo>
                    <a:lnTo>
                      <a:pt x="8" y="44"/>
                    </a:lnTo>
                    <a:lnTo>
                      <a:pt x="8" y="40"/>
                    </a:lnTo>
                    <a:lnTo>
                      <a:pt x="6" y="38"/>
                    </a:lnTo>
                    <a:lnTo>
                      <a:pt x="6" y="36"/>
                    </a:lnTo>
                    <a:lnTo>
                      <a:pt x="6" y="32"/>
                    </a:lnTo>
                    <a:lnTo>
                      <a:pt x="4" y="29"/>
                    </a:lnTo>
                    <a:lnTo>
                      <a:pt x="4" y="27"/>
                    </a:lnTo>
                    <a:lnTo>
                      <a:pt x="0" y="2"/>
                    </a:lnTo>
                    <a:lnTo>
                      <a:pt x="17" y="2"/>
                    </a:lnTo>
                    <a:lnTo>
                      <a:pt x="23" y="2"/>
                    </a:lnTo>
                    <a:close/>
                  </a:path>
                </a:pathLst>
              </a:custGeom>
              <a:solidFill>
                <a:srgbClr val="2E648C"/>
              </a:solidFill>
              <a:ln w="6350">
                <a:solidFill>
                  <a:srgbClr val="E1E1E1"/>
                </a:solidFill>
                <a:prstDash val="solid"/>
                <a:round/>
                <a:headEnd/>
                <a:tailEnd/>
              </a:ln>
            </p:spPr>
            <p:txBody>
              <a:bodyPr/>
              <a:lstStyle/>
              <a:p>
                <a:endParaRPr lang="en-US"/>
              </a:p>
            </p:txBody>
          </p:sp>
          <p:sp>
            <p:nvSpPr>
              <p:cNvPr id="38243" name="Freeform 100"/>
              <p:cNvSpPr>
                <a:spLocks/>
              </p:cNvSpPr>
              <p:nvPr/>
            </p:nvSpPr>
            <p:spPr bwMode="auto">
              <a:xfrm>
                <a:off x="2806" y="1033"/>
                <a:ext cx="142" cy="103"/>
              </a:xfrm>
              <a:custGeom>
                <a:avLst/>
                <a:gdLst>
                  <a:gd name="T0" fmla="*/ 48 w 142"/>
                  <a:gd name="T1" fmla="*/ 19 h 103"/>
                  <a:gd name="T2" fmla="*/ 67 w 142"/>
                  <a:gd name="T3" fmla="*/ 19 h 103"/>
                  <a:gd name="T4" fmla="*/ 73 w 142"/>
                  <a:gd name="T5" fmla="*/ 17 h 103"/>
                  <a:gd name="T6" fmla="*/ 90 w 142"/>
                  <a:gd name="T7" fmla="*/ 15 h 103"/>
                  <a:gd name="T8" fmla="*/ 100 w 142"/>
                  <a:gd name="T9" fmla="*/ 11 h 103"/>
                  <a:gd name="T10" fmla="*/ 128 w 142"/>
                  <a:gd name="T11" fmla="*/ 0 h 103"/>
                  <a:gd name="T12" fmla="*/ 132 w 142"/>
                  <a:gd name="T13" fmla="*/ 7 h 103"/>
                  <a:gd name="T14" fmla="*/ 138 w 142"/>
                  <a:gd name="T15" fmla="*/ 19 h 103"/>
                  <a:gd name="T16" fmla="*/ 134 w 142"/>
                  <a:gd name="T17" fmla="*/ 25 h 103"/>
                  <a:gd name="T18" fmla="*/ 136 w 142"/>
                  <a:gd name="T19" fmla="*/ 30 h 103"/>
                  <a:gd name="T20" fmla="*/ 142 w 142"/>
                  <a:gd name="T21" fmla="*/ 44 h 103"/>
                  <a:gd name="T22" fmla="*/ 140 w 142"/>
                  <a:gd name="T23" fmla="*/ 50 h 103"/>
                  <a:gd name="T24" fmla="*/ 136 w 142"/>
                  <a:gd name="T25" fmla="*/ 55 h 103"/>
                  <a:gd name="T26" fmla="*/ 128 w 142"/>
                  <a:gd name="T27" fmla="*/ 71 h 103"/>
                  <a:gd name="T28" fmla="*/ 128 w 142"/>
                  <a:gd name="T29" fmla="*/ 77 h 103"/>
                  <a:gd name="T30" fmla="*/ 130 w 142"/>
                  <a:gd name="T31" fmla="*/ 80 h 103"/>
                  <a:gd name="T32" fmla="*/ 130 w 142"/>
                  <a:gd name="T33" fmla="*/ 100 h 103"/>
                  <a:gd name="T34" fmla="*/ 128 w 142"/>
                  <a:gd name="T35" fmla="*/ 103 h 103"/>
                  <a:gd name="T36" fmla="*/ 69 w 142"/>
                  <a:gd name="T37" fmla="*/ 102 h 103"/>
                  <a:gd name="T38" fmla="*/ 61 w 142"/>
                  <a:gd name="T39" fmla="*/ 102 h 103"/>
                  <a:gd name="T40" fmla="*/ 36 w 142"/>
                  <a:gd name="T41" fmla="*/ 102 h 103"/>
                  <a:gd name="T42" fmla="*/ 4 w 142"/>
                  <a:gd name="T43" fmla="*/ 103 h 103"/>
                  <a:gd name="T44" fmla="*/ 0 w 142"/>
                  <a:gd name="T45" fmla="*/ 98 h 103"/>
                  <a:gd name="T46" fmla="*/ 4 w 142"/>
                  <a:gd name="T47" fmla="*/ 94 h 103"/>
                  <a:gd name="T48" fmla="*/ 4 w 142"/>
                  <a:gd name="T49" fmla="*/ 92 h 103"/>
                  <a:gd name="T50" fmla="*/ 5 w 142"/>
                  <a:gd name="T51" fmla="*/ 90 h 103"/>
                  <a:gd name="T52" fmla="*/ 7 w 142"/>
                  <a:gd name="T53" fmla="*/ 88 h 103"/>
                  <a:gd name="T54" fmla="*/ 7 w 142"/>
                  <a:gd name="T55" fmla="*/ 86 h 103"/>
                  <a:gd name="T56" fmla="*/ 7 w 142"/>
                  <a:gd name="T57" fmla="*/ 82 h 103"/>
                  <a:gd name="T58" fmla="*/ 9 w 142"/>
                  <a:gd name="T59" fmla="*/ 82 h 103"/>
                  <a:gd name="T60" fmla="*/ 11 w 142"/>
                  <a:gd name="T61" fmla="*/ 78 h 103"/>
                  <a:gd name="T62" fmla="*/ 11 w 142"/>
                  <a:gd name="T63" fmla="*/ 77 h 103"/>
                  <a:gd name="T64" fmla="*/ 13 w 142"/>
                  <a:gd name="T65" fmla="*/ 75 h 103"/>
                  <a:gd name="T66" fmla="*/ 13 w 142"/>
                  <a:gd name="T67" fmla="*/ 69 h 103"/>
                  <a:gd name="T68" fmla="*/ 11 w 142"/>
                  <a:gd name="T69" fmla="*/ 67 h 103"/>
                  <a:gd name="T70" fmla="*/ 15 w 142"/>
                  <a:gd name="T71" fmla="*/ 61 h 103"/>
                  <a:gd name="T72" fmla="*/ 17 w 142"/>
                  <a:gd name="T73" fmla="*/ 59 h 103"/>
                  <a:gd name="T74" fmla="*/ 17 w 142"/>
                  <a:gd name="T75" fmla="*/ 57 h 103"/>
                  <a:gd name="T76" fmla="*/ 15 w 142"/>
                  <a:gd name="T77" fmla="*/ 54 h 103"/>
                  <a:gd name="T78" fmla="*/ 17 w 142"/>
                  <a:gd name="T79" fmla="*/ 50 h 103"/>
                  <a:gd name="T80" fmla="*/ 21 w 142"/>
                  <a:gd name="T81" fmla="*/ 46 h 103"/>
                  <a:gd name="T82" fmla="*/ 23 w 142"/>
                  <a:gd name="T83" fmla="*/ 46 h 103"/>
                  <a:gd name="T84" fmla="*/ 25 w 142"/>
                  <a:gd name="T85" fmla="*/ 46 h 103"/>
                  <a:gd name="T86" fmla="*/ 27 w 142"/>
                  <a:gd name="T87" fmla="*/ 44 h 103"/>
                  <a:gd name="T88" fmla="*/ 30 w 142"/>
                  <a:gd name="T89" fmla="*/ 38 h 103"/>
                  <a:gd name="T90" fmla="*/ 34 w 142"/>
                  <a:gd name="T91" fmla="*/ 30 h 103"/>
                  <a:gd name="T92" fmla="*/ 34 w 142"/>
                  <a:gd name="T93" fmla="*/ 27 h 103"/>
                  <a:gd name="T94" fmla="*/ 38 w 142"/>
                  <a:gd name="T95" fmla="*/ 25 h 103"/>
                  <a:gd name="T96" fmla="*/ 40 w 142"/>
                  <a:gd name="T97" fmla="*/ 25 h 103"/>
                  <a:gd name="T98" fmla="*/ 42 w 142"/>
                  <a:gd name="T99" fmla="*/ 19 h 1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2"/>
                  <a:gd name="T151" fmla="*/ 0 h 103"/>
                  <a:gd name="T152" fmla="*/ 142 w 142"/>
                  <a:gd name="T153" fmla="*/ 103 h 1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2" h="103">
                    <a:moveTo>
                      <a:pt x="42" y="15"/>
                    </a:moveTo>
                    <a:lnTo>
                      <a:pt x="42" y="17"/>
                    </a:lnTo>
                    <a:lnTo>
                      <a:pt x="48" y="19"/>
                    </a:lnTo>
                    <a:lnTo>
                      <a:pt x="50" y="21"/>
                    </a:lnTo>
                    <a:lnTo>
                      <a:pt x="53" y="19"/>
                    </a:lnTo>
                    <a:lnTo>
                      <a:pt x="67" y="19"/>
                    </a:lnTo>
                    <a:lnTo>
                      <a:pt x="69" y="17"/>
                    </a:lnTo>
                    <a:lnTo>
                      <a:pt x="73" y="17"/>
                    </a:lnTo>
                    <a:lnTo>
                      <a:pt x="78" y="17"/>
                    </a:lnTo>
                    <a:lnTo>
                      <a:pt x="82" y="15"/>
                    </a:lnTo>
                    <a:lnTo>
                      <a:pt x="90" y="15"/>
                    </a:lnTo>
                    <a:lnTo>
                      <a:pt x="94" y="13"/>
                    </a:lnTo>
                    <a:lnTo>
                      <a:pt x="96" y="13"/>
                    </a:lnTo>
                    <a:lnTo>
                      <a:pt x="100" y="11"/>
                    </a:lnTo>
                    <a:lnTo>
                      <a:pt x="105" y="9"/>
                    </a:lnTo>
                    <a:lnTo>
                      <a:pt x="109" y="6"/>
                    </a:lnTo>
                    <a:lnTo>
                      <a:pt x="128" y="0"/>
                    </a:lnTo>
                    <a:lnTo>
                      <a:pt x="130" y="2"/>
                    </a:lnTo>
                    <a:lnTo>
                      <a:pt x="132" y="4"/>
                    </a:lnTo>
                    <a:lnTo>
                      <a:pt x="132" y="7"/>
                    </a:lnTo>
                    <a:lnTo>
                      <a:pt x="138" y="13"/>
                    </a:lnTo>
                    <a:lnTo>
                      <a:pt x="138" y="19"/>
                    </a:lnTo>
                    <a:lnTo>
                      <a:pt x="136" y="23"/>
                    </a:lnTo>
                    <a:lnTo>
                      <a:pt x="134" y="25"/>
                    </a:lnTo>
                    <a:lnTo>
                      <a:pt x="136" y="30"/>
                    </a:lnTo>
                    <a:lnTo>
                      <a:pt x="138" y="36"/>
                    </a:lnTo>
                    <a:lnTo>
                      <a:pt x="140" y="38"/>
                    </a:lnTo>
                    <a:lnTo>
                      <a:pt x="142" y="44"/>
                    </a:lnTo>
                    <a:lnTo>
                      <a:pt x="140" y="50"/>
                    </a:lnTo>
                    <a:lnTo>
                      <a:pt x="138" y="54"/>
                    </a:lnTo>
                    <a:lnTo>
                      <a:pt x="136" y="54"/>
                    </a:lnTo>
                    <a:lnTo>
                      <a:pt x="136" y="55"/>
                    </a:lnTo>
                    <a:lnTo>
                      <a:pt x="128" y="71"/>
                    </a:lnTo>
                    <a:lnTo>
                      <a:pt x="128" y="73"/>
                    </a:lnTo>
                    <a:lnTo>
                      <a:pt x="128" y="77"/>
                    </a:lnTo>
                    <a:lnTo>
                      <a:pt x="130" y="80"/>
                    </a:lnTo>
                    <a:lnTo>
                      <a:pt x="130" y="82"/>
                    </a:lnTo>
                    <a:lnTo>
                      <a:pt x="130" y="100"/>
                    </a:lnTo>
                    <a:lnTo>
                      <a:pt x="132" y="100"/>
                    </a:lnTo>
                    <a:lnTo>
                      <a:pt x="132" y="103"/>
                    </a:lnTo>
                    <a:lnTo>
                      <a:pt x="128" y="103"/>
                    </a:lnTo>
                    <a:lnTo>
                      <a:pt x="100" y="102"/>
                    </a:lnTo>
                    <a:lnTo>
                      <a:pt x="88" y="102"/>
                    </a:lnTo>
                    <a:lnTo>
                      <a:pt x="69" y="102"/>
                    </a:lnTo>
                    <a:lnTo>
                      <a:pt x="67" y="102"/>
                    </a:lnTo>
                    <a:lnTo>
                      <a:pt x="61" y="102"/>
                    </a:lnTo>
                    <a:lnTo>
                      <a:pt x="55" y="102"/>
                    </a:lnTo>
                    <a:lnTo>
                      <a:pt x="36" y="102"/>
                    </a:lnTo>
                    <a:lnTo>
                      <a:pt x="27" y="103"/>
                    </a:lnTo>
                    <a:lnTo>
                      <a:pt x="23" y="103"/>
                    </a:lnTo>
                    <a:lnTo>
                      <a:pt x="4" y="103"/>
                    </a:lnTo>
                    <a:lnTo>
                      <a:pt x="0" y="103"/>
                    </a:lnTo>
                    <a:lnTo>
                      <a:pt x="0" y="98"/>
                    </a:lnTo>
                    <a:lnTo>
                      <a:pt x="4" y="94"/>
                    </a:lnTo>
                    <a:lnTo>
                      <a:pt x="4" y="92"/>
                    </a:lnTo>
                    <a:lnTo>
                      <a:pt x="5" y="92"/>
                    </a:lnTo>
                    <a:lnTo>
                      <a:pt x="5" y="90"/>
                    </a:lnTo>
                    <a:lnTo>
                      <a:pt x="5" y="88"/>
                    </a:lnTo>
                    <a:lnTo>
                      <a:pt x="7" y="88"/>
                    </a:lnTo>
                    <a:lnTo>
                      <a:pt x="7" y="86"/>
                    </a:lnTo>
                    <a:lnTo>
                      <a:pt x="5" y="86"/>
                    </a:lnTo>
                    <a:lnTo>
                      <a:pt x="7" y="82"/>
                    </a:lnTo>
                    <a:lnTo>
                      <a:pt x="9" y="82"/>
                    </a:lnTo>
                    <a:lnTo>
                      <a:pt x="9" y="80"/>
                    </a:lnTo>
                    <a:lnTo>
                      <a:pt x="11" y="78"/>
                    </a:lnTo>
                    <a:lnTo>
                      <a:pt x="11" y="77"/>
                    </a:lnTo>
                    <a:lnTo>
                      <a:pt x="11" y="75"/>
                    </a:lnTo>
                    <a:lnTo>
                      <a:pt x="13" y="75"/>
                    </a:lnTo>
                    <a:lnTo>
                      <a:pt x="15" y="73"/>
                    </a:lnTo>
                    <a:lnTo>
                      <a:pt x="13" y="71"/>
                    </a:lnTo>
                    <a:lnTo>
                      <a:pt x="13" y="69"/>
                    </a:lnTo>
                    <a:lnTo>
                      <a:pt x="11" y="67"/>
                    </a:lnTo>
                    <a:lnTo>
                      <a:pt x="13" y="63"/>
                    </a:lnTo>
                    <a:lnTo>
                      <a:pt x="15" y="61"/>
                    </a:lnTo>
                    <a:lnTo>
                      <a:pt x="17" y="59"/>
                    </a:lnTo>
                    <a:lnTo>
                      <a:pt x="17" y="57"/>
                    </a:lnTo>
                    <a:lnTo>
                      <a:pt x="15" y="55"/>
                    </a:lnTo>
                    <a:lnTo>
                      <a:pt x="15" y="54"/>
                    </a:lnTo>
                    <a:lnTo>
                      <a:pt x="17" y="52"/>
                    </a:lnTo>
                    <a:lnTo>
                      <a:pt x="17" y="50"/>
                    </a:lnTo>
                    <a:lnTo>
                      <a:pt x="17" y="48"/>
                    </a:lnTo>
                    <a:lnTo>
                      <a:pt x="19" y="48"/>
                    </a:lnTo>
                    <a:lnTo>
                      <a:pt x="21" y="46"/>
                    </a:lnTo>
                    <a:lnTo>
                      <a:pt x="23" y="46"/>
                    </a:lnTo>
                    <a:lnTo>
                      <a:pt x="25" y="46"/>
                    </a:lnTo>
                    <a:lnTo>
                      <a:pt x="25" y="44"/>
                    </a:lnTo>
                    <a:lnTo>
                      <a:pt x="27" y="44"/>
                    </a:lnTo>
                    <a:lnTo>
                      <a:pt x="28" y="42"/>
                    </a:lnTo>
                    <a:lnTo>
                      <a:pt x="28" y="40"/>
                    </a:lnTo>
                    <a:lnTo>
                      <a:pt x="30" y="38"/>
                    </a:lnTo>
                    <a:lnTo>
                      <a:pt x="32" y="36"/>
                    </a:lnTo>
                    <a:lnTo>
                      <a:pt x="32" y="32"/>
                    </a:lnTo>
                    <a:lnTo>
                      <a:pt x="34" y="30"/>
                    </a:lnTo>
                    <a:lnTo>
                      <a:pt x="34" y="29"/>
                    </a:lnTo>
                    <a:lnTo>
                      <a:pt x="34" y="27"/>
                    </a:lnTo>
                    <a:lnTo>
                      <a:pt x="36" y="25"/>
                    </a:lnTo>
                    <a:lnTo>
                      <a:pt x="38" y="25"/>
                    </a:lnTo>
                    <a:lnTo>
                      <a:pt x="40" y="25"/>
                    </a:lnTo>
                    <a:lnTo>
                      <a:pt x="40" y="23"/>
                    </a:lnTo>
                    <a:lnTo>
                      <a:pt x="42" y="21"/>
                    </a:lnTo>
                    <a:lnTo>
                      <a:pt x="42" y="19"/>
                    </a:lnTo>
                    <a:lnTo>
                      <a:pt x="42" y="17"/>
                    </a:lnTo>
                    <a:lnTo>
                      <a:pt x="42" y="15"/>
                    </a:lnTo>
                    <a:close/>
                  </a:path>
                </a:pathLst>
              </a:custGeom>
              <a:solidFill>
                <a:srgbClr val="2E648C"/>
              </a:solidFill>
              <a:ln w="6350">
                <a:solidFill>
                  <a:srgbClr val="E1E1E1"/>
                </a:solidFill>
                <a:prstDash val="solid"/>
                <a:round/>
                <a:headEnd/>
                <a:tailEnd/>
              </a:ln>
            </p:spPr>
            <p:txBody>
              <a:bodyPr/>
              <a:lstStyle/>
              <a:p>
                <a:endParaRPr lang="en-US"/>
              </a:p>
            </p:txBody>
          </p:sp>
          <p:sp>
            <p:nvSpPr>
              <p:cNvPr id="38244" name="Freeform 101"/>
              <p:cNvSpPr>
                <a:spLocks/>
              </p:cNvSpPr>
              <p:nvPr/>
            </p:nvSpPr>
            <p:spPr bwMode="auto">
              <a:xfrm>
                <a:off x="1325" y="885"/>
                <a:ext cx="133" cy="100"/>
              </a:xfrm>
              <a:custGeom>
                <a:avLst/>
                <a:gdLst>
                  <a:gd name="T0" fmla="*/ 75 w 133"/>
                  <a:gd name="T1" fmla="*/ 11 h 100"/>
                  <a:gd name="T2" fmla="*/ 83 w 133"/>
                  <a:gd name="T3" fmla="*/ 17 h 100"/>
                  <a:gd name="T4" fmla="*/ 91 w 133"/>
                  <a:gd name="T5" fmla="*/ 29 h 100"/>
                  <a:gd name="T6" fmla="*/ 93 w 133"/>
                  <a:gd name="T7" fmla="*/ 31 h 100"/>
                  <a:gd name="T8" fmla="*/ 95 w 133"/>
                  <a:gd name="T9" fmla="*/ 33 h 100"/>
                  <a:gd name="T10" fmla="*/ 98 w 133"/>
                  <a:gd name="T11" fmla="*/ 38 h 100"/>
                  <a:gd name="T12" fmla="*/ 102 w 133"/>
                  <a:gd name="T13" fmla="*/ 44 h 100"/>
                  <a:gd name="T14" fmla="*/ 106 w 133"/>
                  <a:gd name="T15" fmla="*/ 44 h 100"/>
                  <a:gd name="T16" fmla="*/ 121 w 133"/>
                  <a:gd name="T17" fmla="*/ 54 h 100"/>
                  <a:gd name="T18" fmla="*/ 131 w 133"/>
                  <a:gd name="T19" fmla="*/ 75 h 100"/>
                  <a:gd name="T20" fmla="*/ 127 w 133"/>
                  <a:gd name="T21" fmla="*/ 79 h 100"/>
                  <a:gd name="T22" fmla="*/ 120 w 133"/>
                  <a:gd name="T23" fmla="*/ 92 h 100"/>
                  <a:gd name="T24" fmla="*/ 106 w 133"/>
                  <a:gd name="T25" fmla="*/ 100 h 100"/>
                  <a:gd name="T26" fmla="*/ 102 w 133"/>
                  <a:gd name="T27" fmla="*/ 100 h 100"/>
                  <a:gd name="T28" fmla="*/ 81 w 133"/>
                  <a:gd name="T29" fmla="*/ 100 h 100"/>
                  <a:gd name="T30" fmla="*/ 73 w 133"/>
                  <a:gd name="T31" fmla="*/ 100 h 100"/>
                  <a:gd name="T32" fmla="*/ 70 w 133"/>
                  <a:gd name="T33" fmla="*/ 98 h 100"/>
                  <a:gd name="T34" fmla="*/ 56 w 133"/>
                  <a:gd name="T35" fmla="*/ 98 h 100"/>
                  <a:gd name="T36" fmla="*/ 54 w 133"/>
                  <a:gd name="T37" fmla="*/ 98 h 100"/>
                  <a:gd name="T38" fmla="*/ 29 w 133"/>
                  <a:gd name="T39" fmla="*/ 100 h 100"/>
                  <a:gd name="T40" fmla="*/ 27 w 133"/>
                  <a:gd name="T41" fmla="*/ 92 h 100"/>
                  <a:gd name="T42" fmla="*/ 25 w 133"/>
                  <a:gd name="T43" fmla="*/ 84 h 100"/>
                  <a:gd name="T44" fmla="*/ 24 w 133"/>
                  <a:gd name="T45" fmla="*/ 79 h 100"/>
                  <a:gd name="T46" fmla="*/ 18 w 133"/>
                  <a:gd name="T47" fmla="*/ 73 h 100"/>
                  <a:gd name="T48" fmla="*/ 12 w 133"/>
                  <a:gd name="T49" fmla="*/ 71 h 100"/>
                  <a:gd name="T50" fmla="*/ 8 w 133"/>
                  <a:gd name="T51" fmla="*/ 71 h 100"/>
                  <a:gd name="T52" fmla="*/ 8 w 133"/>
                  <a:gd name="T53" fmla="*/ 69 h 100"/>
                  <a:gd name="T54" fmla="*/ 2 w 133"/>
                  <a:gd name="T55" fmla="*/ 63 h 100"/>
                  <a:gd name="T56" fmla="*/ 2 w 133"/>
                  <a:gd name="T57" fmla="*/ 59 h 100"/>
                  <a:gd name="T58" fmla="*/ 2 w 133"/>
                  <a:gd name="T59" fmla="*/ 56 h 100"/>
                  <a:gd name="T60" fmla="*/ 2 w 133"/>
                  <a:gd name="T61" fmla="*/ 54 h 100"/>
                  <a:gd name="T62" fmla="*/ 4 w 133"/>
                  <a:gd name="T63" fmla="*/ 52 h 100"/>
                  <a:gd name="T64" fmla="*/ 4 w 133"/>
                  <a:gd name="T65" fmla="*/ 50 h 100"/>
                  <a:gd name="T66" fmla="*/ 6 w 133"/>
                  <a:gd name="T67" fmla="*/ 46 h 100"/>
                  <a:gd name="T68" fmla="*/ 6 w 133"/>
                  <a:gd name="T69" fmla="*/ 40 h 100"/>
                  <a:gd name="T70" fmla="*/ 2 w 133"/>
                  <a:gd name="T71" fmla="*/ 40 h 100"/>
                  <a:gd name="T72" fmla="*/ 2 w 133"/>
                  <a:gd name="T73" fmla="*/ 31 h 100"/>
                  <a:gd name="T74" fmla="*/ 12 w 133"/>
                  <a:gd name="T75" fmla="*/ 27 h 100"/>
                  <a:gd name="T76" fmla="*/ 16 w 133"/>
                  <a:gd name="T77" fmla="*/ 21 h 100"/>
                  <a:gd name="T78" fmla="*/ 20 w 133"/>
                  <a:gd name="T79" fmla="*/ 19 h 100"/>
                  <a:gd name="T80" fmla="*/ 29 w 133"/>
                  <a:gd name="T81" fmla="*/ 15 h 100"/>
                  <a:gd name="T82" fmla="*/ 35 w 133"/>
                  <a:gd name="T83" fmla="*/ 11 h 100"/>
                  <a:gd name="T84" fmla="*/ 37 w 133"/>
                  <a:gd name="T85" fmla="*/ 13 h 100"/>
                  <a:gd name="T86" fmla="*/ 39 w 133"/>
                  <a:gd name="T87" fmla="*/ 15 h 100"/>
                  <a:gd name="T88" fmla="*/ 45 w 133"/>
                  <a:gd name="T89" fmla="*/ 19 h 100"/>
                  <a:gd name="T90" fmla="*/ 48 w 133"/>
                  <a:gd name="T91" fmla="*/ 19 h 100"/>
                  <a:gd name="T92" fmla="*/ 50 w 133"/>
                  <a:gd name="T93" fmla="*/ 19 h 100"/>
                  <a:gd name="T94" fmla="*/ 54 w 133"/>
                  <a:gd name="T95" fmla="*/ 19 h 100"/>
                  <a:gd name="T96" fmla="*/ 60 w 133"/>
                  <a:gd name="T97" fmla="*/ 21 h 100"/>
                  <a:gd name="T98" fmla="*/ 62 w 133"/>
                  <a:gd name="T99" fmla="*/ 19 h 100"/>
                  <a:gd name="T100" fmla="*/ 62 w 133"/>
                  <a:gd name="T101" fmla="*/ 17 h 100"/>
                  <a:gd name="T102" fmla="*/ 58 w 133"/>
                  <a:gd name="T103" fmla="*/ 13 h 100"/>
                  <a:gd name="T104" fmla="*/ 56 w 133"/>
                  <a:gd name="T105" fmla="*/ 10 h 100"/>
                  <a:gd name="T106" fmla="*/ 54 w 133"/>
                  <a:gd name="T107" fmla="*/ 6 h 100"/>
                  <a:gd name="T108" fmla="*/ 56 w 133"/>
                  <a:gd name="T109" fmla="*/ 2 h 100"/>
                  <a:gd name="T110" fmla="*/ 54 w 133"/>
                  <a:gd name="T111" fmla="*/ 0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3"/>
                  <a:gd name="T169" fmla="*/ 0 h 100"/>
                  <a:gd name="T170" fmla="*/ 133 w 133"/>
                  <a:gd name="T171" fmla="*/ 100 h 1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3" h="100">
                    <a:moveTo>
                      <a:pt x="54" y="0"/>
                    </a:moveTo>
                    <a:lnTo>
                      <a:pt x="62" y="4"/>
                    </a:lnTo>
                    <a:lnTo>
                      <a:pt x="75" y="11"/>
                    </a:lnTo>
                    <a:lnTo>
                      <a:pt x="79" y="15"/>
                    </a:lnTo>
                    <a:lnTo>
                      <a:pt x="81" y="17"/>
                    </a:lnTo>
                    <a:lnTo>
                      <a:pt x="83" y="17"/>
                    </a:lnTo>
                    <a:lnTo>
                      <a:pt x="85" y="21"/>
                    </a:lnTo>
                    <a:lnTo>
                      <a:pt x="87" y="23"/>
                    </a:lnTo>
                    <a:lnTo>
                      <a:pt x="91" y="27"/>
                    </a:lnTo>
                    <a:lnTo>
                      <a:pt x="91" y="29"/>
                    </a:lnTo>
                    <a:lnTo>
                      <a:pt x="93" y="29"/>
                    </a:lnTo>
                    <a:lnTo>
                      <a:pt x="93" y="31"/>
                    </a:lnTo>
                    <a:lnTo>
                      <a:pt x="95" y="31"/>
                    </a:lnTo>
                    <a:lnTo>
                      <a:pt x="95" y="33"/>
                    </a:lnTo>
                    <a:lnTo>
                      <a:pt x="96" y="34"/>
                    </a:lnTo>
                    <a:lnTo>
                      <a:pt x="96" y="36"/>
                    </a:lnTo>
                    <a:lnTo>
                      <a:pt x="98" y="38"/>
                    </a:lnTo>
                    <a:lnTo>
                      <a:pt x="100" y="40"/>
                    </a:lnTo>
                    <a:lnTo>
                      <a:pt x="100" y="42"/>
                    </a:lnTo>
                    <a:lnTo>
                      <a:pt x="102" y="44"/>
                    </a:lnTo>
                    <a:lnTo>
                      <a:pt x="104" y="44"/>
                    </a:lnTo>
                    <a:lnTo>
                      <a:pt x="106" y="44"/>
                    </a:lnTo>
                    <a:lnTo>
                      <a:pt x="108" y="44"/>
                    </a:lnTo>
                    <a:lnTo>
                      <a:pt x="106" y="44"/>
                    </a:lnTo>
                    <a:lnTo>
                      <a:pt x="121" y="54"/>
                    </a:lnTo>
                    <a:lnTo>
                      <a:pt x="127" y="58"/>
                    </a:lnTo>
                    <a:lnTo>
                      <a:pt x="131" y="69"/>
                    </a:lnTo>
                    <a:lnTo>
                      <a:pt x="133" y="69"/>
                    </a:lnTo>
                    <a:lnTo>
                      <a:pt x="131" y="75"/>
                    </a:lnTo>
                    <a:lnTo>
                      <a:pt x="127" y="77"/>
                    </a:lnTo>
                    <a:lnTo>
                      <a:pt x="127" y="79"/>
                    </a:lnTo>
                    <a:lnTo>
                      <a:pt x="123" y="84"/>
                    </a:lnTo>
                    <a:lnTo>
                      <a:pt x="120" y="92"/>
                    </a:lnTo>
                    <a:lnTo>
                      <a:pt x="114" y="96"/>
                    </a:lnTo>
                    <a:lnTo>
                      <a:pt x="112" y="98"/>
                    </a:lnTo>
                    <a:lnTo>
                      <a:pt x="106" y="100"/>
                    </a:lnTo>
                    <a:lnTo>
                      <a:pt x="104" y="100"/>
                    </a:lnTo>
                    <a:lnTo>
                      <a:pt x="102" y="100"/>
                    </a:lnTo>
                    <a:lnTo>
                      <a:pt x="91" y="100"/>
                    </a:lnTo>
                    <a:lnTo>
                      <a:pt x="89" y="100"/>
                    </a:lnTo>
                    <a:lnTo>
                      <a:pt x="83" y="100"/>
                    </a:lnTo>
                    <a:lnTo>
                      <a:pt x="81" y="100"/>
                    </a:lnTo>
                    <a:lnTo>
                      <a:pt x="75" y="100"/>
                    </a:lnTo>
                    <a:lnTo>
                      <a:pt x="73" y="100"/>
                    </a:lnTo>
                    <a:lnTo>
                      <a:pt x="72" y="98"/>
                    </a:lnTo>
                    <a:lnTo>
                      <a:pt x="70" y="98"/>
                    </a:lnTo>
                    <a:lnTo>
                      <a:pt x="68" y="98"/>
                    </a:lnTo>
                    <a:lnTo>
                      <a:pt x="56" y="98"/>
                    </a:lnTo>
                    <a:lnTo>
                      <a:pt x="54" y="98"/>
                    </a:lnTo>
                    <a:lnTo>
                      <a:pt x="52" y="100"/>
                    </a:lnTo>
                    <a:lnTo>
                      <a:pt x="39" y="100"/>
                    </a:lnTo>
                    <a:lnTo>
                      <a:pt x="29" y="100"/>
                    </a:lnTo>
                    <a:lnTo>
                      <a:pt x="27" y="96"/>
                    </a:lnTo>
                    <a:lnTo>
                      <a:pt x="27" y="92"/>
                    </a:lnTo>
                    <a:lnTo>
                      <a:pt x="27" y="88"/>
                    </a:lnTo>
                    <a:lnTo>
                      <a:pt x="25" y="86"/>
                    </a:lnTo>
                    <a:lnTo>
                      <a:pt x="25" y="84"/>
                    </a:lnTo>
                    <a:lnTo>
                      <a:pt x="25" y="82"/>
                    </a:lnTo>
                    <a:lnTo>
                      <a:pt x="25" y="81"/>
                    </a:lnTo>
                    <a:lnTo>
                      <a:pt x="24" y="79"/>
                    </a:lnTo>
                    <a:lnTo>
                      <a:pt x="22" y="79"/>
                    </a:lnTo>
                    <a:lnTo>
                      <a:pt x="20" y="77"/>
                    </a:lnTo>
                    <a:lnTo>
                      <a:pt x="20" y="75"/>
                    </a:lnTo>
                    <a:lnTo>
                      <a:pt x="18" y="73"/>
                    </a:lnTo>
                    <a:lnTo>
                      <a:pt x="16" y="71"/>
                    </a:lnTo>
                    <a:lnTo>
                      <a:pt x="14" y="71"/>
                    </a:lnTo>
                    <a:lnTo>
                      <a:pt x="12" y="71"/>
                    </a:lnTo>
                    <a:lnTo>
                      <a:pt x="10" y="71"/>
                    </a:lnTo>
                    <a:lnTo>
                      <a:pt x="8" y="71"/>
                    </a:lnTo>
                    <a:lnTo>
                      <a:pt x="8" y="69"/>
                    </a:lnTo>
                    <a:lnTo>
                      <a:pt x="6" y="69"/>
                    </a:lnTo>
                    <a:lnTo>
                      <a:pt x="4" y="65"/>
                    </a:lnTo>
                    <a:lnTo>
                      <a:pt x="2" y="65"/>
                    </a:lnTo>
                    <a:lnTo>
                      <a:pt x="2" y="63"/>
                    </a:lnTo>
                    <a:lnTo>
                      <a:pt x="2" y="61"/>
                    </a:lnTo>
                    <a:lnTo>
                      <a:pt x="2" y="59"/>
                    </a:lnTo>
                    <a:lnTo>
                      <a:pt x="2" y="58"/>
                    </a:lnTo>
                    <a:lnTo>
                      <a:pt x="0" y="58"/>
                    </a:lnTo>
                    <a:lnTo>
                      <a:pt x="2" y="56"/>
                    </a:lnTo>
                    <a:lnTo>
                      <a:pt x="2" y="54"/>
                    </a:lnTo>
                    <a:lnTo>
                      <a:pt x="4" y="54"/>
                    </a:lnTo>
                    <a:lnTo>
                      <a:pt x="6" y="54"/>
                    </a:lnTo>
                    <a:lnTo>
                      <a:pt x="6" y="52"/>
                    </a:lnTo>
                    <a:lnTo>
                      <a:pt x="4" y="52"/>
                    </a:lnTo>
                    <a:lnTo>
                      <a:pt x="4" y="50"/>
                    </a:lnTo>
                    <a:lnTo>
                      <a:pt x="4" y="48"/>
                    </a:lnTo>
                    <a:lnTo>
                      <a:pt x="6" y="48"/>
                    </a:lnTo>
                    <a:lnTo>
                      <a:pt x="6" y="46"/>
                    </a:lnTo>
                    <a:lnTo>
                      <a:pt x="6" y="44"/>
                    </a:lnTo>
                    <a:lnTo>
                      <a:pt x="6" y="42"/>
                    </a:lnTo>
                    <a:lnTo>
                      <a:pt x="6" y="40"/>
                    </a:lnTo>
                    <a:lnTo>
                      <a:pt x="4" y="38"/>
                    </a:lnTo>
                    <a:lnTo>
                      <a:pt x="2" y="40"/>
                    </a:lnTo>
                    <a:lnTo>
                      <a:pt x="2" y="38"/>
                    </a:lnTo>
                    <a:lnTo>
                      <a:pt x="0" y="36"/>
                    </a:lnTo>
                    <a:lnTo>
                      <a:pt x="2" y="31"/>
                    </a:lnTo>
                    <a:lnTo>
                      <a:pt x="6" y="29"/>
                    </a:lnTo>
                    <a:lnTo>
                      <a:pt x="10" y="29"/>
                    </a:lnTo>
                    <a:lnTo>
                      <a:pt x="12" y="27"/>
                    </a:lnTo>
                    <a:lnTo>
                      <a:pt x="14" y="25"/>
                    </a:lnTo>
                    <a:lnTo>
                      <a:pt x="16" y="21"/>
                    </a:lnTo>
                    <a:lnTo>
                      <a:pt x="18" y="19"/>
                    </a:lnTo>
                    <a:lnTo>
                      <a:pt x="20" y="19"/>
                    </a:lnTo>
                    <a:lnTo>
                      <a:pt x="22" y="17"/>
                    </a:lnTo>
                    <a:lnTo>
                      <a:pt x="24" y="17"/>
                    </a:lnTo>
                    <a:lnTo>
                      <a:pt x="25" y="15"/>
                    </a:lnTo>
                    <a:lnTo>
                      <a:pt x="29" y="15"/>
                    </a:lnTo>
                    <a:lnTo>
                      <a:pt x="31" y="15"/>
                    </a:lnTo>
                    <a:lnTo>
                      <a:pt x="31" y="13"/>
                    </a:lnTo>
                    <a:lnTo>
                      <a:pt x="33" y="13"/>
                    </a:lnTo>
                    <a:lnTo>
                      <a:pt x="35" y="11"/>
                    </a:lnTo>
                    <a:lnTo>
                      <a:pt x="37" y="11"/>
                    </a:lnTo>
                    <a:lnTo>
                      <a:pt x="37" y="13"/>
                    </a:lnTo>
                    <a:lnTo>
                      <a:pt x="37" y="15"/>
                    </a:lnTo>
                    <a:lnTo>
                      <a:pt x="39" y="15"/>
                    </a:lnTo>
                    <a:lnTo>
                      <a:pt x="41" y="15"/>
                    </a:lnTo>
                    <a:lnTo>
                      <a:pt x="41" y="17"/>
                    </a:lnTo>
                    <a:lnTo>
                      <a:pt x="45" y="19"/>
                    </a:lnTo>
                    <a:lnTo>
                      <a:pt x="47" y="19"/>
                    </a:lnTo>
                    <a:lnTo>
                      <a:pt x="48" y="19"/>
                    </a:lnTo>
                    <a:lnTo>
                      <a:pt x="50" y="19"/>
                    </a:lnTo>
                    <a:lnTo>
                      <a:pt x="52" y="19"/>
                    </a:lnTo>
                    <a:lnTo>
                      <a:pt x="54" y="19"/>
                    </a:lnTo>
                    <a:lnTo>
                      <a:pt x="56" y="19"/>
                    </a:lnTo>
                    <a:lnTo>
                      <a:pt x="58" y="19"/>
                    </a:lnTo>
                    <a:lnTo>
                      <a:pt x="58" y="21"/>
                    </a:lnTo>
                    <a:lnTo>
                      <a:pt x="60" y="21"/>
                    </a:lnTo>
                    <a:lnTo>
                      <a:pt x="62" y="21"/>
                    </a:lnTo>
                    <a:lnTo>
                      <a:pt x="62" y="19"/>
                    </a:lnTo>
                    <a:lnTo>
                      <a:pt x="62" y="17"/>
                    </a:lnTo>
                    <a:lnTo>
                      <a:pt x="60" y="15"/>
                    </a:lnTo>
                    <a:lnTo>
                      <a:pt x="58" y="15"/>
                    </a:lnTo>
                    <a:lnTo>
                      <a:pt x="58" y="13"/>
                    </a:lnTo>
                    <a:lnTo>
                      <a:pt x="58" y="11"/>
                    </a:lnTo>
                    <a:lnTo>
                      <a:pt x="58" y="10"/>
                    </a:lnTo>
                    <a:lnTo>
                      <a:pt x="56" y="10"/>
                    </a:lnTo>
                    <a:lnTo>
                      <a:pt x="56" y="8"/>
                    </a:lnTo>
                    <a:lnTo>
                      <a:pt x="54" y="6"/>
                    </a:lnTo>
                    <a:lnTo>
                      <a:pt x="54" y="4"/>
                    </a:lnTo>
                    <a:lnTo>
                      <a:pt x="56" y="4"/>
                    </a:lnTo>
                    <a:lnTo>
                      <a:pt x="56" y="2"/>
                    </a:lnTo>
                    <a:lnTo>
                      <a:pt x="56" y="0"/>
                    </a:lnTo>
                    <a:lnTo>
                      <a:pt x="54" y="0"/>
                    </a:lnTo>
                    <a:close/>
                  </a:path>
                </a:pathLst>
              </a:custGeom>
              <a:solidFill>
                <a:srgbClr val="2E648C"/>
              </a:solidFill>
              <a:ln w="6350">
                <a:solidFill>
                  <a:srgbClr val="E1E1E1"/>
                </a:solidFill>
                <a:prstDash val="solid"/>
                <a:round/>
                <a:headEnd/>
                <a:tailEnd/>
              </a:ln>
            </p:spPr>
            <p:txBody>
              <a:bodyPr/>
              <a:lstStyle/>
              <a:p>
                <a:endParaRPr lang="en-US"/>
              </a:p>
            </p:txBody>
          </p:sp>
          <p:sp>
            <p:nvSpPr>
              <p:cNvPr id="38245" name="Freeform 102"/>
              <p:cNvSpPr>
                <a:spLocks/>
              </p:cNvSpPr>
              <p:nvPr/>
            </p:nvSpPr>
            <p:spPr bwMode="auto">
              <a:xfrm>
                <a:off x="2379" y="1181"/>
                <a:ext cx="148" cy="161"/>
              </a:xfrm>
              <a:custGeom>
                <a:avLst/>
                <a:gdLst>
                  <a:gd name="T0" fmla="*/ 73 w 148"/>
                  <a:gd name="T1" fmla="*/ 0 h 161"/>
                  <a:gd name="T2" fmla="*/ 96 w 148"/>
                  <a:gd name="T3" fmla="*/ 3 h 161"/>
                  <a:gd name="T4" fmla="*/ 125 w 148"/>
                  <a:gd name="T5" fmla="*/ 3 h 161"/>
                  <a:gd name="T6" fmla="*/ 141 w 148"/>
                  <a:gd name="T7" fmla="*/ 34 h 161"/>
                  <a:gd name="T8" fmla="*/ 141 w 148"/>
                  <a:gd name="T9" fmla="*/ 57 h 161"/>
                  <a:gd name="T10" fmla="*/ 141 w 148"/>
                  <a:gd name="T11" fmla="*/ 61 h 161"/>
                  <a:gd name="T12" fmla="*/ 143 w 148"/>
                  <a:gd name="T13" fmla="*/ 65 h 161"/>
                  <a:gd name="T14" fmla="*/ 146 w 148"/>
                  <a:gd name="T15" fmla="*/ 67 h 161"/>
                  <a:gd name="T16" fmla="*/ 148 w 148"/>
                  <a:gd name="T17" fmla="*/ 76 h 161"/>
                  <a:gd name="T18" fmla="*/ 146 w 148"/>
                  <a:gd name="T19" fmla="*/ 80 h 161"/>
                  <a:gd name="T20" fmla="*/ 144 w 148"/>
                  <a:gd name="T21" fmla="*/ 84 h 161"/>
                  <a:gd name="T22" fmla="*/ 143 w 148"/>
                  <a:gd name="T23" fmla="*/ 86 h 161"/>
                  <a:gd name="T24" fmla="*/ 141 w 148"/>
                  <a:gd name="T25" fmla="*/ 94 h 161"/>
                  <a:gd name="T26" fmla="*/ 139 w 148"/>
                  <a:gd name="T27" fmla="*/ 130 h 161"/>
                  <a:gd name="T28" fmla="*/ 123 w 148"/>
                  <a:gd name="T29" fmla="*/ 155 h 161"/>
                  <a:gd name="T30" fmla="*/ 121 w 148"/>
                  <a:gd name="T31" fmla="*/ 159 h 161"/>
                  <a:gd name="T32" fmla="*/ 120 w 148"/>
                  <a:gd name="T33" fmla="*/ 161 h 161"/>
                  <a:gd name="T34" fmla="*/ 118 w 148"/>
                  <a:gd name="T35" fmla="*/ 155 h 161"/>
                  <a:gd name="T36" fmla="*/ 112 w 148"/>
                  <a:gd name="T37" fmla="*/ 151 h 161"/>
                  <a:gd name="T38" fmla="*/ 108 w 148"/>
                  <a:gd name="T39" fmla="*/ 153 h 161"/>
                  <a:gd name="T40" fmla="*/ 104 w 148"/>
                  <a:gd name="T41" fmla="*/ 155 h 161"/>
                  <a:gd name="T42" fmla="*/ 96 w 148"/>
                  <a:gd name="T43" fmla="*/ 153 h 161"/>
                  <a:gd name="T44" fmla="*/ 95 w 148"/>
                  <a:gd name="T45" fmla="*/ 149 h 161"/>
                  <a:gd name="T46" fmla="*/ 91 w 148"/>
                  <a:gd name="T47" fmla="*/ 147 h 161"/>
                  <a:gd name="T48" fmla="*/ 89 w 148"/>
                  <a:gd name="T49" fmla="*/ 146 h 161"/>
                  <a:gd name="T50" fmla="*/ 85 w 148"/>
                  <a:gd name="T51" fmla="*/ 146 h 161"/>
                  <a:gd name="T52" fmla="*/ 81 w 148"/>
                  <a:gd name="T53" fmla="*/ 146 h 161"/>
                  <a:gd name="T54" fmla="*/ 77 w 148"/>
                  <a:gd name="T55" fmla="*/ 146 h 161"/>
                  <a:gd name="T56" fmla="*/ 73 w 148"/>
                  <a:gd name="T57" fmla="*/ 147 h 161"/>
                  <a:gd name="T58" fmla="*/ 72 w 148"/>
                  <a:gd name="T59" fmla="*/ 147 h 161"/>
                  <a:gd name="T60" fmla="*/ 66 w 148"/>
                  <a:gd name="T61" fmla="*/ 151 h 161"/>
                  <a:gd name="T62" fmla="*/ 58 w 148"/>
                  <a:gd name="T63" fmla="*/ 149 h 161"/>
                  <a:gd name="T64" fmla="*/ 47 w 148"/>
                  <a:gd name="T65" fmla="*/ 147 h 161"/>
                  <a:gd name="T66" fmla="*/ 33 w 148"/>
                  <a:gd name="T67" fmla="*/ 138 h 161"/>
                  <a:gd name="T68" fmla="*/ 18 w 148"/>
                  <a:gd name="T69" fmla="*/ 134 h 161"/>
                  <a:gd name="T70" fmla="*/ 18 w 148"/>
                  <a:gd name="T71" fmla="*/ 134 h 161"/>
                  <a:gd name="T72" fmla="*/ 10 w 148"/>
                  <a:gd name="T73" fmla="*/ 124 h 161"/>
                  <a:gd name="T74" fmla="*/ 4 w 148"/>
                  <a:gd name="T75" fmla="*/ 117 h 161"/>
                  <a:gd name="T76" fmla="*/ 6 w 148"/>
                  <a:gd name="T77" fmla="*/ 101 h 161"/>
                  <a:gd name="T78" fmla="*/ 10 w 148"/>
                  <a:gd name="T79" fmla="*/ 99 h 161"/>
                  <a:gd name="T80" fmla="*/ 14 w 148"/>
                  <a:gd name="T81" fmla="*/ 98 h 161"/>
                  <a:gd name="T82" fmla="*/ 16 w 148"/>
                  <a:gd name="T83" fmla="*/ 99 h 161"/>
                  <a:gd name="T84" fmla="*/ 24 w 148"/>
                  <a:gd name="T85" fmla="*/ 98 h 161"/>
                  <a:gd name="T86" fmla="*/ 25 w 148"/>
                  <a:gd name="T87" fmla="*/ 94 h 161"/>
                  <a:gd name="T88" fmla="*/ 27 w 148"/>
                  <a:gd name="T89" fmla="*/ 92 h 161"/>
                  <a:gd name="T90" fmla="*/ 31 w 148"/>
                  <a:gd name="T91" fmla="*/ 92 h 161"/>
                  <a:gd name="T92" fmla="*/ 37 w 148"/>
                  <a:gd name="T93" fmla="*/ 90 h 161"/>
                  <a:gd name="T94" fmla="*/ 41 w 148"/>
                  <a:gd name="T95" fmla="*/ 90 h 161"/>
                  <a:gd name="T96" fmla="*/ 45 w 148"/>
                  <a:gd name="T97" fmla="*/ 86 h 161"/>
                  <a:gd name="T98" fmla="*/ 41 w 148"/>
                  <a:gd name="T99" fmla="*/ 82 h 161"/>
                  <a:gd name="T100" fmla="*/ 47 w 148"/>
                  <a:gd name="T101" fmla="*/ 76 h 161"/>
                  <a:gd name="T102" fmla="*/ 47 w 148"/>
                  <a:gd name="T103" fmla="*/ 74 h 161"/>
                  <a:gd name="T104" fmla="*/ 45 w 148"/>
                  <a:gd name="T105" fmla="*/ 71 h 161"/>
                  <a:gd name="T106" fmla="*/ 48 w 148"/>
                  <a:gd name="T107" fmla="*/ 51 h 161"/>
                  <a:gd name="T108" fmla="*/ 52 w 148"/>
                  <a:gd name="T109" fmla="*/ 44 h 161"/>
                  <a:gd name="T110" fmla="*/ 62 w 148"/>
                  <a:gd name="T111" fmla="*/ 23 h 1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
                  <a:gd name="T169" fmla="*/ 0 h 161"/>
                  <a:gd name="T170" fmla="*/ 148 w 148"/>
                  <a:gd name="T171" fmla="*/ 161 h 1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 h="161">
                    <a:moveTo>
                      <a:pt x="70" y="3"/>
                    </a:moveTo>
                    <a:lnTo>
                      <a:pt x="72" y="0"/>
                    </a:lnTo>
                    <a:lnTo>
                      <a:pt x="73" y="0"/>
                    </a:lnTo>
                    <a:lnTo>
                      <a:pt x="89" y="3"/>
                    </a:lnTo>
                    <a:lnTo>
                      <a:pt x="93" y="3"/>
                    </a:lnTo>
                    <a:lnTo>
                      <a:pt x="96" y="3"/>
                    </a:lnTo>
                    <a:lnTo>
                      <a:pt x="102" y="3"/>
                    </a:lnTo>
                    <a:lnTo>
                      <a:pt x="123" y="3"/>
                    </a:lnTo>
                    <a:lnTo>
                      <a:pt x="125" y="3"/>
                    </a:lnTo>
                    <a:lnTo>
                      <a:pt x="141" y="3"/>
                    </a:lnTo>
                    <a:lnTo>
                      <a:pt x="141" y="7"/>
                    </a:lnTo>
                    <a:lnTo>
                      <a:pt x="141" y="34"/>
                    </a:lnTo>
                    <a:lnTo>
                      <a:pt x="141" y="42"/>
                    </a:lnTo>
                    <a:lnTo>
                      <a:pt x="141" y="44"/>
                    </a:lnTo>
                    <a:lnTo>
                      <a:pt x="141" y="57"/>
                    </a:lnTo>
                    <a:lnTo>
                      <a:pt x="141" y="59"/>
                    </a:lnTo>
                    <a:lnTo>
                      <a:pt x="141" y="61"/>
                    </a:lnTo>
                    <a:lnTo>
                      <a:pt x="143" y="63"/>
                    </a:lnTo>
                    <a:lnTo>
                      <a:pt x="143" y="65"/>
                    </a:lnTo>
                    <a:lnTo>
                      <a:pt x="144" y="65"/>
                    </a:lnTo>
                    <a:lnTo>
                      <a:pt x="146" y="67"/>
                    </a:lnTo>
                    <a:lnTo>
                      <a:pt x="146" y="69"/>
                    </a:lnTo>
                    <a:lnTo>
                      <a:pt x="146" y="71"/>
                    </a:lnTo>
                    <a:lnTo>
                      <a:pt x="148" y="76"/>
                    </a:lnTo>
                    <a:lnTo>
                      <a:pt x="146" y="78"/>
                    </a:lnTo>
                    <a:lnTo>
                      <a:pt x="146" y="80"/>
                    </a:lnTo>
                    <a:lnTo>
                      <a:pt x="144" y="82"/>
                    </a:lnTo>
                    <a:lnTo>
                      <a:pt x="144" y="84"/>
                    </a:lnTo>
                    <a:lnTo>
                      <a:pt x="143" y="84"/>
                    </a:lnTo>
                    <a:lnTo>
                      <a:pt x="143" y="86"/>
                    </a:lnTo>
                    <a:lnTo>
                      <a:pt x="143" y="88"/>
                    </a:lnTo>
                    <a:lnTo>
                      <a:pt x="141" y="90"/>
                    </a:lnTo>
                    <a:lnTo>
                      <a:pt x="141" y="94"/>
                    </a:lnTo>
                    <a:lnTo>
                      <a:pt x="141" y="103"/>
                    </a:lnTo>
                    <a:lnTo>
                      <a:pt x="139" y="130"/>
                    </a:lnTo>
                    <a:lnTo>
                      <a:pt x="139" y="149"/>
                    </a:lnTo>
                    <a:lnTo>
                      <a:pt x="137" y="151"/>
                    </a:lnTo>
                    <a:lnTo>
                      <a:pt x="123" y="155"/>
                    </a:lnTo>
                    <a:lnTo>
                      <a:pt x="123" y="157"/>
                    </a:lnTo>
                    <a:lnTo>
                      <a:pt x="121" y="157"/>
                    </a:lnTo>
                    <a:lnTo>
                      <a:pt x="121" y="159"/>
                    </a:lnTo>
                    <a:lnTo>
                      <a:pt x="121" y="161"/>
                    </a:lnTo>
                    <a:lnTo>
                      <a:pt x="120" y="161"/>
                    </a:lnTo>
                    <a:lnTo>
                      <a:pt x="118" y="157"/>
                    </a:lnTo>
                    <a:lnTo>
                      <a:pt x="118" y="155"/>
                    </a:lnTo>
                    <a:lnTo>
                      <a:pt x="116" y="155"/>
                    </a:lnTo>
                    <a:lnTo>
                      <a:pt x="116" y="153"/>
                    </a:lnTo>
                    <a:lnTo>
                      <a:pt x="112" y="151"/>
                    </a:lnTo>
                    <a:lnTo>
                      <a:pt x="110" y="151"/>
                    </a:lnTo>
                    <a:lnTo>
                      <a:pt x="108" y="153"/>
                    </a:lnTo>
                    <a:lnTo>
                      <a:pt x="106" y="151"/>
                    </a:lnTo>
                    <a:lnTo>
                      <a:pt x="106" y="153"/>
                    </a:lnTo>
                    <a:lnTo>
                      <a:pt x="104" y="155"/>
                    </a:lnTo>
                    <a:lnTo>
                      <a:pt x="98" y="155"/>
                    </a:lnTo>
                    <a:lnTo>
                      <a:pt x="96" y="153"/>
                    </a:lnTo>
                    <a:lnTo>
                      <a:pt x="96" y="151"/>
                    </a:lnTo>
                    <a:lnTo>
                      <a:pt x="96" y="149"/>
                    </a:lnTo>
                    <a:lnTo>
                      <a:pt x="95" y="149"/>
                    </a:lnTo>
                    <a:lnTo>
                      <a:pt x="95" y="147"/>
                    </a:lnTo>
                    <a:lnTo>
                      <a:pt x="91" y="147"/>
                    </a:lnTo>
                    <a:lnTo>
                      <a:pt x="91" y="146"/>
                    </a:lnTo>
                    <a:lnTo>
                      <a:pt x="89" y="146"/>
                    </a:lnTo>
                    <a:lnTo>
                      <a:pt x="87" y="146"/>
                    </a:lnTo>
                    <a:lnTo>
                      <a:pt x="85" y="146"/>
                    </a:lnTo>
                    <a:lnTo>
                      <a:pt x="83" y="144"/>
                    </a:lnTo>
                    <a:lnTo>
                      <a:pt x="81" y="146"/>
                    </a:lnTo>
                    <a:lnTo>
                      <a:pt x="79" y="146"/>
                    </a:lnTo>
                    <a:lnTo>
                      <a:pt x="77" y="146"/>
                    </a:lnTo>
                    <a:lnTo>
                      <a:pt x="75" y="146"/>
                    </a:lnTo>
                    <a:lnTo>
                      <a:pt x="73" y="147"/>
                    </a:lnTo>
                    <a:lnTo>
                      <a:pt x="72" y="147"/>
                    </a:lnTo>
                    <a:lnTo>
                      <a:pt x="70" y="149"/>
                    </a:lnTo>
                    <a:lnTo>
                      <a:pt x="68" y="151"/>
                    </a:lnTo>
                    <a:lnTo>
                      <a:pt x="66" y="151"/>
                    </a:lnTo>
                    <a:lnTo>
                      <a:pt x="62" y="149"/>
                    </a:lnTo>
                    <a:lnTo>
                      <a:pt x="58" y="149"/>
                    </a:lnTo>
                    <a:lnTo>
                      <a:pt x="56" y="149"/>
                    </a:lnTo>
                    <a:lnTo>
                      <a:pt x="54" y="149"/>
                    </a:lnTo>
                    <a:lnTo>
                      <a:pt x="47" y="147"/>
                    </a:lnTo>
                    <a:lnTo>
                      <a:pt x="43" y="146"/>
                    </a:lnTo>
                    <a:lnTo>
                      <a:pt x="43" y="142"/>
                    </a:lnTo>
                    <a:lnTo>
                      <a:pt x="33" y="138"/>
                    </a:lnTo>
                    <a:lnTo>
                      <a:pt x="20" y="134"/>
                    </a:lnTo>
                    <a:lnTo>
                      <a:pt x="18" y="134"/>
                    </a:lnTo>
                    <a:lnTo>
                      <a:pt x="16" y="132"/>
                    </a:lnTo>
                    <a:lnTo>
                      <a:pt x="10" y="126"/>
                    </a:lnTo>
                    <a:lnTo>
                      <a:pt x="10" y="124"/>
                    </a:lnTo>
                    <a:lnTo>
                      <a:pt x="4" y="117"/>
                    </a:lnTo>
                    <a:lnTo>
                      <a:pt x="0" y="113"/>
                    </a:lnTo>
                    <a:lnTo>
                      <a:pt x="4" y="101"/>
                    </a:lnTo>
                    <a:lnTo>
                      <a:pt x="6" y="101"/>
                    </a:lnTo>
                    <a:lnTo>
                      <a:pt x="8" y="101"/>
                    </a:lnTo>
                    <a:lnTo>
                      <a:pt x="10" y="99"/>
                    </a:lnTo>
                    <a:lnTo>
                      <a:pt x="10" y="98"/>
                    </a:lnTo>
                    <a:lnTo>
                      <a:pt x="12" y="98"/>
                    </a:lnTo>
                    <a:lnTo>
                      <a:pt x="14" y="98"/>
                    </a:lnTo>
                    <a:lnTo>
                      <a:pt x="16" y="99"/>
                    </a:lnTo>
                    <a:lnTo>
                      <a:pt x="18" y="99"/>
                    </a:lnTo>
                    <a:lnTo>
                      <a:pt x="20" y="99"/>
                    </a:lnTo>
                    <a:lnTo>
                      <a:pt x="24" y="98"/>
                    </a:lnTo>
                    <a:lnTo>
                      <a:pt x="25" y="96"/>
                    </a:lnTo>
                    <a:lnTo>
                      <a:pt x="25" y="94"/>
                    </a:lnTo>
                    <a:lnTo>
                      <a:pt x="25" y="92"/>
                    </a:lnTo>
                    <a:lnTo>
                      <a:pt x="27" y="92"/>
                    </a:lnTo>
                    <a:lnTo>
                      <a:pt x="29" y="92"/>
                    </a:lnTo>
                    <a:lnTo>
                      <a:pt x="31" y="92"/>
                    </a:lnTo>
                    <a:lnTo>
                      <a:pt x="37" y="92"/>
                    </a:lnTo>
                    <a:lnTo>
                      <a:pt x="37" y="90"/>
                    </a:lnTo>
                    <a:lnTo>
                      <a:pt x="39" y="90"/>
                    </a:lnTo>
                    <a:lnTo>
                      <a:pt x="41" y="90"/>
                    </a:lnTo>
                    <a:lnTo>
                      <a:pt x="43" y="90"/>
                    </a:lnTo>
                    <a:lnTo>
                      <a:pt x="45" y="88"/>
                    </a:lnTo>
                    <a:lnTo>
                      <a:pt x="45" y="86"/>
                    </a:lnTo>
                    <a:lnTo>
                      <a:pt x="43" y="86"/>
                    </a:lnTo>
                    <a:lnTo>
                      <a:pt x="41" y="84"/>
                    </a:lnTo>
                    <a:lnTo>
                      <a:pt x="41" y="82"/>
                    </a:lnTo>
                    <a:lnTo>
                      <a:pt x="43" y="80"/>
                    </a:lnTo>
                    <a:lnTo>
                      <a:pt x="45" y="78"/>
                    </a:lnTo>
                    <a:lnTo>
                      <a:pt x="47" y="76"/>
                    </a:lnTo>
                    <a:lnTo>
                      <a:pt x="47" y="74"/>
                    </a:lnTo>
                    <a:lnTo>
                      <a:pt x="45" y="74"/>
                    </a:lnTo>
                    <a:lnTo>
                      <a:pt x="45" y="71"/>
                    </a:lnTo>
                    <a:lnTo>
                      <a:pt x="43" y="65"/>
                    </a:lnTo>
                    <a:lnTo>
                      <a:pt x="48" y="55"/>
                    </a:lnTo>
                    <a:lnTo>
                      <a:pt x="48" y="51"/>
                    </a:lnTo>
                    <a:lnTo>
                      <a:pt x="52" y="44"/>
                    </a:lnTo>
                    <a:lnTo>
                      <a:pt x="58" y="30"/>
                    </a:lnTo>
                    <a:lnTo>
                      <a:pt x="60" y="28"/>
                    </a:lnTo>
                    <a:lnTo>
                      <a:pt x="62" y="23"/>
                    </a:lnTo>
                    <a:lnTo>
                      <a:pt x="66" y="13"/>
                    </a:lnTo>
                    <a:lnTo>
                      <a:pt x="70" y="3"/>
                    </a:lnTo>
                    <a:close/>
                  </a:path>
                </a:pathLst>
              </a:custGeom>
              <a:solidFill>
                <a:srgbClr val="628AA8"/>
              </a:solidFill>
              <a:ln w="6350">
                <a:solidFill>
                  <a:srgbClr val="E1E1E1"/>
                </a:solidFill>
                <a:prstDash val="solid"/>
                <a:round/>
                <a:headEnd/>
                <a:tailEnd/>
              </a:ln>
            </p:spPr>
            <p:txBody>
              <a:bodyPr/>
              <a:lstStyle/>
              <a:p>
                <a:endParaRPr lang="en-US"/>
              </a:p>
            </p:txBody>
          </p:sp>
          <p:sp>
            <p:nvSpPr>
              <p:cNvPr id="38246" name="Freeform 103"/>
              <p:cNvSpPr>
                <a:spLocks/>
              </p:cNvSpPr>
              <p:nvPr/>
            </p:nvSpPr>
            <p:spPr bwMode="auto">
              <a:xfrm>
                <a:off x="1431" y="873"/>
                <a:ext cx="200" cy="158"/>
              </a:xfrm>
              <a:custGeom>
                <a:avLst/>
                <a:gdLst>
                  <a:gd name="T0" fmla="*/ 138 w 200"/>
                  <a:gd name="T1" fmla="*/ 6 h 158"/>
                  <a:gd name="T2" fmla="*/ 154 w 200"/>
                  <a:gd name="T3" fmla="*/ 23 h 158"/>
                  <a:gd name="T4" fmla="*/ 167 w 200"/>
                  <a:gd name="T5" fmla="*/ 20 h 158"/>
                  <a:gd name="T6" fmla="*/ 179 w 200"/>
                  <a:gd name="T7" fmla="*/ 20 h 158"/>
                  <a:gd name="T8" fmla="*/ 182 w 200"/>
                  <a:gd name="T9" fmla="*/ 27 h 158"/>
                  <a:gd name="T10" fmla="*/ 186 w 200"/>
                  <a:gd name="T11" fmla="*/ 27 h 158"/>
                  <a:gd name="T12" fmla="*/ 188 w 200"/>
                  <a:gd name="T13" fmla="*/ 29 h 158"/>
                  <a:gd name="T14" fmla="*/ 192 w 200"/>
                  <a:gd name="T15" fmla="*/ 35 h 158"/>
                  <a:gd name="T16" fmla="*/ 194 w 200"/>
                  <a:gd name="T17" fmla="*/ 37 h 158"/>
                  <a:gd name="T18" fmla="*/ 200 w 200"/>
                  <a:gd name="T19" fmla="*/ 43 h 158"/>
                  <a:gd name="T20" fmla="*/ 198 w 200"/>
                  <a:gd name="T21" fmla="*/ 68 h 158"/>
                  <a:gd name="T22" fmla="*/ 198 w 200"/>
                  <a:gd name="T23" fmla="*/ 70 h 158"/>
                  <a:gd name="T24" fmla="*/ 198 w 200"/>
                  <a:gd name="T25" fmla="*/ 71 h 158"/>
                  <a:gd name="T26" fmla="*/ 198 w 200"/>
                  <a:gd name="T27" fmla="*/ 83 h 158"/>
                  <a:gd name="T28" fmla="*/ 196 w 200"/>
                  <a:gd name="T29" fmla="*/ 102 h 158"/>
                  <a:gd name="T30" fmla="*/ 194 w 200"/>
                  <a:gd name="T31" fmla="*/ 133 h 158"/>
                  <a:gd name="T32" fmla="*/ 167 w 200"/>
                  <a:gd name="T33" fmla="*/ 137 h 158"/>
                  <a:gd name="T34" fmla="*/ 131 w 200"/>
                  <a:gd name="T35" fmla="*/ 148 h 158"/>
                  <a:gd name="T36" fmla="*/ 121 w 200"/>
                  <a:gd name="T37" fmla="*/ 144 h 158"/>
                  <a:gd name="T38" fmla="*/ 110 w 200"/>
                  <a:gd name="T39" fmla="*/ 148 h 158"/>
                  <a:gd name="T40" fmla="*/ 108 w 200"/>
                  <a:gd name="T41" fmla="*/ 146 h 158"/>
                  <a:gd name="T42" fmla="*/ 102 w 200"/>
                  <a:gd name="T43" fmla="*/ 144 h 158"/>
                  <a:gd name="T44" fmla="*/ 98 w 200"/>
                  <a:gd name="T45" fmla="*/ 144 h 158"/>
                  <a:gd name="T46" fmla="*/ 92 w 200"/>
                  <a:gd name="T47" fmla="*/ 146 h 158"/>
                  <a:gd name="T48" fmla="*/ 88 w 200"/>
                  <a:gd name="T49" fmla="*/ 148 h 158"/>
                  <a:gd name="T50" fmla="*/ 81 w 200"/>
                  <a:gd name="T51" fmla="*/ 148 h 158"/>
                  <a:gd name="T52" fmla="*/ 71 w 200"/>
                  <a:gd name="T53" fmla="*/ 154 h 158"/>
                  <a:gd name="T54" fmla="*/ 63 w 200"/>
                  <a:gd name="T55" fmla="*/ 158 h 158"/>
                  <a:gd name="T56" fmla="*/ 52 w 200"/>
                  <a:gd name="T57" fmla="*/ 142 h 158"/>
                  <a:gd name="T58" fmla="*/ 48 w 200"/>
                  <a:gd name="T59" fmla="*/ 141 h 158"/>
                  <a:gd name="T60" fmla="*/ 46 w 200"/>
                  <a:gd name="T61" fmla="*/ 139 h 158"/>
                  <a:gd name="T62" fmla="*/ 42 w 200"/>
                  <a:gd name="T63" fmla="*/ 133 h 158"/>
                  <a:gd name="T64" fmla="*/ 38 w 200"/>
                  <a:gd name="T65" fmla="*/ 129 h 158"/>
                  <a:gd name="T66" fmla="*/ 31 w 200"/>
                  <a:gd name="T67" fmla="*/ 129 h 158"/>
                  <a:gd name="T68" fmla="*/ 27 w 200"/>
                  <a:gd name="T69" fmla="*/ 123 h 158"/>
                  <a:gd name="T70" fmla="*/ 21 w 200"/>
                  <a:gd name="T71" fmla="*/ 123 h 158"/>
                  <a:gd name="T72" fmla="*/ 14 w 200"/>
                  <a:gd name="T73" fmla="*/ 119 h 158"/>
                  <a:gd name="T74" fmla="*/ 6 w 200"/>
                  <a:gd name="T75" fmla="*/ 110 h 158"/>
                  <a:gd name="T76" fmla="*/ 21 w 200"/>
                  <a:gd name="T77" fmla="*/ 91 h 158"/>
                  <a:gd name="T78" fmla="*/ 27 w 200"/>
                  <a:gd name="T79" fmla="*/ 81 h 158"/>
                  <a:gd name="T80" fmla="*/ 31 w 200"/>
                  <a:gd name="T81" fmla="*/ 62 h 158"/>
                  <a:gd name="T82" fmla="*/ 38 w 200"/>
                  <a:gd name="T83" fmla="*/ 56 h 158"/>
                  <a:gd name="T84" fmla="*/ 40 w 200"/>
                  <a:gd name="T85" fmla="*/ 50 h 158"/>
                  <a:gd name="T86" fmla="*/ 48 w 200"/>
                  <a:gd name="T87" fmla="*/ 54 h 158"/>
                  <a:gd name="T88" fmla="*/ 54 w 200"/>
                  <a:gd name="T89" fmla="*/ 50 h 158"/>
                  <a:gd name="T90" fmla="*/ 56 w 200"/>
                  <a:gd name="T91" fmla="*/ 27 h 158"/>
                  <a:gd name="T92" fmla="*/ 56 w 200"/>
                  <a:gd name="T93" fmla="*/ 25 h 158"/>
                  <a:gd name="T94" fmla="*/ 62 w 200"/>
                  <a:gd name="T95" fmla="*/ 23 h 158"/>
                  <a:gd name="T96" fmla="*/ 69 w 200"/>
                  <a:gd name="T97" fmla="*/ 23 h 158"/>
                  <a:gd name="T98" fmla="*/ 75 w 200"/>
                  <a:gd name="T99" fmla="*/ 25 h 158"/>
                  <a:gd name="T100" fmla="*/ 86 w 200"/>
                  <a:gd name="T101" fmla="*/ 27 h 158"/>
                  <a:gd name="T102" fmla="*/ 102 w 200"/>
                  <a:gd name="T103" fmla="*/ 18 h 158"/>
                  <a:gd name="T104" fmla="*/ 110 w 200"/>
                  <a:gd name="T105" fmla="*/ 10 h 158"/>
                  <a:gd name="T106" fmla="*/ 117 w 200"/>
                  <a:gd name="T107" fmla="*/ 2 h 158"/>
                  <a:gd name="T108" fmla="*/ 119 w 200"/>
                  <a:gd name="T109" fmla="*/ 6 h 158"/>
                  <a:gd name="T110" fmla="*/ 131 w 200"/>
                  <a:gd name="T111" fmla="*/ 2 h 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58"/>
                  <a:gd name="T170" fmla="*/ 200 w 200"/>
                  <a:gd name="T171" fmla="*/ 158 h 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58">
                    <a:moveTo>
                      <a:pt x="136" y="0"/>
                    </a:moveTo>
                    <a:lnTo>
                      <a:pt x="138" y="2"/>
                    </a:lnTo>
                    <a:lnTo>
                      <a:pt x="138" y="4"/>
                    </a:lnTo>
                    <a:lnTo>
                      <a:pt x="140" y="4"/>
                    </a:lnTo>
                    <a:lnTo>
                      <a:pt x="138" y="4"/>
                    </a:lnTo>
                    <a:lnTo>
                      <a:pt x="138" y="6"/>
                    </a:lnTo>
                    <a:lnTo>
                      <a:pt x="140" y="8"/>
                    </a:lnTo>
                    <a:lnTo>
                      <a:pt x="150" y="10"/>
                    </a:lnTo>
                    <a:lnTo>
                      <a:pt x="150" y="16"/>
                    </a:lnTo>
                    <a:lnTo>
                      <a:pt x="152" y="22"/>
                    </a:lnTo>
                    <a:lnTo>
                      <a:pt x="154" y="23"/>
                    </a:lnTo>
                    <a:lnTo>
                      <a:pt x="161" y="23"/>
                    </a:lnTo>
                    <a:lnTo>
                      <a:pt x="163" y="23"/>
                    </a:lnTo>
                    <a:lnTo>
                      <a:pt x="167" y="23"/>
                    </a:lnTo>
                    <a:lnTo>
                      <a:pt x="169" y="22"/>
                    </a:lnTo>
                    <a:lnTo>
                      <a:pt x="167" y="20"/>
                    </a:lnTo>
                    <a:lnTo>
                      <a:pt x="169" y="16"/>
                    </a:lnTo>
                    <a:lnTo>
                      <a:pt x="171" y="14"/>
                    </a:lnTo>
                    <a:lnTo>
                      <a:pt x="179" y="20"/>
                    </a:lnTo>
                    <a:lnTo>
                      <a:pt x="179" y="22"/>
                    </a:lnTo>
                    <a:lnTo>
                      <a:pt x="181" y="25"/>
                    </a:lnTo>
                    <a:lnTo>
                      <a:pt x="182" y="27"/>
                    </a:lnTo>
                    <a:lnTo>
                      <a:pt x="184" y="27"/>
                    </a:lnTo>
                    <a:lnTo>
                      <a:pt x="186" y="27"/>
                    </a:lnTo>
                    <a:lnTo>
                      <a:pt x="188" y="29"/>
                    </a:lnTo>
                    <a:lnTo>
                      <a:pt x="190" y="29"/>
                    </a:lnTo>
                    <a:lnTo>
                      <a:pt x="192" y="33"/>
                    </a:lnTo>
                    <a:lnTo>
                      <a:pt x="190" y="33"/>
                    </a:lnTo>
                    <a:lnTo>
                      <a:pt x="192" y="35"/>
                    </a:lnTo>
                    <a:lnTo>
                      <a:pt x="192" y="37"/>
                    </a:lnTo>
                    <a:lnTo>
                      <a:pt x="194" y="37"/>
                    </a:lnTo>
                    <a:lnTo>
                      <a:pt x="198" y="39"/>
                    </a:lnTo>
                    <a:lnTo>
                      <a:pt x="200" y="41"/>
                    </a:lnTo>
                    <a:lnTo>
                      <a:pt x="200" y="43"/>
                    </a:lnTo>
                    <a:lnTo>
                      <a:pt x="200" y="45"/>
                    </a:lnTo>
                    <a:lnTo>
                      <a:pt x="198" y="58"/>
                    </a:lnTo>
                    <a:lnTo>
                      <a:pt x="198" y="62"/>
                    </a:lnTo>
                    <a:lnTo>
                      <a:pt x="198" y="66"/>
                    </a:lnTo>
                    <a:lnTo>
                      <a:pt x="198" y="68"/>
                    </a:lnTo>
                    <a:lnTo>
                      <a:pt x="198" y="70"/>
                    </a:lnTo>
                    <a:lnTo>
                      <a:pt x="198" y="71"/>
                    </a:lnTo>
                    <a:lnTo>
                      <a:pt x="198" y="73"/>
                    </a:lnTo>
                    <a:lnTo>
                      <a:pt x="198" y="79"/>
                    </a:lnTo>
                    <a:lnTo>
                      <a:pt x="198" y="81"/>
                    </a:lnTo>
                    <a:lnTo>
                      <a:pt x="198" y="83"/>
                    </a:lnTo>
                    <a:lnTo>
                      <a:pt x="198" y="87"/>
                    </a:lnTo>
                    <a:lnTo>
                      <a:pt x="196" y="100"/>
                    </a:lnTo>
                    <a:lnTo>
                      <a:pt x="196" y="102"/>
                    </a:lnTo>
                    <a:lnTo>
                      <a:pt x="196" y="108"/>
                    </a:lnTo>
                    <a:lnTo>
                      <a:pt x="196" y="116"/>
                    </a:lnTo>
                    <a:lnTo>
                      <a:pt x="196" y="118"/>
                    </a:lnTo>
                    <a:lnTo>
                      <a:pt x="194" y="121"/>
                    </a:lnTo>
                    <a:lnTo>
                      <a:pt x="194" y="131"/>
                    </a:lnTo>
                    <a:lnTo>
                      <a:pt x="194" y="133"/>
                    </a:lnTo>
                    <a:lnTo>
                      <a:pt x="194" y="135"/>
                    </a:lnTo>
                    <a:lnTo>
                      <a:pt x="194" y="139"/>
                    </a:lnTo>
                    <a:lnTo>
                      <a:pt x="192" y="139"/>
                    </a:lnTo>
                    <a:lnTo>
                      <a:pt x="190" y="139"/>
                    </a:lnTo>
                    <a:lnTo>
                      <a:pt x="169" y="139"/>
                    </a:lnTo>
                    <a:lnTo>
                      <a:pt x="167" y="137"/>
                    </a:lnTo>
                    <a:lnTo>
                      <a:pt x="163" y="139"/>
                    </a:lnTo>
                    <a:lnTo>
                      <a:pt x="156" y="141"/>
                    </a:lnTo>
                    <a:lnTo>
                      <a:pt x="152" y="142"/>
                    </a:lnTo>
                    <a:lnTo>
                      <a:pt x="146" y="142"/>
                    </a:lnTo>
                    <a:lnTo>
                      <a:pt x="142" y="146"/>
                    </a:lnTo>
                    <a:lnTo>
                      <a:pt x="131" y="148"/>
                    </a:lnTo>
                    <a:lnTo>
                      <a:pt x="129" y="144"/>
                    </a:lnTo>
                    <a:lnTo>
                      <a:pt x="127" y="144"/>
                    </a:lnTo>
                    <a:lnTo>
                      <a:pt x="125" y="144"/>
                    </a:lnTo>
                    <a:lnTo>
                      <a:pt x="123" y="144"/>
                    </a:lnTo>
                    <a:lnTo>
                      <a:pt x="121" y="144"/>
                    </a:lnTo>
                    <a:lnTo>
                      <a:pt x="119" y="144"/>
                    </a:lnTo>
                    <a:lnTo>
                      <a:pt x="117" y="144"/>
                    </a:lnTo>
                    <a:lnTo>
                      <a:pt x="110" y="148"/>
                    </a:lnTo>
                    <a:lnTo>
                      <a:pt x="108" y="146"/>
                    </a:lnTo>
                    <a:lnTo>
                      <a:pt x="106" y="144"/>
                    </a:lnTo>
                    <a:lnTo>
                      <a:pt x="106" y="146"/>
                    </a:lnTo>
                    <a:lnTo>
                      <a:pt x="106" y="144"/>
                    </a:lnTo>
                    <a:lnTo>
                      <a:pt x="104" y="144"/>
                    </a:lnTo>
                    <a:lnTo>
                      <a:pt x="102" y="144"/>
                    </a:lnTo>
                    <a:lnTo>
                      <a:pt x="100" y="144"/>
                    </a:lnTo>
                    <a:lnTo>
                      <a:pt x="98" y="146"/>
                    </a:lnTo>
                    <a:lnTo>
                      <a:pt x="98" y="144"/>
                    </a:lnTo>
                    <a:lnTo>
                      <a:pt x="96" y="144"/>
                    </a:lnTo>
                    <a:lnTo>
                      <a:pt x="96" y="146"/>
                    </a:lnTo>
                    <a:lnTo>
                      <a:pt x="94" y="146"/>
                    </a:lnTo>
                    <a:lnTo>
                      <a:pt x="92" y="146"/>
                    </a:lnTo>
                    <a:lnTo>
                      <a:pt x="90" y="146"/>
                    </a:lnTo>
                    <a:lnTo>
                      <a:pt x="88" y="146"/>
                    </a:lnTo>
                    <a:lnTo>
                      <a:pt x="88" y="148"/>
                    </a:lnTo>
                    <a:lnTo>
                      <a:pt x="83" y="148"/>
                    </a:lnTo>
                    <a:lnTo>
                      <a:pt x="81" y="148"/>
                    </a:lnTo>
                    <a:lnTo>
                      <a:pt x="79" y="150"/>
                    </a:lnTo>
                    <a:lnTo>
                      <a:pt x="77" y="150"/>
                    </a:lnTo>
                    <a:lnTo>
                      <a:pt x="75" y="152"/>
                    </a:lnTo>
                    <a:lnTo>
                      <a:pt x="73" y="154"/>
                    </a:lnTo>
                    <a:lnTo>
                      <a:pt x="71" y="154"/>
                    </a:lnTo>
                    <a:lnTo>
                      <a:pt x="69" y="154"/>
                    </a:lnTo>
                    <a:lnTo>
                      <a:pt x="67" y="154"/>
                    </a:lnTo>
                    <a:lnTo>
                      <a:pt x="65" y="158"/>
                    </a:lnTo>
                    <a:lnTo>
                      <a:pt x="63" y="158"/>
                    </a:lnTo>
                    <a:lnTo>
                      <a:pt x="60" y="148"/>
                    </a:lnTo>
                    <a:lnTo>
                      <a:pt x="58" y="148"/>
                    </a:lnTo>
                    <a:lnTo>
                      <a:pt x="52" y="144"/>
                    </a:lnTo>
                    <a:lnTo>
                      <a:pt x="52" y="142"/>
                    </a:lnTo>
                    <a:lnTo>
                      <a:pt x="50" y="142"/>
                    </a:lnTo>
                    <a:lnTo>
                      <a:pt x="48" y="141"/>
                    </a:lnTo>
                    <a:lnTo>
                      <a:pt x="44" y="141"/>
                    </a:lnTo>
                    <a:lnTo>
                      <a:pt x="44" y="139"/>
                    </a:lnTo>
                    <a:lnTo>
                      <a:pt x="46" y="139"/>
                    </a:lnTo>
                    <a:lnTo>
                      <a:pt x="46" y="137"/>
                    </a:lnTo>
                    <a:lnTo>
                      <a:pt x="44" y="137"/>
                    </a:lnTo>
                    <a:lnTo>
                      <a:pt x="44" y="135"/>
                    </a:lnTo>
                    <a:lnTo>
                      <a:pt x="42" y="133"/>
                    </a:lnTo>
                    <a:lnTo>
                      <a:pt x="40" y="131"/>
                    </a:lnTo>
                    <a:lnTo>
                      <a:pt x="40" y="129"/>
                    </a:lnTo>
                    <a:lnTo>
                      <a:pt x="38" y="129"/>
                    </a:lnTo>
                    <a:lnTo>
                      <a:pt x="37" y="129"/>
                    </a:lnTo>
                    <a:lnTo>
                      <a:pt x="37" y="127"/>
                    </a:lnTo>
                    <a:lnTo>
                      <a:pt x="33" y="129"/>
                    </a:lnTo>
                    <a:lnTo>
                      <a:pt x="31" y="129"/>
                    </a:lnTo>
                    <a:lnTo>
                      <a:pt x="29" y="127"/>
                    </a:lnTo>
                    <a:lnTo>
                      <a:pt x="29" y="125"/>
                    </a:lnTo>
                    <a:lnTo>
                      <a:pt x="27" y="123"/>
                    </a:lnTo>
                    <a:lnTo>
                      <a:pt x="25" y="123"/>
                    </a:lnTo>
                    <a:lnTo>
                      <a:pt x="23" y="125"/>
                    </a:lnTo>
                    <a:lnTo>
                      <a:pt x="21" y="123"/>
                    </a:lnTo>
                    <a:lnTo>
                      <a:pt x="21" y="121"/>
                    </a:lnTo>
                    <a:lnTo>
                      <a:pt x="19" y="121"/>
                    </a:lnTo>
                    <a:lnTo>
                      <a:pt x="15" y="119"/>
                    </a:lnTo>
                    <a:lnTo>
                      <a:pt x="14" y="119"/>
                    </a:lnTo>
                    <a:lnTo>
                      <a:pt x="12" y="119"/>
                    </a:lnTo>
                    <a:lnTo>
                      <a:pt x="10" y="119"/>
                    </a:lnTo>
                    <a:lnTo>
                      <a:pt x="8" y="118"/>
                    </a:lnTo>
                    <a:lnTo>
                      <a:pt x="0" y="112"/>
                    </a:lnTo>
                    <a:lnTo>
                      <a:pt x="6" y="110"/>
                    </a:lnTo>
                    <a:lnTo>
                      <a:pt x="8" y="108"/>
                    </a:lnTo>
                    <a:lnTo>
                      <a:pt x="14" y="104"/>
                    </a:lnTo>
                    <a:lnTo>
                      <a:pt x="17" y="96"/>
                    </a:lnTo>
                    <a:lnTo>
                      <a:pt x="21" y="91"/>
                    </a:lnTo>
                    <a:lnTo>
                      <a:pt x="21" y="89"/>
                    </a:lnTo>
                    <a:lnTo>
                      <a:pt x="25" y="87"/>
                    </a:lnTo>
                    <a:lnTo>
                      <a:pt x="27" y="81"/>
                    </a:lnTo>
                    <a:lnTo>
                      <a:pt x="25" y="81"/>
                    </a:lnTo>
                    <a:lnTo>
                      <a:pt x="21" y="70"/>
                    </a:lnTo>
                    <a:lnTo>
                      <a:pt x="27" y="62"/>
                    </a:lnTo>
                    <a:lnTo>
                      <a:pt x="29" y="62"/>
                    </a:lnTo>
                    <a:lnTo>
                      <a:pt x="31" y="62"/>
                    </a:lnTo>
                    <a:lnTo>
                      <a:pt x="33" y="62"/>
                    </a:lnTo>
                    <a:lnTo>
                      <a:pt x="37" y="60"/>
                    </a:lnTo>
                    <a:lnTo>
                      <a:pt x="37" y="58"/>
                    </a:lnTo>
                    <a:lnTo>
                      <a:pt x="38" y="56"/>
                    </a:lnTo>
                    <a:lnTo>
                      <a:pt x="40" y="54"/>
                    </a:lnTo>
                    <a:lnTo>
                      <a:pt x="40" y="52"/>
                    </a:lnTo>
                    <a:lnTo>
                      <a:pt x="40" y="50"/>
                    </a:lnTo>
                    <a:lnTo>
                      <a:pt x="42" y="50"/>
                    </a:lnTo>
                    <a:lnTo>
                      <a:pt x="44" y="52"/>
                    </a:lnTo>
                    <a:lnTo>
                      <a:pt x="48" y="54"/>
                    </a:lnTo>
                    <a:lnTo>
                      <a:pt x="50" y="52"/>
                    </a:lnTo>
                    <a:lnTo>
                      <a:pt x="52" y="52"/>
                    </a:lnTo>
                    <a:lnTo>
                      <a:pt x="52" y="54"/>
                    </a:lnTo>
                    <a:lnTo>
                      <a:pt x="54" y="54"/>
                    </a:lnTo>
                    <a:lnTo>
                      <a:pt x="54" y="50"/>
                    </a:lnTo>
                    <a:lnTo>
                      <a:pt x="54" y="48"/>
                    </a:lnTo>
                    <a:lnTo>
                      <a:pt x="56" y="46"/>
                    </a:lnTo>
                    <a:lnTo>
                      <a:pt x="56" y="45"/>
                    </a:lnTo>
                    <a:lnTo>
                      <a:pt x="56" y="43"/>
                    </a:lnTo>
                    <a:lnTo>
                      <a:pt x="56" y="27"/>
                    </a:lnTo>
                    <a:lnTo>
                      <a:pt x="56" y="25"/>
                    </a:lnTo>
                    <a:lnTo>
                      <a:pt x="58" y="23"/>
                    </a:lnTo>
                    <a:lnTo>
                      <a:pt x="60" y="23"/>
                    </a:lnTo>
                    <a:lnTo>
                      <a:pt x="62" y="23"/>
                    </a:lnTo>
                    <a:lnTo>
                      <a:pt x="65" y="23"/>
                    </a:lnTo>
                    <a:lnTo>
                      <a:pt x="65" y="22"/>
                    </a:lnTo>
                    <a:lnTo>
                      <a:pt x="67" y="22"/>
                    </a:lnTo>
                    <a:lnTo>
                      <a:pt x="69" y="23"/>
                    </a:lnTo>
                    <a:lnTo>
                      <a:pt x="71" y="23"/>
                    </a:lnTo>
                    <a:lnTo>
                      <a:pt x="73" y="25"/>
                    </a:lnTo>
                    <a:lnTo>
                      <a:pt x="75" y="25"/>
                    </a:lnTo>
                    <a:lnTo>
                      <a:pt x="79" y="27"/>
                    </a:lnTo>
                    <a:lnTo>
                      <a:pt x="81" y="27"/>
                    </a:lnTo>
                    <a:lnTo>
                      <a:pt x="83" y="27"/>
                    </a:lnTo>
                    <a:lnTo>
                      <a:pt x="85" y="27"/>
                    </a:lnTo>
                    <a:lnTo>
                      <a:pt x="86" y="27"/>
                    </a:lnTo>
                    <a:lnTo>
                      <a:pt x="88" y="27"/>
                    </a:lnTo>
                    <a:lnTo>
                      <a:pt x="88" y="25"/>
                    </a:lnTo>
                    <a:lnTo>
                      <a:pt x="92" y="23"/>
                    </a:lnTo>
                    <a:lnTo>
                      <a:pt x="96" y="22"/>
                    </a:lnTo>
                    <a:lnTo>
                      <a:pt x="102" y="18"/>
                    </a:lnTo>
                    <a:lnTo>
                      <a:pt x="104" y="16"/>
                    </a:lnTo>
                    <a:lnTo>
                      <a:pt x="106" y="14"/>
                    </a:lnTo>
                    <a:lnTo>
                      <a:pt x="108" y="14"/>
                    </a:lnTo>
                    <a:lnTo>
                      <a:pt x="110" y="10"/>
                    </a:lnTo>
                    <a:lnTo>
                      <a:pt x="110" y="8"/>
                    </a:lnTo>
                    <a:lnTo>
                      <a:pt x="113" y="0"/>
                    </a:lnTo>
                    <a:lnTo>
                      <a:pt x="115" y="0"/>
                    </a:lnTo>
                    <a:lnTo>
                      <a:pt x="115" y="2"/>
                    </a:lnTo>
                    <a:lnTo>
                      <a:pt x="117" y="2"/>
                    </a:lnTo>
                    <a:lnTo>
                      <a:pt x="117" y="4"/>
                    </a:lnTo>
                    <a:lnTo>
                      <a:pt x="119" y="4"/>
                    </a:lnTo>
                    <a:lnTo>
                      <a:pt x="119" y="6"/>
                    </a:lnTo>
                    <a:lnTo>
                      <a:pt x="121" y="6"/>
                    </a:lnTo>
                    <a:lnTo>
                      <a:pt x="123" y="6"/>
                    </a:lnTo>
                    <a:lnTo>
                      <a:pt x="127" y="4"/>
                    </a:lnTo>
                    <a:lnTo>
                      <a:pt x="129" y="4"/>
                    </a:lnTo>
                    <a:lnTo>
                      <a:pt x="129" y="2"/>
                    </a:lnTo>
                    <a:lnTo>
                      <a:pt x="131" y="2"/>
                    </a:lnTo>
                    <a:lnTo>
                      <a:pt x="133" y="2"/>
                    </a:lnTo>
                    <a:lnTo>
                      <a:pt x="134" y="2"/>
                    </a:lnTo>
                    <a:lnTo>
                      <a:pt x="136" y="0"/>
                    </a:lnTo>
                    <a:close/>
                  </a:path>
                </a:pathLst>
              </a:custGeom>
              <a:solidFill>
                <a:srgbClr val="97B4C7"/>
              </a:solidFill>
              <a:ln w="6350">
                <a:solidFill>
                  <a:srgbClr val="E1E1E1"/>
                </a:solidFill>
                <a:prstDash val="solid"/>
                <a:round/>
                <a:headEnd/>
                <a:tailEnd/>
              </a:ln>
            </p:spPr>
            <p:txBody>
              <a:bodyPr/>
              <a:lstStyle/>
              <a:p>
                <a:endParaRPr lang="en-US"/>
              </a:p>
            </p:txBody>
          </p:sp>
          <p:sp>
            <p:nvSpPr>
              <p:cNvPr id="38247" name="Freeform 104"/>
              <p:cNvSpPr>
                <a:spLocks/>
              </p:cNvSpPr>
              <p:nvPr/>
            </p:nvSpPr>
            <p:spPr bwMode="auto">
              <a:xfrm>
                <a:off x="2410" y="1083"/>
                <a:ext cx="156" cy="105"/>
              </a:xfrm>
              <a:custGeom>
                <a:avLst/>
                <a:gdLst>
                  <a:gd name="T0" fmla="*/ 108 w 156"/>
                  <a:gd name="T1" fmla="*/ 0 h 105"/>
                  <a:gd name="T2" fmla="*/ 108 w 156"/>
                  <a:gd name="T3" fmla="*/ 2 h 105"/>
                  <a:gd name="T4" fmla="*/ 108 w 156"/>
                  <a:gd name="T5" fmla="*/ 2 h 105"/>
                  <a:gd name="T6" fmla="*/ 113 w 156"/>
                  <a:gd name="T7" fmla="*/ 4 h 105"/>
                  <a:gd name="T8" fmla="*/ 117 w 156"/>
                  <a:gd name="T9" fmla="*/ 5 h 105"/>
                  <a:gd name="T10" fmla="*/ 129 w 156"/>
                  <a:gd name="T11" fmla="*/ 13 h 105"/>
                  <a:gd name="T12" fmla="*/ 131 w 156"/>
                  <a:gd name="T13" fmla="*/ 17 h 105"/>
                  <a:gd name="T14" fmla="*/ 131 w 156"/>
                  <a:gd name="T15" fmla="*/ 17 h 105"/>
                  <a:gd name="T16" fmla="*/ 131 w 156"/>
                  <a:gd name="T17" fmla="*/ 19 h 105"/>
                  <a:gd name="T18" fmla="*/ 135 w 156"/>
                  <a:gd name="T19" fmla="*/ 36 h 105"/>
                  <a:gd name="T20" fmla="*/ 138 w 156"/>
                  <a:gd name="T21" fmla="*/ 50 h 105"/>
                  <a:gd name="T22" fmla="*/ 156 w 156"/>
                  <a:gd name="T23" fmla="*/ 67 h 105"/>
                  <a:gd name="T24" fmla="*/ 146 w 156"/>
                  <a:gd name="T25" fmla="*/ 76 h 105"/>
                  <a:gd name="T26" fmla="*/ 129 w 156"/>
                  <a:gd name="T27" fmla="*/ 90 h 105"/>
                  <a:gd name="T28" fmla="*/ 115 w 156"/>
                  <a:gd name="T29" fmla="*/ 101 h 105"/>
                  <a:gd name="T30" fmla="*/ 110 w 156"/>
                  <a:gd name="T31" fmla="*/ 101 h 105"/>
                  <a:gd name="T32" fmla="*/ 92 w 156"/>
                  <a:gd name="T33" fmla="*/ 101 h 105"/>
                  <a:gd name="T34" fmla="*/ 65 w 156"/>
                  <a:gd name="T35" fmla="*/ 101 h 105"/>
                  <a:gd name="T36" fmla="*/ 58 w 156"/>
                  <a:gd name="T37" fmla="*/ 101 h 105"/>
                  <a:gd name="T38" fmla="*/ 41 w 156"/>
                  <a:gd name="T39" fmla="*/ 98 h 105"/>
                  <a:gd name="T40" fmla="*/ 25 w 156"/>
                  <a:gd name="T41" fmla="*/ 98 h 105"/>
                  <a:gd name="T42" fmla="*/ 23 w 156"/>
                  <a:gd name="T43" fmla="*/ 98 h 105"/>
                  <a:gd name="T44" fmla="*/ 23 w 156"/>
                  <a:gd name="T45" fmla="*/ 96 h 105"/>
                  <a:gd name="T46" fmla="*/ 21 w 156"/>
                  <a:gd name="T47" fmla="*/ 96 h 105"/>
                  <a:gd name="T48" fmla="*/ 21 w 156"/>
                  <a:gd name="T49" fmla="*/ 96 h 105"/>
                  <a:gd name="T50" fmla="*/ 21 w 156"/>
                  <a:gd name="T51" fmla="*/ 96 h 105"/>
                  <a:gd name="T52" fmla="*/ 21 w 156"/>
                  <a:gd name="T53" fmla="*/ 96 h 105"/>
                  <a:gd name="T54" fmla="*/ 21 w 156"/>
                  <a:gd name="T55" fmla="*/ 96 h 105"/>
                  <a:gd name="T56" fmla="*/ 19 w 156"/>
                  <a:gd name="T57" fmla="*/ 94 h 105"/>
                  <a:gd name="T58" fmla="*/ 19 w 156"/>
                  <a:gd name="T59" fmla="*/ 92 h 105"/>
                  <a:gd name="T60" fmla="*/ 12 w 156"/>
                  <a:gd name="T61" fmla="*/ 71 h 105"/>
                  <a:gd name="T62" fmla="*/ 12 w 156"/>
                  <a:gd name="T63" fmla="*/ 71 h 105"/>
                  <a:gd name="T64" fmla="*/ 10 w 156"/>
                  <a:gd name="T65" fmla="*/ 65 h 105"/>
                  <a:gd name="T66" fmla="*/ 10 w 156"/>
                  <a:gd name="T67" fmla="*/ 61 h 105"/>
                  <a:gd name="T68" fmla="*/ 10 w 156"/>
                  <a:gd name="T69" fmla="*/ 55 h 105"/>
                  <a:gd name="T70" fmla="*/ 6 w 156"/>
                  <a:gd name="T71" fmla="*/ 55 h 105"/>
                  <a:gd name="T72" fmla="*/ 4 w 156"/>
                  <a:gd name="T73" fmla="*/ 52 h 105"/>
                  <a:gd name="T74" fmla="*/ 2 w 156"/>
                  <a:gd name="T75" fmla="*/ 50 h 105"/>
                  <a:gd name="T76" fmla="*/ 0 w 156"/>
                  <a:gd name="T77" fmla="*/ 50 h 105"/>
                  <a:gd name="T78" fmla="*/ 2 w 156"/>
                  <a:gd name="T79" fmla="*/ 48 h 105"/>
                  <a:gd name="T80" fmla="*/ 4 w 156"/>
                  <a:gd name="T81" fmla="*/ 48 h 105"/>
                  <a:gd name="T82" fmla="*/ 14 w 156"/>
                  <a:gd name="T83" fmla="*/ 44 h 105"/>
                  <a:gd name="T84" fmla="*/ 23 w 156"/>
                  <a:gd name="T85" fmla="*/ 40 h 105"/>
                  <a:gd name="T86" fmla="*/ 42 w 156"/>
                  <a:gd name="T87" fmla="*/ 30 h 105"/>
                  <a:gd name="T88" fmla="*/ 46 w 156"/>
                  <a:gd name="T89" fmla="*/ 28 h 105"/>
                  <a:gd name="T90" fmla="*/ 56 w 156"/>
                  <a:gd name="T91" fmla="*/ 25 h 105"/>
                  <a:gd name="T92" fmla="*/ 60 w 156"/>
                  <a:gd name="T93" fmla="*/ 23 h 105"/>
                  <a:gd name="T94" fmla="*/ 75 w 156"/>
                  <a:gd name="T95" fmla="*/ 15 h 105"/>
                  <a:gd name="T96" fmla="*/ 77 w 156"/>
                  <a:gd name="T97" fmla="*/ 13 h 105"/>
                  <a:gd name="T98" fmla="*/ 87 w 156"/>
                  <a:gd name="T99" fmla="*/ 9 h 105"/>
                  <a:gd name="T100" fmla="*/ 94 w 156"/>
                  <a:gd name="T101" fmla="*/ 5 h 105"/>
                  <a:gd name="T102" fmla="*/ 100 w 156"/>
                  <a:gd name="T103" fmla="*/ 7 h 105"/>
                  <a:gd name="T104" fmla="*/ 104 w 156"/>
                  <a:gd name="T105" fmla="*/ 4 h 105"/>
                  <a:gd name="T106" fmla="*/ 106 w 156"/>
                  <a:gd name="T107" fmla="*/ 0 h 1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6"/>
                  <a:gd name="T163" fmla="*/ 0 h 105"/>
                  <a:gd name="T164" fmla="*/ 156 w 156"/>
                  <a:gd name="T165" fmla="*/ 105 h 1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6" h="105">
                    <a:moveTo>
                      <a:pt x="108" y="0"/>
                    </a:moveTo>
                    <a:lnTo>
                      <a:pt x="108" y="0"/>
                    </a:lnTo>
                    <a:lnTo>
                      <a:pt x="108" y="2"/>
                    </a:lnTo>
                    <a:lnTo>
                      <a:pt x="110" y="2"/>
                    </a:lnTo>
                    <a:lnTo>
                      <a:pt x="113" y="4"/>
                    </a:lnTo>
                    <a:lnTo>
                      <a:pt x="117" y="5"/>
                    </a:lnTo>
                    <a:lnTo>
                      <a:pt x="125" y="11"/>
                    </a:lnTo>
                    <a:lnTo>
                      <a:pt x="129" y="13"/>
                    </a:lnTo>
                    <a:lnTo>
                      <a:pt x="131" y="15"/>
                    </a:lnTo>
                    <a:lnTo>
                      <a:pt x="131" y="17"/>
                    </a:lnTo>
                    <a:lnTo>
                      <a:pt x="131" y="19"/>
                    </a:lnTo>
                    <a:lnTo>
                      <a:pt x="133" y="30"/>
                    </a:lnTo>
                    <a:lnTo>
                      <a:pt x="135" y="36"/>
                    </a:lnTo>
                    <a:lnTo>
                      <a:pt x="137" y="42"/>
                    </a:lnTo>
                    <a:lnTo>
                      <a:pt x="138" y="50"/>
                    </a:lnTo>
                    <a:lnTo>
                      <a:pt x="140" y="50"/>
                    </a:lnTo>
                    <a:lnTo>
                      <a:pt x="156" y="67"/>
                    </a:lnTo>
                    <a:lnTo>
                      <a:pt x="152" y="71"/>
                    </a:lnTo>
                    <a:lnTo>
                      <a:pt x="146" y="76"/>
                    </a:lnTo>
                    <a:lnTo>
                      <a:pt x="137" y="84"/>
                    </a:lnTo>
                    <a:lnTo>
                      <a:pt x="129" y="90"/>
                    </a:lnTo>
                    <a:lnTo>
                      <a:pt x="115" y="101"/>
                    </a:lnTo>
                    <a:lnTo>
                      <a:pt x="110" y="105"/>
                    </a:lnTo>
                    <a:lnTo>
                      <a:pt x="110" y="101"/>
                    </a:lnTo>
                    <a:lnTo>
                      <a:pt x="94" y="101"/>
                    </a:lnTo>
                    <a:lnTo>
                      <a:pt x="92" y="101"/>
                    </a:lnTo>
                    <a:lnTo>
                      <a:pt x="71" y="101"/>
                    </a:lnTo>
                    <a:lnTo>
                      <a:pt x="65" y="101"/>
                    </a:lnTo>
                    <a:lnTo>
                      <a:pt x="62" y="101"/>
                    </a:lnTo>
                    <a:lnTo>
                      <a:pt x="58" y="101"/>
                    </a:lnTo>
                    <a:lnTo>
                      <a:pt x="42" y="98"/>
                    </a:lnTo>
                    <a:lnTo>
                      <a:pt x="41" y="98"/>
                    </a:lnTo>
                    <a:lnTo>
                      <a:pt x="39" y="101"/>
                    </a:lnTo>
                    <a:lnTo>
                      <a:pt x="25" y="98"/>
                    </a:lnTo>
                    <a:lnTo>
                      <a:pt x="23" y="98"/>
                    </a:lnTo>
                    <a:lnTo>
                      <a:pt x="23" y="96"/>
                    </a:lnTo>
                    <a:lnTo>
                      <a:pt x="21" y="96"/>
                    </a:lnTo>
                    <a:lnTo>
                      <a:pt x="19" y="94"/>
                    </a:lnTo>
                    <a:lnTo>
                      <a:pt x="19" y="92"/>
                    </a:lnTo>
                    <a:lnTo>
                      <a:pt x="14" y="75"/>
                    </a:lnTo>
                    <a:lnTo>
                      <a:pt x="12" y="71"/>
                    </a:lnTo>
                    <a:lnTo>
                      <a:pt x="12" y="69"/>
                    </a:lnTo>
                    <a:lnTo>
                      <a:pt x="10" y="65"/>
                    </a:lnTo>
                    <a:lnTo>
                      <a:pt x="10" y="61"/>
                    </a:lnTo>
                    <a:lnTo>
                      <a:pt x="10" y="55"/>
                    </a:lnTo>
                    <a:lnTo>
                      <a:pt x="8" y="55"/>
                    </a:lnTo>
                    <a:lnTo>
                      <a:pt x="6" y="55"/>
                    </a:lnTo>
                    <a:lnTo>
                      <a:pt x="6" y="53"/>
                    </a:lnTo>
                    <a:lnTo>
                      <a:pt x="4" y="52"/>
                    </a:lnTo>
                    <a:lnTo>
                      <a:pt x="2" y="50"/>
                    </a:lnTo>
                    <a:lnTo>
                      <a:pt x="0" y="50"/>
                    </a:lnTo>
                    <a:lnTo>
                      <a:pt x="2" y="50"/>
                    </a:lnTo>
                    <a:lnTo>
                      <a:pt x="2" y="48"/>
                    </a:lnTo>
                    <a:lnTo>
                      <a:pt x="4" y="48"/>
                    </a:lnTo>
                    <a:lnTo>
                      <a:pt x="10" y="46"/>
                    </a:lnTo>
                    <a:lnTo>
                      <a:pt x="14" y="44"/>
                    </a:lnTo>
                    <a:lnTo>
                      <a:pt x="17" y="42"/>
                    </a:lnTo>
                    <a:lnTo>
                      <a:pt x="23" y="40"/>
                    </a:lnTo>
                    <a:lnTo>
                      <a:pt x="37" y="32"/>
                    </a:lnTo>
                    <a:lnTo>
                      <a:pt x="42" y="30"/>
                    </a:lnTo>
                    <a:lnTo>
                      <a:pt x="46" y="28"/>
                    </a:lnTo>
                    <a:lnTo>
                      <a:pt x="50" y="27"/>
                    </a:lnTo>
                    <a:lnTo>
                      <a:pt x="56" y="25"/>
                    </a:lnTo>
                    <a:lnTo>
                      <a:pt x="60" y="23"/>
                    </a:lnTo>
                    <a:lnTo>
                      <a:pt x="75" y="15"/>
                    </a:lnTo>
                    <a:lnTo>
                      <a:pt x="77" y="13"/>
                    </a:lnTo>
                    <a:lnTo>
                      <a:pt x="81" y="11"/>
                    </a:lnTo>
                    <a:lnTo>
                      <a:pt x="87" y="9"/>
                    </a:lnTo>
                    <a:lnTo>
                      <a:pt x="90" y="7"/>
                    </a:lnTo>
                    <a:lnTo>
                      <a:pt x="94" y="5"/>
                    </a:lnTo>
                    <a:lnTo>
                      <a:pt x="98" y="7"/>
                    </a:lnTo>
                    <a:lnTo>
                      <a:pt x="100" y="7"/>
                    </a:lnTo>
                    <a:lnTo>
                      <a:pt x="102" y="11"/>
                    </a:lnTo>
                    <a:lnTo>
                      <a:pt x="104" y="4"/>
                    </a:lnTo>
                    <a:lnTo>
                      <a:pt x="106" y="4"/>
                    </a:lnTo>
                    <a:lnTo>
                      <a:pt x="106" y="0"/>
                    </a:lnTo>
                    <a:lnTo>
                      <a:pt x="108" y="0"/>
                    </a:lnTo>
                    <a:close/>
                  </a:path>
                </a:pathLst>
              </a:custGeom>
              <a:solidFill>
                <a:srgbClr val="2E648C"/>
              </a:solidFill>
              <a:ln w="6350">
                <a:solidFill>
                  <a:srgbClr val="E1E1E1"/>
                </a:solidFill>
                <a:prstDash val="solid"/>
                <a:round/>
                <a:headEnd/>
                <a:tailEnd/>
              </a:ln>
            </p:spPr>
            <p:txBody>
              <a:bodyPr/>
              <a:lstStyle/>
              <a:p>
                <a:endParaRPr lang="en-US"/>
              </a:p>
            </p:txBody>
          </p:sp>
          <p:sp>
            <p:nvSpPr>
              <p:cNvPr id="38248" name="Freeform 105"/>
              <p:cNvSpPr>
                <a:spLocks/>
              </p:cNvSpPr>
              <p:nvPr/>
            </p:nvSpPr>
            <p:spPr bwMode="auto">
              <a:xfrm>
                <a:off x="1625" y="929"/>
                <a:ext cx="132" cy="88"/>
              </a:xfrm>
              <a:custGeom>
                <a:avLst/>
                <a:gdLst>
                  <a:gd name="T0" fmla="*/ 117 w 132"/>
                  <a:gd name="T1" fmla="*/ 14 h 88"/>
                  <a:gd name="T2" fmla="*/ 121 w 132"/>
                  <a:gd name="T3" fmla="*/ 12 h 88"/>
                  <a:gd name="T4" fmla="*/ 123 w 132"/>
                  <a:gd name="T5" fmla="*/ 15 h 88"/>
                  <a:gd name="T6" fmla="*/ 131 w 132"/>
                  <a:gd name="T7" fmla="*/ 23 h 88"/>
                  <a:gd name="T8" fmla="*/ 132 w 132"/>
                  <a:gd name="T9" fmla="*/ 27 h 88"/>
                  <a:gd name="T10" fmla="*/ 129 w 132"/>
                  <a:gd name="T11" fmla="*/ 29 h 88"/>
                  <a:gd name="T12" fmla="*/ 131 w 132"/>
                  <a:gd name="T13" fmla="*/ 37 h 88"/>
                  <a:gd name="T14" fmla="*/ 129 w 132"/>
                  <a:gd name="T15" fmla="*/ 38 h 88"/>
                  <a:gd name="T16" fmla="*/ 129 w 132"/>
                  <a:gd name="T17" fmla="*/ 42 h 88"/>
                  <a:gd name="T18" fmla="*/ 129 w 132"/>
                  <a:gd name="T19" fmla="*/ 48 h 88"/>
                  <a:gd name="T20" fmla="*/ 129 w 132"/>
                  <a:gd name="T21" fmla="*/ 54 h 88"/>
                  <a:gd name="T22" fmla="*/ 125 w 132"/>
                  <a:gd name="T23" fmla="*/ 60 h 88"/>
                  <a:gd name="T24" fmla="*/ 123 w 132"/>
                  <a:gd name="T25" fmla="*/ 63 h 88"/>
                  <a:gd name="T26" fmla="*/ 109 w 132"/>
                  <a:gd name="T27" fmla="*/ 67 h 88"/>
                  <a:gd name="T28" fmla="*/ 107 w 132"/>
                  <a:gd name="T29" fmla="*/ 71 h 88"/>
                  <a:gd name="T30" fmla="*/ 107 w 132"/>
                  <a:gd name="T31" fmla="*/ 75 h 88"/>
                  <a:gd name="T32" fmla="*/ 109 w 132"/>
                  <a:gd name="T33" fmla="*/ 79 h 88"/>
                  <a:gd name="T34" fmla="*/ 109 w 132"/>
                  <a:gd name="T35" fmla="*/ 86 h 88"/>
                  <a:gd name="T36" fmla="*/ 104 w 132"/>
                  <a:gd name="T37" fmla="*/ 88 h 88"/>
                  <a:gd name="T38" fmla="*/ 75 w 132"/>
                  <a:gd name="T39" fmla="*/ 86 h 88"/>
                  <a:gd name="T40" fmla="*/ 46 w 132"/>
                  <a:gd name="T41" fmla="*/ 85 h 88"/>
                  <a:gd name="T42" fmla="*/ 38 w 132"/>
                  <a:gd name="T43" fmla="*/ 85 h 88"/>
                  <a:gd name="T44" fmla="*/ 27 w 132"/>
                  <a:gd name="T45" fmla="*/ 85 h 88"/>
                  <a:gd name="T46" fmla="*/ 21 w 132"/>
                  <a:gd name="T47" fmla="*/ 85 h 88"/>
                  <a:gd name="T48" fmla="*/ 10 w 132"/>
                  <a:gd name="T49" fmla="*/ 83 h 88"/>
                  <a:gd name="T50" fmla="*/ 0 w 132"/>
                  <a:gd name="T51" fmla="*/ 77 h 88"/>
                  <a:gd name="T52" fmla="*/ 2 w 132"/>
                  <a:gd name="T53" fmla="*/ 60 h 88"/>
                  <a:gd name="T54" fmla="*/ 2 w 132"/>
                  <a:gd name="T55" fmla="*/ 44 h 88"/>
                  <a:gd name="T56" fmla="*/ 4 w 132"/>
                  <a:gd name="T57" fmla="*/ 27 h 88"/>
                  <a:gd name="T58" fmla="*/ 4 w 132"/>
                  <a:gd name="T59" fmla="*/ 17 h 88"/>
                  <a:gd name="T60" fmla="*/ 11 w 132"/>
                  <a:gd name="T61" fmla="*/ 15 h 88"/>
                  <a:gd name="T62" fmla="*/ 17 w 132"/>
                  <a:gd name="T63" fmla="*/ 14 h 88"/>
                  <a:gd name="T64" fmla="*/ 23 w 132"/>
                  <a:gd name="T65" fmla="*/ 12 h 88"/>
                  <a:gd name="T66" fmla="*/ 29 w 132"/>
                  <a:gd name="T67" fmla="*/ 14 h 88"/>
                  <a:gd name="T68" fmla="*/ 31 w 132"/>
                  <a:gd name="T69" fmla="*/ 8 h 88"/>
                  <a:gd name="T70" fmla="*/ 33 w 132"/>
                  <a:gd name="T71" fmla="*/ 6 h 88"/>
                  <a:gd name="T72" fmla="*/ 38 w 132"/>
                  <a:gd name="T73" fmla="*/ 8 h 88"/>
                  <a:gd name="T74" fmla="*/ 42 w 132"/>
                  <a:gd name="T75" fmla="*/ 6 h 88"/>
                  <a:gd name="T76" fmla="*/ 44 w 132"/>
                  <a:gd name="T77" fmla="*/ 4 h 88"/>
                  <a:gd name="T78" fmla="*/ 44 w 132"/>
                  <a:gd name="T79" fmla="*/ 8 h 88"/>
                  <a:gd name="T80" fmla="*/ 48 w 132"/>
                  <a:gd name="T81" fmla="*/ 8 h 88"/>
                  <a:gd name="T82" fmla="*/ 50 w 132"/>
                  <a:gd name="T83" fmla="*/ 8 h 88"/>
                  <a:gd name="T84" fmla="*/ 58 w 132"/>
                  <a:gd name="T85" fmla="*/ 8 h 88"/>
                  <a:gd name="T86" fmla="*/ 61 w 132"/>
                  <a:gd name="T87" fmla="*/ 12 h 88"/>
                  <a:gd name="T88" fmla="*/ 63 w 132"/>
                  <a:gd name="T89" fmla="*/ 14 h 88"/>
                  <a:gd name="T90" fmla="*/ 69 w 132"/>
                  <a:gd name="T91" fmla="*/ 12 h 88"/>
                  <a:gd name="T92" fmla="*/ 71 w 132"/>
                  <a:gd name="T93" fmla="*/ 6 h 88"/>
                  <a:gd name="T94" fmla="*/ 75 w 132"/>
                  <a:gd name="T95" fmla="*/ 4 h 88"/>
                  <a:gd name="T96" fmla="*/ 75 w 132"/>
                  <a:gd name="T97" fmla="*/ 2 h 88"/>
                  <a:gd name="T98" fmla="*/ 77 w 132"/>
                  <a:gd name="T99" fmla="*/ 2 h 88"/>
                  <a:gd name="T100" fmla="*/ 83 w 132"/>
                  <a:gd name="T101" fmla="*/ 6 h 88"/>
                  <a:gd name="T102" fmla="*/ 92 w 132"/>
                  <a:gd name="T103" fmla="*/ 4 h 88"/>
                  <a:gd name="T104" fmla="*/ 98 w 132"/>
                  <a:gd name="T105" fmla="*/ 2 h 88"/>
                  <a:gd name="T106" fmla="*/ 102 w 132"/>
                  <a:gd name="T107" fmla="*/ 4 h 88"/>
                  <a:gd name="T108" fmla="*/ 102 w 132"/>
                  <a:gd name="T109" fmla="*/ 10 h 88"/>
                  <a:gd name="T110" fmla="*/ 104 w 132"/>
                  <a:gd name="T111" fmla="*/ 12 h 88"/>
                  <a:gd name="T112" fmla="*/ 113 w 132"/>
                  <a:gd name="T113" fmla="*/ 12 h 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2"/>
                  <a:gd name="T172" fmla="*/ 0 h 88"/>
                  <a:gd name="T173" fmla="*/ 132 w 132"/>
                  <a:gd name="T174" fmla="*/ 88 h 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2" h="88">
                    <a:moveTo>
                      <a:pt x="113" y="12"/>
                    </a:moveTo>
                    <a:lnTo>
                      <a:pt x="115" y="14"/>
                    </a:lnTo>
                    <a:lnTo>
                      <a:pt x="117" y="14"/>
                    </a:lnTo>
                    <a:lnTo>
                      <a:pt x="119" y="12"/>
                    </a:lnTo>
                    <a:lnTo>
                      <a:pt x="121" y="12"/>
                    </a:lnTo>
                    <a:lnTo>
                      <a:pt x="123" y="12"/>
                    </a:lnTo>
                    <a:lnTo>
                      <a:pt x="123" y="14"/>
                    </a:lnTo>
                    <a:lnTo>
                      <a:pt x="123" y="15"/>
                    </a:lnTo>
                    <a:lnTo>
                      <a:pt x="127" y="19"/>
                    </a:lnTo>
                    <a:lnTo>
                      <a:pt x="131" y="23"/>
                    </a:lnTo>
                    <a:lnTo>
                      <a:pt x="131" y="25"/>
                    </a:lnTo>
                    <a:lnTo>
                      <a:pt x="132" y="27"/>
                    </a:lnTo>
                    <a:lnTo>
                      <a:pt x="131" y="27"/>
                    </a:lnTo>
                    <a:lnTo>
                      <a:pt x="129" y="29"/>
                    </a:lnTo>
                    <a:lnTo>
                      <a:pt x="129" y="31"/>
                    </a:lnTo>
                    <a:lnTo>
                      <a:pt x="131" y="37"/>
                    </a:lnTo>
                    <a:lnTo>
                      <a:pt x="131" y="38"/>
                    </a:lnTo>
                    <a:lnTo>
                      <a:pt x="129" y="38"/>
                    </a:lnTo>
                    <a:lnTo>
                      <a:pt x="129" y="40"/>
                    </a:lnTo>
                    <a:lnTo>
                      <a:pt x="129" y="42"/>
                    </a:lnTo>
                    <a:lnTo>
                      <a:pt x="131" y="42"/>
                    </a:lnTo>
                    <a:lnTo>
                      <a:pt x="131" y="44"/>
                    </a:lnTo>
                    <a:lnTo>
                      <a:pt x="129" y="48"/>
                    </a:lnTo>
                    <a:lnTo>
                      <a:pt x="129" y="50"/>
                    </a:lnTo>
                    <a:lnTo>
                      <a:pt x="129" y="52"/>
                    </a:lnTo>
                    <a:lnTo>
                      <a:pt x="129" y="54"/>
                    </a:lnTo>
                    <a:lnTo>
                      <a:pt x="129" y="56"/>
                    </a:lnTo>
                    <a:lnTo>
                      <a:pt x="129" y="58"/>
                    </a:lnTo>
                    <a:lnTo>
                      <a:pt x="127" y="60"/>
                    </a:lnTo>
                    <a:lnTo>
                      <a:pt x="125" y="60"/>
                    </a:lnTo>
                    <a:lnTo>
                      <a:pt x="125" y="62"/>
                    </a:lnTo>
                    <a:lnTo>
                      <a:pt x="123" y="62"/>
                    </a:lnTo>
                    <a:lnTo>
                      <a:pt x="123" y="63"/>
                    </a:lnTo>
                    <a:lnTo>
                      <a:pt x="119" y="62"/>
                    </a:lnTo>
                    <a:lnTo>
                      <a:pt x="115" y="63"/>
                    </a:lnTo>
                    <a:lnTo>
                      <a:pt x="109" y="65"/>
                    </a:lnTo>
                    <a:lnTo>
                      <a:pt x="109" y="67"/>
                    </a:lnTo>
                    <a:lnTo>
                      <a:pt x="107" y="69"/>
                    </a:lnTo>
                    <a:lnTo>
                      <a:pt x="107" y="71"/>
                    </a:lnTo>
                    <a:lnTo>
                      <a:pt x="107" y="73"/>
                    </a:lnTo>
                    <a:lnTo>
                      <a:pt x="107" y="75"/>
                    </a:lnTo>
                    <a:lnTo>
                      <a:pt x="107" y="77"/>
                    </a:lnTo>
                    <a:lnTo>
                      <a:pt x="107" y="79"/>
                    </a:lnTo>
                    <a:lnTo>
                      <a:pt x="109" y="79"/>
                    </a:lnTo>
                    <a:lnTo>
                      <a:pt x="109" y="81"/>
                    </a:lnTo>
                    <a:lnTo>
                      <a:pt x="109" y="83"/>
                    </a:lnTo>
                    <a:lnTo>
                      <a:pt x="109" y="85"/>
                    </a:lnTo>
                    <a:lnTo>
                      <a:pt x="109" y="86"/>
                    </a:lnTo>
                    <a:lnTo>
                      <a:pt x="111" y="86"/>
                    </a:lnTo>
                    <a:lnTo>
                      <a:pt x="113" y="88"/>
                    </a:lnTo>
                    <a:lnTo>
                      <a:pt x="104" y="88"/>
                    </a:lnTo>
                    <a:lnTo>
                      <a:pt x="96" y="88"/>
                    </a:lnTo>
                    <a:lnTo>
                      <a:pt x="84" y="86"/>
                    </a:lnTo>
                    <a:lnTo>
                      <a:pt x="83" y="86"/>
                    </a:lnTo>
                    <a:lnTo>
                      <a:pt x="75" y="86"/>
                    </a:lnTo>
                    <a:lnTo>
                      <a:pt x="63" y="86"/>
                    </a:lnTo>
                    <a:lnTo>
                      <a:pt x="59" y="86"/>
                    </a:lnTo>
                    <a:lnTo>
                      <a:pt x="56" y="86"/>
                    </a:lnTo>
                    <a:lnTo>
                      <a:pt x="46" y="85"/>
                    </a:lnTo>
                    <a:lnTo>
                      <a:pt x="44" y="85"/>
                    </a:lnTo>
                    <a:lnTo>
                      <a:pt x="38" y="85"/>
                    </a:lnTo>
                    <a:lnTo>
                      <a:pt x="36" y="85"/>
                    </a:lnTo>
                    <a:lnTo>
                      <a:pt x="31" y="85"/>
                    </a:lnTo>
                    <a:lnTo>
                      <a:pt x="27" y="85"/>
                    </a:lnTo>
                    <a:lnTo>
                      <a:pt x="23" y="85"/>
                    </a:lnTo>
                    <a:lnTo>
                      <a:pt x="21" y="85"/>
                    </a:lnTo>
                    <a:lnTo>
                      <a:pt x="17" y="85"/>
                    </a:lnTo>
                    <a:lnTo>
                      <a:pt x="15" y="85"/>
                    </a:lnTo>
                    <a:lnTo>
                      <a:pt x="13" y="85"/>
                    </a:lnTo>
                    <a:lnTo>
                      <a:pt x="10" y="83"/>
                    </a:lnTo>
                    <a:lnTo>
                      <a:pt x="0" y="83"/>
                    </a:lnTo>
                    <a:lnTo>
                      <a:pt x="0" y="79"/>
                    </a:lnTo>
                    <a:lnTo>
                      <a:pt x="0" y="77"/>
                    </a:lnTo>
                    <a:lnTo>
                      <a:pt x="0" y="75"/>
                    </a:lnTo>
                    <a:lnTo>
                      <a:pt x="0" y="65"/>
                    </a:lnTo>
                    <a:lnTo>
                      <a:pt x="2" y="62"/>
                    </a:lnTo>
                    <a:lnTo>
                      <a:pt x="2" y="60"/>
                    </a:lnTo>
                    <a:lnTo>
                      <a:pt x="2" y="52"/>
                    </a:lnTo>
                    <a:lnTo>
                      <a:pt x="2" y="46"/>
                    </a:lnTo>
                    <a:lnTo>
                      <a:pt x="2" y="44"/>
                    </a:lnTo>
                    <a:lnTo>
                      <a:pt x="4" y="31"/>
                    </a:lnTo>
                    <a:lnTo>
                      <a:pt x="4" y="27"/>
                    </a:lnTo>
                    <a:lnTo>
                      <a:pt x="4" y="25"/>
                    </a:lnTo>
                    <a:lnTo>
                      <a:pt x="4" y="23"/>
                    </a:lnTo>
                    <a:lnTo>
                      <a:pt x="4" y="17"/>
                    </a:lnTo>
                    <a:lnTo>
                      <a:pt x="6" y="17"/>
                    </a:lnTo>
                    <a:lnTo>
                      <a:pt x="10" y="17"/>
                    </a:lnTo>
                    <a:lnTo>
                      <a:pt x="11" y="15"/>
                    </a:lnTo>
                    <a:lnTo>
                      <a:pt x="13" y="15"/>
                    </a:lnTo>
                    <a:lnTo>
                      <a:pt x="15" y="15"/>
                    </a:lnTo>
                    <a:lnTo>
                      <a:pt x="15" y="14"/>
                    </a:lnTo>
                    <a:lnTo>
                      <a:pt x="17" y="14"/>
                    </a:lnTo>
                    <a:lnTo>
                      <a:pt x="19" y="14"/>
                    </a:lnTo>
                    <a:lnTo>
                      <a:pt x="23" y="12"/>
                    </a:lnTo>
                    <a:lnTo>
                      <a:pt x="25" y="14"/>
                    </a:lnTo>
                    <a:lnTo>
                      <a:pt x="27" y="14"/>
                    </a:lnTo>
                    <a:lnTo>
                      <a:pt x="29" y="14"/>
                    </a:lnTo>
                    <a:lnTo>
                      <a:pt x="31" y="12"/>
                    </a:lnTo>
                    <a:lnTo>
                      <a:pt x="31" y="8"/>
                    </a:lnTo>
                    <a:lnTo>
                      <a:pt x="31" y="6"/>
                    </a:lnTo>
                    <a:lnTo>
                      <a:pt x="33" y="6"/>
                    </a:lnTo>
                    <a:lnTo>
                      <a:pt x="33" y="4"/>
                    </a:lnTo>
                    <a:lnTo>
                      <a:pt x="35" y="4"/>
                    </a:lnTo>
                    <a:lnTo>
                      <a:pt x="36" y="6"/>
                    </a:lnTo>
                    <a:lnTo>
                      <a:pt x="38" y="8"/>
                    </a:lnTo>
                    <a:lnTo>
                      <a:pt x="38" y="10"/>
                    </a:lnTo>
                    <a:lnTo>
                      <a:pt x="40" y="8"/>
                    </a:lnTo>
                    <a:lnTo>
                      <a:pt x="42" y="6"/>
                    </a:lnTo>
                    <a:lnTo>
                      <a:pt x="42" y="4"/>
                    </a:lnTo>
                    <a:lnTo>
                      <a:pt x="44" y="4"/>
                    </a:lnTo>
                    <a:lnTo>
                      <a:pt x="44" y="8"/>
                    </a:lnTo>
                    <a:lnTo>
                      <a:pt x="46" y="8"/>
                    </a:lnTo>
                    <a:lnTo>
                      <a:pt x="48" y="8"/>
                    </a:lnTo>
                    <a:lnTo>
                      <a:pt x="48" y="6"/>
                    </a:lnTo>
                    <a:lnTo>
                      <a:pt x="50" y="8"/>
                    </a:lnTo>
                    <a:lnTo>
                      <a:pt x="54" y="8"/>
                    </a:lnTo>
                    <a:lnTo>
                      <a:pt x="56" y="8"/>
                    </a:lnTo>
                    <a:lnTo>
                      <a:pt x="58" y="8"/>
                    </a:lnTo>
                    <a:lnTo>
                      <a:pt x="59" y="8"/>
                    </a:lnTo>
                    <a:lnTo>
                      <a:pt x="59" y="10"/>
                    </a:lnTo>
                    <a:lnTo>
                      <a:pt x="61" y="10"/>
                    </a:lnTo>
                    <a:lnTo>
                      <a:pt x="61" y="12"/>
                    </a:lnTo>
                    <a:lnTo>
                      <a:pt x="61" y="14"/>
                    </a:lnTo>
                    <a:lnTo>
                      <a:pt x="63" y="14"/>
                    </a:lnTo>
                    <a:lnTo>
                      <a:pt x="67" y="14"/>
                    </a:lnTo>
                    <a:lnTo>
                      <a:pt x="69" y="12"/>
                    </a:lnTo>
                    <a:lnTo>
                      <a:pt x="69" y="10"/>
                    </a:lnTo>
                    <a:lnTo>
                      <a:pt x="71" y="6"/>
                    </a:lnTo>
                    <a:lnTo>
                      <a:pt x="75" y="6"/>
                    </a:lnTo>
                    <a:lnTo>
                      <a:pt x="75" y="4"/>
                    </a:lnTo>
                    <a:lnTo>
                      <a:pt x="75" y="2"/>
                    </a:lnTo>
                    <a:lnTo>
                      <a:pt x="75" y="0"/>
                    </a:lnTo>
                    <a:lnTo>
                      <a:pt x="77" y="2"/>
                    </a:lnTo>
                    <a:lnTo>
                      <a:pt x="79" y="4"/>
                    </a:lnTo>
                    <a:lnTo>
                      <a:pt x="81" y="4"/>
                    </a:lnTo>
                    <a:lnTo>
                      <a:pt x="83" y="6"/>
                    </a:lnTo>
                    <a:lnTo>
                      <a:pt x="84" y="8"/>
                    </a:lnTo>
                    <a:lnTo>
                      <a:pt x="86" y="8"/>
                    </a:lnTo>
                    <a:lnTo>
                      <a:pt x="90" y="4"/>
                    </a:lnTo>
                    <a:lnTo>
                      <a:pt x="92" y="4"/>
                    </a:lnTo>
                    <a:lnTo>
                      <a:pt x="94" y="4"/>
                    </a:lnTo>
                    <a:lnTo>
                      <a:pt x="96" y="2"/>
                    </a:lnTo>
                    <a:lnTo>
                      <a:pt x="96" y="4"/>
                    </a:lnTo>
                    <a:lnTo>
                      <a:pt x="98" y="2"/>
                    </a:lnTo>
                    <a:lnTo>
                      <a:pt x="100" y="2"/>
                    </a:lnTo>
                    <a:lnTo>
                      <a:pt x="102" y="4"/>
                    </a:lnTo>
                    <a:lnTo>
                      <a:pt x="102" y="6"/>
                    </a:lnTo>
                    <a:lnTo>
                      <a:pt x="102" y="8"/>
                    </a:lnTo>
                    <a:lnTo>
                      <a:pt x="102" y="10"/>
                    </a:lnTo>
                    <a:lnTo>
                      <a:pt x="102" y="12"/>
                    </a:lnTo>
                    <a:lnTo>
                      <a:pt x="104" y="12"/>
                    </a:lnTo>
                    <a:lnTo>
                      <a:pt x="106" y="12"/>
                    </a:lnTo>
                    <a:lnTo>
                      <a:pt x="109" y="12"/>
                    </a:lnTo>
                    <a:lnTo>
                      <a:pt x="111" y="12"/>
                    </a:lnTo>
                    <a:lnTo>
                      <a:pt x="113" y="12"/>
                    </a:lnTo>
                    <a:close/>
                  </a:path>
                </a:pathLst>
              </a:custGeom>
              <a:solidFill>
                <a:srgbClr val="D3E5E8"/>
              </a:solidFill>
              <a:ln w="6350">
                <a:solidFill>
                  <a:srgbClr val="E1E1E1"/>
                </a:solidFill>
                <a:prstDash val="solid"/>
                <a:round/>
                <a:headEnd/>
                <a:tailEnd/>
              </a:ln>
            </p:spPr>
            <p:txBody>
              <a:bodyPr/>
              <a:lstStyle/>
              <a:p>
                <a:endParaRPr lang="en-US"/>
              </a:p>
            </p:txBody>
          </p:sp>
          <p:sp>
            <p:nvSpPr>
              <p:cNvPr id="38249" name="Freeform 106"/>
              <p:cNvSpPr>
                <a:spLocks/>
              </p:cNvSpPr>
              <p:nvPr/>
            </p:nvSpPr>
            <p:spPr bwMode="auto">
              <a:xfrm>
                <a:off x="1151" y="991"/>
                <a:ext cx="105" cy="140"/>
              </a:xfrm>
              <a:custGeom>
                <a:avLst/>
                <a:gdLst>
                  <a:gd name="T0" fmla="*/ 32 w 105"/>
                  <a:gd name="T1" fmla="*/ 3 h 140"/>
                  <a:gd name="T2" fmla="*/ 32 w 105"/>
                  <a:gd name="T3" fmla="*/ 0 h 140"/>
                  <a:gd name="T4" fmla="*/ 38 w 105"/>
                  <a:gd name="T5" fmla="*/ 3 h 140"/>
                  <a:gd name="T6" fmla="*/ 44 w 105"/>
                  <a:gd name="T7" fmla="*/ 0 h 140"/>
                  <a:gd name="T8" fmla="*/ 50 w 105"/>
                  <a:gd name="T9" fmla="*/ 13 h 140"/>
                  <a:gd name="T10" fmla="*/ 50 w 105"/>
                  <a:gd name="T11" fmla="*/ 19 h 140"/>
                  <a:gd name="T12" fmla="*/ 55 w 105"/>
                  <a:gd name="T13" fmla="*/ 21 h 140"/>
                  <a:gd name="T14" fmla="*/ 57 w 105"/>
                  <a:gd name="T15" fmla="*/ 15 h 140"/>
                  <a:gd name="T16" fmla="*/ 61 w 105"/>
                  <a:gd name="T17" fmla="*/ 15 h 140"/>
                  <a:gd name="T18" fmla="*/ 65 w 105"/>
                  <a:gd name="T19" fmla="*/ 21 h 140"/>
                  <a:gd name="T20" fmla="*/ 67 w 105"/>
                  <a:gd name="T21" fmla="*/ 28 h 140"/>
                  <a:gd name="T22" fmla="*/ 73 w 105"/>
                  <a:gd name="T23" fmla="*/ 34 h 140"/>
                  <a:gd name="T24" fmla="*/ 73 w 105"/>
                  <a:gd name="T25" fmla="*/ 32 h 140"/>
                  <a:gd name="T26" fmla="*/ 78 w 105"/>
                  <a:gd name="T27" fmla="*/ 28 h 140"/>
                  <a:gd name="T28" fmla="*/ 82 w 105"/>
                  <a:gd name="T29" fmla="*/ 26 h 140"/>
                  <a:gd name="T30" fmla="*/ 90 w 105"/>
                  <a:gd name="T31" fmla="*/ 26 h 140"/>
                  <a:gd name="T32" fmla="*/ 90 w 105"/>
                  <a:gd name="T33" fmla="*/ 30 h 140"/>
                  <a:gd name="T34" fmla="*/ 90 w 105"/>
                  <a:gd name="T35" fmla="*/ 32 h 140"/>
                  <a:gd name="T36" fmla="*/ 90 w 105"/>
                  <a:gd name="T37" fmla="*/ 40 h 140"/>
                  <a:gd name="T38" fmla="*/ 92 w 105"/>
                  <a:gd name="T39" fmla="*/ 44 h 140"/>
                  <a:gd name="T40" fmla="*/ 90 w 105"/>
                  <a:gd name="T41" fmla="*/ 46 h 140"/>
                  <a:gd name="T42" fmla="*/ 94 w 105"/>
                  <a:gd name="T43" fmla="*/ 53 h 140"/>
                  <a:gd name="T44" fmla="*/ 100 w 105"/>
                  <a:gd name="T45" fmla="*/ 57 h 140"/>
                  <a:gd name="T46" fmla="*/ 102 w 105"/>
                  <a:gd name="T47" fmla="*/ 57 h 140"/>
                  <a:gd name="T48" fmla="*/ 103 w 105"/>
                  <a:gd name="T49" fmla="*/ 63 h 140"/>
                  <a:gd name="T50" fmla="*/ 103 w 105"/>
                  <a:gd name="T51" fmla="*/ 67 h 140"/>
                  <a:gd name="T52" fmla="*/ 102 w 105"/>
                  <a:gd name="T53" fmla="*/ 71 h 140"/>
                  <a:gd name="T54" fmla="*/ 103 w 105"/>
                  <a:gd name="T55" fmla="*/ 82 h 140"/>
                  <a:gd name="T56" fmla="*/ 105 w 105"/>
                  <a:gd name="T57" fmla="*/ 88 h 140"/>
                  <a:gd name="T58" fmla="*/ 103 w 105"/>
                  <a:gd name="T59" fmla="*/ 88 h 140"/>
                  <a:gd name="T60" fmla="*/ 103 w 105"/>
                  <a:gd name="T61" fmla="*/ 94 h 140"/>
                  <a:gd name="T62" fmla="*/ 103 w 105"/>
                  <a:gd name="T63" fmla="*/ 99 h 140"/>
                  <a:gd name="T64" fmla="*/ 102 w 105"/>
                  <a:gd name="T65" fmla="*/ 101 h 140"/>
                  <a:gd name="T66" fmla="*/ 98 w 105"/>
                  <a:gd name="T67" fmla="*/ 105 h 140"/>
                  <a:gd name="T68" fmla="*/ 96 w 105"/>
                  <a:gd name="T69" fmla="*/ 109 h 140"/>
                  <a:gd name="T70" fmla="*/ 96 w 105"/>
                  <a:gd name="T71" fmla="*/ 113 h 140"/>
                  <a:gd name="T72" fmla="*/ 94 w 105"/>
                  <a:gd name="T73" fmla="*/ 117 h 140"/>
                  <a:gd name="T74" fmla="*/ 90 w 105"/>
                  <a:gd name="T75" fmla="*/ 120 h 140"/>
                  <a:gd name="T76" fmla="*/ 82 w 105"/>
                  <a:gd name="T77" fmla="*/ 130 h 140"/>
                  <a:gd name="T78" fmla="*/ 77 w 105"/>
                  <a:gd name="T79" fmla="*/ 132 h 140"/>
                  <a:gd name="T80" fmla="*/ 67 w 105"/>
                  <a:gd name="T81" fmla="*/ 138 h 140"/>
                  <a:gd name="T82" fmla="*/ 63 w 105"/>
                  <a:gd name="T83" fmla="*/ 134 h 140"/>
                  <a:gd name="T84" fmla="*/ 55 w 105"/>
                  <a:gd name="T85" fmla="*/ 126 h 140"/>
                  <a:gd name="T86" fmla="*/ 46 w 105"/>
                  <a:gd name="T87" fmla="*/ 119 h 140"/>
                  <a:gd name="T88" fmla="*/ 44 w 105"/>
                  <a:gd name="T89" fmla="*/ 105 h 140"/>
                  <a:gd name="T90" fmla="*/ 42 w 105"/>
                  <a:gd name="T91" fmla="*/ 97 h 140"/>
                  <a:gd name="T92" fmla="*/ 34 w 105"/>
                  <a:gd name="T93" fmla="*/ 94 h 140"/>
                  <a:gd name="T94" fmla="*/ 27 w 105"/>
                  <a:gd name="T95" fmla="*/ 94 h 140"/>
                  <a:gd name="T96" fmla="*/ 23 w 105"/>
                  <a:gd name="T97" fmla="*/ 82 h 140"/>
                  <a:gd name="T98" fmla="*/ 17 w 105"/>
                  <a:gd name="T99" fmla="*/ 72 h 140"/>
                  <a:gd name="T100" fmla="*/ 13 w 105"/>
                  <a:gd name="T101" fmla="*/ 65 h 140"/>
                  <a:gd name="T102" fmla="*/ 6 w 105"/>
                  <a:gd name="T103" fmla="*/ 61 h 140"/>
                  <a:gd name="T104" fmla="*/ 4 w 105"/>
                  <a:gd name="T105" fmla="*/ 59 h 140"/>
                  <a:gd name="T106" fmla="*/ 0 w 105"/>
                  <a:gd name="T107" fmla="*/ 53 h 140"/>
                  <a:gd name="T108" fmla="*/ 4 w 105"/>
                  <a:gd name="T109" fmla="*/ 48 h 140"/>
                  <a:gd name="T110" fmla="*/ 4 w 105"/>
                  <a:gd name="T111" fmla="*/ 46 h 140"/>
                  <a:gd name="T112" fmla="*/ 0 w 105"/>
                  <a:gd name="T113" fmla="*/ 40 h 140"/>
                  <a:gd name="T114" fmla="*/ 2 w 105"/>
                  <a:gd name="T115" fmla="*/ 34 h 140"/>
                  <a:gd name="T116" fmla="*/ 6 w 105"/>
                  <a:gd name="T117" fmla="*/ 30 h 140"/>
                  <a:gd name="T118" fmla="*/ 13 w 105"/>
                  <a:gd name="T119" fmla="*/ 24 h 1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
                  <a:gd name="T181" fmla="*/ 0 h 140"/>
                  <a:gd name="T182" fmla="*/ 105 w 105"/>
                  <a:gd name="T183" fmla="*/ 140 h 1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 h="140">
                    <a:moveTo>
                      <a:pt x="27" y="3"/>
                    </a:moveTo>
                    <a:lnTo>
                      <a:pt x="27" y="3"/>
                    </a:lnTo>
                    <a:lnTo>
                      <a:pt x="30" y="3"/>
                    </a:lnTo>
                    <a:lnTo>
                      <a:pt x="32" y="3"/>
                    </a:lnTo>
                    <a:lnTo>
                      <a:pt x="30" y="1"/>
                    </a:lnTo>
                    <a:lnTo>
                      <a:pt x="30" y="0"/>
                    </a:lnTo>
                    <a:lnTo>
                      <a:pt x="32" y="0"/>
                    </a:lnTo>
                    <a:lnTo>
                      <a:pt x="34" y="0"/>
                    </a:lnTo>
                    <a:lnTo>
                      <a:pt x="36" y="1"/>
                    </a:lnTo>
                    <a:lnTo>
                      <a:pt x="36" y="3"/>
                    </a:lnTo>
                    <a:lnTo>
                      <a:pt x="38" y="3"/>
                    </a:lnTo>
                    <a:lnTo>
                      <a:pt x="40" y="1"/>
                    </a:lnTo>
                    <a:lnTo>
                      <a:pt x="44" y="1"/>
                    </a:lnTo>
                    <a:lnTo>
                      <a:pt x="44" y="0"/>
                    </a:lnTo>
                    <a:lnTo>
                      <a:pt x="46" y="0"/>
                    </a:lnTo>
                    <a:lnTo>
                      <a:pt x="48" y="7"/>
                    </a:lnTo>
                    <a:lnTo>
                      <a:pt x="50" y="9"/>
                    </a:lnTo>
                    <a:lnTo>
                      <a:pt x="50" y="11"/>
                    </a:lnTo>
                    <a:lnTo>
                      <a:pt x="50" y="13"/>
                    </a:lnTo>
                    <a:lnTo>
                      <a:pt x="50" y="15"/>
                    </a:lnTo>
                    <a:lnTo>
                      <a:pt x="48" y="17"/>
                    </a:lnTo>
                    <a:lnTo>
                      <a:pt x="48" y="19"/>
                    </a:lnTo>
                    <a:lnTo>
                      <a:pt x="50" y="19"/>
                    </a:lnTo>
                    <a:lnTo>
                      <a:pt x="52" y="19"/>
                    </a:lnTo>
                    <a:lnTo>
                      <a:pt x="54" y="19"/>
                    </a:lnTo>
                    <a:lnTo>
                      <a:pt x="54" y="21"/>
                    </a:lnTo>
                    <a:lnTo>
                      <a:pt x="55" y="21"/>
                    </a:lnTo>
                    <a:lnTo>
                      <a:pt x="57" y="21"/>
                    </a:lnTo>
                    <a:lnTo>
                      <a:pt x="55" y="19"/>
                    </a:lnTo>
                    <a:lnTo>
                      <a:pt x="55" y="17"/>
                    </a:lnTo>
                    <a:lnTo>
                      <a:pt x="57" y="15"/>
                    </a:lnTo>
                    <a:lnTo>
                      <a:pt x="59" y="15"/>
                    </a:lnTo>
                    <a:lnTo>
                      <a:pt x="59" y="13"/>
                    </a:lnTo>
                    <a:lnTo>
                      <a:pt x="61" y="15"/>
                    </a:lnTo>
                    <a:lnTo>
                      <a:pt x="61" y="17"/>
                    </a:lnTo>
                    <a:lnTo>
                      <a:pt x="63" y="21"/>
                    </a:lnTo>
                    <a:lnTo>
                      <a:pt x="65" y="21"/>
                    </a:lnTo>
                    <a:lnTo>
                      <a:pt x="69" y="24"/>
                    </a:lnTo>
                    <a:lnTo>
                      <a:pt x="67" y="26"/>
                    </a:lnTo>
                    <a:lnTo>
                      <a:pt x="67" y="28"/>
                    </a:lnTo>
                    <a:lnTo>
                      <a:pt x="67" y="30"/>
                    </a:lnTo>
                    <a:lnTo>
                      <a:pt x="69" y="30"/>
                    </a:lnTo>
                    <a:lnTo>
                      <a:pt x="71" y="32"/>
                    </a:lnTo>
                    <a:lnTo>
                      <a:pt x="73" y="34"/>
                    </a:lnTo>
                    <a:lnTo>
                      <a:pt x="75" y="34"/>
                    </a:lnTo>
                    <a:lnTo>
                      <a:pt x="75" y="32"/>
                    </a:lnTo>
                    <a:lnTo>
                      <a:pt x="73" y="32"/>
                    </a:lnTo>
                    <a:lnTo>
                      <a:pt x="73" y="28"/>
                    </a:lnTo>
                    <a:lnTo>
                      <a:pt x="75" y="28"/>
                    </a:lnTo>
                    <a:lnTo>
                      <a:pt x="78" y="28"/>
                    </a:lnTo>
                    <a:lnTo>
                      <a:pt x="78" y="26"/>
                    </a:lnTo>
                    <a:lnTo>
                      <a:pt x="80" y="26"/>
                    </a:lnTo>
                    <a:lnTo>
                      <a:pt x="82" y="26"/>
                    </a:lnTo>
                    <a:lnTo>
                      <a:pt x="84" y="24"/>
                    </a:lnTo>
                    <a:lnTo>
                      <a:pt x="86" y="24"/>
                    </a:lnTo>
                    <a:lnTo>
                      <a:pt x="88" y="26"/>
                    </a:lnTo>
                    <a:lnTo>
                      <a:pt x="90" y="26"/>
                    </a:lnTo>
                    <a:lnTo>
                      <a:pt x="90" y="28"/>
                    </a:lnTo>
                    <a:lnTo>
                      <a:pt x="90" y="30"/>
                    </a:lnTo>
                    <a:lnTo>
                      <a:pt x="88" y="28"/>
                    </a:lnTo>
                    <a:lnTo>
                      <a:pt x="88" y="30"/>
                    </a:lnTo>
                    <a:lnTo>
                      <a:pt x="88" y="32"/>
                    </a:lnTo>
                    <a:lnTo>
                      <a:pt x="90" y="32"/>
                    </a:lnTo>
                    <a:lnTo>
                      <a:pt x="90" y="34"/>
                    </a:lnTo>
                    <a:lnTo>
                      <a:pt x="92" y="36"/>
                    </a:lnTo>
                    <a:lnTo>
                      <a:pt x="90" y="40"/>
                    </a:lnTo>
                    <a:lnTo>
                      <a:pt x="90" y="42"/>
                    </a:lnTo>
                    <a:lnTo>
                      <a:pt x="90" y="44"/>
                    </a:lnTo>
                    <a:lnTo>
                      <a:pt x="92" y="44"/>
                    </a:lnTo>
                    <a:lnTo>
                      <a:pt x="92" y="46"/>
                    </a:lnTo>
                    <a:lnTo>
                      <a:pt x="90" y="46"/>
                    </a:lnTo>
                    <a:lnTo>
                      <a:pt x="88" y="48"/>
                    </a:lnTo>
                    <a:lnTo>
                      <a:pt x="90" y="49"/>
                    </a:lnTo>
                    <a:lnTo>
                      <a:pt x="92" y="51"/>
                    </a:lnTo>
                    <a:lnTo>
                      <a:pt x="92" y="53"/>
                    </a:lnTo>
                    <a:lnTo>
                      <a:pt x="94" y="53"/>
                    </a:lnTo>
                    <a:lnTo>
                      <a:pt x="98" y="57"/>
                    </a:lnTo>
                    <a:lnTo>
                      <a:pt x="98" y="55"/>
                    </a:lnTo>
                    <a:lnTo>
                      <a:pt x="100" y="57"/>
                    </a:lnTo>
                    <a:lnTo>
                      <a:pt x="102" y="55"/>
                    </a:lnTo>
                    <a:lnTo>
                      <a:pt x="103" y="55"/>
                    </a:lnTo>
                    <a:lnTo>
                      <a:pt x="103" y="57"/>
                    </a:lnTo>
                    <a:lnTo>
                      <a:pt x="102" y="57"/>
                    </a:lnTo>
                    <a:lnTo>
                      <a:pt x="102" y="61"/>
                    </a:lnTo>
                    <a:lnTo>
                      <a:pt x="102" y="63"/>
                    </a:lnTo>
                    <a:lnTo>
                      <a:pt x="103" y="63"/>
                    </a:lnTo>
                    <a:lnTo>
                      <a:pt x="103" y="65"/>
                    </a:lnTo>
                    <a:lnTo>
                      <a:pt x="103" y="67"/>
                    </a:lnTo>
                    <a:lnTo>
                      <a:pt x="103" y="65"/>
                    </a:lnTo>
                    <a:lnTo>
                      <a:pt x="103" y="67"/>
                    </a:lnTo>
                    <a:lnTo>
                      <a:pt x="103" y="69"/>
                    </a:lnTo>
                    <a:lnTo>
                      <a:pt x="102" y="71"/>
                    </a:lnTo>
                    <a:lnTo>
                      <a:pt x="103" y="72"/>
                    </a:lnTo>
                    <a:lnTo>
                      <a:pt x="103" y="74"/>
                    </a:lnTo>
                    <a:lnTo>
                      <a:pt x="103" y="80"/>
                    </a:lnTo>
                    <a:lnTo>
                      <a:pt x="103" y="82"/>
                    </a:lnTo>
                    <a:lnTo>
                      <a:pt x="103" y="84"/>
                    </a:lnTo>
                    <a:lnTo>
                      <a:pt x="103" y="86"/>
                    </a:lnTo>
                    <a:lnTo>
                      <a:pt x="105" y="88"/>
                    </a:lnTo>
                    <a:lnTo>
                      <a:pt x="103" y="88"/>
                    </a:lnTo>
                    <a:lnTo>
                      <a:pt x="102" y="88"/>
                    </a:lnTo>
                    <a:lnTo>
                      <a:pt x="102" y="90"/>
                    </a:lnTo>
                    <a:lnTo>
                      <a:pt x="103" y="94"/>
                    </a:lnTo>
                    <a:lnTo>
                      <a:pt x="103" y="96"/>
                    </a:lnTo>
                    <a:lnTo>
                      <a:pt x="105" y="96"/>
                    </a:lnTo>
                    <a:lnTo>
                      <a:pt x="103" y="99"/>
                    </a:lnTo>
                    <a:lnTo>
                      <a:pt x="102" y="99"/>
                    </a:lnTo>
                    <a:lnTo>
                      <a:pt x="102" y="101"/>
                    </a:lnTo>
                    <a:lnTo>
                      <a:pt x="100" y="101"/>
                    </a:lnTo>
                    <a:lnTo>
                      <a:pt x="98" y="103"/>
                    </a:lnTo>
                    <a:lnTo>
                      <a:pt x="98" y="105"/>
                    </a:lnTo>
                    <a:lnTo>
                      <a:pt x="96" y="107"/>
                    </a:lnTo>
                    <a:lnTo>
                      <a:pt x="96" y="109"/>
                    </a:lnTo>
                    <a:lnTo>
                      <a:pt x="98" y="111"/>
                    </a:lnTo>
                    <a:lnTo>
                      <a:pt x="98" y="113"/>
                    </a:lnTo>
                    <a:lnTo>
                      <a:pt x="96" y="113"/>
                    </a:lnTo>
                    <a:lnTo>
                      <a:pt x="96" y="115"/>
                    </a:lnTo>
                    <a:lnTo>
                      <a:pt x="96" y="117"/>
                    </a:lnTo>
                    <a:lnTo>
                      <a:pt x="94" y="117"/>
                    </a:lnTo>
                    <a:lnTo>
                      <a:pt x="96" y="117"/>
                    </a:lnTo>
                    <a:lnTo>
                      <a:pt x="94" y="119"/>
                    </a:lnTo>
                    <a:lnTo>
                      <a:pt x="92" y="119"/>
                    </a:lnTo>
                    <a:lnTo>
                      <a:pt x="90" y="120"/>
                    </a:lnTo>
                    <a:lnTo>
                      <a:pt x="88" y="126"/>
                    </a:lnTo>
                    <a:lnTo>
                      <a:pt x="86" y="126"/>
                    </a:lnTo>
                    <a:lnTo>
                      <a:pt x="84" y="126"/>
                    </a:lnTo>
                    <a:lnTo>
                      <a:pt x="84" y="128"/>
                    </a:lnTo>
                    <a:lnTo>
                      <a:pt x="82" y="130"/>
                    </a:lnTo>
                    <a:lnTo>
                      <a:pt x="80" y="130"/>
                    </a:lnTo>
                    <a:lnTo>
                      <a:pt x="78" y="132"/>
                    </a:lnTo>
                    <a:lnTo>
                      <a:pt x="77" y="132"/>
                    </a:lnTo>
                    <a:lnTo>
                      <a:pt x="75" y="134"/>
                    </a:lnTo>
                    <a:lnTo>
                      <a:pt x="73" y="136"/>
                    </a:lnTo>
                    <a:lnTo>
                      <a:pt x="71" y="136"/>
                    </a:lnTo>
                    <a:lnTo>
                      <a:pt x="69" y="140"/>
                    </a:lnTo>
                    <a:lnTo>
                      <a:pt x="67" y="138"/>
                    </a:lnTo>
                    <a:lnTo>
                      <a:pt x="65" y="138"/>
                    </a:lnTo>
                    <a:lnTo>
                      <a:pt x="65" y="136"/>
                    </a:lnTo>
                    <a:lnTo>
                      <a:pt x="63" y="136"/>
                    </a:lnTo>
                    <a:lnTo>
                      <a:pt x="63" y="134"/>
                    </a:lnTo>
                    <a:lnTo>
                      <a:pt x="61" y="132"/>
                    </a:lnTo>
                    <a:lnTo>
                      <a:pt x="61" y="130"/>
                    </a:lnTo>
                    <a:lnTo>
                      <a:pt x="61" y="128"/>
                    </a:lnTo>
                    <a:lnTo>
                      <a:pt x="59" y="128"/>
                    </a:lnTo>
                    <a:lnTo>
                      <a:pt x="57" y="128"/>
                    </a:lnTo>
                    <a:lnTo>
                      <a:pt x="55" y="126"/>
                    </a:lnTo>
                    <a:lnTo>
                      <a:pt x="52" y="126"/>
                    </a:lnTo>
                    <a:lnTo>
                      <a:pt x="50" y="122"/>
                    </a:lnTo>
                    <a:lnTo>
                      <a:pt x="48" y="120"/>
                    </a:lnTo>
                    <a:lnTo>
                      <a:pt x="46" y="120"/>
                    </a:lnTo>
                    <a:lnTo>
                      <a:pt x="46" y="119"/>
                    </a:lnTo>
                    <a:lnTo>
                      <a:pt x="46" y="117"/>
                    </a:lnTo>
                    <a:lnTo>
                      <a:pt x="46" y="113"/>
                    </a:lnTo>
                    <a:lnTo>
                      <a:pt x="44" y="111"/>
                    </a:lnTo>
                    <a:lnTo>
                      <a:pt x="44" y="109"/>
                    </a:lnTo>
                    <a:lnTo>
                      <a:pt x="44" y="107"/>
                    </a:lnTo>
                    <a:lnTo>
                      <a:pt x="44" y="105"/>
                    </a:lnTo>
                    <a:lnTo>
                      <a:pt x="46" y="103"/>
                    </a:lnTo>
                    <a:lnTo>
                      <a:pt x="46" y="101"/>
                    </a:lnTo>
                    <a:lnTo>
                      <a:pt x="44" y="101"/>
                    </a:lnTo>
                    <a:lnTo>
                      <a:pt x="44" y="99"/>
                    </a:lnTo>
                    <a:lnTo>
                      <a:pt x="44" y="97"/>
                    </a:lnTo>
                    <a:lnTo>
                      <a:pt x="42" y="97"/>
                    </a:lnTo>
                    <a:lnTo>
                      <a:pt x="40" y="96"/>
                    </a:lnTo>
                    <a:lnTo>
                      <a:pt x="40" y="94"/>
                    </a:lnTo>
                    <a:lnTo>
                      <a:pt x="38" y="94"/>
                    </a:lnTo>
                    <a:lnTo>
                      <a:pt x="36" y="96"/>
                    </a:lnTo>
                    <a:lnTo>
                      <a:pt x="34" y="94"/>
                    </a:lnTo>
                    <a:lnTo>
                      <a:pt x="34" y="92"/>
                    </a:lnTo>
                    <a:lnTo>
                      <a:pt x="32" y="94"/>
                    </a:lnTo>
                    <a:lnTo>
                      <a:pt x="29" y="94"/>
                    </a:lnTo>
                    <a:lnTo>
                      <a:pt x="27" y="96"/>
                    </a:lnTo>
                    <a:lnTo>
                      <a:pt x="27" y="94"/>
                    </a:lnTo>
                    <a:lnTo>
                      <a:pt x="25" y="94"/>
                    </a:lnTo>
                    <a:lnTo>
                      <a:pt x="25" y="92"/>
                    </a:lnTo>
                    <a:lnTo>
                      <a:pt x="23" y="86"/>
                    </a:lnTo>
                    <a:lnTo>
                      <a:pt x="23" y="82"/>
                    </a:lnTo>
                    <a:lnTo>
                      <a:pt x="23" y="80"/>
                    </a:lnTo>
                    <a:lnTo>
                      <a:pt x="21" y="78"/>
                    </a:lnTo>
                    <a:lnTo>
                      <a:pt x="21" y="76"/>
                    </a:lnTo>
                    <a:lnTo>
                      <a:pt x="19" y="72"/>
                    </a:lnTo>
                    <a:lnTo>
                      <a:pt x="17" y="72"/>
                    </a:lnTo>
                    <a:lnTo>
                      <a:pt x="17" y="71"/>
                    </a:lnTo>
                    <a:lnTo>
                      <a:pt x="17" y="69"/>
                    </a:lnTo>
                    <a:lnTo>
                      <a:pt x="15" y="65"/>
                    </a:lnTo>
                    <a:lnTo>
                      <a:pt x="13" y="65"/>
                    </a:lnTo>
                    <a:lnTo>
                      <a:pt x="11" y="65"/>
                    </a:lnTo>
                    <a:lnTo>
                      <a:pt x="7" y="61"/>
                    </a:lnTo>
                    <a:lnTo>
                      <a:pt x="6" y="61"/>
                    </a:lnTo>
                    <a:lnTo>
                      <a:pt x="2" y="61"/>
                    </a:lnTo>
                    <a:lnTo>
                      <a:pt x="2" y="59"/>
                    </a:lnTo>
                    <a:lnTo>
                      <a:pt x="4" y="59"/>
                    </a:lnTo>
                    <a:lnTo>
                      <a:pt x="4" y="57"/>
                    </a:lnTo>
                    <a:lnTo>
                      <a:pt x="2" y="55"/>
                    </a:lnTo>
                    <a:lnTo>
                      <a:pt x="0" y="53"/>
                    </a:lnTo>
                    <a:lnTo>
                      <a:pt x="2" y="53"/>
                    </a:lnTo>
                    <a:lnTo>
                      <a:pt x="4" y="51"/>
                    </a:lnTo>
                    <a:lnTo>
                      <a:pt x="4" y="49"/>
                    </a:lnTo>
                    <a:lnTo>
                      <a:pt x="4" y="48"/>
                    </a:lnTo>
                    <a:lnTo>
                      <a:pt x="6" y="48"/>
                    </a:lnTo>
                    <a:lnTo>
                      <a:pt x="6" y="46"/>
                    </a:lnTo>
                    <a:lnTo>
                      <a:pt x="4" y="46"/>
                    </a:lnTo>
                    <a:lnTo>
                      <a:pt x="4" y="44"/>
                    </a:lnTo>
                    <a:lnTo>
                      <a:pt x="2" y="44"/>
                    </a:lnTo>
                    <a:lnTo>
                      <a:pt x="2" y="42"/>
                    </a:lnTo>
                    <a:lnTo>
                      <a:pt x="2" y="40"/>
                    </a:lnTo>
                    <a:lnTo>
                      <a:pt x="0" y="40"/>
                    </a:lnTo>
                    <a:lnTo>
                      <a:pt x="0" y="38"/>
                    </a:lnTo>
                    <a:lnTo>
                      <a:pt x="0" y="36"/>
                    </a:lnTo>
                    <a:lnTo>
                      <a:pt x="2" y="34"/>
                    </a:lnTo>
                    <a:lnTo>
                      <a:pt x="6" y="32"/>
                    </a:lnTo>
                    <a:lnTo>
                      <a:pt x="6" y="30"/>
                    </a:lnTo>
                    <a:lnTo>
                      <a:pt x="6" y="28"/>
                    </a:lnTo>
                    <a:lnTo>
                      <a:pt x="9" y="28"/>
                    </a:lnTo>
                    <a:lnTo>
                      <a:pt x="11" y="26"/>
                    </a:lnTo>
                    <a:lnTo>
                      <a:pt x="13" y="26"/>
                    </a:lnTo>
                    <a:lnTo>
                      <a:pt x="13" y="24"/>
                    </a:lnTo>
                    <a:lnTo>
                      <a:pt x="27" y="3"/>
                    </a:lnTo>
                    <a:close/>
                  </a:path>
                </a:pathLst>
              </a:custGeom>
              <a:solidFill>
                <a:srgbClr val="628AA8"/>
              </a:solidFill>
              <a:ln w="6350">
                <a:solidFill>
                  <a:srgbClr val="E1E1E1"/>
                </a:solidFill>
                <a:prstDash val="solid"/>
                <a:round/>
                <a:headEnd/>
                <a:tailEnd/>
              </a:ln>
            </p:spPr>
            <p:txBody>
              <a:bodyPr/>
              <a:lstStyle/>
              <a:p>
                <a:endParaRPr lang="en-US"/>
              </a:p>
            </p:txBody>
          </p:sp>
          <p:sp>
            <p:nvSpPr>
              <p:cNvPr id="38250" name="Freeform 107"/>
              <p:cNvSpPr>
                <a:spLocks/>
              </p:cNvSpPr>
              <p:nvPr/>
            </p:nvSpPr>
            <p:spPr bwMode="auto">
              <a:xfrm>
                <a:off x="1971" y="825"/>
                <a:ext cx="1219" cy="985"/>
              </a:xfrm>
              <a:custGeom>
                <a:avLst/>
                <a:gdLst>
                  <a:gd name="T0" fmla="*/ 99 w 1219"/>
                  <a:gd name="T1" fmla="*/ 519 h 985"/>
                  <a:gd name="T2" fmla="*/ 130 w 1219"/>
                  <a:gd name="T3" fmla="*/ 494 h 985"/>
                  <a:gd name="T4" fmla="*/ 153 w 1219"/>
                  <a:gd name="T5" fmla="*/ 507 h 985"/>
                  <a:gd name="T6" fmla="*/ 174 w 1219"/>
                  <a:gd name="T7" fmla="*/ 507 h 985"/>
                  <a:gd name="T8" fmla="*/ 149 w 1219"/>
                  <a:gd name="T9" fmla="*/ 482 h 985"/>
                  <a:gd name="T10" fmla="*/ 180 w 1219"/>
                  <a:gd name="T11" fmla="*/ 423 h 985"/>
                  <a:gd name="T12" fmla="*/ 299 w 1219"/>
                  <a:gd name="T13" fmla="*/ 375 h 985"/>
                  <a:gd name="T14" fmla="*/ 384 w 1219"/>
                  <a:gd name="T15" fmla="*/ 304 h 985"/>
                  <a:gd name="T16" fmla="*/ 443 w 1219"/>
                  <a:gd name="T17" fmla="*/ 229 h 985"/>
                  <a:gd name="T18" fmla="*/ 516 w 1219"/>
                  <a:gd name="T19" fmla="*/ 85 h 985"/>
                  <a:gd name="T20" fmla="*/ 522 w 1219"/>
                  <a:gd name="T21" fmla="*/ 16 h 985"/>
                  <a:gd name="T22" fmla="*/ 718 w 1219"/>
                  <a:gd name="T23" fmla="*/ 12 h 985"/>
                  <a:gd name="T24" fmla="*/ 938 w 1219"/>
                  <a:gd name="T25" fmla="*/ 4 h 985"/>
                  <a:gd name="T26" fmla="*/ 1132 w 1219"/>
                  <a:gd name="T27" fmla="*/ 85 h 985"/>
                  <a:gd name="T28" fmla="*/ 1176 w 1219"/>
                  <a:gd name="T29" fmla="*/ 185 h 985"/>
                  <a:gd name="T30" fmla="*/ 1215 w 1219"/>
                  <a:gd name="T31" fmla="*/ 273 h 985"/>
                  <a:gd name="T32" fmla="*/ 1188 w 1219"/>
                  <a:gd name="T33" fmla="*/ 217 h 985"/>
                  <a:gd name="T34" fmla="*/ 1153 w 1219"/>
                  <a:gd name="T35" fmla="*/ 177 h 985"/>
                  <a:gd name="T36" fmla="*/ 1132 w 1219"/>
                  <a:gd name="T37" fmla="*/ 104 h 985"/>
                  <a:gd name="T38" fmla="*/ 1107 w 1219"/>
                  <a:gd name="T39" fmla="*/ 39 h 985"/>
                  <a:gd name="T40" fmla="*/ 1069 w 1219"/>
                  <a:gd name="T41" fmla="*/ 35 h 985"/>
                  <a:gd name="T42" fmla="*/ 1105 w 1219"/>
                  <a:gd name="T43" fmla="*/ 83 h 985"/>
                  <a:gd name="T44" fmla="*/ 1125 w 1219"/>
                  <a:gd name="T45" fmla="*/ 137 h 985"/>
                  <a:gd name="T46" fmla="*/ 1100 w 1219"/>
                  <a:gd name="T47" fmla="*/ 139 h 985"/>
                  <a:gd name="T48" fmla="*/ 1025 w 1219"/>
                  <a:gd name="T49" fmla="*/ 156 h 985"/>
                  <a:gd name="T50" fmla="*/ 956 w 1219"/>
                  <a:gd name="T51" fmla="*/ 181 h 985"/>
                  <a:gd name="T52" fmla="*/ 888 w 1219"/>
                  <a:gd name="T53" fmla="*/ 192 h 985"/>
                  <a:gd name="T54" fmla="*/ 908 w 1219"/>
                  <a:gd name="T55" fmla="*/ 225 h 985"/>
                  <a:gd name="T56" fmla="*/ 986 w 1219"/>
                  <a:gd name="T57" fmla="*/ 221 h 985"/>
                  <a:gd name="T58" fmla="*/ 1096 w 1219"/>
                  <a:gd name="T59" fmla="*/ 227 h 985"/>
                  <a:gd name="T60" fmla="*/ 1144 w 1219"/>
                  <a:gd name="T61" fmla="*/ 219 h 985"/>
                  <a:gd name="T62" fmla="*/ 1165 w 1219"/>
                  <a:gd name="T63" fmla="*/ 302 h 985"/>
                  <a:gd name="T64" fmla="*/ 1125 w 1219"/>
                  <a:gd name="T65" fmla="*/ 346 h 985"/>
                  <a:gd name="T66" fmla="*/ 1086 w 1219"/>
                  <a:gd name="T67" fmla="*/ 392 h 985"/>
                  <a:gd name="T68" fmla="*/ 1048 w 1219"/>
                  <a:gd name="T69" fmla="*/ 434 h 985"/>
                  <a:gd name="T70" fmla="*/ 986 w 1219"/>
                  <a:gd name="T71" fmla="*/ 436 h 985"/>
                  <a:gd name="T72" fmla="*/ 938 w 1219"/>
                  <a:gd name="T73" fmla="*/ 425 h 985"/>
                  <a:gd name="T74" fmla="*/ 950 w 1219"/>
                  <a:gd name="T75" fmla="*/ 469 h 985"/>
                  <a:gd name="T76" fmla="*/ 921 w 1219"/>
                  <a:gd name="T77" fmla="*/ 528 h 985"/>
                  <a:gd name="T78" fmla="*/ 923 w 1219"/>
                  <a:gd name="T79" fmla="*/ 563 h 985"/>
                  <a:gd name="T80" fmla="*/ 973 w 1219"/>
                  <a:gd name="T81" fmla="*/ 571 h 985"/>
                  <a:gd name="T82" fmla="*/ 1009 w 1219"/>
                  <a:gd name="T83" fmla="*/ 576 h 985"/>
                  <a:gd name="T84" fmla="*/ 971 w 1219"/>
                  <a:gd name="T85" fmla="*/ 630 h 985"/>
                  <a:gd name="T86" fmla="*/ 1069 w 1219"/>
                  <a:gd name="T87" fmla="*/ 532 h 985"/>
                  <a:gd name="T88" fmla="*/ 967 w 1219"/>
                  <a:gd name="T89" fmla="*/ 651 h 985"/>
                  <a:gd name="T90" fmla="*/ 917 w 1219"/>
                  <a:gd name="T91" fmla="*/ 684 h 985"/>
                  <a:gd name="T92" fmla="*/ 837 w 1219"/>
                  <a:gd name="T93" fmla="*/ 676 h 985"/>
                  <a:gd name="T94" fmla="*/ 756 w 1219"/>
                  <a:gd name="T95" fmla="*/ 697 h 985"/>
                  <a:gd name="T96" fmla="*/ 698 w 1219"/>
                  <a:gd name="T97" fmla="*/ 736 h 985"/>
                  <a:gd name="T98" fmla="*/ 600 w 1219"/>
                  <a:gd name="T99" fmla="*/ 807 h 985"/>
                  <a:gd name="T100" fmla="*/ 537 w 1219"/>
                  <a:gd name="T101" fmla="*/ 907 h 985"/>
                  <a:gd name="T102" fmla="*/ 495 w 1219"/>
                  <a:gd name="T103" fmla="*/ 968 h 985"/>
                  <a:gd name="T104" fmla="*/ 433 w 1219"/>
                  <a:gd name="T105" fmla="*/ 960 h 985"/>
                  <a:gd name="T106" fmla="*/ 326 w 1219"/>
                  <a:gd name="T107" fmla="*/ 970 h 985"/>
                  <a:gd name="T108" fmla="*/ 236 w 1219"/>
                  <a:gd name="T109" fmla="*/ 878 h 985"/>
                  <a:gd name="T110" fmla="*/ 120 w 1219"/>
                  <a:gd name="T111" fmla="*/ 761 h 985"/>
                  <a:gd name="T112" fmla="*/ 46 w 1219"/>
                  <a:gd name="T113" fmla="*/ 684 h 985"/>
                  <a:gd name="T114" fmla="*/ 17 w 1219"/>
                  <a:gd name="T115" fmla="*/ 636 h 985"/>
                  <a:gd name="T116" fmla="*/ 36 w 1219"/>
                  <a:gd name="T117" fmla="*/ 601 h 985"/>
                  <a:gd name="T118" fmla="*/ 38 w 1219"/>
                  <a:gd name="T119" fmla="*/ 571 h 9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19"/>
                  <a:gd name="T181" fmla="*/ 0 h 985"/>
                  <a:gd name="T182" fmla="*/ 1219 w 1219"/>
                  <a:gd name="T183" fmla="*/ 985 h 9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19" h="985">
                    <a:moveTo>
                      <a:pt x="61" y="559"/>
                    </a:moveTo>
                    <a:lnTo>
                      <a:pt x="65" y="559"/>
                    </a:lnTo>
                    <a:lnTo>
                      <a:pt x="67" y="557"/>
                    </a:lnTo>
                    <a:lnTo>
                      <a:pt x="67" y="555"/>
                    </a:lnTo>
                    <a:lnTo>
                      <a:pt x="69" y="555"/>
                    </a:lnTo>
                    <a:lnTo>
                      <a:pt x="69" y="553"/>
                    </a:lnTo>
                    <a:lnTo>
                      <a:pt x="71" y="551"/>
                    </a:lnTo>
                    <a:lnTo>
                      <a:pt x="73" y="548"/>
                    </a:lnTo>
                    <a:lnTo>
                      <a:pt x="74" y="546"/>
                    </a:lnTo>
                    <a:lnTo>
                      <a:pt x="76" y="546"/>
                    </a:lnTo>
                    <a:lnTo>
                      <a:pt x="78" y="542"/>
                    </a:lnTo>
                    <a:lnTo>
                      <a:pt x="84" y="536"/>
                    </a:lnTo>
                    <a:lnTo>
                      <a:pt x="86" y="534"/>
                    </a:lnTo>
                    <a:lnTo>
                      <a:pt x="90" y="530"/>
                    </a:lnTo>
                    <a:lnTo>
                      <a:pt x="90" y="528"/>
                    </a:lnTo>
                    <a:lnTo>
                      <a:pt x="97" y="523"/>
                    </a:lnTo>
                    <a:lnTo>
                      <a:pt x="99" y="519"/>
                    </a:lnTo>
                    <a:lnTo>
                      <a:pt x="101" y="517"/>
                    </a:lnTo>
                    <a:lnTo>
                      <a:pt x="101" y="515"/>
                    </a:lnTo>
                    <a:lnTo>
                      <a:pt x="103" y="513"/>
                    </a:lnTo>
                    <a:lnTo>
                      <a:pt x="105" y="513"/>
                    </a:lnTo>
                    <a:lnTo>
                      <a:pt x="107" y="513"/>
                    </a:lnTo>
                    <a:lnTo>
                      <a:pt x="107" y="511"/>
                    </a:lnTo>
                    <a:lnTo>
                      <a:pt x="111" y="511"/>
                    </a:lnTo>
                    <a:lnTo>
                      <a:pt x="113" y="509"/>
                    </a:lnTo>
                    <a:lnTo>
                      <a:pt x="117" y="503"/>
                    </a:lnTo>
                    <a:lnTo>
                      <a:pt x="119" y="503"/>
                    </a:lnTo>
                    <a:lnTo>
                      <a:pt x="119" y="502"/>
                    </a:lnTo>
                    <a:lnTo>
                      <a:pt x="120" y="502"/>
                    </a:lnTo>
                    <a:lnTo>
                      <a:pt x="122" y="500"/>
                    </a:lnTo>
                    <a:lnTo>
                      <a:pt x="124" y="500"/>
                    </a:lnTo>
                    <a:lnTo>
                      <a:pt x="128" y="498"/>
                    </a:lnTo>
                    <a:lnTo>
                      <a:pt x="130" y="496"/>
                    </a:lnTo>
                    <a:lnTo>
                      <a:pt x="130" y="494"/>
                    </a:lnTo>
                    <a:lnTo>
                      <a:pt x="132" y="494"/>
                    </a:lnTo>
                    <a:lnTo>
                      <a:pt x="132" y="496"/>
                    </a:lnTo>
                    <a:lnTo>
                      <a:pt x="136" y="496"/>
                    </a:lnTo>
                    <a:lnTo>
                      <a:pt x="136" y="498"/>
                    </a:lnTo>
                    <a:lnTo>
                      <a:pt x="138" y="498"/>
                    </a:lnTo>
                    <a:lnTo>
                      <a:pt x="138" y="500"/>
                    </a:lnTo>
                    <a:lnTo>
                      <a:pt x="140" y="500"/>
                    </a:lnTo>
                    <a:lnTo>
                      <a:pt x="140" y="502"/>
                    </a:lnTo>
                    <a:lnTo>
                      <a:pt x="142" y="502"/>
                    </a:lnTo>
                    <a:lnTo>
                      <a:pt x="144" y="502"/>
                    </a:lnTo>
                    <a:lnTo>
                      <a:pt x="145" y="502"/>
                    </a:lnTo>
                    <a:lnTo>
                      <a:pt x="151" y="503"/>
                    </a:lnTo>
                    <a:lnTo>
                      <a:pt x="151" y="502"/>
                    </a:lnTo>
                    <a:lnTo>
                      <a:pt x="151" y="503"/>
                    </a:lnTo>
                    <a:lnTo>
                      <a:pt x="153" y="503"/>
                    </a:lnTo>
                    <a:lnTo>
                      <a:pt x="151" y="503"/>
                    </a:lnTo>
                    <a:lnTo>
                      <a:pt x="153" y="507"/>
                    </a:lnTo>
                    <a:lnTo>
                      <a:pt x="155" y="507"/>
                    </a:lnTo>
                    <a:lnTo>
                      <a:pt x="155" y="505"/>
                    </a:lnTo>
                    <a:lnTo>
                      <a:pt x="157" y="507"/>
                    </a:lnTo>
                    <a:lnTo>
                      <a:pt x="159" y="509"/>
                    </a:lnTo>
                    <a:lnTo>
                      <a:pt x="161" y="511"/>
                    </a:lnTo>
                    <a:lnTo>
                      <a:pt x="163" y="509"/>
                    </a:lnTo>
                    <a:lnTo>
                      <a:pt x="163" y="507"/>
                    </a:lnTo>
                    <a:lnTo>
                      <a:pt x="165" y="507"/>
                    </a:lnTo>
                    <a:lnTo>
                      <a:pt x="165" y="509"/>
                    </a:lnTo>
                    <a:lnTo>
                      <a:pt x="165" y="511"/>
                    </a:lnTo>
                    <a:lnTo>
                      <a:pt x="167" y="511"/>
                    </a:lnTo>
                    <a:lnTo>
                      <a:pt x="168" y="509"/>
                    </a:lnTo>
                    <a:lnTo>
                      <a:pt x="170" y="511"/>
                    </a:lnTo>
                    <a:lnTo>
                      <a:pt x="170" y="509"/>
                    </a:lnTo>
                    <a:lnTo>
                      <a:pt x="172" y="509"/>
                    </a:lnTo>
                    <a:lnTo>
                      <a:pt x="174" y="509"/>
                    </a:lnTo>
                    <a:lnTo>
                      <a:pt x="174" y="507"/>
                    </a:lnTo>
                    <a:lnTo>
                      <a:pt x="174" y="505"/>
                    </a:lnTo>
                    <a:lnTo>
                      <a:pt x="174" y="503"/>
                    </a:lnTo>
                    <a:lnTo>
                      <a:pt x="174" y="502"/>
                    </a:lnTo>
                    <a:lnTo>
                      <a:pt x="172" y="502"/>
                    </a:lnTo>
                    <a:lnTo>
                      <a:pt x="167" y="498"/>
                    </a:lnTo>
                    <a:lnTo>
                      <a:pt x="165" y="498"/>
                    </a:lnTo>
                    <a:lnTo>
                      <a:pt x="163" y="498"/>
                    </a:lnTo>
                    <a:lnTo>
                      <a:pt x="163" y="496"/>
                    </a:lnTo>
                    <a:lnTo>
                      <a:pt x="159" y="496"/>
                    </a:lnTo>
                    <a:lnTo>
                      <a:pt x="159" y="494"/>
                    </a:lnTo>
                    <a:lnTo>
                      <a:pt x="157" y="492"/>
                    </a:lnTo>
                    <a:lnTo>
                      <a:pt x="157" y="490"/>
                    </a:lnTo>
                    <a:lnTo>
                      <a:pt x="157" y="488"/>
                    </a:lnTo>
                    <a:lnTo>
                      <a:pt x="155" y="486"/>
                    </a:lnTo>
                    <a:lnTo>
                      <a:pt x="155" y="484"/>
                    </a:lnTo>
                    <a:lnTo>
                      <a:pt x="153" y="484"/>
                    </a:lnTo>
                    <a:lnTo>
                      <a:pt x="149" y="482"/>
                    </a:lnTo>
                    <a:lnTo>
                      <a:pt x="147" y="482"/>
                    </a:lnTo>
                    <a:lnTo>
                      <a:pt x="145" y="480"/>
                    </a:lnTo>
                    <a:lnTo>
                      <a:pt x="144" y="480"/>
                    </a:lnTo>
                    <a:lnTo>
                      <a:pt x="144" y="478"/>
                    </a:lnTo>
                    <a:lnTo>
                      <a:pt x="140" y="477"/>
                    </a:lnTo>
                    <a:lnTo>
                      <a:pt x="138" y="477"/>
                    </a:lnTo>
                    <a:lnTo>
                      <a:pt x="138" y="475"/>
                    </a:lnTo>
                    <a:lnTo>
                      <a:pt x="149" y="461"/>
                    </a:lnTo>
                    <a:lnTo>
                      <a:pt x="153" y="455"/>
                    </a:lnTo>
                    <a:lnTo>
                      <a:pt x="159" y="450"/>
                    </a:lnTo>
                    <a:lnTo>
                      <a:pt x="161" y="448"/>
                    </a:lnTo>
                    <a:lnTo>
                      <a:pt x="163" y="444"/>
                    </a:lnTo>
                    <a:lnTo>
                      <a:pt x="168" y="438"/>
                    </a:lnTo>
                    <a:lnTo>
                      <a:pt x="170" y="436"/>
                    </a:lnTo>
                    <a:lnTo>
                      <a:pt x="170" y="434"/>
                    </a:lnTo>
                    <a:lnTo>
                      <a:pt x="176" y="427"/>
                    </a:lnTo>
                    <a:lnTo>
                      <a:pt x="180" y="423"/>
                    </a:lnTo>
                    <a:lnTo>
                      <a:pt x="190" y="411"/>
                    </a:lnTo>
                    <a:lnTo>
                      <a:pt x="199" y="400"/>
                    </a:lnTo>
                    <a:lnTo>
                      <a:pt x="203" y="394"/>
                    </a:lnTo>
                    <a:lnTo>
                      <a:pt x="211" y="384"/>
                    </a:lnTo>
                    <a:lnTo>
                      <a:pt x="228" y="361"/>
                    </a:lnTo>
                    <a:lnTo>
                      <a:pt x="241" y="367"/>
                    </a:lnTo>
                    <a:lnTo>
                      <a:pt x="245" y="369"/>
                    </a:lnTo>
                    <a:lnTo>
                      <a:pt x="247" y="369"/>
                    </a:lnTo>
                    <a:lnTo>
                      <a:pt x="259" y="373"/>
                    </a:lnTo>
                    <a:lnTo>
                      <a:pt x="268" y="377"/>
                    </a:lnTo>
                    <a:lnTo>
                      <a:pt x="278" y="381"/>
                    </a:lnTo>
                    <a:lnTo>
                      <a:pt x="282" y="382"/>
                    </a:lnTo>
                    <a:lnTo>
                      <a:pt x="284" y="382"/>
                    </a:lnTo>
                    <a:lnTo>
                      <a:pt x="289" y="384"/>
                    </a:lnTo>
                    <a:lnTo>
                      <a:pt x="291" y="382"/>
                    </a:lnTo>
                    <a:lnTo>
                      <a:pt x="293" y="381"/>
                    </a:lnTo>
                    <a:lnTo>
                      <a:pt x="299" y="375"/>
                    </a:lnTo>
                    <a:lnTo>
                      <a:pt x="309" y="367"/>
                    </a:lnTo>
                    <a:lnTo>
                      <a:pt x="311" y="363"/>
                    </a:lnTo>
                    <a:lnTo>
                      <a:pt x="314" y="359"/>
                    </a:lnTo>
                    <a:lnTo>
                      <a:pt x="316" y="359"/>
                    </a:lnTo>
                    <a:lnTo>
                      <a:pt x="324" y="352"/>
                    </a:lnTo>
                    <a:lnTo>
                      <a:pt x="328" y="348"/>
                    </a:lnTo>
                    <a:lnTo>
                      <a:pt x="337" y="338"/>
                    </a:lnTo>
                    <a:lnTo>
                      <a:pt x="341" y="334"/>
                    </a:lnTo>
                    <a:lnTo>
                      <a:pt x="345" y="333"/>
                    </a:lnTo>
                    <a:lnTo>
                      <a:pt x="347" y="331"/>
                    </a:lnTo>
                    <a:lnTo>
                      <a:pt x="347" y="329"/>
                    </a:lnTo>
                    <a:lnTo>
                      <a:pt x="355" y="321"/>
                    </a:lnTo>
                    <a:lnTo>
                      <a:pt x="357" y="319"/>
                    </a:lnTo>
                    <a:lnTo>
                      <a:pt x="359" y="317"/>
                    </a:lnTo>
                    <a:lnTo>
                      <a:pt x="360" y="317"/>
                    </a:lnTo>
                    <a:lnTo>
                      <a:pt x="372" y="310"/>
                    </a:lnTo>
                    <a:lnTo>
                      <a:pt x="384" y="304"/>
                    </a:lnTo>
                    <a:lnTo>
                      <a:pt x="389" y="300"/>
                    </a:lnTo>
                    <a:lnTo>
                      <a:pt x="393" y="296"/>
                    </a:lnTo>
                    <a:lnTo>
                      <a:pt x="401" y="290"/>
                    </a:lnTo>
                    <a:lnTo>
                      <a:pt x="408" y="286"/>
                    </a:lnTo>
                    <a:lnTo>
                      <a:pt x="418" y="279"/>
                    </a:lnTo>
                    <a:lnTo>
                      <a:pt x="420" y="279"/>
                    </a:lnTo>
                    <a:lnTo>
                      <a:pt x="422" y="277"/>
                    </a:lnTo>
                    <a:lnTo>
                      <a:pt x="426" y="267"/>
                    </a:lnTo>
                    <a:lnTo>
                      <a:pt x="428" y="263"/>
                    </a:lnTo>
                    <a:lnTo>
                      <a:pt x="430" y="260"/>
                    </a:lnTo>
                    <a:lnTo>
                      <a:pt x="430" y="258"/>
                    </a:lnTo>
                    <a:lnTo>
                      <a:pt x="432" y="254"/>
                    </a:lnTo>
                    <a:lnTo>
                      <a:pt x="437" y="244"/>
                    </a:lnTo>
                    <a:lnTo>
                      <a:pt x="437" y="242"/>
                    </a:lnTo>
                    <a:lnTo>
                      <a:pt x="441" y="235"/>
                    </a:lnTo>
                    <a:lnTo>
                      <a:pt x="441" y="233"/>
                    </a:lnTo>
                    <a:lnTo>
                      <a:pt x="443" y="229"/>
                    </a:lnTo>
                    <a:lnTo>
                      <a:pt x="445" y="227"/>
                    </a:lnTo>
                    <a:lnTo>
                      <a:pt x="445" y="225"/>
                    </a:lnTo>
                    <a:lnTo>
                      <a:pt x="447" y="223"/>
                    </a:lnTo>
                    <a:lnTo>
                      <a:pt x="455" y="208"/>
                    </a:lnTo>
                    <a:lnTo>
                      <a:pt x="456" y="206"/>
                    </a:lnTo>
                    <a:lnTo>
                      <a:pt x="460" y="200"/>
                    </a:lnTo>
                    <a:lnTo>
                      <a:pt x="460" y="198"/>
                    </a:lnTo>
                    <a:lnTo>
                      <a:pt x="468" y="183"/>
                    </a:lnTo>
                    <a:lnTo>
                      <a:pt x="472" y="177"/>
                    </a:lnTo>
                    <a:lnTo>
                      <a:pt x="480" y="162"/>
                    </a:lnTo>
                    <a:lnTo>
                      <a:pt x="491" y="141"/>
                    </a:lnTo>
                    <a:lnTo>
                      <a:pt x="493" y="139"/>
                    </a:lnTo>
                    <a:lnTo>
                      <a:pt x="503" y="119"/>
                    </a:lnTo>
                    <a:lnTo>
                      <a:pt x="510" y="104"/>
                    </a:lnTo>
                    <a:lnTo>
                      <a:pt x="512" y="94"/>
                    </a:lnTo>
                    <a:lnTo>
                      <a:pt x="514" y="93"/>
                    </a:lnTo>
                    <a:lnTo>
                      <a:pt x="516" y="85"/>
                    </a:lnTo>
                    <a:lnTo>
                      <a:pt x="520" y="73"/>
                    </a:lnTo>
                    <a:lnTo>
                      <a:pt x="520" y="64"/>
                    </a:lnTo>
                    <a:lnTo>
                      <a:pt x="520" y="60"/>
                    </a:lnTo>
                    <a:lnTo>
                      <a:pt x="520" y="58"/>
                    </a:lnTo>
                    <a:lnTo>
                      <a:pt x="518" y="58"/>
                    </a:lnTo>
                    <a:lnTo>
                      <a:pt x="518" y="56"/>
                    </a:lnTo>
                    <a:lnTo>
                      <a:pt x="516" y="54"/>
                    </a:lnTo>
                    <a:lnTo>
                      <a:pt x="518" y="52"/>
                    </a:lnTo>
                    <a:lnTo>
                      <a:pt x="520" y="50"/>
                    </a:lnTo>
                    <a:lnTo>
                      <a:pt x="520" y="41"/>
                    </a:lnTo>
                    <a:lnTo>
                      <a:pt x="520" y="39"/>
                    </a:lnTo>
                    <a:lnTo>
                      <a:pt x="520" y="33"/>
                    </a:lnTo>
                    <a:lnTo>
                      <a:pt x="524" y="27"/>
                    </a:lnTo>
                    <a:lnTo>
                      <a:pt x="522" y="23"/>
                    </a:lnTo>
                    <a:lnTo>
                      <a:pt x="522" y="22"/>
                    </a:lnTo>
                    <a:lnTo>
                      <a:pt x="522" y="20"/>
                    </a:lnTo>
                    <a:lnTo>
                      <a:pt x="522" y="16"/>
                    </a:lnTo>
                    <a:lnTo>
                      <a:pt x="522" y="14"/>
                    </a:lnTo>
                    <a:lnTo>
                      <a:pt x="528" y="14"/>
                    </a:lnTo>
                    <a:lnTo>
                      <a:pt x="529" y="14"/>
                    </a:lnTo>
                    <a:lnTo>
                      <a:pt x="562" y="14"/>
                    </a:lnTo>
                    <a:lnTo>
                      <a:pt x="566" y="14"/>
                    </a:lnTo>
                    <a:lnTo>
                      <a:pt x="570" y="14"/>
                    </a:lnTo>
                    <a:lnTo>
                      <a:pt x="597" y="14"/>
                    </a:lnTo>
                    <a:lnTo>
                      <a:pt x="610" y="14"/>
                    </a:lnTo>
                    <a:lnTo>
                      <a:pt x="612" y="14"/>
                    </a:lnTo>
                    <a:lnTo>
                      <a:pt x="614" y="14"/>
                    </a:lnTo>
                    <a:lnTo>
                      <a:pt x="616" y="14"/>
                    </a:lnTo>
                    <a:lnTo>
                      <a:pt x="639" y="14"/>
                    </a:lnTo>
                    <a:lnTo>
                      <a:pt x="645" y="12"/>
                    </a:lnTo>
                    <a:lnTo>
                      <a:pt x="675" y="12"/>
                    </a:lnTo>
                    <a:lnTo>
                      <a:pt x="691" y="12"/>
                    </a:lnTo>
                    <a:lnTo>
                      <a:pt x="710" y="12"/>
                    </a:lnTo>
                    <a:lnTo>
                      <a:pt x="718" y="12"/>
                    </a:lnTo>
                    <a:lnTo>
                      <a:pt x="723" y="12"/>
                    </a:lnTo>
                    <a:lnTo>
                      <a:pt x="727" y="12"/>
                    </a:lnTo>
                    <a:lnTo>
                      <a:pt x="735" y="10"/>
                    </a:lnTo>
                    <a:lnTo>
                      <a:pt x="739" y="12"/>
                    </a:lnTo>
                    <a:lnTo>
                      <a:pt x="746" y="12"/>
                    </a:lnTo>
                    <a:lnTo>
                      <a:pt x="756" y="12"/>
                    </a:lnTo>
                    <a:lnTo>
                      <a:pt x="808" y="10"/>
                    </a:lnTo>
                    <a:lnTo>
                      <a:pt x="808" y="8"/>
                    </a:lnTo>
                    <a:lnTo>
                      <a:pt x="839" y="8"/>
                    </a:lnTo>
                    <a:lnTo>
                      <a:pt x="846" y="6"/>
                    </a:lnTo>
                    <a:lnTo>
                      <a:pt x="854" y="6"/>
                    </a:lnTo>
                    <a:lnTo>
                      <a:pt x="856" y="6"/>
                    </a:lnTo>
                    <a:lnTo>
                      <a:pt x="860" y="6"/>
                    </a:lnTo>
                    <a:lnTo>
                      <a:pt x="890" y="6"/>
                    </a:lnTo>
                    <a:lnTo>
                      <a:pt x="906" y="6"/>
                    </a:lnTo>
                    <a:lnTo>
                      <a:pt x="915" y="6"/>
                    </a:lnTo>
                    <a:lnTo>
                      <a:pt x="938" y="4"/>
                    </a:lnTo>
                    <a:lnTo>
                      <a:pt x="983" y="4"/>
                    </a:lnTo>
                    <a:lnTo>
                      <a:pt x="1029" y="2"/>
                    </a:lnTo>
                    <a:lnTo>
                      <a:pt x="1063" y="2"/>
                    </a:lnTo>
                    <a:lnTo>
                      <a:pt x="1065" y="0"/>
                    </a:lnTo>
                    <a:lnTo>
                      <a:pt x="1086" y="0"/>
                    </a:lnTo>
                    <a:lnTo>
                      <a:pt x="1096" y="0"/>
                    </a:lnTo>
                    <a:lnTo>
                      <a:pt x="1100" y="0"/>
                    </a:lnTo>
                    <a:lnTo>
                      <a:pt x="1102" y="0"/>
                    </a:lnTo>
                    <a:lnTo>
                      <a:pt x="1103" y="0"/>
                    </a:lnTo>
                    <a:lnTo>
                      <a:pt x="1105" y="0"/>
                    </a:lnTo>
                    <a:lnTo>
                      <a:pt x="1107" y="0"/>
                    </a:lnTo>
                    <a:lnTo>
                      <a:pt x="1111" y="0"/>
                    </a:lnTo>
                    <a:lnTo>
                      <a:pt x="1115" y="18"/>
                    </a:lnTo>
                    <a:lnTo>
                      <a:pt x="1123" y="46"/>
                    </a:lnTo>
                    <a:lnTo>
                      <a:pt x="1123" y="48"/>
                    </a:lnTo>
                    <a:lnTo>
                      <a:pt x="1128" y="70"/>
                    </a:lnTo>
                    <a:lnTo>
                      <a:pt x="1132" y="85"/>
                    </a:lnTo>
                    <a:lnTo>
                      <a:pt x="1134" y="93"/>
                    </a:lnTo>
                    <a:lnTo>
                      <a:pt x="1138" y="100"/>
                    </a:lnTo>
                    <a:lnTo>
                      <a:pt x="1138" y="102"/>
                    </a:lnTo>
                    <a:lnTo>
                      <a:pt x="1142" y="112"/>
                    </a:lnTo>
                    <a:lnTo>
                      <a:pt x="1142" y="114"/>
                    </a:lnTo>
                    <a:lnTo>
                      <a:pt x="1144" y="116"/>
                    </a:lnTo>
                    <a:lnTo>
                      <a:pt x="1148" y="123"/>
                    </a:lnTo>
                    <a:lnTo>
                      <a:pt x="1153" y="141"/>
                    </a:lnTo>
                    <a:lnTo>
                      <a:pt x="1153" y="142"/>
                    </a:lnTo>
                    <a:lnTo>
                      <a:pt x="1157" y="148"/>
                    </a:lnTo>
                    <a:lnTo>
                      <a:pt x="1159" y="156"/>
                    </a:lnTo>
                    <a:lnTo>
                      <a:pt x="1163" y="160"/>
                    </a:lnTo>
                    <a:lnTo>
                      <a:pt x="1167" y="167"/>
                    </a:lnTo>
                    <a:lnTo>
                      <a:pt x="1171" y="175"/>
                    </a:lnTo>
                    <a:lnTo>
                      <a:pt x="1171" y="177"/>
                    </a:lnTo>
                    <a:lnTo>
                      <a:pt x="1173" y="179"/>
                    </a:lnTo>
                    <a:lnTo>
                      <a:pt x="1176" y="185"/>
                    </a:lnTo>
                    <a:lnTo>
                      <a:pt x="1178" y="189"/>
                    </a:lnTo>
                    <a:lnTo>
                      <a:pt x="1182" y="196"/>
                    </a:lnTo>
                    <a:lnTo>
                      <a:pt x="1182" y="198"/>
                    </a:lnTo>
                    <a:lnTo>
                      <a:pt x="1184" y="202"/>
                    </a:lnTo>
                    <a:lnTo>
                      <a:pt x="1188" y="208"/>
                    </a:lnTo>
                    <a:lnTo>
                      <a:pt x="1188" y="210"/>
                    </a:lnTo>
                    <a:lnTo>
                      <a:pt x="1199" y="231"/>
                    </a:lnTo>
                    <a:lnTo>
                      <a:pt x="1205" y="242"/>
                    </a:lnTo>
                    <a:lnTo>
                      <a:pt x="1207" y="244"/>
                    </a:lnTo>
                    <a:lnTo>
                      <a:pt x="1209" y="250"/>
                    </a:lnTo>
                    <a:lnTo>
                      <a:pt x="1211" y="258"/>
                    </a:lnTo>
                    <a:lnTo>
                      <a:pt x="1213" y="260"/>
                    </a:lnTo>
                    <a:lnTo>
                      <a:pt x="1217" y="267"/>
                    </a:lnTo>
                    <a:lnTo>
                      <a:pt x="1217" y="269"/>
                    </a:lnTo>
                    <a:lnTo>
                      <a:pt x="1219" y="271"/>
                    </a:lnTo>
                    <a:lnTo>
                      <a:pt x="1217" y="273"/>
                    </a:lnTo>
                    <a:lnTo>
                      <a:pt x="1215" y="273"/>
                    </a:lnTo>
                    <a:lnTo>
                      <a:pt x="1215" y="271"/>
                    </a:lnTo>
                    <a:lnTo>
                      <a:pt x="1213" y="267"/>
                    </a:lnTo>
                    <a:lnTo>
                      <a:pt x="1211" y="267"/>
                    </a:lnTo>
                    <a:lnTo>
                      <a:pt x="1211" y="265"/>
                    </a:lnTo>
                    <a:lnTo>
                      <a:pt x="1207" y="262"/>
                    </a:lnTo>
                    <a:lnTo>
                      <a:pt x="1205" y="256"/>
                    </a:lnTo>
                    <a:lnTo>
                      <a:pt x="1201" y="252"/>
                    </a:lnTo>
                    <a:lnTo>
                      <a:pt x="1201" y="250"/>
                    </a:lnTo>
                    <a:lnTo>
                      <a:pt x="1198" y="242"/>
                    </a:lnTo>
                    <a:lnTo>
                      <a:pt x="1196" y="242"/>
                    </a:lnTo>
                    <a:lnTo>
                      <a:pt x="1192" y="235"/>
                    </a:lnTo>
                    <a:lnTo>
                      <a:pt x="1192" y="233"/>
                    </a:lnTo>
                    <a:lnTo>
                      <a:pt x="1192" y="231"/>
                    </a:lnTo>
                    <a:lnTo>
                      <a:pt x="1192" y="229"/>
                    </a:lnTo>
                    <a:lnTo>
                      <a:pt x="1192" y="227"/>
                    </a:lnTo>
                    <a:lnTo>
                      <a:pt x="1190" y="223"/>
                    </a:lnTo>
                    <a:lnTo>
                      <a:pt x="1188" y="217"/>
                    </a:lnTo>
                    <a:lnTo>
                      <a:pt x="1182" y="208"/>
                    </a:lnTo>
                    <a:lnTo>
                      <a:pt x="1180" y="206"/>
                    </a:lnTo>
                    <a:lnTo>
                      <a:pt x="1176" y="204"/>
                    </a:lnTo>
                    <a:lnTo>
                      <a:pt x="1174" y="202"/>
                    </a:lnTo>
                    <a:lnTo>
                      <a:pt x="1174" y="200"/>
                    </a:lnTo>
                    <a:lnTo>
                      <a:pt x="1173" y="198"/>
                    </a:lnTo>
                    <a:lnTo>
                      <a:pt x="1171" y="198"/>
                    </a:lnTo>
                    <a:lnTo>
                      <a:pt x="1159" y="194"/>
                    </a:lnTo>
                    <a:lnTo>
                      <a:pt x="1159" y="192"/>
                    </a:lnTo>
                    <a:lnTo>
                      <a:pt x="1159" y="189"/>
                    </a:lnTo>
                    <a:lnTo>
                      <a:pt x="1159" y="185"/>
                    </a:lnTo>
                    <a:lnTo>
                      <a:pt x="1159" y="183"/>
                    </a:lnTo>
                    <a:lnTo>
                      <a:pt x="1157" y="183"/>
                    </a:lnTo>
                    <a:lnTo>
                      <a:pt x="1155" y="183"/>
                    </a:lnTo>
                    <a:lnTo>
                      <a:pt x="1155" y="181"/>
                    </a:lnTo>
                    <a:lnTo>
                      <a:pt x="1153" y="179"/>
                    </a:lnTo>
                    <a:lnTo>
                      <a:pt x="1153" y="177"/>
                    </a:lnTo>
                    <a:lnTo>
                      <a:pt x="1153" y="175"/>
                    </a:lnTo>
                    <a:lnTo>
                      <a:pt x="1153" y="173"/>
                    </a:lnTo>
                    <a:lnTo>
                      <a:pt x="1153" y="171"/>
                    </a:lnTo>
                    <a:lnTo>
                      <a:pt x="1153" y="169"/>
                    </a:lnTo>
                    <a:lnTo>
                      <a:pt x="1153" y="164"/>
                    </a:lnTo>
                    <a:lnTo>
                      <a:pt x="1150" y="154"/>
                    </a:lnTo>
                    <a:lnTo>
                      <a:pt x="1150" y="150"/>
                    </a:lnTo>
                    <a:lnTo>
                      <a:pt x="1150" y="146"/>
                    </a:lnTo>
                    <a:lnTo>
                      <a:pt x="1148" y="141"/>
                    </a:lnTo>
                    <a:lnTo>
                      <a:pt x="1142" y="125"/>
                    </a:lnTo>
                    <a:lnTo>
                      <a:pt x="1140" y="119"/>
                    </a:lnTo>
                    <a:lnTo>
                      <a:pt x="1136" y="116"/>
                    </a:lnTo>
                    <a:lnTo>
                      <a:pt x="1134" y="114"/>
                    </a:lnTo>
                    <a:lnTo>
                      <a:pt x="1134" y="112"/>
                    </a:lnTo>
                    <a:lnTo>
                      <a:pt x="1130" y="110"/>
                    </a:lnTo>
                    <a:lnTo>
                      <a:pt x="1130" y="108"/>
                    </a:lnTo>
                    <a:lnTo>
                      <a:pt x="1132" y="104"/>
                    </a:lnTo>
                    <a:lnTo>
                      <a:pt x="1130" y="94"/>
                    </a:lnTo>
                    <a:lnTo>
                      <a:pt x="1127" y="93"/>
                    </a:lnTo>
                    <a:lnTo>
                      <a:pt x="1125" y="93"/>
                    </a:lnTo>
                    <a:lnTo>
                      <a:pt x="1123" y="93"/>
                    </a:lnTo>
                    <a:lnTo>
                      <a:pt x="1121" y="87"/>
                    </a:lnTo>
                    <a:lnTo>
                      <a:pt x="1121" y="79"/>
                    </a:lnTo>
                    <a:lnTo>
                      <a:pt x="1125" y="75"/>
                    </a:lnTo>
                    <a:lnTo>
                      <a:pt x="1125" y="73"/>
                    </a:lnTo>
                    <a:lnTo>
                      <a:pt x="1123" y="68"/>
                    </a:lnTo>
                    <a:lnTo>
                      <a:pt x="1121" y="64"/>
                    </a:lnTo>
                    <a:lnTo>
                      <a:pt x="1119" y="64"/>
                    </a:lnTo>
                    <a:lnTo>
                      <a:pt x="1119" y="62"/>
                    </a:lnTo>
                    <a:lnTo>
                      <a:pt x="1117" y="60"/>
                    </a:lnTo>
                    <a:lnTo>
                      <a:pt x="1117" y="48"/>
                    </a:lnTo>
                    <a:lnTo>
                      <a:pt x="1113" y="43"/>
                    </a:lnTo>
                    <a:lnTo>
                      <a:pt x="1109" y="41"/>
                    </a:lnTo>
                    <a:lnTo>
                      <a:pt x="1107" y="39"/>
                    </a:lnTo>
                    <a:lnTo>
                      <a:pt x="1105" y="33"/>
                    </a:lnTo>
                    <a:lnTo>
                      <a:pt x="1103" y="25"/>
                    </a:lnTo>
                    <a:lnTo>
                      <a:pt x="1102" y="25"/>
                    </a:lnTo>
                    <a:lnTo>
                      <a:pt x="1102" y="23"/>
                    </a:lnTo>
                    <a:lnTo>
                      <a:pt x="1100" y="23"/>
                    </a:lnTo>
                    <a:lnTo>
                      <a:pt x="1098" y="23"/>
                    </a:lnTo>
                    <a:lnTo>
                      <a:pt x="1096" y="25"/>
                    </a:lnTo>
                    <a:lnTo>
                      <a:pt x="1092" y="22"/>
                    </a:lnTo>
                    <a:lnTo>
                      <a:pt x="1084" y="22"/>
                    </a:lnTo>
                    <a:lnTo>
                      <a:pt x="1082" y="22"/>
                    </a:lnTo>
                    <a:lnTo>
                      <a:pt x="1073" y="18"/>
                    </a:lnTo>
                    <a:lnTo>
                      <a:pt x="1071" y="18"/>
                    </a:lnTo>
                    <a:lnTo>
                      <a:pt x="1067" y="18"/>
                    </a:lnTo>
                    <a:lnTo>
                      <a:pt x="1067" y="20"/>
                    </a:lnTo>
                    <a:lnTo>
                      <a:pt x="1065" y="22"/>
                    </a:lnTo>
                    <a:lnTo>
                      <a:pt x="1065" y="25"/>
                    </a:lnTo>
                    <a:lnTo>
                      <a:pt x="1069" y="35"/>
                    </a:lnTo>
                    <a:lnTo>
                      <a:pt x="1071" y="39"/>
                    </a:lnTo>
                    <a:lnTo>
                      <a:pt x="1073" y="41"/>
                    </a:lnTo>
                    <a:lnTo>
                      <a:pt x="1077" y="43"/>
                    </a:lnTo>
                    <a:lnTo>
                      <a:pt x="1080" y="43"/>
                    </a:lnTo>
                    <a:lnTo>
                      <a:pt x="1086" y="48"/>
                    </a:lnTo>
                    <a:lnTo>
                      <a:pt x="1088" y="48"/>
                    </a:lnTo>
                    <a:lnTo>
                      <a:pt x="1092" y="48"/>
                    </a:lnTo>
                    <a:lnTo>
                      <a:pt x="1092" y="46"/>
                    </a:lnTo>
                    <a:lnTo>
                      <a:pt x="1094" y="45"/>
                    </a:lnTo>
                    <a:lnTo>
                      <a:pt x="1096" y="45"/>
                    </a:lnTo>
                    <a:lnTo>
                      <a:pt x="1100" y="58"/>
                    </a:lnTo>
                    <a:lnTo>
                      <a:pt x="1100" y="60"/>
                    </a:lnTo>
                    <a:lnTo>
                      <a:pt x="1098" y="64"/>
                    </a:lnTo>
                    <a:lnTo>
                      <a:pt x="1098" y="66"/>
                    </a:lnTo>
                    <a:lnTo>
                      <a:pt x="1098" y="68"/>
                    </a:lnTo>
                    <a:lnTo>
                      <a:pt x="1100" y="71"/>
                    </a:lnTo>
                    <a:lnTo>
                      <a:pt x="1105" y="83"/>
                    </a:lnTo>
                    <a:lnTo>
                      <a:pt x="1107" y="89"/>
                    </a:lnTo>
                    <a:lnTo>
                      <a:pt x="1109" y="93"/>
                    </a:lnTo>
                    <a:lnTo>
                      <a:pt x="1111" y="96"/>
                    </a:lnTo>
                    <a:lnTo>
                      <a:pt x="1113" y="96"/>
                    </a:lnTo>
                    <a:lnTo>
                      <a:pt x="1115" y="96"/>
                    </a:lnTo>
                    <a:lnTo>
                      <a:pt x="1117" y="96"/>
                    </a:lnTo>
                    <a:lnTo>
                      <a:pt x="1117" y="102"/>
                    </a:lnTo>
                    <a:lnTo>
                      <a:pt x="1115" y="108"/>
                    </a:lnTo>
                    <a:lnTo>
                      <a:pt x="1117" y="114"/>
                    </a:lnTo>
                    <a:lnTo>
                      <a:pt x="1117" y="118"/>
                    </a:lnTo>
                    <a:lnTo>
                      <a:pt x="1121" y="119"/>
                    </a:lnTo>
                    <a:lnTo>
                      <a:pt x="1123" y="125"/>
                    </a:lnTo>
                    <a:lnTo>
                      <a:pt x="1125" y="125"/>
                    </a:lnTo>
                    <a:lnTo>
                      <a:pt x="1123" y="127"/>
                    </a:lnTo>
                    <a:lnTo>
                      <a:pt x="1123" y="129"/>
                    </a:lnTo>
                    <a:lnTo>
                      <a:pt x="1125" y="135"/>
                    </a:lnTo>
                    <a:lnTo>
                      <a:pt x="1125" y="137"/>
                    </a:lnTo>
                    <a:lnTo>
                      <a:pt x="1128" y="141"/>
                    </a:lnTo>
                    <a:lnTo>
                      <a:pt x="1128" y="144"/>
                    </a:lnTo>
                    <a:lnTo>
                      <a:pt x="1132" y="148"/>
                    </a:lnTo>
                    <a:lnTo>
                      <a:pt x="1136" y="156"/>
                    </a:lnTo>
                    <a:lnTo>
                      <a:pt x="1138" y="167"/>
                    </a:lnTo>
                    <a:lnTo>
                      <a:pt x="1138" y="171"/>
                    </a:lnTo>
                    <a:lnTo>
                      <a:pt x="1136" y="171"/>
                    </a:lnTo>
                    <a:lnTo>
                      <a:pt x="1127" y="164"/>
                    </a:lnTo>
                    <a:lnTo>
                      <a:pt x="1123" y="162"/>
                    </a:lnTo>
                    <a:lnTo>
                      <a:pt x="1117" y="152"/>
                    </a:lnTo>
                    <a:lnTo>
                      <a:pt x="1117" y="146"/>
                    </a:lnTo>
                    <a:lnTo>
                      <a:pt x="1117" y="142"/>
                    </a:lnTo>
                    <a:lnTo>
                      <a:pt x="1115" y="142"/>
                    </a:lnTo>
                    <a:lnTo>
                      <a:pt x="1113" y="141"/>
                    </a:lnTo>
                    <a:lnTo>
                      <a:pt x="1109" y="141"/>
                    </a:lnTo>
                    <a:lnTo>
                      <a:pt x="1105" y="139"/>
                    </a:lnTo>
                    <a:lnTo>
                      <a:pt x="1100" y="139"/>
                    </a:lnTo>
                    <a:lnTo>
                      <a:pt x="1096" y="139"/>
                    </a:lnTo>
                    <a:lnTo>
                      <a:pt x="1079" y="135"/>
                    </a:lnTo>
                    <a:lnTo>
                      <a:pt x="1073" y="133"/>
                    </a:lnTo>
                    <a:lnTo>
                      <a:pt x="1071" y="131"/>
                    </a:lnTo>
                    <a:lnTo>
                      <a:pt x="1067" y="131"/>
                    </a:lnTo>
                    <a:lnTo>
                      <a:pt x="1063" y="133"/>
                    </a:lnTo>
                    <a:lnTo>
                      <a:pt x="1061" y="135"/>
                    </a:lnTo>
                    <a:lnTo>
                      <a:pt x="1059" y="137"/>
                    </a:lnTo>
                    <a:lnTo>
                      <a:pt x="1057" y="139"/>
                    </a:lnTo>
                    <a:lnTo>
                      <a:pt x="1057" y="141"/>
                    </a:lnTo>
                    <a:lnTo>
                      <a:pt x="1059" y="144"/>
                    </a:lnTo>
                    <a:lnTo>
                      <a:pt x="1059" y="146"/>
                    </a:lnTo>
                    <a:lnTo>
                      <a:pt x="1059" y="148"/>
                    </a:lnTo>
                    <a:lnTo>
                      <a:pt x="1057" y="148"/>
                    </a:lnTo>
                    <a:lnTo>
                      <a:pt x="1050" y="150"/>
                    </a:lnTo>
                    <a:lnTo>
                      <a:pt x="1044" y="152"/>
                    </a:lnTo>
                    <a:lnTo>
                      <a:pt x="1025" y="156"/>
                    </a:lnTo>
                    <a:lnTo>
                      <a:pt x="1023" y="158"/>
                    </a:lnTo>
                    <a:lnTo>
                      <a:pt x="1023" y="160"/>
                    </a:lnTo>
                    <a:lnTo>
                      <a:pt x="1021" y="160"/>
                    </a:lnTo>
                    <a:lnTo>
                      <a:pt x="1023" y="162"/>
                    </a:lnTo>
                    <a:lnTo>
                      <a:pt x="1015" y="167"/>
                    </a:lnTo>
                    <a:lnTo>
                      <a:pt x="1007" y="166"/>
                    </a:lnTo>
                    <a:lnTo>
                      <a:pt x="1000" y="164"/>
                    </a:lnTo>
                    <a:lnTo>
                      <a:pt x="994" y="164"/>
                    </a:lnTo>
                    <a:lnTo>
                      <a:pt x="990" y="166"/>
                    </a:lnTo>
                    <a:lnTo>
                      <a:pt x="990" y="167"/>
                    </a:lnTo>
                    <a:lnTo>
                      <a:pt x="984" y="171"/>
                    </a:lnTo>
                    <a:lnTo>
                      <a:pt x="981" y="171"/>
                    </a:lnTo>
                    <a:lnTo>
                      <a:pt x="975" y="171"/>
                    </a:lnTo>
                    <a:lnTo>
                      <a:pt x="959" y="173"/>
                    </a:lnTo>
                    <a:lnTo>
                      <a:pt x="958" y="175"/>
                    </a:lnTo>
                    <a:lnTo>
                      <a:pt x="958" y="177"/>
                    </a:lnTo>
                    <a:lnTo>
                      <a:pt x="956" y="181"/>
                    </a:lnTo>
                    <a:lnTo>
                      <a:pt x="950" y="187"/>
                    </a:lnTo>
                    <a:lnTo>
                      <a:pt x="946" y="189"/>
                    </a:lnTo>
                    <a:lnTo>
                      <a:pt x="944" y="192"/>
                    </a:lnTo>
                    <a:lnTo>
                      <a:pt x="944" y="194"/>
                    </a:lnTo>
                    <a:lnTo>
                      <a:pt x="935" y="196"/>
                    </a:lnTo>
                    <a:lnTo>
                      <a:pt x="929" y="200"/>
                    </a:lnTo>
                    <a:lnTo>
                      <a:pt x="929" y="202"/>
                    </a:lnTo>
                    <a:lnTo>
                      <a:pt x="919" y="200"/>
                    </a:lnTo>
                    <a:lnTo>
                      <a:pt x="915" y="200"/>
                    </a:lnTo>
                    <a:lnTo>
                      <a:pt x="911" y="202"/>
                    </a:lnTo>
                    <a:lnTo>
                      <a:pt x="910" y="200"/>
                    </a:lnTo>
                    <a:lnTo>
                      <a:pt x="908" y="198"/>
                    </a:lnTo>
                    <a:lnTo>
                      <a:pt x="906" y="196"/>
                    </a:lnTo>
                    <a:lnTo>
                      <a:pt x="902" y="192"/>
                    </a:lnTo>
                    <a:lnTo>
                      <a:pt x="900" y="190"/>
                    </a:lnTo>
                    <a:lnTo>
                      <a:pt x="894" y="190"/>
                    </a:lnTo>
                    <a:lnTo>
                      <a:pt x="888" y="192"/>
                    </a:lnTo>
                    <a:lnTo>
                      <a:pt x="883" y="196"/>
                    </a:lnTo>
                    <a:lnTo>
                      <a:pt x="883" y="198"/>
                    </a:lnTo>
                    <a:lnTo>
                      <a:pt x="879" y="200"/>
                    </a:lnTo>
                    <a:lnTo>
                      <a:pt x="879" y="204"/>
                    </a:lnTo>
                    <a:lnTo>
                      <a:pt x="881" y="208"/>
                    </a:lnTo>
                    <a:lnTo>
                      <a:pt x="879" y="210"/>
                    </a:lnTo>
                    <a:lnTo>
                      <a:pt x="877" y="214"/>
                    </a:lnTo>
                    <a:lnTo>
                      <a:pt x="875" y="217"/>
                    </a:lnTo>
                    <a:lnTo>
                      <a:pt x="875" y="221"/>
                    </a:lnTo>
                    <a:lnTo>
                      <a:pt x="877" y="223"/>
                    </a:lnTo>
                    <a:lnTo>
                      <a:pt x="877" y="225"/>
                    </a:lnTo>
                    <a:lnTo>
                      <a:pt x="883" y="227"/>
                    </a:lnTo>
                    <a:lnTo>
                      <a:pt x="885" y="229"/>
                    </a:lnTo>
                    <a:lnTo>
                      <a:pt x="888" y="227"/>
                    </a:lnTo>
                    <a:lnTo>
                      <a:pt x="902" y="227"/>
                    </a:lnTo>
                    <a:lnTo>
                      <a:pt x="904" y="225"/>
                    </a:lnTo>
                    <a:lnTo>
                      <a:pt x="908" y="225"/>
                    </a:lnTo>
                    <a:lnTo>
                      <a:pt x="913" y="225"/>
                    </a:lnTo>
                    <a:lnTo>
                      <a:pt x="917" y="223"/>
                    </a:lnTo>
                    <a:lnTo>
                      <a:pt x="925" y="223"/>
                    </a:lnTo>
                    <a:lnTo>
                      <a:pt x="929" y="221"/>
                    </a:lnTo>
                    <a:lnTo>
                      <a:pt x="931" y="221"/>
                    </a:lnTo>
                    <a:lnTo>
                      <a:pt x="935" y="219"/>
                    </a:lnTo>
                    <a:lnTo>
                      <a:pt x="940" y="217"/>
                    </a:lnTo>
                    <a:lnTo>
                      <a:pt x="944" y="214"/>
                    </a:lnTo>
                    <a:lnTo>
                      <a:pt x="963" y="208"/>
                    </a:lnTo>
                    <a:lnTo>
                      <a:pt x="965" y="210"/>
                    </a:lnTo>
                    <a:lnTo>
                      <a:pt x="967" y="212"/>
                    </a:lnTo>
                    <a:lnTo>
                      <a:pt x="967" y="215"/>
                    </a:lnTo>
                    <a:lnTo>
                      <a:pt x="973" y="221"/>
                    </a:lnTo>
                    <a:lnTo>
                      <a:pt x="973" y="223"/>
                    </a:lnTo>
                    <a:lnTo>
                      <a:pt x="981" y="221"/>
                    </a:lnTo>
                    <a:lnTo>
                      <a:pt x="984" y="221"/>
                    </a:lnTo>
                    <a:lnTo>
                      <a:pt x="986" y="221"/>
                    </a:lnTo>
                    <a:lnTo>
                      <a:pt x="1000" y="212"/>
                    </a:lnTo>
                    <a:lnTo>
                      <a:pt x="1017" y="206"/>
                    </a:lnTo>
                    <a:lnTo>
                      <a:pt x="1027" y="202"/>
                    </a:lnTo>
                    <a:lnTo>
                      <a:pt x="1031" y="202"/>
                    </a:lnTo>
                    <a:lnTo>
                      <a:pt x="1052" y="202"/>
                    </a:lnTo>
                    <a:lnTo>
                      <a:pt x="1055" y="204"/>
                    </a:lnTo>
                    <a:lnTo>
                      <a:pt x="1061" y="202"/>
                    </a:lnTo>
                    <a:lnTo>
                      <a:pt x="1073" y="210"/>
                    </a:lnTo>
                    <a:lnTo>
                      <a:pt x="1075" y="214"/>
                    </a:lnTo>
                    <a:lnTo>
                      <a:pt x="1075" y="223"/>
                    </a:lnTo>
                    <a:lnTo>
                      <a:pt x="1077" y="231"/>
                    </a:lnTo>
                    <a:lnTo>
                      <a:pt x="1079" y="233"/>
                    </a:lnTo>
                    <a:lnTo>
                      <a:pt x="1080" y="233"/>
                    </a:lnTo>
                    <a:lnTo>
                      <a:pt x="1086" y="237"/>
                    </a:lnTo>
                    <a:lnTo>
                      <a:pt x="1090" y="235"/>
                    </a:lnTo>
                    <a:lnTo>
                      <a:pt x="1092" y="235"/>
                    </a:lnTo>
                    <a:lnTo>
                      <a:pt x="1096" y="227"/>
                    </a:lnTo>
                    <a:lnTo>
                      <a:pt x="1100" y="225"/>
                    </a:lnTo>
                    <a:lnTo>
                      <a:pt x="1100" y="223"/>
                    </a:lnTo>
                    <a:lnTo>
                      <a:pt x="1102" y="223"/>
                    </a:lnTo>
                    <a:lnTo>
                      <a:pt x="1102" y="219"/>
                    </a:lnTo>
                    <a:lnTo>
                      <a:pt x="1098" y="215"/>
                    </a:lnTo>
                    <a:lnTo>
                      <a:pt x="1096" y="215"/>
                    </a:lnTo>
                    <a:lnTo>
                      <a:pt x="1096" y="214"/>
                    </a:lnTo>
                    <a:lnTo>
                      <a:pt x="1098" y="212"/>
                    </a:lnTo>
                    <a:lnTo>
                      <a:pt x="1109" y="206"/>
                    </a:lnTo>
                    <a:lnTo>
                      <a:pt x="1115" y="206"/>
                    </a:lnTo>
                    <a:lnTo>
                      <a:pt x="1119" y="206"/>
                    </a:lnTo>
                    <a:lnTo>
                      <a:pt x="1121" y="206"/>
                    </a:lnTo>
                    <a:lnTo>
                      <a:pt x="1123" y="206"/>
                    </a:lnTo>
                    <a:lnTo>
                      <a:pt x="1134" y="212"/>
                    </a:lnTo>
                    <a:lnTo>
                      <a:pt x="1136" y="214"/>
                    </a:lnTo>
                    <a:lnTo>
                      <a:pt x="1138" y="217"/>
                    </a:lnTo>
                    <a:lnTo>
                      <a:pt x="1144" y="219"/>
                    </a:lnTo>
                    <a:lnTo>
                      <a:pt x="1144" y="223"/>
                    </a:lnTo>
                    <a:lnTo>
                      <a:pt x="1144" y="227"/>
                    </a:lnTo>
                    <a:lnTo>
                      <a:pt x="1148" y="233"/>
                    </a:lnTo>
                    <a:lnTo>
                      <a:pt x="1153" y="240"/>
                    </a:lnTo>
                    <a:lnTo>
                      <a:pt x="1153" y="242"/>
                    </a:lnTo>
                    <a:lnTo>
                      <a:pt x="1153" y="250"/>
                    </a:lnTo>
                    <a:lnTo>
                      <a:pt x="1159" y="254"/>
                    </a:lnTo>
                    <a:lnTo>
                      <a:pt x="1161" y="260"/>
                    </a:lnTo>
                    <a:lnTo>
                      <a:pt x="1161" y="263"/>
                    </a:lnTo>
                    <a:lnTo>
                      <a:pt x="1159" y="271"/>
                    </a:lnTo>
                    <a:lnTo>
                      <a:pt x="1157" y="277"/>
                    </a:lnTo>
                    <a:lnTo>
                      <a:pt x="1157" y="279"/>
                    </a:lnTo>
                    <a:lnTo>
                      <a:pt x="1159" y="281"/>
                    </a:lnTo>
                    <a:lnTo>
                      <a:pt x="1163" y="288"/>
                    </a:lnTo>
                    <a:lnTo>
                      <a:pt x="1163" y="290"/>
                    </a:lnTo>
                    <a:lnTo>
                      <a:pt x="1165" y="300"/>
                    </a:lnTo>
                    <a:lnTo>
                      <a:pt x="1165" y="302"/>
                    </a:lnTo>
                    <a:lnTo>
                      <a:pt x="1167" y="304"/>
                    </a:lnTo>
                    <a:lnTo>
                      <a:pt x="1167" y="306"/>
                    </a:lnTo>
                    <a:lnTo>
                      <a:pt x="1159" y="315"/>
                    </a:lnTo>
                    <a:lnTo>
                      <a:pt x="1159" y="321"/>
                    </a:lnTo>
                    <a:lnTo>
                      <a:pt x="1159" y="323"/>
                    </a:lnTo>
                    <a:lnTo>
                      <a:pt x="1159" y="325"/>
                    </a:lnTo>
                    <a:lnTo>
                      <a:pt x="1159" y="327"/>
                    </a:lnTo>
                    <a:lnTo>
                      <a:pt x="1163" y="331"/>
                    </a:lnTo>
                    <a:lnTo>
                      <a:pt x="1157" y="336"/>
                    </a:lnTo>
                    <a:lnTo>
                      <a:pt x="1153" y="338"/>
                    </a:lnTo>
                    <a:lnTo>
                      <a:pt x="1151" y="340"/>
                    </a:lnTo>
                    <a:lnTo>
                      <a:pt x="1148" y="344"/>
                    </a:lnTo>
                    <a:lnTo>
                      <a:pt x="1150" y="348"/>
                    </a:lnTo>
                    <a:lnTo>
                      <a:pt x="1144" y="350"/>
                    </a:lnTo>
                    <a:lnTo>
                      <a:pt x="1132" y="352"/>
                    </a:lnTo>
                    <a:lnTo>
                      <a:pt x="1127" y="350"/>
                    </a:lnTo>
                    <a:lnTo>
                      <a:pt x="1125" y="346"/>
                    </a:lnTo>
                    <a:lnTo>
                      <a:pt x="1123" y="348"/>
                    </a:lnTo>
                    <a:lnTo>
                      <a:pt x="1115" y="352"/>
                    </a:lnTo>
                    <a:lnTo>
                      <a:pt x="1111" y="356"/>
                    </a:lnTo>
                    <a:lnTo>
                      <a:pt x="1111" y="358"/>
                    </a:lnTo>
                    <a:lnTo>
                      <a:pt x="1111" y="361"/>
                    </a:lnTo>
                    <a:lnTo>
                      <a:pt x="1109" y="363"/>
                    </a:lnTo>
                    <a:lnTo>
                      <a:pt x="1100" y="365"/>
                    </a:lnTo>
                    <a:lnTo>
                      <a:pt x="1100" y="367"/>
                    </a:lnTo>
                    <a:lnTo>
                      <a:pt x="1098" y="369"/>
                    </a:lnTo>
                    <a:lnTo>
                      <a:pt x="1096" y="375"/>
                    </a:lnTo>
                    <a:lnTo>
                      <a:pt x="1094" y="377"/>
                    </a:lnTo>
                    <a:lnTo>
                      <a:pt x="1096" y="379"/>
                    </a:lnTo>
                    <a:lnTo>
                      <a:pt x="1096" y="381"/>
                    </a:lnTo>
                    <a:lnTo>
                      <a:pt x="1088" y="384"/>
                    </a:lnTo>
                    <a:lnTo>
                      <a:pt x="1086" y="388"/>
                    </a:lnTo>
                    <a:lnTo>
                      <a:pt x="1086" y="390"/>
                    </a:lnTo>
                    <a:lnTo>
                      <a:pt x="1086" y="392"/>
                    </a:lnTo>
                    <a:lnTo>
                      <a:pt x="1086" y="396"/>
                    </a:lnTo>
                    <a:lnTo>
                      <a:pt x="1082" y="400"/>
                    </a:lnTo>
                    <a:lnTo>
                      <a:pt x="1082" y="404"/>
                    </a:lnTo>
                    <a:lnTo>
                      <a:pt x="1082" y="406"/>
                    </a:lnTo>
                    <a:lnTo>
                      <a:pt x="1080" y="409"/>
                    </a:lnTo>
                    <a:lnTo>
                      <a:pt x="1079" y="411"/>
                    </a:lnTo>
                    <a:lnTo>
                      <a:pt x="1075" y="409"/>
                    </a:lnTo>
                    <a:lnTo>
                      <a:pt x="1071" y="409"/>
                    </a:lnTo>
                    <a:lnTo>
                      <a:pt x="1067" y="411"/>
                    </a:lnTo>
                    <a:lnTo>
                      <a:pt x="1067" y="413"/>
                    </a:lnTo>
                    <a:lnTo>
                      <a:pt x="1067" y="415"/>
                    </a:lnTo>
                    <a:lnTo>
                      <a:pt x="1067" y="417"/>
                    </a:lnTo>
                    <a:lnTo>
                      <a:pt x="1069" y="421"/>
                    </a:lnTo>
                    <a:lnTo>
                      <a:pt x="1065" y="425"/>
                    </a:lnTo>
                    <a:lnTo>
                      <a:pt x="1059" y="429"/>
                    </a:lnTo>
                    <a:lnTo>
                      <a:pt x="1050" y="432"/>
                    </a:lnTo>
                    <a:lnTo>
                      <a:pt x="1048" y="434"/>
                    </a:lnTo>
                    <a:lnTo>
                      <a:pt x="1044" y="438"/>
                    </a:lnTo>
                    <a:lnTo>
                      <a:pt x="1044" y="442"/>
                    </a:lnTo>
                    <a:lnTo>
                      <a:pt x="1042" y="442"/>
                    </a:lnTo>
                    <a:lnTo>
                      <a:pt x="1038" y="442"/>
                    </a:lnTo>
                    <a:lnTo>
                      <a:pt x="1036" y="440"/>
                    </a:lnTo>
                    <a:lnTo>
                      <a:pt x="1032" y="438"/>
                    </a:lnTo>
                    <a:lnTo>
                      <a:pt x="1025" y="438"/>
                    </a:lnTo>
                    <a:lnTo>
                      <a:pt x="1017" y="434"/>
                    </a:lnTo>
                    <a:lnTo>
                      <a:pt x="1013" y="434"/>
                    </a:lnTo>
                    <a:lnTo>
                      <a:pt x="1011" y="434"/>
                    </a:lnTo>
                    <a:lnTo>
                      <a:pt x="1009" y="436"/>
                    </a:lnTo>
                    <a:lnTo>
                      <a:pt x="1007" y="436"/>
                    </a:lnTo>
                    <a:lnTo>
                      <a:pt x="1004" y="436"/>
                    </a:lnTo>
                    <a:lnTo>
                      <a:pt x="996" y="432"/>
                    </a:lnTo>
                    <a:lnTo>
                      <a:pt x="990" y="432"/>
                    </a:lnTo>
                    <a:lnTo>
                      <a:pt x="988" y="432"/>
                    </a:lnTo>
                    <a:lnTo>
                      <a:pt x="986" y="436"/>
                    </a:lnTo>
                    <a:lnTo>
                      <a:pt x="983" y="436"/>
                    </a:lnTo>
                    <a:lnTo>
                      <a:pt x="979" y="436"/>
                    </a:lnTo>
                    <a:lnTo>
                      <a:pt x="977" y="434"/>
                    </a:lnTo>
                    <a:lnTo>
                      <a:pt x="973" y="432"/>
                    </a:lnTo>
                    <a:lnTo>
                      <a:pt x="971" y="432"/>
                    </a:lnTo>
                    <a:lnTo>
                      <a:pt x="969" y="436"/>
                    </a:lnTo>
                    <a:lnTo>
                      <a:pt x="965" y="436"/>
                    </a:lnTo>
                    <a:lnTo>
                      <a:pt x="965" y="434"/>
                    </a:lnTo>
                    <a:lnTo>
                      <a:pt x="961" y="432"/>
                    </a:lnTo>
                    <a:lnTo>
                      <a:pt x="959" y="432"/>
                    </a:lnTo>
                    <a:lnTo>
                      <a:pt x="958" y="427"/>
                    </a:lnTo>
                    <a:lnTo>
                      <a:pt x="954" y="425"/>
                    </a:lnTo>
                    <a:lnTo>
                      <a:pt x="952" y="425"/>
                    </a:lnTo>
                    <a:lnTo>
                      <a:pt x="950" y="425"/>
                    </a:lnTo>
                    <a:lnTo>
                      <a:pt x="946" y="429"/>
                    </a:lnTo>
                    <a:lnTo>
                      <a:pt x="942" y="429"/>
                    </a:lnTo>
                    <a:lnTo>
                      <a:pt x="938" y="425"/>
                    </a:lnTo>
                    <a:lnTo>
                      <a:pt x="933" y="421"/>
                    </a:lnTo>
                    <a:lnTo>
                      <a:pt x="925" y="423"/>
                    </a:lnTo>
                    <a:lnTo>
                      <a:pt x="915" y="423"/>
                    </a:lnTo>
                    <a:lnTo>
                      <a:pt x="908" y="425"/>
                    </a:lnTo>
                    <a:lnTo>
                      <a:pt x="904" y="427"/>
                    </a:lnTo>
                    <a:lnTo>
                      <a:pt x="902" y="430"/>
                    </a:lnTo>
                    <a:lnTo>
                      <a:pt x="904" y="438"/>
                    </a:lnTo>
                    <a:lnTo>
                      <a:pt x="908" y="442"/>
                    </a:lnTo>
                    <a:lnTo>
                      <a:pt x="910" y="442"/>
                    </a:lnTo>
                    <a:lnTo>
                      <a:pt x="913" y="444"/>
                    </a:lnTo>
                    <a:lnTo>
                      <a:pt x="923" y="444"/>
                    </a:lnTo>
                    <a:lnTo>
                      <a:pt x="925" y="444"/>
                    </a:lnTo>
                    <a:lnTo>
                      <a:pt x="938" y="446"/>
                    </a:lnTo>
                    <a:lnTo>
                      <a:pt x="944" y="450"/>
                    </a:lnTo>
                    <a:lnTo>
                      <a:pt x="948" y="455"/>
                    </a:lnTo>
                    <a:lnTo>
                      <a:pt x="950" y="463"/>
                    </a:lnTo>
                    <a:lnTo>
                      <a:pt x="950" y="469"/>
                    </a:lnTo>
                    <a:lnTo>
                      <a:pt x="946" y="475"/>
                    </a:lnTo>
                    <a:lnTo>
                      <a:pt x="944" y="475"/>
                    </a:lnTo>
                    <a:lnTo>
                      <a:pt x="942" y="478"/>
                    </a:lnTo>
                    <a:lnTo>
                      <a:pt x="942" y="482"/>
                    </a:lnTo>
                    <a:lnTo>
                      <a:pt x="942" y="486"/>
                    </a:lnTo>
                    <a:lnTo>
                      <a:pt x="940" y="486"/>
                    </a:lnTo>
                    <a:lnTo>
                      <a:pt x="938" y="488"/>
                    </a:lnTo>
                    <a:lnTo>
                      <a:pt x="935" y="494"/>
                    </a:lnTo>
                    <a:lnTo>
                      <a:pt x="931" y="500"/>
                    </a:lnTo>
                    <a:lnTo>
                      <a:pt x="929" y="502"/>
                    </a:lnTo>
                    <a:lnTo>
                      <a:pt x="929" y="503"/>
                    </a:lnTo>
                    <a:lnTo>
                      <a:pt x="931" y="509"/>
                    </a:lnTo>
                    <a:lnTo>
                      <a:pt x="931" y="511"/>
                    </a:lnTo>
                    <a:lnTo>
                      <a:pt x="927" y="519"/>
                    </a:lnTo>
                    <a:lnTo>
                      <a:pt x="925" y="521"/>
                    </a:lnTo>
                    <a:lnTo>
                      <a:pt x="923" y="525"/>
                    </a:lnTo>
                    <a:lnTo>
                      <a:pt x="921" y="528"/>
                    </a:lnTo>
                    <a:lnTo>
                      <a:pt x="919" y="530"/>
                    </a:lnTo>
                    <a:lnTo>
                      <a:pt x="915" y="530"/>
                    </a:lnTo>
                    <a:lnTo>
                      <a:pt x="913" y="532"/>
                    </a:lnTo>
                    <a:lnTo>
                      <a:pt x="913" y="536"/>
                    </a:lnTo>
                    <a:lnTo>
                      <a:pt x="911" y="538"/>
                    </a:lnTo>
                    <a:lnTo>
                      <a:pt x="908" y="542"/>
                    </a:lnTo>
                    <a:lnTo>
                      <a:pt x="906" y="542"/>
                    </a:lnTo>
                    <a:lnTo>
                      <a:pt x="902" y="544"/>
                    </a:lnTo>
                    <a:lnTo>
                      <a:pt x="900" y="546"/>
                    </a:lnTo>
                    <a:lnTo>
                      <a:pt x="898" y="548"/>
                    </a:lnTo>
                    <a:lnTo>
                      <a:pt x="898" y="551"/>
                    </a:lnTo>
                    <a:lnTo>
                      <a:pt x="898" y="553"/>
                    </a:lnTo>
                    <a:lnTo>
                      <a:pt x="900" y="555"/>
                    </a:lnTo>
                    <a:lnTo>
                      <a:pt x="900" y="559"/>
                    </a:lnTo>
                    <a:lnTo>
                      <a:pt x="904" y="565"/>
                    </a:lnTo>
                    <a:lnTo>
                      <a:pt x="915" y="567"/>
                    </a:lnTo>
                    <a:lnTo>
                      <a:pt x="923" y="563"/>
                    </a:lnTo>
                    <a:lnTo>
                      <a:pt x="931" y="563"/>
                    </a:lnTo>
                    <a:lnTo>
                      <a:pt x="942" y="559"/>
                    </a:lnTo>
                    <a:lnTo>
                      <a:pt x="944" y="557"/>
                    </a:lnTo>
                    <a:lnTo>
                      <a:pt x="944" y="555"/>
                    </a:lnTo>
                    <a:lnTo>
                      <a:pt x="944" y="550"/>
                    </a:lnTo>
                    <a:lnTo>
                      <a:pt x="948" y="544"/>
                    </a:lnTo>
                    <a:lnTo>
                      <a:pt x="950" y="536"/>
                    </a:lnTo>
                    <a:lnTo>
                      <a:pt x="950" y="534"/>
                    </a:lnTo>
                    <a:lnTo>
                      <a:pt x="952" y="534"/>
                    </a:lnTo>
                    <a:lnTo>
                      <a:pt x="961" y="542"/>
                    </a:lnTo>
                    <a:lnTo>
                      <a:pt x="961" y="544"/>
                    </a:lnTo>
                    <a:lnTo>
                      <a:pt x="961" y="551"/>
                    </a:lnTo>
                    <a:lnTo>
                      <a:pt x="963" y="561"/>
                    </a:lnTo>
                    <a:lnTo>
                      <a:pt x="967" y="563"/>
                    </a:lnTo>
                    <a:lnTo>
                      <a:pt x="967" y="565"/>
                    </a:lnTo>
                    <a:lnTo>
                      <a:pt x="969" y="567"/>
                    </a:lnTo>
                    <a:lnTo>
                      <a:pt x="973" y="571"/>
                    </a:lnTo>
                    <a:lnTo>
                      <a:pt x="992" y="571"/>
                    </a:lnTo>
                    <a:lnTo>
                      <a:pt x="994" y="569"/>
                    </a:lnTo>
                    <a:lnTo>
                      <a:pt x="992" y="565"/>
                    </a:lnTo>
                    <a:lnTo>
                      <a:pt x="986" y="555"/>
                    </a:lnTo>
                    <a:lnTo>
                      <a:pt x="983" y="551"/>
                    </a:lnTo>
                    <a:lnTo>
                      <a:pt x="983" y="550"/>
                    </a:lnTo>
                    <a:lnTo>
                      <a:pt x="986" y="550"/>
                    </a:lnTo>
                    <a:lnTo>
                      <a:pt x="996" y="553"/>
                    </a:lnTo>
                    <a:lnTo>
                      <a:pt x="1004" y="557"/>
                    </a:lnTo>
                    <a:lnTo>
                      <a:pt x="1004" y="559"/>
                    </a:lnTo>
                    <a:lnTo>
                      <a:pt x="1004" y="561"/>
                    </a:lnTo>
                    <a:lnTo>
                      <a:pt x="1004" y="563"/>
                    </a:lnTo>
                    <a:lnTo>
                      <a:pt x="1002" y="565"/>
                    </a:lnTo>
                    <a:lnTo>
                      <a:pt x="1002" y="569"/>
                    </a:lnTo>
                    <a:lnTo>
                      <a:pt x="1004" y="573"/>
                    </a:lnTo>
                    <a:lnTo>
                      <a:pt x="1009" y="574"/>
                    </a:lnTo>
                    <a:lnTo>
                      <a:pt x="1009" y="576"/>
                    </a:lnTo>
                    <a:lnTo>
                      <a:pt x="1007" y="582"/>
                    </a:lnTo>
                    <a:lnTo>
                      <a:pt x="1007" y="584"/>
                    </a:lnTo>
                    <a:lnTo>
                      <a:pt x="1000" y="592"/>
                    </a:lnTo>
                    <a:lnTo>
                      <a:pt x="998" y="594"/>
                    </a:lnTo>
                    <a:lnTo>
                      <a:pt x="996" y="598"/>
                    </a:lnTo>
                    <a:lnTo>
                      <a:pt x="992" y="603"/>
                    </a:lnTo>
                    <a:lnTo>
                      <a:pt x="988" y="607"/>
                    </a:lnTo>
                    <a:lnTo>
                      <a:pt x="983" y="607"/>
                    </a:lnTo>
                    <a:lnTo>
                      <a:pt x="981" y="609"/>
                    </a:lnTo>
                    <a:lnTo>
                      <a:pt x="979" y="611"/>
                    </a:lnTo>
                    <a:lnTo>
                      <a:pt x="975" y="613"/>
                    </a:lnTo>
                    <a:lnTo>
                      <a:pt x="973" y="613"/>
                    </a:lnTo>
                    <a:lnTo>
                      <a:pt x="973" y="615"/>
                    </a:lnTo>
                    <a:lnTo>
                      <a:pt x="969" y="619"/>
                    </a:lnTo>
                    <a:lnTo>
                      <a:pt x="969" y="624"/>
                    </a:lnTo>
                    <a:lnTo>
                      <a:pt x="969" y="628"/>
                    </a:lnTo>
                    <a:lnTo>
                      <a:pt x="971" y="630"/>
                    </a:lnTo>
                    <a:lnTo>
                      <a:pt x="973" y="630"/>
                    </a:lnTo>
                    <a:lnTo>
                      <a:pt x="977" y="632"/>
                    </a:lnTo>
                    <a:lnTo>
                      <a:pt x="979" y="630"/>
                    </a:lnTo>
                    <a:lnTo>
                      <a:pt x="981" y="626"/>
                    </a:lnTo>
                    <a:lnTo>
                      <a:pt x="983" y="626"/>
                    </a:lnTo>
                    <a:lnTo>
                      <a:pt x="984" y="624"/>
                    </a:lnTo>
                    <a:lnTo>
                      <a:pt x="990" y="617"/>
                    </a:lnTo>
                    <a:lnTo>
                      <a:pt x="992" y="617"/>
                    </a:lnTo>
                    <a:lnTo>
                      <a:pt x="996" y="611"/>
                    </a:lnTo>
                    <a:lnTo>
                      <a:pt x="1007" y="601"/>
                    </a:lnTo>
                    <a:lnTo>
                      <a:pt x="1009" y="598"/>
                    </a:lnTo>
                    <a:lnTo>
                      <a:pt x="1021" y="586"/>
                    </a:lnTo>
                    <a:lnTo>
                      <a:pt x="1032" y="573"/>
                    </a:lnTo>
                    <a:lnTo>
                      <a:pt x="1042" y="563"/>
                    </a:lnTo>
                    <a:lnTo>
                      <a:pt x="1057" y="548"/>
                    </a:lnTo>
                    <a:lnTo>
                      <a:pt x="1061" y="542"/>
                    </a:lnTo>
                    <a:lnTo>
                      <a:pt x="1069" y="532"/>
                    </a:lnTo>
                    <a:lnTo>
                      <a:pt x="1069" y="530"/>
                    </a:lnTo>
                    <a:lnTo>
                      <a:pt x="1077" y="534"/>
                    </a:lnTo>
                    <a:lnTo>
                      <a:pt x="1079" y="534"/>
                    </a:lnTo>
                    <a:lnTo>
                      <a:pt x="1079" y="538"/>
                    </a:lnTo>
                    <a:lnTo>
                      <a:pt x="1069" y="548"/>
                    </a:lnTo>
                    <a:lnTo>
                      <a:pt x="1050" y="563"/>
                    </a:lnTo>
                    <a:lnTo>
                      <a:pt x="1023" y="594"/>
                    </a:lnTo>
                    <a:lnTo>
                      <a:pt x="1009" y="605"/>
                    </a:lnTo>
                    <a:lnTo>
                      <a:pt x="1000" y="613"/>
                    </a:lnTo>
                    <a:lnTo>
                      <a:pt x="1000" y="615"/>
                    </a:lnTo>
                    <a:lnTo>
                      <a:pt x="996" y="619"/>
                    </a:lnTo>
                    <a:lnTo>
                      <a:pt x="986" y="630"/>
                    </a:lnTo>
                    <a:lnTo>
                      <a:pt x="979" y="638"/>
                    </a:lnTo>
                    <a:lnTo>
                      <a:pt x="977" y="638"/>
                    </a:lnTo>
                    <a:lnTo>
                      <a:pt x="977" y="640"/>
                    </a:lnTo>
                    <a:lnTo>
                      <a:pt x="969" y="651"/>
                    </a:lnTo>
                    <a:lnTo>
                      <a:pt x="967" y="651"/>
                    </a:lnTo>
                    <a:lnTo>
                      <a:pt x="959" y="665"/>
                    </a:lnTo>
                    <a:lnTo>
                      <a:pt x="948" y="682"/>
                    </a:lnTo>
                    <a:lnTo>
                      <a:pt x="946" y="684"/>
                    </a:lnTo>
                    <a:lnTo>
                      <a:pt x="942" y="692"/>
                    </a:lnTo>
                    <a:lnTo>
                      <a:pt x="938" y="699"/>
                    </a:lnTo>
                    <a:lnTo>
                      <a:pt x="938" y="701"/>
                    </a:lnTo>
                    <a:lnTo>
                      <a:pt x="936" y="705"/>
                    </a:lnTo>
                    <a:lnTo>
                      <a:pt x="935" y="711"/>
                    </a:lnTo>
                    <a:lnTo>
                      <a:pt x="933" y="705"/>
                    </a:lnTo>
                    <a:lnTo>
                      <a:pt x="929" y="701"/>
                    </a:lnTo>
                    <a:lnTo>
                      <a:pt x="929" y="695"/>
                    </a:lnTo>
                    <a:lnTo>
                      <a:pt x="931" y="695"/>
                    </a:lnTo>
                    <a:lnTo>
                      <a:pt x="931" y="690"/>
                    </a:lnTo>
                    <a:lnTo>
                      <a:pt x="929" y="690"/>
                    </a:lnTo>
                    <a:lnTo>
                      <a:pt x="923" y="686"/>
                    </a:lnTo>
                    <a:lnTo>
                      <a:pt x="921" y="684"/>
                    </a:lnTo>
                    <a:lnTo>
                      <a:pt x="917" y="684"/>
                    </a:lnTo>
                    <a:lnTo>
                      <a:pt x="913" y="682"/>
                    </a:lnTo>
                    <a:lnTo>
                      <a:pt x="910" y="680"/>
                    </a:lnTo>
                    <a:lnTo>
                      <a:pt x="902" y="678"/>
                    </a:lnTo>
                    <a:lnTo>
                      <a:pt x="896" y="676"/>
                    </a:lnTo>
                    <a:lnTo>
                      <a:pt x="894" y="674"/>
                    </a:lnTo>
                    <a:lnTo>
                      <a:pt x="892" y="674"/>
                    </a:lnTo>
                    <a:lnTo>
                      <a:pt x="888" y="674"/>
                    </a:lnTo>
                    <a:lnTo>
                      <a:pt x="887" y="674"/>
                    </a:lnTo>
                    <a:lnTo>
                      <a:pt x="885" y="674"/>
                    </a:lnTo>
                    <a:lnTo>
                      <a:pt x="879" y="672"/>
                    </a:lnTo>
                    <a:lnTo>
                      <a:pt x="877" y="672"/>
                    </a:lnTo>
                    <a:lnTo>
                      <a:pt x="865" y="672"/>
                    </a:lnTo>
                    <a:lnTo>
                      <a:pt x="863" y="672"/>
                    </a:lnTo>
                    <a:lnTo>
                      <a:pt x="862" y="674"/>
                    </a:lnTo>
                    <a:lnTo>
                      <a:pt x="858" y="674"/>
                    </a:lnTo>
                    <a:lnTo>
                      <a:pt x="850" y="674"/>
                    </a:lnTo>
                    <a:lnTo>
                      <a:pt x="837" y="676"/>
                    </a:lnTo>
                    <a:lnTo>
                      <a:pt x="833" y="678"/>
                    </a:lnTo>
                    <a:lnTo>
                      <a:pt x="829" y="678"/>
                    </a:lnTo>
                    <a:lnTo>
                      <a:pt x="827" y="678"/>
                    </a:lnTo>
                    <a:lnTo>
                      <a:pt x="825" y="678"/>
                    </a:lnTo>
                    <a:lnTo>
                      <a:pt x="823" y="680"/>
                    </a:lnTo>
                    <a:lnTo>
                      <a:pt x="815" y="680"/>
                    </a:lnTo>
                    <a:lnTo>
                      <a:pt x="802" y="684"/>
                    </a:lnTo>
                    <a:lnTo>
                      <a:pt x="800" y="684"/>
                    </a:lnTo>
                    <a:lnTo>
                      <a:pt x="798" y="684"/>
                    </a:lnTo>
                    <a:lnTo>
                      <a:pt x="796" y="686"/>
                    </a:lnTo>
                    <a:lnTo>
                      <a:pt x="787" y="688"/>
                    </a:lnTo>
                    <a:lnTo>
                      <a:pt x="785" y="688"/>
                    </a:lnTo>
                    <a:lnTo>
                      <a:pt x="769" y="694"/>
                    </a:lnTo>
                    <a:lnTo>
                      <a:pt x="767" y="694"/>
                    </a:lnTo>
                    <a:lnTo>
                      <a:pt x="764" y="695"/>
                    </a:lnTo>
                    <a:lnTo>
                      <a:pt x="762" y="695"/>
                    </a:lnTo>
                    <a:lnTo>
                      <a:pt x="756" y="697"/>
                    </a:lnTo>
                    <a:lnTo>
                      <a:pt x="756" y="699"/>
                    </a:lnTo>
                    <a:lnTo>
                      <a:pt x="750" y="701"/>
                    </a:lnTo>
                    <a:lnTo>
                      <a:pt x="746" y="703"/>
                    </a:lnTo>
                    <a:lnTo>
                      <a:pt x="744" y="703"/>
                    </a:lnTo>
                    <a:lnTo>
                      <a:pt x="739" y="707"/>
                    </a:lnTo>
                    <a:lnTo>
                      <a:pt x="737" y="709"/>
                    </a:lnTo>
                    <a:lnTo>
                      <a:pt x="735" y="709"/>
                    </a:lnTo>
                    <a:lnTo>
                      <a:pt x="731" y="711"/>
                    </a:lnTo>
                    <a:lnTo>
                      <a:pt x="729" y="713"/>
                    </a:lnTo>
                    <a:lnTo>
                      <a:pt x="727" y="713"/>
                    </a:lnTo>
                    <a:lnTo>
                      <a:pt x="725" y="715"/>
                    </a:lnTo>
                    <a:lnTo>
                      <a:pt x="725" y="717"/>
                    </a:lnTo>
                    <a:lnTo>
                      <a:pt x="723" y="717"/>
                    </a:lnTo>
                    <a:lnTo>
                      <a:pt x="716" y="722"/>
                    </a:lnTo>
                    <a:lnTo>
                      <a:pt x="702" y="734"/>
                    </a:lnTo>
                    <a:lnTo>
                      <a:pt x="700" y="736"/>
                    </a:lnTo>
                    <a:lnTo>
                      <a:pt x="698" y="736"/>
                    </a:lnTo>
                    <a:lnTo>
                      <a:pt x="696" y="738"/>
                    </a:lnTo>
                    <a:lnTo>
                      <a:pt x="693" y="740"/>
                    </a:lnTo>
                    <a:lnTo>
                      <a:pt x="660" y="759"/>
                    </a:lnTo>
                    <a:lnTo>
                      <a:pt x="652" y="763"/>
                    </a:lnTo>
                    <a:lnTo>
                      <a:pt x="648" y="766"/>
                    </a:lnTo>
                    <a:lnTo>
                      <a:pt x="647" y="766"/>
                    </a:lnTo>
                    <a:lnTo>
                      <a:pt x="645" y="768"/>
                    </a:lnTo>
                    <a:lnTo>
                      <a:pt x="643" y="770"/>
                    </a:lnTo>
                    <a:lnTo>
                      <a:pt x="639" y="774"/>
                    </a:lnTo>
                    <a:lnTo>
                      <a:pt x="633" y="778"/>
                    </a:lnTo>
                    <a:lnTo>
                      <a:pt x="631" y="780"/>
                    </a:lnTo>
                    <a:lnTo>
                      <a:pt x="625" y="784"/>
                    </a:lnTo>
                    <a:lnTo>
                      <a:pt x="622" y="788"/>
                    </a:lnTo>
                    <a:lnTo>
                      <a:pt x="610" y="799"/>
                    </a:lnTo>
                    <a:lnTo>
                      <a:pt x="604" y="803"/>
                    </a:lnTo>
                    <a:lnTo>
                      <a:pt x="602" y="805"/>
                    </a:lnTo>
                    <a:lnTo>
                      <a:pt x="600" y="807"/>
                    </a:lnTo>
                    <a:lnTo>
                      <a:pt x="595" y="813"/>
                    </a:lnTo>
                    <a:lnTo>
                      <a:pt x="591" y="818"/>
                    </a:lnTo>
                    <a:lnTo>
                      <a:pt x="587" y="822"/>
                    </a:lnTo>
                    <a:lnTo>
                      <a:pt x="585" y="824"/>
                    </a:lnTo>
                    <a:lnTo>
                      <a:pt x="579" y="830"/>
                    </a:lnTo>
                    <a:lnTo>
                      <a:pt x="572" y="839"/>
                    </a:lnTo>
                    <a:lnTo>
                      <a:pt x="572" y="841"/>
                    </a:lnTo>
                    <a:lnTo>
                      <a:pt x="564" y="851"/>
                    </a:lnTo>
                    <a:lnTo>
                      <a:pt x="564" y="853"/>
                    </a:lnTo>
                    <a:lnTo>
                      <a:pt x="558" y="862"/>
                    </a:lnTo>
                    <a:lnTo>
                      <a:pt x="552" y="870"/>
                    </a:lnTo>
                    <a:lnTo>
                      <a:pt x="549" y="878"/>
                    </a:lnTo>
                    <a:lnTo>
                      <a:pt x="545" y="889"/>
                    </a:lnTo>
                    <a:lnTo>
                      <a:pt x="541" y="901"/>
                    </a:lnTo>
                    <a:lnTo>
                      <a:pt x="539" y="901"/>
                    </a:lnTo>
                    <a:lnTo>
                      <a:pt x="539" y="905"/>
                    </a:lnTo>
                    <a:lnTo>
                      <a:pt x="537" y="907"/>
                    </a:lnTo>
                    <a:lnTo>
                      <a:pt x="535" y="918"/>
                    </a:lnTo>
                    <a:lnTo>
                      <a:pt x="533" y="920"/>
                    </a:lnTo>
                    <a:lnTo>
                      <a:pt x="531" y="930"/>
                    </a:lnTo>
                    <a:lnTo>
                      <a:pt x="529" y="934"/>
                    </a:lnTo>
                    <a:lnTo>
                      <a:pt x="528" y="939"/>
                    </a:lnTo>
                    <a:lnTo>
                      <a:pt x="524" y="949"/>
                    </a:lnTo>
                    <a:lnTo>
                      <a:pt x="522" y="955"/>
                    </a:lnTo>
                    <a:lnTo>
                      <a:pt x="518" y="960"/>
                    </a:lnTo>
                    <a:lnTo>
                      <a:pt x="516" y="974"/>
                    </a:lnTo>
                    <a:lnTo>
                      <a:pt x="514" y="982"/>
                    </a:lnTo>
                    <a:lnTo>
                      <a:pt x="512" y="985"/>
                    </a:lnTo>
                    <a:lnTo>
                      <a:pt x="501" y="980"/>
                    </a:lnTo>
                    <a:lnTo>
                      <a:pt x="501" y="978"/>
                    </a:lnTo>
                    <a:lnTo>
                      <a:pt x="499" y="976"/>
                    </a:lnTo>
                    <a:lnTo>
                      <a:pt x="497" y="972"/>
                    </a:lnTo>
                    <a:lnTo>
                      <a:pt x="497" y="970"/>
                    </a:lnTo>
                    <a:lnTo>
                      <a:pt x="495" y="968"/>
                    </a:lnTo>
                    <a:lnTo>
                      <a:pt x="493" y="968"/>
                    </a:lnTo>
                    <a:lnTo>
                      <a:pt x="481" y="966"/>
                    </a:lnTo>
                    <a:lnTo>
                      <a:pt x="480" y="964"/>
                    </a:lnTo>
                    <a:lnTo>
                      <a:pt x="478" y="964"/>
                    </a:lnTo>
                    <a:lnTo>
                      <a:pt x="476" y="964"/>
                    </a:lnTo>
                    <a:lnTo>
                      <a:pt x="474" y="964"/>
                    </a:lnTo>
                    <a:lnTo>
                      <a:pt x="472" y="962"/>
                    </a:lnTo>
                    <a:lnTo>
                      <a:pt x="468" y="962"/>
                    </a:lnTo>
                    <a:lnTo>
                      <a:pt x="464" y="962"/>
                    </a:lnTo>
                    <a:lnTo>
                      <a:pt x="462" y="960"/>
                    </a:lnTo>
                    <a:lnTo>
                      <a:pt x="460" y="960"/>
                    </a:lnTo>
                    <a:lnTo>
                      <a:pt x="455" y="960"/>
                    </a:lnTo>
                    <a:lnTo>
                      <a:pt x="451" y="960"/>
                    </a:lnTo>
                    <a:lnTo>
                      <a:pt x="449" y="960"/>
                    </a:lnTo>
                    <a:lnTo>
                      <a:pt x="445" y="960"/>
                    </a:lnTo>
                    <a:lnTo>
                      <a:pt x="443" y="960"/>
                    </a:lnTo>
                    <a:lnTo>
                      <a:pt x="433" y="960"/>
                    </a:lnTo>
                    <a:lnTo>
                      <a:pt x="432" y="960"/>
                    </a:lnTo>
                    <a:lnTo>
                      <a:pt x="420" y="962"/>
                    </a:lnTo>
                    <a:lnTo>
                      <a:pt x="397" y="964"/>
                    </a:lnTo>
                    <a:lnTo>
                      <a:pt x="389" y="966"/>
                    </a:lnTo>
                    <a:lnTo>
                      <a:pt x="387" y="966"/>
                    </a:lnTo>
                    <a:lnTo>
                      <a:pt x="366" y="974"/>
                    </a:lnTo>
                    <a:lnTo>
                      <a:pt x="362" y="974"/>
                    </a:lnTo>
                    <a:lnTo>
                      <a:pt x="360" y="976"/>
                    </a:lnTo>
                    <a:lnTo>
                      <a:pt x="359" y="976"/>
                    </a:lnTo>
                    <a:lnTo>
                      <a:pt x="351" y="980"/>
                    </a:lnTo>
                    <a:lnTo>
                      <a:pt x="347" y="980"/>
                    </a:lnTo>
                    <a:lnTo>
                      <a:pt x="347" y="982"/>
                    </a:lnTo>
                    <a:lnTo>
                      <a:pt x="345" y="982"/>
                    </a:lnTo>
                    <a:lnTo>
                      <a:pt x="341" y="983"/>
                    </a:lnTo>
                    <a:lnTo>
                      <a:pt x="336" y="978"/>
                    </a:lnTo>
                    <a:lnTo>
                      <a:pt x="332" y="974"/>
                    </a:lnTo>
                    <a:lnTo>
                      <a:pt x="326" y="970"/>
                    </a:lnTo>
                    <a:lnTo>
                      <a:pt x="326" y="968"/>
                    </a:lnTo>
                    <a:lnTo>
                      <a:pt x="324" y="968"/>
                    </a:lnTo>
                    <a:lnTo>
                      <a:pt x="318" y="960"/>
                    </a:lnTo>
                    <a:lnTo>
                      <a:pt x="314" y="957"/>
                    </a:lnTo>
                    <a:lnTo>
                      <a:pt x="309" y="951"/>
                    </a:lnTo>
                    <a:lnTo>
                      <a:pt x="307" y="949"/>
                    </a:lnTo>
                    <a:lnTo>
                      <a:pt x="305" y="947"/>
                    </a:lnTo>
                    <a:lnTo>
                      <a:pt x="291" y="935"/>
                    </a:lnTo>
                    <a:lnTo>
                      <a:pt x="289" y="934"/>
                    </a:lnTo>
                    <a:lnTo>
                      <a:pt x="289" y="932"/>
                    </a:lnTo>
                    <a:lnTo>
                      <a:pt x="282" y="926"/>
                    </a:lnTo>
                    <a:lnTo>
                      <a:pt x="266" y="909"/>
                    </a:lnTo>
                    <a:lnTo>
                      <a:pt x="264" y="907"/>
                    </a:lnTo>
                    <a:lnTo>
                      <a:pt x="255" y="897"/>
                    </a:lnTo>
                    <a:lnTo>
                      <a:pt x="241" y="884"/>
                    </a:lnTo>
                    <a:lnTo>
                      <a:pt x="240" y="882"/>
                    </a:lnTo>
                    <a:lnTo>
                      <a:pt x="236" y="878"/>
                    </a:lnTo>
                    <a:lnTo>
                      <a:pt x="228" y="870"/>
                    </a:lnTo>
                    <a:lnTo>
                      <a:pt x="224" y="866"/>
                    </a:lnTo>
                    <a:lnTo>
                      <a:pt x="218" y="861"/>
                    </a:lnTo>
                    <a:lnTo>
                      <a:pt x="213" y="855"/>
                    </a:lnTo>
                    <a:lnTo>
                      <a:pt x="207" y="849"/>
                    </a:lnTo>
                    <a:lnTo>
                      <a:pt x="207" y="847"/>
                    </a:lnTo>
                    <a:lnTo>
                      <a:pt x="201" y="843"/>
                    </a:lnTo>
                    <a:lnTo>
                      <a:pt x="192" y="834"/>
                    </a:lnTo>
                    <a:lnTo>
                      <a:pt x="190" y="832"/>
                    </a:lnTo>
                    <a:lnTo>
                      <a:pt x="182" y="824"/>
                    </a:lnTo>
                    <a:lnTo>
                      <a:pt x="170" y="813"/>
                    </a:lnTo>
                    <a:lnTo>
                      <a:pt x="161" y="801"/>
                    </a:lnTo>
                    <a:lnTo>
                      <a:pt x="157" y="799"/>
                    </a:lnTo>
                    <a:lnTo>
                      <a:pt x="145" y="788"/>
                    </a:lnTo>
                    <a:lnTo>
                      <a:pt x="144" y="784"/>
                    </a:lnTo>
                    <a:lnTo>
                      <a:pt x="128" y="768"/>
                    </a:lnTo>
                    <a:lnTo>
                      <a:pt x="120" y="761"/>
                    </a:lnTo>
                    <a:lnTo>
                      <a:pt x="111" y="751"/>
                    </a:lnTo>
                    <a:lnTo>
                      <a:pt x="107" y="745"/>
                    </a:lnTo>
                    <a:lnTo>
                      <a:pt x="105" y="743"/>
                    </a:lnTo>
                    <a:lnTo>
                      <a:pt x="97" y="734"/>
                    </a:lnTo>
                    <a:lnTo>
                      <a:pt x="94" y="732"/>
                    </a:lnTo>
                    <a:lnTo>
                      <a:pt x="78" y="717"/>
                    </a:lnTo>
                    <a:lnTo>
                      <a:pt x="69" y="707"/>
                    </a:lnTo>
                    <a:lnTo>
                      <a:pt x="67" y="705"/>
                    </a:lnTo>
                    <a:lnTo>
                      <a:pt x="67" y="703"/>
                    </a:lnTo>
                    <a:lnTo>
                      <a:pt x="63" y="703"/>
                    </a:lnTo>
                    <a:lnTo>
                      <a:pt x="63" y="701"/>
                    </a:lnTo>
                    <a:lnTo>
                      <a:pt x="61" y="699"/>
                    </a:lnTo>
                    <a:lnTo>
                      <a:pt x="57" y="695"/>
                    </a:lnTo>
                    <a:lnTo>
                      <a:pt x="53" y="692"/>
                    </a:lnTo>
                    <a:lnTo>
                      <a:pt x="49" y="688"/>
                    </a:lnTo>
                    <a:lnTo>
                      <a:pt x="49" y="686"/>
                    </a:lnTo>
                    <a:lnTo>
                      <a:pt x="46" y="684"/>
                    </a:lnTo>
                    <a:lnTo>
                      <a:pt x="38" y="676"/>
                    </a:lnTo>
                    <a:lnTo>
                      <a:pt x="36" y="674"/>
                    </a:lnTo>
                    <a:lnTo>
                      <a:pt x="26" y="665"/>
                    </a:lnTo>
                    <a:lnTo>
                      <a:pt x="23" y="661"/>
                    </a:lnTo>
                    <a:lnTo>
                      <a:pt x="19" y="657"/>
                    </a:lnTo>
                    <a:lnTo>
                      <a:pt x="15" y="653"/>
                    </a:lnTo>
                    <a:lnTo>
                      <a:pt x="3" y="642"/>
                    </a:lnTo>
                    <a:lnTo>
                      <a:pt x="0" y="642"/>
                    </a:lnTo>
                    <a:lnTo>
                      <a:pt x="0" y="638"/>
                    </a:lnTo>
                    <a:lnTo>
                      <a:pt x="1" y="638"/>
                    </a:lnTo>
                    <a:lnTo>
                      <a:pt x="3" y="638"/>
                    </a:lnTo>
                    <a:lnTo>
                      <a:pt x="7" y="638"/>
                    </a:lnTo>
                    <a:lnTo>
                      <a:pt x="9" y="638"/>
                    </a:lnTo>
                    <a:lnTo>
                      <a:pt x="11" y="636"/>
                    </a:lnTo>
                    <a:lnTo>
                      <a:pt x="13" y="636"/>
                    </a:lnTo>
                    <a:lnTo>
                      <a:pt x="15" y="634"/>
                    </a:lnTo>
                    <a:lnTo>
                      <a:pt x="17" y="636"/>
                    </a:lnTo>
                    <a:lnTo>
                      <a:pt x="19" y="638"/>
                    </a:lnTo>
                    <a:lnTo>
                      <a:pt x="21" y="638"/>
                    </a:lnTo>
                    <a:lnTo>
                      <a:pt x="21" y="636"/>
                    </a:lnTo>
                    <a:lnTo>
                      <a:pt x="19" y="636"/>
                    </a:lnTo>
                    <a:lnTo>
                      <a:pt x="19" y="632"/>
                    </a:lnTo>
                    <a:lnTo>
                      <a:pt x="21" y="630"/>
                    </a:lnTo>
                    <a:lnTo>
                      <a:pt x="21" y="628"/>
                    </a:lnTo>
                    <a:lnTo>
                      <a:pt x="19" y="628"/>
                    </a:lnTo>
                    <a:lnTo>
                      <a:pt x="19" y="626"/>
                    </a:lnTo>
                    <a:lnTo>
                      <a:pt x="19" y="624"/>
                    </a:lnTo>
                    <a:lnTo>
                      <a:pt x="17" y="624"/>
                    </a:lnTo>
                    <a:lnTo>
                      <a:pt x="19" y="622"/>
                    </a:lnTo>
                    <a:lnTo>
                      <a:pt x="21" y="619"/>
                    </a:lnTo>
                    <a:lnTo>
                      <a:pt x="26" y="613"/>
                    </a:lnTo>
                    <a:lnTo>
                      <a:pt x="34" y="607"/>
                    </a:lnTo>
                    <a:lnTo>
                      <a:pt x="36" y="603"/>
                    </a:lnTo>
                    <a:lnTo>
                      <a:pt x="36" y="601"/>
                    </a:lnTo>
                    <a:lnTo>
                      <a:pt x="36" y="599"/>
                    </a:lnTo>
                    <a:lnTo>
                      <a:pt x="36" y="598"/>
                    </a:lnTo>
                    <a:lnTo>
                      <a:pt x="34" y="596"/>
                    </a:lnTo>
                    <a:lnTo>
                      <a:pt x="32" y="596"/>
                    </a:lnTo>
                    <a:lnTo>
                      <a:pt x="30" y="594"/>
                    </a:lnTo>
                    <a:lnTo>
                      <a:pt x="30" y="592"/>
                    </a:lnTo>
                    <a:lnTo>
                      <a:pt x="30" y="590"/>
                    </a:lnTo>
                    <a:lnTo>
                      <a:pt x="30" y="588"/>
                    </a:lnTo>
                    <a:lnTo>
                      <a:pt x="30" y="586"/>
                    </a:lnTo>
                    <a:lnTo>
                      <a:pt x="30" y="584"/>
                    </a:lnTo>
                    <a:lnTo>
                      <a:pt x="32" y="580"/>
                    </a:lnTo>
                    <a:lnTo>
                      <a:pt x="32" y="578"/>
                    </a:lnTo>
                    <a:lnTo>
                      <a:pt x="32" y="576"/>
                    </a:lnTo>
                    <a:lnTo>
                      <a:pt x="32" y="574"/>
                    </a:lnTo>
                    <a:lnTo>
                      <a:pt x="34" y="574"/>
                    </a:lnTo>
                    <a:lnTo>
                      <a:pt x="36" y="573"/>
                    </a:lnTo>
                    <a:lnTo>
                      <a:pt x="38" y="571"/>
                    </a:lnTo>
                    <a:lnTo>
                      <a:pt x="40" y="569"/>
                    </a:lnTo>
                    <a:lnTo>
                      <a:pt x="42" y="567"/>
                    </a:lnTo>
                    <a:lnTo>
                      <a:pt x="48" y="565"/>
                    </a:lnTo>
                    <a:lnTo>
                      <a:pt x="49" y="565"/>
                    </a:lnTo>
                  </a:path>
                </a:pathLst>
              </a:custGeom>
              <a:noFill/>
              <a:ln w="6350">
                <a:solidFill>
                  <a:srgbClr val="6E6E6E"/>
                </a:solidFill>
                <a:prstDash val="solid"/>
                <a:round/>
                <a:headEnd/>
                <a:tailEnd/>
              </a:ln>
            </p:spPr>
            <p:txBody>
              <a:bodyPr/>
              <a:lstStyle/>
              <a:p>
                <a:endParaRPr lang="en-US"/>
              </a:p>
            </p:txBody>
          </p:sp>
          <p:sp>
            <p:nvSpPr>
              <p:cNvPr id="38251" name="Freeform 108"/>
              <p:cNvSpPr>
                <a:spLocks/>
              </p:cNvSpPr>
              <p:nvPr/>
            </p:nvSpPr>
            <p:spPr bwMode="auto">
              <a:xfrm>
                <a:off x="2020" y="1384"/>
                <a:ext cx="12" cy="6"/>
              </a:xfrm>
              <a:custGeom>
                <a:avLst/>
                <a:gdLst>
                  <a:gd name="T0" fmla="*/ 0 w 12"/>
                  <a:gd name="T1" fmla="*/ 6 h 6"/>
                  <a:gd name="T2" fmla="*/ 0 w 12"/>
                  <a:gd name="T3" fmla="*/ 4 h 6"/>
                  <a:gd name="T4" fmla="*/ 2 w 12"/>
                  <a:gd name="T5" fmla="*/ 2 h 6"/>
                  <a:gd name="T6" fmla="*/ 6 w 12"/>
                  <a:gd name="T7" fmla="*/ 2 h 6"/>
                  <a:gd name="T8" fmla="*/ 10 w 12"/>
                  <a:gd name="T9" fmla="*/ 0 h 6"/>
                  <a:gd name="T10" fmla="*/ 12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6"/>
                    </a:moveTo>
                    <a:lnTo>
                      <a:pt x="0" y="4"/>
                    </a:lnTo>
                    <a:lnTo>
                      <a:pt x="2" y="2"/>
                    </a:lnTo>
                    <a:lnTo>
                      <a:pt x="6" y="2"/>
                    </a:lnTo>
                    <a:lnTo>
                      <a:pt x="10" y="0"/>
                    </a:lnTo>
                    <a:lnTo>
                      <a:pt x="12" y="0"/>
                    </a:lnTo>
                  </a:path>
                </a:pathLst>
              </a:custGeom>
              <a:noFill/>
              <a:ln w="6350">
                <a:solidFill>
                  <a:srgbClr val="6E6E6E"/>
                </a:solidFill>
                <a:prstDash val="solid"/>
                <a:round/>
                <a:headEnd/>
                <a:tailEnd/>
              </a:ln>
            </p:spPr>
            <p:txBody>
              <a:bodyPr/>
              <a:lstStyle/>
              <a:p>
                <a:endParaRPr lang="en-US"/>
              </a:p>
            </p:txBody>
          </p:sp>
          <p:sp>
            <p:nvSpPr>
              <p:cNvPr id="38252" name="Freeform 109"/>
              <p:cNvSpPr>
                <a:spLocks/>
              </p:cNvSpPr>
              <p:nvPr/>
            </p:nvSpPr>
            <p:spPr bwMode="auto">
              <a:xfrm>
                <a:off x="3055" y="1100"/>
                <a:ext cx="158" cy="261"/>
              </a:xfrm>
              <a:custGeom>
                <a:avLst/>
                <a:gdLst>
                  <a:gd name="T0" fmla="*/ 79 w 158"/>
                  <a:gd name="T1" fmla="*/ 207 h 261"/>
                  <a:gd name="T2" fmla="*/ 87 w 158"/>
                  <a:gd name="T3" fmla="*/ 205 h 261"/>
                  <a:gd name="T4" fmla="*/ 92 w 158"/>
                  <a:gd name="T5" fmla="*/ 202 h 261"/>
                  <a:gd name="T6" fmla="*/ 96 w 158"/>
                  <a:gd name="T7" fmla="*/ 198 h 261"/>
                  <a:gd name="T8" fmla="*/ 98 w 158"/>
                  <a:gd name="T9" fmla="*/ 198 h 261"/>
                  <a:gd name="T10" fmla="*/ 110 w 158"/>
                  <a:gd name="T11" fmla="*/ 196 h 261"/>
                  <a:gd name="T12" fmla="*/ 115 w 158"/>
                  <a:gd name="T13" fmla="*/ 192 h 261"/>
                  <a:gd name="T14" fmla="*/ 117 w 158"/>
                  <a:gd name="T15" fmla="*/ 190 h 261"/>
                  <a:gd name="T16" fmla="*/ 121 w 158"/>
                  <a:gd name="T17" fmla="*/ 186 h 261"/>
                  <a:gd name="T18" fmla="*/ 121 w 158"/>
                  <a:gd name="T19" fmla="*/ 182 h 261"/>
                  <a:gd name="T20" fmla="*/ 125 w 158"/>
                  <a:gd name="T21" fmla="*/ 184 h 261"/>
                  <a:gd name="T22" fmla="*/ 133 w 158"/>
                  <a:gd name="T23" fmla="*/ 184 h 261"/>
                  <a:gd name="T24" fmla="*/ 140 w 158"/>
                  <a:gd name="T25" fmla="*/ 180 h 261"/>
                  <a:gd name="T26" fmla="*/ 140 w 158"/>
                  <a:gd name="T27" fmla="*/ 175 h 261"/>
                  <a:gd name="T28" fmla="*/ 144 w 158"/>
                  <a:gd name="T29" fmla="*/ 157 h 261"/>
                  <a:gd name="T30" fmla="*/ 146 w 158"/>
                  <a:gd name="T31" fmla="*/ 140 h 261"/>
                  <a:gd name="T32" fmla="*/ 150 w 158"/>
                  <a:gd name="T33" fmla="*/ 115 h 261"/>
                  <a:gd name="T34" fmla="*/ 150 w 158"/>
                  <a:gd name="T35" fmla="*/ 100 h 261"/>
                  <a:gd name="T36" fmla="*/ 150 w 158"/>
                  <a:gd name="T37" fmla="*/ 90 h 261"/>
                  <a:gd name="T38" fmla="*/ 152 w 158"/>
                  <a:gd name="T39" fmla="*/ 79 h 261"/>
                  <a:gd name="T40" fmla="*/ 152 w 158"/>
                  <a:gd name="T41" fmla="*/ 54 h 261"/>
                  <a:gd name="T42" fmla="*/ 146 w 158"/>
                  <a:gd name="T43" fmla="*/ 42 h 261"/>
                  <a:gd name="T44" fmla="*/ 146 w 158"/>
                  <a:gd name="T45" fmla="*/ 38 h 261"/>
                  <a:gd name="T46" fmla="*/ 142 w 158"/>
                  <a:gd name="T47" fmla="*/ 35 h 261"/>
                  <a:gd name="T48" fmla="*/ 140 w 158"/>
                  <a:gd name="T49" fmla="*/ 23 h 261"/>
                  <a:gd name="T50" fmla="*/ 140 w 158"/>
                  <a:gd name="T51" fmla="*/ 15 h 261"/>
                  <a:gd name="T52" fmla="*/ 138 w 158"/>
                  <a:gd name="T53" fmla="*/ 11 h 261"/>
                  <a:gd name="T54" fmla="*/ 137 w 158"/>
                  <a:gd name="T55" fmla="*/ 6 h 261"/>
                  <a:gd name="T56" fmla="*/ 135 w 158"/>
                  <a:gd name="T57" fmla="*/ 0 h 261"/>
                  <a:gd name="T58" fmla="*/ 142 w 158"/>
                  <a:gd name="T59" fmla="*/ 10 h 261"/>
                  <a:gd name="T60" fmla="*/ 144 w 158"/>
                  <a:gd name="T61" fmla="*/ 11 h 261"/>
                  <a:gd name="T62" fmla="*/ 152 w 158"/>
                  <a:gd name="T63" fmla="*/ 35 h 261"/>
                  <a:gd name="T64" fmla="*/ 156 w 158"/>
                  <a:gd name="T65" fmla="*/ 54 h 261"/>
                  <a:gd name="T66" fmla="*/ 158 w 158"/>
                  <a:gd name="T67" fmla="*/ 67 h 261"/>
                  <a:gd name="T68" fmla="*/ 158 w 158"/>
                  <a:gd name="T69" fmla="*/ 73 h 261"/>
                  <a:gd name="T70" fmla="*/ 158 w 158"/>
                  <a:gd name="T71" fmla="*/ 81 h 261"/>
                  <a:gd name="T72" fmla="*/ 156 w 158"/>
                  <a:gd name="T73" fmla="*/ 106 h 261"/>
                  <a:gd name="T74" fmla="*/ 152 w 158"/>
                  <a:gd name="T75" fmla="*/ 136 h 261"/>
                  <a:gd name="T76" fmla="*/ 148 w 158"/>
                  <a:gd name="T77" fmla="*/ 163 h 261"/>
                  <a:gd name="T78" fmla="*/ 144 w 158"/>
                  <a:gd name="T79" fmla="*/ 182 h 261"/>
                  <a:gd name="T80" fmla="*/ 144 w 158"/>
                  <a:gd name="T81" fmla="*/ 188 h 261"/>
                  <a:gd name="T82" fmla="*/ 144 w 158"/>
                  <a:gd name="T83" fmla="*/ 192 h 261"/>
                  <a:gd name="T84" fmla="*/ 140 w 158"/>
                  <a:gd name="T85" fmla="*/ 198 h 261"/>
                  <a:gd name="T86" fmla="*/ 133 w 158"/>
                  <a:gd name="T87" fmla="*/ 196 h 261"/>
                  <a:gd name="T88" fmla="*/ 117 w 158"/>
                  <a:gd name="T89" fmla="*/ 198 h 261"/>
                  <a:gd name="T90" fmla="*/ 100 w 158"/>
                  <a:gd name="T91" fmla="*/ 205 h 261"/>
                  <a:gd name="T92" fmla="*/ 77 w 158"/>
                  <a:gd name="T93" fmla="*/ 215 h 261"/>
                  <a:gd name="T94" fmla="*/ 73 w 158"/>
                  <a:gd name="T95" fmla="*/ 215 h 261"/>
                  <a:gd name="T96" fmla="*/ 66 w 158"/>
                  <a:gd name="T97" fmla="*/ 219 h 261"/>
                  <a:gd name="T98" fmla="*/ 31 w 158"/>
                  <a:gd name="T99" fmla="*/ 240 h 261"/>
                  <a:gd name="T100" fmla="*/ 16 w 158"/>
                  <a:gd name="T101" fmla="*/ 250 h 261"/>
                  <a:gd name="T102" fmla="*/ 4 w 158"/>
                  <a:gd name="T103" fmla="*/ 259 h 261"/>
                  <a:gd name="T104" fmla="*/ 0 w 158"/>
                  <a:gd name="T105" fmla="*/ 259 h 261"/>
                  <a:gd name="T106" fmla="*/ 8 w 158"/>
                  <a:gd name="T107" fmla="*/ 250 h 261"/>
                  <a:gd name="T108" fmla="*/ 8 w 158"/>
                  <a:gd name="T109" fmla="*/ 244 h 261"/>
                  <a:gd name="T110" fmla="*/ 8 w 158"/>
                  <a:gd name="T111" fmla="*/ 240 h 261"/>
                  <a:gd name="T112" fmla="*/ 12 w 158"/>
                  <a:gd name="T113" fmla="*/ 240 h 261"/>
                  <a:gd name="T114" fmla="*/ 18 w 158"/>
                  <a:gd name="T115" fmla="*/ 240 h 261"/>
                  <a:gd name="T116" fmla="*/ 31 w 158"/>
                  <a:gd name="T117" fmla="*/ 230 h 261"/>
                  <a:gd name="T118" fmla="*/ 52 w 158"/>
                  <a:gd name="T119" fmla="*/ 221 h 261"/>
                  <a:gd name="T120" fmla="*/ 60 w 158"/>
                  <a:gd name="T121" fmla="*/ 217 h 261"/>
                  <a:gd name="T122" fmla="*/ 66 w 158"/>
                  <a:gd name="T123" fmla="*/ 213 h 261"/>
                  <a:gd name="T124" fmla="*/ 77 w 158"/>
                  <a:gd name="T125" fmla="*/ 209 h 2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8"/>
                  <a:gd name="T190" fmla="*/ 0 h 261"/>
                  <a:gd name="T191" fmla="*/ 158 w 158"/>
                  <a:gd name="T192" fmla="*/ 261 h 2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8" h="261">
                    <a:moveTo>
                      <a:pt x="77" y="209"/>
                    </a:moveTo>
                    <a:lnTo>
                      <a:pt x="79" y="207"/>
                    </a:lnTo>
                    <a:lnTo>
                      <a:pt x="83" y="207"/>
                    </a:lnTo>
                    <a:lnTo>
                      <a:pt x="87" y="205"/>
                    </a:lnTo>
                    <a:lnTo>
                      <a:pt x="89" y="203"/>
                    </a:lnTo>
                    <a:lnTo>
                      <a:pt x="92" y="202"/>
                    </a:lnTo>
                    <a:lnTo>
                      <a:pt x="94" y="200"/>
                    </a:lnTo>
                    <a:lnTo>
                      <a:pt x="96" y="198"/>
                    </a:lnTo>
                    <a:lnTo>
                      <a:pt x="96" y="196"/>
                    </a:lnTo>
                    <a:lnTo>
                      <a:pt x="98" y="198"/>
                    </a:lnTo>
                    <a:lnTo>
                      <a:pt x="102" y="198"/>
                    </a:lnTo>
                    <a:lnTo>
                      <a:pt x="110" y="196"/>
                    </a:lnTo>
                    <a:lnTo>
                      <a:pt x="112" y="194"/>
                    </a:lnTo>
                    <a:lnTo>
                      <a:pt x="115" y="192"/>
                    </a:lnTo>
                    <a:lnTo>
                      <a:pt x="115" y="190"/>
                    </a:lnTo>
                    <a:lnTo>
                      <a:pt x="117" y="190"/>
                    </a:lnTo>
                    <a:lnTo>
                      <a:pt x="121" y="188"/>
                    </a:lnTo>
                    <a:lnTo>
                      <a:pt x="121" y="186"/>
                    </a:lnTo>
                    <a:lnTo>
                      <a:pt x="121" y="184"/>
                    </a:lnTo>
                    <a:lnTo>
                      <a:pt x="121" y="182"/>
                    </a:lnTo>
                    <a:lnTo>
                      <a:pt x="123" y="182"/>
                    </a:lnTo>
                    <a:lnTo>
                      <a:pt x="125" y="184"/>
                    </a:lnTo>
                    <a:lnTo>
                      <a:pt x="127" y="184"/>
                    </a:lnTo>
                    <a:lnTo>
                      <a:pt x="133" y="184"/>
                    </a:lnTo>
                    <a:lnTo>
                      <a:pt x="137" y="182"/>
                    </a:lnTo>
                    <a:lnTo>
                      <a:pt x="140" y="180"/>
                    </a:lnTo>
                    <a:lnTo>
                      <a:pt x="140" y="179"/>
                    </a:lnTo>
                    <a:lnTo>
                      <a:pt x="140" y="175"/>
                    </a:lnTo>
                    <a:lnTo>
                      <a:pt x="142" y="165"/>
                    </a:lnTo>
                    <a:lnTo>
                      <a:pt x="144" y="157"/>
                    </a:lnTo>
                    <a:lnTo>
                      <a:pt x="146" y="148"/>
                    </a:lnTo>
                    <a:lnTo>
                      <a:pt x="146" y="140"/>
                    </a:lnTo>
                    <a:lnTo>
                      <a:pt x="148" y="127"/>
                    </a:lnTo>
                    <a:lnTo>
                      <a:pt x="150" y="115"/>
                    </a:lnTo>
                    <a:lnTo>
                      <a:pt x="152" y="104"/>
                    </a:lnTo>
                    <a:lnTo>
                      <a:pt x="150" y="100"/>
                    </a:lnTo>
                    <a:lnTo>
                      <a:pt x="150" y="96"/>
                    </a:lnTo>
                    <a:lnTo>
                      <a:pt x="150" y="90"/>
                    </a:lnTo>
                    <a:lnTo>
                      <a:pt x="152" y="84"/>
                    </a:lnTo>
                    <a:lnTo>
                      <a:pt x="152" y="79"/>
                    </a:lnTo>
                    <a:lnTo>
                      <a:pt x="152" y="63"/>
                    </a:lnTo>
                    <a:lnTo>
                      <a:pt x="152" y="54"/>
                    </a:lnTo>
                    <a:lnTo>
                      <a:pt x="148" y="46"/>
                    </a:lnTo>
                    <a:lnTo>
                      <a:pt x="146" y="42"/>
                    </a:lnTo>
                    <a:lnTo>
                      <a:pt x="146" y="40"/>
                    </a:lnTo>
                    <a:lnTo>
                      <a:pt x="146" y="38"/>
                    </a:lnTo>
                    <a:lnTo>
                      <a:pt x="144" y="36"/>
                    </a:lnTo>
                    <a:lnTo>
                      <a:pt x="142" y="35"/>
                    </a:lnTo>
                    <a:lnTo>
                      <a:pt x="142" y="31"/>
                    </a:lnTo>
                    <a:lnTo>
                      <a:pt x="140" y="23"/>
                    </a:lnTo>
                    <a:lnTo>
                      <a:pt x="140" y="19"/>
                    </a:lnTo>
                    <a:lnTo>
                      <a:pt x="140" y="15"/>
                    </a:lnTo>
                    <a:lnTo>
                      <a:pt x="138" y="15"/>
                    </a:lnTo>
                    <a:lnTo>
                      <a:pt x="138" y="11"/>
                    </a:lnTo>
                    <a:lnTo>
                      <a:pt x="137" y="8"/>
                    </a:lnTo>
                    <a:lnTo>
                      <a:pt x="137" y="6"/>
                    </a:lnTo>
                    <a:lnTo>
                      <a:pt x="135" y="4"/>
                    </a:lnTo>
                    <a:lnTo>
                      <a:pt x="135" y="0"/>
                    </a:lnTo>
                    <a:lnTo>
                      <a:pt x="137" y="0"/>
                    </a:lnTo>
                    <a:lnTo>
                      <a:pt x="142" y="10"/>
                    </a:lnTo>
                    <a:lnTo>
                      <a:pt x="142" y="11"/>
                    </a:lnTo>
                    <a:lnTo>
                      <a:pt x="144" y="11"/>
                    </a:lnTo>
                    <a:lnTo>
                      <a:pt x="146" y="17"/>
                    </a:lnTo>
                    <a:lnTo>
                      <a:pt x="152" y="35"/>
                    </a:lnTo>
                    <a:lnTo>
                      <a:pt x="152" y="40"/>
                    </a:lnTo>
                    <a:lnTo>
                      <a:pt x="156" y="54"/>
                    </a:lnTo>
                    <a:lnTo>
                      <a:pt x="158" y="63"/>
                    </a:lnTo>
                    <a:lnTo>
                      <a:pt x="158" y="67"/>
                    </a:lnTo>
                    <a:lnTo>
                      <a:pt x="158" y="69"/>
                    </a:lnTo>
                    <a:lnTo>
                      <a:pt x="158" y="73"/>
                    </a:lnTo>
                    <a:lnTo>
                      <a:pt x="158" y="79"/>
                    </a:lnTo>
                    <a:lnTo>
                      <a:pt x="158" y="81"/>
                    </a:lnTo>
                    <a:lnTo>
                      <a:pt x="158" y="84"/>
                    </a:lnTo>
                    <a:lnTo>
                      <a:pt x="156" y="106"/>
                    </a:lnTo>
                    <a:lnTo>
                      <a:pt x="154" y="132"/>
                    </a:lnTo>
                    <a:lnTo>
                      <a:pt x="152" y="136"/>
                    </a:lnTo>
                    <a:lnTo>
                      <a:pt x="152" y="138"/>
                    </a:lnTo>
                    <a:lnTo>
                      <a:pt x="148" y="163"/>
                    </a:lnTo>
                    <a:lnTo>
                      <a:pt x="146" y="182"/>
                    </a:lnTo>
                    <a:lnTo>
                      <a:pt x="144" y="182"/>
                    </a:lnTo>
                    <a:lnTo>
                      <a:pt x="144" y="184"/>
                    </a:lnTo>
                    <a:lnTo>
                      <a:pt x="144" y="188"/>
                    </a:lnTo>
                    <a:lnTo>
                      <a:pt x="144" y="190"/>
                    </a:lnTo>
                    <a:lnTo>
                      <a:pt x="144" y="192"/>
                    </a:lnTo>
                    <a:lnTo>
                      <a:pt x="142" y="194"/>
                    </a:lnTo>
                    <a:lnTo>
                      <a:pt x="140" y="198"/>
                    </a:lnTo>
                    <a:lnTo>
                      <a:pt x="137" y="196"/>
                    </a:lnTo>
                    <a:lnTo>
                      <a:pt x="133" y="196"/>
                    </a:lnTo>
                    <a:lnTo>
                      <a:pt x="127" y="196"/>
                    </a:lnTo>
                    <a:lnTo>
                      <a:pt x="117" y="198"/>
                    </a:lnTo>
                    <a:lnTo>
                      <a:pt x="112" y="200"/>
                    </a:lnTo>
                    <a:lnTo>
                      <a:pt x="100" y="205"/>
                    </a:lnTo>
                    <a:lnTo>
                      <a:pt x="83" y="213"/>
                    </a:lnTo>
                    <a:lnTo>
                      <a:pt x="77" y="215"/>
                    </a:lnTo>
                    <a:lnTo>
                      <a:pt x="75" y="215"/>
                    </a:lnTo>
                    <a:lnTo>
                      <a:pt x="73" y="215"/>
                    </a:lnTo>
                    <a:lnTo>
                      <a:pt x="71" y="217"/>
                    </a:lnTo>
                    <a:lnTo>
                      <a:pt x="66" y="219"/>
                    </a:lnTo>
                    <a:lnTo>
                      <a:pt x="52" y="227"/>
                    </a:lnTo>
                    <a:lnTo>
                      <a:pt x="31" y="240"/>
                    </a:lnTo>
                    <a:lnTo>
                      <a:pt x="21" y="246"/>
                    </a:lnTo>
                    <a:lnTo>
                      <a:pt x="16" y="250"/>
                    </a:lnTo>
                    <a:lnTo>
                      <a:pt x="10" y="253"/>
                    </a:lnTo>
                    <a:lnTo>
                      <a:pt x="4" y="259"/>
                    </a:lnTo>
                    <a:lnTo>
                      <a:pt x="2" y="261"/>
                    </a:lnTo>
                    <a:lnTo>
                      <a:pt x="0" y="259"/>
                    </a:lnTo>
                    <a:lnTo>
                      <a:pt x="4" y="253"/>
                    </a:lnTo>
                    <a:lnTo>
                      <a:pt x="8" y="250"/>
                    </a:lnTo>
                    <a:lnTo>
                      <a:pt x="8" y="248"/>
                    </a:lnTo>
                    <a:lnTo>
                      <a:pt x="8" y="244"/>
                    </a:lnTo>
                    <a:lnTo>
                      <a:pt x="8" y="242"/>
                    </a:lnTo>
                    <a:lnTo>
                      <a:pt x="8" y="240"/>
                    </a:lnTo>
                    <a:lnTo>
                      <a:pt x="10" y="240"/>
                    </a:lnTo>
                    <a:lnTo>
                      <a:pt x="12" y="240"/>
                    </a:lnTo>
                    <a:lnTo>
                      <a:pt x="14" y="240"/>
                    </a:lnTo>
                    <a:lnTo>
                      <a:pt x="18" y="240"/>
                    </a:lnTo>
                    <a:lnTo>
                      <a:pt x="27" y="234"/>
                    </a:lnTo>
                    <a:lnTo>
                      <a:pt x="31" y="230"/>
                    </a:lnTo>
                    <a:lnTo>
                      <a:pt x="35" y="228"/>
                    </a:lnTo>
                    <a:lnTo>
                      <a:pt x="52" y="221"/>
                    </a:lnTo>
                    <a:lnTo>
                      <a:pt x="58" y="219"/>
                    </a:lnTo>
                    <a:lnTo>
                      <a:pt x="60" y="217"/>
                    </a:lnTo>
                    <a:lnTo>
                      <a:pt x="62" y="215"/>
                    </a:lnTo>
                    <a:lnTo>
                      <a:pt x="66" y="213"/>
                    </a:lnTo>
                    <a:lnTo>
                      <a:pt x="67" y="211"/>
                    </a:lnTo>
                    <a:lnTo>
                      <a:pt x="77" y="209"/>
                    </a:lnTo>
                  </a:path>
                </a:pathLst>
              </a:custGeom>
              <a:noFill/>
              <a:ln w="6350">
                <a:solidFill>
                  <a:srgbClr val="6E6E6E"/>
                </a:solidFill>
                <a:prstDash val="solid"/>
                <a:round/>
                <a:headEnd/>
                <a:tailEnd/>
              </a:ln>
            </p:spPr>
            <p:txBody>
              <a:bodyPr/>
              <a:lstStyle/>
              <a:p>
                <a:endParaRPr lang="en-US"/>
              </a:p>
            </p:txBody>
          </p:sp>
          <p:sp>
            <p:nvSpPr>
              <p:cNvPr id="38253" name="Freeform 110"/>
              <p:cNvSpPr>
                <a:spLocks/>
              </p:cNvSpPr>
              <p:nvPr/>
            </p:nvSpPr>
            <p:spPr bwMode="auto">
              <a:xfrm>
                <a:off x="3130" y="1042"/>
                <a:ext cx="35" cy="46"/>
              </a:xfrm>
              <a:custGeom>
                <a:avLst/>
                <a:gdLst>
                  <a:gd name="T0" fmla="*/ 21 w 35"/>
                  <a:gd name="T1" fmla="*/ 33 h 46"/>
                  <a:gd name="T2" fmla="*/ 21 w 35"/>
                  <a:gd name="T3" fmla="*/ 31 h 46"/>
                  <a:gd name="T4" fmla="*/ 21 w 35"/>
                  <a:gd name="T5" fmla="*/ 27 h 46"/>
                  <a:gd name="T6" fmla="*/ 19 w 35"/>
                  <a:gd name="T7" fmla="*/ 25 h 46"/>
                  <a:gd name="T8" fmla="*/ 17 w 35"/>
                  <a:gd name="T9" fmla="*/ 21 h 46"/>
                  <a:gd name="T10" fmla="*/ 14 w 35"/>
                  <a:gd name="T11" fmla="*/ 21 h 46"/>
                  <a:gd name="T12" fmla="*/ 10 w 35"/>
                  <a:gd name="T13" fmla="*/ 14 h 46"/>
                  <a:gd name="T14" fmla="*/ 10 w 35"/>
                  <a:gd name="T15" fmla="*/ 12 h 46"/>
                  <a:gd name="T16" fmla="*/ 8 w 35"/>
                  <a:gd name="T17" fmla="*/ 10 h 46"/>
                  <a:gd name="T18" fmla="*/ 2 w 35"/>
                  <a:gd name="T19" fmla="*/ 6 h 46"/>
                  <a:gd name="T20" fmla="*/ 0 w 35"/>
                  <a:gd name="T21" fmla="*/ 4 h 46"/>
                  <a:gd name="T22" fmla="*/ 0 w 35"/>
                  <a:gd name="T23" fmla="*/ 2 h 46"/>
                  <a:gd name="T24" fmla="*/ 2 w 35"/>
                  <a:gd name="T25" fmla="*/ 0 h 46"/>
                  <a:gd name="T26" fmla="*/ 6 w 35"/>
                  <a:gd name="T27" fmla="*/ 0 h 46"/>
                  <a:gd name="T28" fmla="*/ 12 w 35"/>
                  <a:gd name="T29" fmla="*/ 2 h 46"/>
                  <a:gd name="T30" fmla="*/ 15 w 35"/>
                  <a:gd name="T31" fmla="*/ 4 h 46"/>
                  <a:gd name="T32" fmla="*/ 19 w 35"/>
                  <a:gd name="T33" fmla="*/ 8 h 46"/>
                  <a:gd name="T34" fmla="*/ 21 w 35"/>
                  <a:gd name="T35" fmla="*/ 8 h 46"/>
                  <a:gd name="T36" fmla="*/ 19 w 35"/>
                  <a:gd name="T37" fmla="*/ 8 h 46"/>
                  <a:gd name="T38" fmla="*/ 19 w 35"/>
                  <a:gd name="T39" fmla="*/ 10 h 46"/>
                  <a:gd name="T40" fmla="*/ 19 w 35"/>
                  <a:gd name="T41" fmla="*/ 12 h 46"/>
                  <a:gd name="T42" fmla="*/ 23 w 35"/>
                  <a:gd name="T43" fmla="*/ 14 h 46"/>
                  <a:gd name="T44" fmla="*/ 23 w 35"/>
                  <a:gd name="T45" fmla="*/ 12 h 46"/>
                  <a:gd name="T46" fmla="*/ 25 w 35"/>
                  <a:gd name="T47" fmla="*/ 12 h 46"/>
                  <a:gd name="T48" fmla="*/ 25 w 35"/>
                  <a:gd name="T49" fmla="*/ 14 h 46"/>
                  <a:gd name="T50" fmla="*/ 27 w 35"/>
                  <a:gd name="T51" fmla="*/ 16 h 46"/>
                  <a:gd name="T52" fmla="*/ 31 w 35"/>
                  <a:gd name="T53" fmla="*/ 20 h 46"/>
                  <a:gd name="T54" fmla="*/ 33 w 35"/>
                  <a:gd name="T55" fmla="*/ 29 h 46"/>
                  <a:gd name="T56" fmla="*/ 33 w 35"/>
                  <a:gd name="T57" fmla="*/ 33 h 46"/>
                  <a:gd name="T58" fmla="*/ 33 w 35"/>
                  <a:gd name="T59" fmla="*/ 37 h 46"/>
                  <a:gd name="T60" fmla="*/ 35 w 35"/>
                  <a:gd name="T61" fmla="*/ 39 h 46"/>
                  <a:gd name="T62" fmla="*/ 35 w 35"/>
                  <a:gd name="T63" fmla="*/ 41 h 46"/>
                  <a:gd name="T64" fmla="*/ 35 w 35"/>
                  <a:gd name="T65" fmla="*/ 45 h 46"/>
                  <a:gd name="T66" fmla="*/ 33 w 35"/>
                  <a:gd name="T67" fmla="*/ 46 h 46"/>
                  <a:gd name="T68" fmla="*/ 27 w 35"/>
                  <a:gd name="T69" fmla="*/ 45 h 46"/>
                  <a:gd name="T70" fmla="*/ 19 w 35"/>
                  <a:gd name="T71" fmla="*/ 43 h 46"/>
                  <a:gd name="T72" fmla="*/ 17 w 35"/>
                  <a:gd name="T73" fmla="*/ 41 h 46"/>
                  <a:gd name="T74" fmla="*/ 21 w 35"/>
                  <a:gd name="T75" fmla="*/ 37 h 46"/>
                  <a:gd name="T76" fmla="*/ 21 w 35"/>
                  <a:gd name="T77" fmla="*/ 35 h 46"/>
                  <a:gd name="T78" fmla="*/ 21 w 35"/>
                  <a:gd name="T79" fmla="*/ 33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
                  <a:gd name="T121" fmla="*/ 0 h 46"/>
                  <a:gd name="T122" fmla="*/ 35 w 35"/>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 h="46">
                    <a:moveTo>
                      <a:pt x="21" y="33"/>
                    </a:moveTo>
                    <a:lnTo>
                      <a:pt x="21" y="31"/>
                    </a:lnTo>
                    <a:lnTo>
                      <a:pt x="21" y="27"/>
                    </a:lnTo>
                    <a:lnTo>
                      <a:pt x="19" y="25"/>
                    </a:lnTo>
                    <a:lnTo>
                      <a:pt x="17" y="21"/>
                    </a:lnTo>
                    <a:lnTo>
                      <a:pt x="14" y="21"/>
                    </a:lnTo>
                    <a:lnTo>
                      <a:pt x="10" y="14"/>
                    </a:lnTo>
                    <a:lnTo>
                      <a:pt x="10" y="12"/>
                    </a:lnTo>
                    <a:lnTo>
                      <a:pt x="8" y="10"/>
                    </a:lnTo>
                    <a:lnTo>
                      <a:pt x="2" y="6"/>
                    </a:lnTo>
                    <a:lnTo>
                      <a:pt x="0" y="4"/>
                    </a:lnTo>
                    <a:lnTo>
                      <a:pt x="0" y="2"/>
                    </a:lnTo>
                    <a:lnTo>
                      <a:pt x="2" y="0"/>
                    </a:lnTo>
                    <a:lnTo>
                      <a:pt x="6" y="0"/>
                    </a:lnTo>
                    <a:lnTo>
                      <a:pt x="12" y="2"/>
                    </a:lnTo>
                    <a:lnTo>
                      <a:pt x="15" y="4"/>
                    </a:lnTo>
                    <a:lnTo>
                      <a:pt x="19" y="8"/>
                    </a:lnTo>
                    <a:lnTo>
                      <a:pt x="21" y="8"/>
                    </a:lnTo>
                    <a:lnTo>
                      <a:pt x="19" y="8"/>
                    </a:lnTo>
                    <a:lnTo>
                      <a:pt x="19" y="10"/>
                    </a:lnTo>
                    <a:lnTo>
                      <a:pt x="19" y="12"/>
                    </a:lnTo>
                    <a:lnTo>
                      <a:pt x="23" y="14"/>
                    </a:lnTo>
                    <a:lnTo>
                      <a:pt x="23" y="12"/>
                    </a:lnTo>
                    <a:lnTo>
                      <a:pt x="25" y="12"/>
                    </a:lnTo>
                    <a:lnTo>
                      <a:pt x="25" y="14"/>
                    </a:lnTo>
                    <a:lnTo>
                      <a:pt x="27" y="16"/>
                    </a:lnTo>
                    <a:lnTo>
                      <a:pt x="31" y="20"/>
                    </a:lnTo>
                    <a:lnTo>
                      <a:pt x="33" y="29"/>
                    </a:lnTo>
                    <a:lnTo>
                      <a:pt x="33" y="33"/>
                    </a:lnTo>
                    <a:lnTo>
                      <a:pt x="33" y="37"/>
                    </a:lnTo>
                    <a:lnTo>
                      <a:pt x="35" y="39"/>
                    </a:lnTo>
                    <a:lnTo>
                      <a:pt x="35" y="41"/>
                    </a:lnTo>
                    <a:lnTo>
                      <a:pt x="35" y="45"/>
                    </a:lnTo>
                    <a:lnTo>
                      <a:pt x="33" y="46"/>
                    </a:lnTo>
                    <a:lnTo>
                      <a:pt x="27" y="45"/>
                    </a:lnTo>
                    <a:lnTo>
                      <a:pt x="19" y="43"/>
                    </a:lnTo>
                    <a:lnTo>
                      <a:pt x="17" y="41"/>
                    </a:lnTo>
                    <a:lnTo>
                      <a:pt x="21" y="37"/>
                    </a:lnTo>
                    <a:lnTo>
                      <a:pt x="21" y="35"/>
                    </a:lnTo>
                    <a:lnTo>
                      <a:pt x="21" y="33"/>
                    </a:lnTo>
                  </a:path>
                </a:pathLst>
              </a:custGeom>
              <a:noFill/>
              <a:ln w="6350">
                <a:solidFill>
                  <a:srgbClr val="6E6E6E"/>
                </a:solidFill>
                <a:prstDash val="solid"/>
                <a:round/>
                <a:headEnd/>
                <a:tailEnd/>
              </a:ln>
            </p:spPr>
            <p:txBody>
              <a:bodyPr/>
              <a:lstStyle/>
              <a:p>
                <a:endParaRPr lang="en-US"/>
              </a:p>
            </p:txBody>
          </p:sp>
          <p:sp>
            <p:nvSpPr>
              <p:cNvPr id="38254" name="Freeform 111"/>
              <p:cNvSpPr>
                <a:spLocks/>
              </p:cNvSpPr>
              <p:nvPr/>
            </p:nvSpPr>
            <p:spPr bwMode="auto">
              <a:xfrm>
                <a:off x="3055" y="1100"/>
                <a:ext cx="158" cy="261"/>
              </a:xfrm>
              <a:custGeom>
                <a:avLst/>
                <a:gdLst>
                  <a:gd name="T0" fmla="*/ 144 w 158"/>
                  <a:gd name="T1" fmla="*/ 184 h 261"/>
                  <a:gd name="T2" fmla="*/ 144 w 158"/>
                  <a:gd name="T3" fmla="*/ 190 h 261"/>
                  <a:gd name="T4" fmla="*/ 142 w 158"/>
                  <a:gd name="T5" fmla="*/ 194 h 261"/>
                  <a:gd name="T6" fmla="*/ 137 w 158"/>
                  <a:gd name="T7" fmla="*/ 196 h 261"/>
                  <a:gd name="T8" fmla="*/ 127 w 158"/>
                  <a:gd name="T9" fmla="*/ 196 h 261"/>
                  <a:gd name="T10" fmla="*/ 112 w 158"/>
                  <a:gd name="T11" fmla="*/ 200 h 261"/>
                  <a:gd name="T12" fmla="*/ 83 w 158"/>
                  <a:gd name="T13" fmla="*/ 213 h 261"/>
                  <a:gd name="T14" fmla="*/ 75 w 158"/>
                  <a:gd name="T15" fmla="*/ 215 h 261"/>
                  <a:gd name="T16" fmla="*/ 71 w 158"/>
                  <a:gd name="T17" fmla="*/ 217 h 261"/>
                  <a:gd name="T18" fmla="*/ 52 w 158"/>
                  <a:gd name="T19" fmla="*/ 227 h 261"/>
                  <a:gd name="T20" fmla="*/ 21 w 158"/>
                  <a:gd name="T21" fmla="*/ 246 h 261"/>
                  <a:gd name="T22" fmla="*/ 10 w 158"/>
                  <a:gd name="T23" fmla="*/ 253 h 261"/>
                  <a:gd name="T24" fmla="*/ 2 w 158"/>
                  <a:gd name="T25" fmla="*/ 261 h 261"/>
                  <a:gd name="T26" fmla="*/ 4 w 158"/>
                  <a:gd name="T27" fmla="*/ 253 h 261"/>
                  <a:gd name="T28" fmla="*/ 8 w 158"/>
                  <a:gd name="T29" fmla="*/ 248 h 261"/>
                  <a:gd name="T30" fmla="*/ 8 w 158"/>
                  <a:gd name="T31" fmla="*/ 242 h 261"/>
                  <a:gd name="T32" fmla="*/ 10 w 158"/>
                  <a:gd name="T33" fmla="*/ 240 h 261"/>
                  <a:gd name="T34" fmla="*/ 14 w 158"/>
                  <a:gd name="T35" fmla="*/ 240 h 261"/>
                  <a:gd name="T36" fmla="*/ 27 w 158"/>
                  <a:gd name="T37" fmla="*/ 234 h 261"/>
                  <a:gd name="T38" fmla="*/ 35 w 158"/>
                  <a:gd name="T39" fmla="*/ 228 h 261"/>
                  <a:gd name="T40" fmla="*/ 58 w 158"/>
                  <a:gd name="T41" fmla="*/ 219 h 261"/>
                  <a:gd name="T42" fmla="*/ 62 w 158"/>
                  <a:gd name="T43" fmla="*/ 215 h 261"/>
                  <a:gd name="T44" fmla="*/ 67 w 158"/>
                  <a:gd name="T45" fmla="*/ 211 h 261"/>
                  <a:gd name="T46" fmla="*/ 79 w 158"/>
                  <a:gd name="T47" fmla="*/ 207 h 261"/>
                  <a:gd name="T48" fmla="*/ 87 w 158"/>
                  <a:gd name="T49" fmla="*/ 205 h 261"/>
                  <a:gd name="T50" fmla="*/ 92 w 158"/>
                  <a:gd name="T51" fmla="*/ 202 h 261"/>
                  <a:gd name="T52" fmla="*/ 96 w 158"/>
                  <a:gd name="T53" fmla="*/ 198 h 261"/>
                  <a:gd name="T54" fmla="*/ 98 w 158"/>
                  <a:gd name="T55" fmla="*/ 198 h 261"/>
                  <a:gd name="T56" fmla="*/ 110 w 158"/>
                  <a:gd name="T57" fmla="*/ 196 h 261"/>
                  <a:gd name="T58" fmla="*/ 115 w 158"/>
                  <a:gd name="T59" fmla="*/ 192 h 261"/>
                  <a:gd name="T60" fmla="*/ 117 w 158"/>
                  <a:gd name="T61" fmla="*/ 190 h 261"/>
                  <a:gd name="T62" fmla="*/ 121 w 158"/>
                  <a:gd name="T63" fmla="*/ 186 h 261"/>
                  <a:gd name="T64" fmla="*/ 121 w 158"/>
                  <a:gd name="T65" fmla="*/ 182 h 261"/>
                  <a:gd name="T66" fmla="*/ 125 w 158"/>
                  <a:gd name="T67" fmla="*/ 184 h 261"/>
                  <a:gd name="T68" fmla="*/ 133 w 158"/>
                  <a:gd name="T69" fmla="*/ 184 h 261"/>
                  <a:gd name="T70" fmla="*/ 140 w 158"/>
                  <a:gd name="T71" fmla="*/ 180 h 261"/>
                  <a:gd name="T72" fmla="*/ 140 w 158"/>
                  <a:gd name="T73" fmla="*/ 175 h 261"/>
                  <a:gd name="T74" fmla="*/ 144 w 158"/>
                  <a:gd name="T75" fmla="*/ 157 h 261"/>
                  <a:gd name="T76" fmla="*/ 146 w 158"/>
                  <a:gd name="T77" fmla="*/ 140 h 261"/>
                  <a:gd name="T78" fmla="*/ 150 w 158"/>
                  <a:gd name="T79" fmla="*/ 115 h 261"/>
                  <a:gd name="T80" fmla="*/ 150 w 158"/>
                  <a:gd name="T81" fmla="*/ 100 h 261"/>
                  <a:gd name="T82" fmla="*/ 150 w 158"/>
                  <a:gd name="T83" fmla="*/ 90 h 261"/>
                  <a:gd name="T84" fmla="*/ 152 w 158"/>
                  <a:gd name="T85" fmla="*/ 79 h 261"/>
                  <a:gd name="T86" fmla="*/ 152 w 158"/>
                  <a:gd name="T87" fmla="*/ 54 h 261"/>
                  <a:gd name="T88" fmla="*/ 146 w 158"/>
                  <a:gd name="T89" fmla="*/ 42 h 261"/>
                  <a:gd name="T90" fmla="*/ 146 w 158"/>
                  <a:gd name="T91" fmla="*/ 38 h 261"/>
                  <a:gd name="T92" fmla="*/ 142 w 158"/>
                  <a:gd name="T93" fmla="*/ 35 h 261"/>
                  <a:gd name="T94" fmla="*/ 140 w 158"/>
                  <a:gd name="T95" fmla="*/ 23 h 261"/>
                  <a:gd name="T96" fmla="*/ 140 w 158"/>
                  <a:gd name="T97" fmla="*/ 15 h 261"/>
                  <a:gd name="T98" fmla="*/ 138 w 158"/>
                  <a:gd name="T99" fmla="*/ 11 h 261"/>
                  <a:gd name="T100" fmla="*/ 137 w 158"/>
                  <a:gd name="T101" fmla="*/ 6 h 261"/>
                  <a:gd name="T102" fmla="*/ 135 w 158"/>
                  <a:gd name="T103" fmla="*/ 0 h 261"/>
                  <a:gd name="T104" fmla="*/ 142 w 158"/>
                  <a:gd name="T105" fmla="*/ 10 h 261"/>
                  <a:gd name="T106" fmla="*/ 144 w 158"/>
                  <a:gd name="T107" fmla="*/ 11 h 261"/>
                  <a:gd name="T108" fmla="*/ 152 w 158"/>
                  <a:gd name="T109" fmla="*/ 35 h 261"/>
                  <a:gd name="T110" fmla="*/ 156 w 158"/>
                  <a:gd name="T111" fmla="*/ 54 h 261"/>
                  <a:gd name="T112" fmla="*/ 158 w 158"/>
                  <a:gd name="T113" fmla="*/ 67 h 261"/>
                  <a:gd name="T114" fmla="*/ 158 w 158"/>
                  <a:gd name="T115" fmla="*/ 73 h 261"/>
                  <a:gd name="T116" fmla="*/ 158 w 158"/>
                  <a:gd name="T117" fmla="*/ 81 h 261"/>
                  <a:gd name="T118" fmla="*/ 156 w 158"/>
                  <a:gd name="T119" fmla="*/ 106 h 261"/>
                  <a:gd name="T120" fmla="*/ 152 w 158"/>
                  <a:gd name="T121" fmla="*/ 136 h 261"/>
                  <a:gd name="T122" fmla="*/ 148 w 158"/>
                  <a:gd name="T123" fmla="*/ 163 h 261"/>
                  <a:gd name="T124" fmla="*/ 144 w 158"/>
                  <a:gd name="T125" fmla="*/ 182 h 2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8"/>
                  <a:gd name="T190" fmla="*/ 0 h 261"/>
                  <a:gd name="T191" fmla="*/ 158 w 158"/>
                  <a:gd name="T192" fmla="*/ 261 h 2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8" h="261">
                    <a:moveTo>
                      <a:pt x="144" y="182"/>
                    </a:moveTo>
                    <a:lnTo>
                      <a:pt x="144" y="184"/>
                    </a:lnTo>
                    <a:lnTo>
                      <a:pt x="144" y="188"/>
                    </a:lnTo>
                    <a:lnTo>
                      <a:pt x="144" y="190"/>
                    </a:lnTo>
                    <a:lnTo>
                      <a:pt x="144" y="192"/>
                    </a:lnTo>
                    <a:lnTo>
                      <a:pt x="142" y="194"/>
                    </a:lnTo>
                    <a:lnTo>
                      <a:pt x="140" y="198"/>
                    </a:lnTo>
                    <a:lnTo>
                      <a:pt x="137" y="196"/>
                    </a:lnTo>
                    <a:lnTo>
                      <a:pt x="133" y="196"/>
                    </a:lnTo>
                    <a:lnTo>
                      <a:pt x="127" y="196"/>
                    </a:lnTo>
                    <a:lnTo>
                      <a:pt x="117" y="198"/>
                    </a:lnTo>
                    <a:lnTo>
                      <a:pt x="112" y="200"/>
                    </a:lnTo>
                    <a:lnTo>
                      <a:pt x="100" y="205"/>
                    </a:lnTo>
                    <a:lnTo>
                      <a:pt x="83" y="213"/>
                    </a:lnTo>
                    <a:lnTo>
                      <a:pt x="77" y="215"/>
                    </a:lnTo>
                    <a:lnTo>
                      <a:pt x="75" y="215"/>
                    </a:lnTo>
                    <a:lnTo>
                      <a:pt x="73" y="215"/>
                    </a:lnTo>
                    <a:lnTo>
                      <a:pt x="71" y="217"/>
                    </a:lnTo>
                    <a:lnTo>
                      <a:pt x="66" y="219"/>
                    </a:lnTo>
                    <a:lnTo>
                      <a:pt x="52" y="227"/>
                    </a:lnTo>
                    <a:lnTo>
                      <a:pt x="31" y="240"/>
                    </a:lnTo>
                    <a:lnTo>
                      <a:pt x="21" y="246"/>
                    </a:lnTo>
                    <a:lnTo>
                      <a:pt x="16" y="250"/>
                    </a:lnTo>
                    <a:lnTo>
                      <a:pt x="10" y="253"/>
                    </a:lnTo>
                    <a:lnTo>
                      <a:pt x="4" y="259"/>
                    </a:lnTo>
                    <a:lnTo>
                      <a:pt x="2" y="261"/>
                    </a:lnTo>
                    <a:lnTo>
                      <a:pt x="0" y="259"/>
                    </a:lnTo>
                    <a:lnTo>
                      <a:pt x="4" y="253"/>
                    </a:lnTo>
                    <a:lnTo>
                      <a:pt x="8" y="250"/>
                    </a:lnTo>
                    <a:lnTo>
                      <a:pt x="8" y="248"/>
                    </a:lnTo>
                    <a:lnTo>
                      <a:pt x="8" y="244"/>
                    </a:lnTo>
                    <a:lnTo>
                      <a:pt x="8" y="242"/>
                    </a:lnTo>
                    <a:lnTo>
                      <a:pt x="8" y="240"/>
                    </a:lnTo>
                    <a:lnTo>
                      <a:pt x="10" y="240"/>
                    </a:lnTo>
                    <a:lnTo>
                      <a:pt x="12" y="240"/>
                    </a:lnTo>
                    <a:lnTo>
                      <a:pt x="14" y="240"/>
                    </a:lnTo>
                    <a:lnTo>
                      <a:pt x="18" y="240"/>
                    </a:lnTo>
                    <a:lnTo>
                      <a:pt x="27" y="234"/>
                    </a:lnTo>
                    <a:lnTo>
                      <a:pt x="31" y="230"/>
                    </a:lnTo>
                    <a:lnTo>
                      <a:pt x="35" y="228"/>
                    </a:lnTo>
                    <a:lnTo>
                      <a:pt x="52" y="221"/>
                    </a:lnTo>
                    <a:lnTo>
                      <a:pt x="58" y="219"/>
                    </a:lnTo>
                    <a:lnTo>
                      <a:pt x="60" y="217"/>
                    </a:lnTo>
                    <a:lnTo>
                      <a:pt x="62" y="215"/>
                    </a:lnTo>
                    <a:lnTo>
                      <a:pt x="66" y="213"/>
                    </a:lnTo>
                    <a:lnTo>
                      <a:pt x="67" y="211"/>
                    </a:lnTo>
                    <a:lnTo>
                      <a:pt x="77" y="209"/>
                    </a:lnTo>
                    <a:lnTo>
                      <a:pt x="79" y="207"/>
                    </a:lnTo>
                    <a:lnTo>
                      <a:pt x="83" y="207"/>
                    </a:lnTo>
                    <a:lnTo>
                      <a:pt x="87" y="205"/>
                    </a:lnTo>
                    <a:lnTo>
                      <a:pt x="89" y="203"/>
                    </a:lnTo>
                    <a:lnTo>
                      <a:pt x="92" y="202"/>
                    </a:lnTo>
                    <a:lnTo>
                      <a:pt x="94" y="200"/>
                    </a:lnTo>
                    <a:lnTo>
                      <a:pt x="96" y="198"/>
                    </a:lnTo>
                    <a:lnTo>
                      <a:pt x="96" y="196"/>
                    </a:lnTo>
                    <a:lnTo>
                      <a:pt x="98" y="198"/>
                    </a:lnTo>
                    <a:lnTo>
                      <a:pt x="102" y="198"/>
                    </a:lnTo>
                    <a:lnTo>
                      <a:pt x="110" y="196"/>
                    </a:lnTo>
                    <a:lnTo>
                      <a:pt x="112" y="194"/>
                    </a:lnTo>
                    <a:lnTo>
                      <a:pt x="115" y="192"/>
                    </a:lnTo>
                    <a:lnTo>
                      <a:pt x="115" y="190"/>
                    </a:lnTo>
                    <a:lnTo>
                      <a:pt x="117" y="190"/>
                    </a:lnTo>
                    <a:lnTo>
                      <a:pt x="121" y="188"/>
                    </a:lnTo>
                    <a:lnTo>
                      <a:pt x="121" y="186"/>
                    </a:lnTo>
                    <a:lnTo>
                      <a:pt x="121" y="184"/>
                    </a:lnTo>
                    <a:lnTo>
                      <a:pt x="121" y="182"/>
                    </a:lnTo>
                    <a:lnTo>
                      <a:pt x="123" y="182"/>
                    </a:lnTo>
                    <a:lnTo>
                      <a:pt x="125" y="184"/>
                    </a:lnTo>
                    <a:lnTo>
                      <a:pt x="127" y="184"/>
                    </a:lnTo>
                    <a:lnTo>
                      <a:pt x="133" y="184"/>
                    </a:lnTo>
                    <a:lnTo>
                      <a:pt x="137" y="182"/>
                    </a:lnTo>
                    <a:lnTo>
                      <a:pt x="140" y="180"/>
                    </a:lnTo>
                    <a:lnTo>
                      <a:pt x="140" y="179"/>
                    </a:lnTo>
                    <a:lnTo>
                      <a:pt x="140" y="175"/>
                    </a:lnTo>
                    <a:lnTo>
                      <a:pt x="142" y="165"/>
                    </a:lnTo>
                    <a:lnTo>
                      <a:pt x="144" y="157"/>
                    </a:lnTo>
                    <a:lnTo>
                      <a:pt x="146" y="148"/>
                    </a:lnTo>
                    <a:lnTo>
                      <a:pt x="146" y="140"/>
                    </a:lnTo>
                    <a:lnTo>
                      <a:pt x="148" y="127"/>
                    </a:lnTo>
                    <a:lnTo>
                      <a:pt x="150" y="115"/>
                    </a:lnTo>
                    <a:lnTo>
                      <a:pt x="152" y="104"/>
                    </a:lnTo>
                    <a:lnTo>
                      <a:pt x="150" y="100"/>
                    </a:lnTo>
                    <a:lnTo>
                      <a:pt x="150" y="96"/>
                    </a:lnTo>
                    <a:lnTo>
                      <a:pt x="150" y="90"/>
                    </a:lnTo>
                    <a:lnTo>
                      <a:pt x="152" y="84"/>
                    </a:lnTo>
                    <a:lnTo>
                      <a:pt x="152" y="79"/>
                    </a:lnTo>
                    <a:lnTo>
                      <a:pt x="152" y="63"/>
                    </a:lnTo>
                    <a:lnTo>
                      <a:pt x="152" y="54"/>
                    </a:lnTo>
                    <a:lnTo>
                      <a:pt x="148" y="46"/>
                    </a:lnTo>
                    <a:lnTo>
                      <a:pt x="146" y="42"/>
                    </a:lnTo>
                    <a:lnTo>
                      <a:pt x="146" y="40"/>
                    </a:lnTo>
                    <a:lnTo>
                      <a:pt x="146" y="38"/>
                    </a:lnTo>
                    <a:lnTo>
                      <a:pt x="144" y="36"/>
                    </a:lnTo>
                    <a:lnTo>
                      <a:pt x="142" y="35"/>
                    </a:lnTo>
                    <a:lnTo>
                      <a:pt x="142" y="31"/>
                    </a:lnTo>
                    <a:lnTo>
                      <a:pt x="140" y="23"/>
                    </a:lnTo>
                    <a:lnTo>
                      <a:pt x="140" y="19"/>
                    </a:lnTo>
                    <a:lnTo>
                      <a:pt x="140" y="15"/>
                    </a:lnTo>
                    <a:lnTo>
                      <a:pt x="138" y="15"/>
                    </a:lnTo>
                    <a:lnTo>
                      <a:pt x="138" y="11"/>
                    </a:lnTo>
                    <a:lnTo>
                      <a:pt x="137" y="8"/>
                    </a:lnTo>
                    <a:lnTo>
                      <a:pt x="137" y="6"/>
                    </a:lnTo>
                    <a:lnTo>
                      <a:pt x="135" y="4"/>
                    </a:lnTo>
                    <a:lnTo>
                      <a:pt x="135" y="0"/>
                    </a:lnTo>
                    <a:lnTo>
                      <a:pt x="137" y="0"/>
                    </a:lnTo>
                    <a:lnTo>
                      <a:pt x="142" y="10"/>
                    </a:lnTo>
                    <a:lnTo>
                      <a:pt x="142" y="11"/>
                    </a:lnTo>
                    <a:lnTo>
                      <a:pt x="144" y="11"/>
                    </a:lnTo>
                    <a:lnTo>
                      <a:pt x="146" y="17"/>
                    </a:lnTo>
                    <a:lnTo>
                      <a:pt x="152" y="35"/>
                    </a:lnTo>
                    <a:lnTo>
                      <a:pt x="152" y="40"/>
                    </a:lnTo>
                    <a:lnTo>
                      <a:pt x="156" y="54"/>
                    </a:lnTo>
                    <a:lnTo>
                      <a:pt x="158" y="63"/>
                    </a:lnTo>
                    <a:lnTo>
                      <a:pt x="158" y="67"/>
                    </a:lnTo>
                    <a:lnTo>
                      <a:pt x="158" y="69"/>
                    </a:lnTo>
                    <a:lnTo>
                      <a:pt x="158" y="73"/>
                    </a:lnTo>
                    <a:lnTo>
                      <a:pt x="158" y="79"/>
                    </a:lnTo>
                    <a:lnTo>
                      <a:pt x="158" y="81"/>
                    </a:lnTo>
                    <a:lnTo>
                      <a:pt x="158" y="84"/>
                    </a:lnTo>
                    <a:lnTo>
                      <a:pt x="156" y="106"/>
                    </a:lnTo>
                    <a:lnTo>
                      <a:pt x="154" y="132"/>
                    </a:lnTo>
                    <a:lnTo>
                      <a:pt x="152" y="136"/>
                    </a:lnTo>
                    <a:lnTo>
                      <a:pt x="152" y="138"/>
                    </a:lnTo>
                    <a:lnTo>
                      <a:pt x="148" y="163"/>
                    </a:lnTo>
                    <a:lnTo>
                      <a:pt x="146" y="182"/>
                    </a:lnTo>
                    <a:lnTo>
                      <a:pt x="144" y="182"/>
                    </a:lnTo>
                  </a:path>
                </a:pathLst>
              </a:custGeom>
              <a:noFill/>
              <a:ln w="6350">
                <a:solidFill>
                  <a:srgbClr val="6E6E6E"/>
                </a:solidFill>
                <a:prstDash val="solid"/>
                <a:round/>
                <a:headEnd/>
                <a:tailEnd/>
              </a:ln>
            </p:spPr>
            <p:txBody>
              <a:bodyPr/>
              <a:lstStyle/>
              <a:p>
                <a:endParaRPr lang="en-US"/>
              </a:p>
            </p:txBody>
          </p:sp>
          <p:sp>
            <p:nvSpPr>
              <p:cNvPr id="38255" name="Freeform 112"/>
              <p:cNvSpPr>
                <a:spLocks/>
              </p:cNvSpPr>
              <p:nvPr/>
            </p:nvSpPr>
            <p:spPr bwMode="auto">
              <a:xfrm>
                <a:off x="3130" y="1042"/>
                <a:ext cx="35" cy="46"/>
              </a:xfrm>
              <a:custGeom>
                <a:avLst/>
                <a:gdLst>
                  <a:gd name="T0" fmla="*/ 19 w 35"/>
                  <a:gd name="T1" fmla="*/ 12 h 46"/>
                  <a:gd name="T2" fmla="*/ 23 w 35"/>
                  <a:gd name="T3" fmla="*/ 14 h 46"/>
                  <a:gd name="T4" fmla="*/ 23 w 35"/>
                  <a:gd name="T5" fmla="*/ 12 h 46"/>
                  <a:gd name="T6" fmla="*/ 25 w 35"/>
                  <a:gd name="T7" fmla="*/ 12 h 46"/>
                  <a:gd name="T8" fmla="*/ 25 w 35"/>
                  <a:gd name="T9" fmla="*/ 14 h 46"/>
                  <a:gd name="T10" fmla="*/ 27 w 35"/>
                  <a:gd name="T11" fmla="*/ 16 h 46"/>
                  <a:gd name="T12" fmla="*/ 31 w 35"/>
                  <a:gd name="T13" fmla="*/ 20 h 46"/>
                  <a:gd name="T14" fmla="*/ 33 w 35"/>
                  <a:gd name="T15" fmla="*/ 29 h 46"/>
                  <a:gd name="T16" fmla="*/ 33 w 35"/>
                  <a:gd name="T17" fmla="*/ 33 h 46"/>
                  <a:gd name="T18" fmla="*/ 33 w 35"/>
                  <a:gd name="T19" fmla="*/ 37 h 46"/>
                  <a:gd name="T20" fmla="*/ 35 w 35"/>
                  <a:gd name="T21" fmla="*/ 39 h 46"/>
                  <a:gd name="T22" fmla="*/ 35 w 35"/>
                  <a:gd name="T23" fmla="*/ 41 h 46"/>
                  <a:gd name="T24" fmla="*/ 35 w 35"/>
                  <a:gd name="T25" fmla="*/ 45 h 46"/>
                  <a:gd name="T26" fmla="*/ 33 w 35"/>
                  <a:gd name="T27" fmla="*/ 46 h 46"/>
                  <a:gd name="T28" fmla="*/ 27 w 35"/>
                  <a:gd name="T29" fmla="*/ 45 h 46"/>
                  <a:gd name="T30" fmla="*/ 19 w 35"/>
                  <a:gd name="T31" fmla="*/ 43 h 46"/>
                  <a:gd name="T32" fmla="*/ 17 w 35"/>
                  <a:gd name="T33" fmla="*/ 41 h 46"/>
                  <a:gd name="T34" fmla="*/ 21 w 35"/>
                  <a:gd name="T35" fmla="*/ 37 h 46"/>
                  <a:gd name="T36" fmla="*/ 21 w 35"/>
                  <a:gd name="T37" fmla="*/ 35 h 46"/>
                  <a:gd name="T38" fmla="*/ 21 w 35"/>
                  <a:gd name="T39" fmla="*/ 33 h 46"/>
                  <a:gd name="T40" fmla="*/ 21 w 35"/>
                  <a:gd name="T41" fmla="*/ 31 h 46"/>
                  <a:gd name="T42" fmla="*/ 21 w 35"/>
                  <a:gd name="T43" fmla="*/ 27 h 46"/>
                  <a:gd name="T44" fmla="*/ 19 w 35"/>
                  <a:gd name="T45" fmla="*/ 25 h 46"/>
                  <a:gd name="T46" fmla="*/ 17 w 35"/>
                  <a:gd name="T47" fmla="*/ 21 h 46"/>
                  <a:gd name="T48" fmla="*/ 14 w 35"/>
                  <a:gd name="T49" fmla="*/ 21 h 46"/>
                  <a:gd name="T50" fmla="*/ 10 w 35"/>
                  <a:gd name="T51" fmla="*/ 14 h 46"/>
                  <a:gd name="T52" fmla="*/ 10 w 35"/>
                  <a:gd name="T53" fmla="*/ 12 h 46"/>
                  <a:gd name="T54" fmla="*/ 8 w 35"/>
                  <a:gd name="T55" fmla="*/ 10 h 46"/>
                  <a:gd name="T56" fmla="*/ 2 w 35"/>
                  <a:gd name="T57" fmla="*/ 6 h 46"/>
                  <a:gd name="T58" fmla="*/ 0 w 35"/>
                  <a:gd name="T59" fmla="*/ 4 h 46"/>
                  <a:gd name="T60" fmla="*/ 0 w 35"/>
                  <a:gd name="T61" fmla="*/ 2 h 46"/>
                  <a:gd name="T62" fmla="*/ 2 w 35"/>
                  <a:gd name="T63" fmla="*/ 0 h 46"/>
                  <a:gd name="T64" fmla="*/ 6 w 35"/>
                  <a:gd name="T65" fmla="*/ 0 h 46"/>
                  <a:gd name="T66" fmla="*/ 12 w 35"/>
                  <a:gd name="T67" fmla="*/ 2 h 46"/>
                  <a:gd name="T68" fmla="*/ 15 w 35"/>
                  <a:gd name="T69" fmla="*/ 4 h 46"/>
                  <a:gd name="T70" fmla="*/ 19 w 35"/>
                  <a:gd name="T71" fmla="*/ 8 h 46"/>
                  <a:gd name="T72" fmla="*/ 21 w 35"/>
                  <a:gd name="T73" fmla="*/ 8 h 46"/>
                  <a:gd name="T74" fmla="*/ 19 w 35"/>
                  <a:gd name="T75" fmla="*/ 8 h 46"/>
                  <a:gd name="T76" fmla="*/ 19 w 35"/>
                  <a:gd name="T77" fmla="*/ 10 h 46"/>
                  <a:gd name="T78" fmla="*/ 19 w 35"/>
                  <a:gd name="T79" fmla="*/ 12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
                  <a:gd name="T121" fmla="*/ 0 h 46"/>
                  <a:gd name="T122" fmla="*/ 35 w 35"/>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 h="46">
                    <a:moveTo>
                      <a:pt x="19" y="12"/>
                    </a:moveTo>
                    <a:lnTo>
                      <a:pt x="23" y="14"/>
                    </a:lnTo>
                    <a:lnTo>
                      <a:pt x="23" y="12"/>
                    </a:lnTo>
                    <a:lnTo>
                      <a:pt x="25" y="12"/>
                    </a:lnTo>
                    <a:lnTo>
                      <a:pt x="25" y="14"/>
                    </a:lnTo>
                    <a:lnTo>
                      <a:pt x="27" y="16"/>
                    </a:lnTo>
                    <a:lnTo>
                      <a:pt x="31" y="20"/>
                    </a:lnTo>
                    <a:lnTo>
                      <a:pt x="33" y="29"/>
                    </a:lnTo>
                    <a:lnTo>
                      <a:pt x="33" y="33"/>
                    </a:lnTo>
                    <a:lnTo>
                      <a:pt x="33" y="37"/>
                    </a:lnTo>
                    <a:lnTo>
                      <a:pt x="35" y="39"/>
                    </a:lnTo>
                    <a:lnTo>
                      <a:pt x="35" y="41"/>
                    </a:lnTo>
                    <a:lnTo>
                      <a:pt x="35" y="45"/>
                    </a:lnTo>
                    <a:lnTo>
                      <a:pt x="33" y="46"/>
                    </a:lnTo>
                    <a:lnTo>
                      <a:pt x="27" y="45"/>
                    </a:lnTo>
                    <a:lnTo>
                      <a:pt x="19" y="43"/>
                    </a:lnTo>
                    <a:lnTo>
                      <a:pt x="17" y="41"/>
                    </a:lnTo>
                    <a:lnTo>
                      <a:pt x="21" y="37"/>
                    </a:lnTo>
                    <a:lnTo>
                      <a:pt x="21" y="35"/>
                    </a:lnTo>
                    <a:lnTo>
                      <a:pt x="21" y="33"/>
                    </a:lnTo>
                    <a:lnTo>
                      <a:pt x="21" y="31"/>
                    </a:lnTo>
                    <a:lnTo>
                      <a:pt x="21" y="27"/>
                    </a:lnTo>
                    <a:lnTo>
                      <a:pt x="19" y="25"/>
                    </a:lnTo>
                    <a:lnTo>
                      <a:pt x="17" y="21"/>
                    </a:lnTo>
                    <a:lnTo>
                      <a:pt x="14" y="21"/>
                    </a:lnTo>
                    <a:lnTo>
                      <a:pt x="10" y="14"/>
                    </a:lnTo>
                    <a:lnTo>
                      <a:pt x="10" y="12"/>
                    </a:lnTo>
                    <a:lnTo>
                      <a:pt x="8" y="10"/>
                    </a:lnTo>
                    <a:lnTo>
                      <a:pt x="2" y="6"/>
                    </a:lnTo>
                    <a:lnTo>
                      <a:pt x="0" y="4"/>
                    </a:lnTo>
                    <a:lnTo>
                      <a:pt x="0" y="2"/>
                    </a:lnTo>
                    <a:lnTo>
                      <a:pt x="2" y="0"/>
                    </a:lnTo>
                    <a:lnTo>
                      <a:pt x="6" y="0"/>
                    </a:lnTo>
                    <a:lnTo>
                      <a:pt x="12" y="2"/>
                    </a:lnTo>
                    <a:lnTo>
                      <a:pt x="15" y="4"/>
                    </a:lnTo>
                    <a:lnTo>
                      <a:pt x="19" y="8"/>
                    </a:lnTo>
                    <a:lnTo>
                      <a:pt x="21" y="8"/>
                    </a:lnTo>
                    <a:lnTo>
                      <a:pt x="19" y="8"/>
                    </a:lnTo>
                    <a:lnTo>
                      <a:pt x="19" y="10"/>
                    </a:lnTo>
                    <a:lnTo>
                      <a:pt x="19" y="12"/>
                    </a:lnTo>
                  </a:path>
                </a:pathLst>
              </a:custGeom>
              <a:noFill/>
              <a:ln w="6350">
                <a:solidFill>
                  <a:srgbClr val="6E6E6E"/>
                </a:solidFill>
                <a:prstDash val="solid"/>
                <a:round/>
                <a:headEnd/>
                <a:tailEnd/>
              </a:ln>
            </p:spPr>
            <p:txBody>
              <a:bodyPr/>
              <a:lstStyle/>
              <a:p>
                <a:endParaRPr lang="en-US"/>
              </a:p>
            </p:txBody>
          </p:sp>
          <p:sp>
            <p:nvSpPr>
              <p:cNvPr id="38256" name="Freeform 113"/>
              <p:cNvSpPr>
                <a:spLocks/>
              </p:cNvSpPr>
              <p:nvPr/>
            </p:nvSpPr>
            <p:spPr bwMode="auto">
              <a:xfrm>
                <a:off x="1312" y="820"/>
                <a:ext cx="1878" cy="990"/>
              </a:xfrm>
              <a:custGeom>
                <a:avLst/>
                <a:gdLst>
                  <a:gd name="T0" fmla="*/ 244 w 1878"/>
                  <a:gd name="T1" fmla="*/ 5 h 990"/>
                  <a:gd name="T2" fmla="*/ 361 w 1878"/>
                  <a:gd name="T3" fmla="*/ 11 h 990"/>
                  <a:gd name="T4" fmla="*/ 474 w 1878"/>
                  <a:gd name="T5" fmla="*/ 19 h 990"/>
                  <a:gd name="T6" fmla="*/ 628 w 1878"/>
                  <a:gd name="T7" fmla="*/ 21 h 990"/>
                  <a:gd name="T8" fmla="*/ 808 w 1878"/>
                  <a:gd name="T9" fmla="*/ 23 h 990"/>
                  <a:gd name="T10" fmla="*/ 977 w 1878"/>
                  <a:gd name="T11" fmla="*/ 23 h 990"/>
                  <a:gd name="T12" fmla="*/ 1121 w 1878"/>
                  <a:gd name="T13" fmla="*/ 21 h 990"/>
                  <a:gd name="T14" fmla="*/ 1350 w 1878"/>
                  <a:gd name="T15" fmla="*/ 17 h 990"/>
                  <a:gd name="T16" fmla="*/ 1565 w 1878"/>
                  <a:gd name="T17" fmla="*/ 11 h 990"/>
                  <a:gd name="T18" fmla="*/ 1782 w 1878"/>
                  <a:gd name="T19" fmla="*/ 53 h 990"/>
                  <a:gd name="T20" fmla="*/ 1830 w 1878"/>
                  <a:gd name="T21" fmla="*/ 182 h 990"/>
                  <a:gd name="T22" fmla="*/ 1878 w 1878"/>
                  <a:gd name="T23" fmla="*/ 276 h 990"/>
                  <a:gd name="T24" fmla="*/ 1851 w 1878"/>
                  <a:gd name="T25" fmla="*/ 232 h 990"/>
                  <a:gd name="T26" fmla="*/ 1814 w 1878"/>
                  <a:gd name="T27" fmla="*/ 186 h 990"/>
                  <a:gd name="T28" fmla="*/ 1789 w 1878"/>
                  <a:gd name="T29" fmla="*/ 115 h 990"/>
                  <a:gd name="T30" fmla="*/ 1772 w 1878"/>
                  <a:gd name="T31" fmla="*/ 48 h 990"/>
                  <a:gd name="T32" fmla="*/ 1724 w 1878"/>
                  <a:gd name="T33" fmla="*/ 27 h 990"/>
                  <a:gd name="T34" fmla="*/ 1757 w 1878"/>
                  <a:gd name="T35" fmla="*/ 73 h 990"/>
                  <a:gd name="T36" fmla="*/ 1782 w 1878"/>
                  <a:gd name="T37" fmla="*/ 134 h 990"/>
                  <a:gd name="T38" fmla="*/ 1768 w 1878"/>
                  <a:gd name="T39" fmla="*/ 146 h 990"/>
                  <a:gd name="T40" fmla="*/ 1709 w 1878"/>
                  <a:gd name="T41" fmla="*/ 155 h 990"/>
                  <a:gd name="T42" fmla="*/ 1617 w 1878"/>
                  <a:gd name="T43" fmla="*/ 180 h 990"/>
                  <a:gd name="T44" fmla="*/ 1559 w 1878"/>
                  <a:gd name="T45" fmla="*/ 195 h 990"/>
                  <a:gd name="T46" fmla="*/ 1561 w 1878"/>
                  <a:gd name="T47" fmla="*/ 232 h 990"/>
                  <a:gd name="T48" fmla="*/ 1640 w 1878"/>
                  <a:gd name="T49" fmla="*/ 226 h 990"/>
                  <a:gd name="T50" fmla="*/ 1749 w 1878"/>
                  <a:gd name="T51" fmla="*/ 240 h 990"/>
                  <a:gd name="T52" fmla="*/ 1795 w 1878"/>
                  <a:gd name="T53" fmla="*/ 219 h 990"/>
                  <a:gd name="T54" fmla="*/ 1822 w 1878"/>
                  <a:gd name="T55" fmla="*/ 295 h 990"/>
                  <a:gd name="T56" fmla="*/ 1791 w 1878"/>
                  <a:gd name="T57" fmla="*/ 357 h 990"/>
                  <a:gd name="T58" fmla="*/ 1745 w 1878"/>
                  <a:gd name="T59" fmla="*/ 393 h 990"/>
                  <a:gd name="T60" fmla="*/ 1718 w 1878"/>
                  <a:gd name="T61" fmla="*/ 434 h 990"/>
                  <a:gd name="T62" fmla="*/ 1649 w 1878"/>
                  <a:gd name="T63" fmla="*/ 437 h 990"/>
                  <a:gd name="T64" fmla="*/ 1605 w 1878"/>
                  <a:gd name="T65" fmla="*/ 434 h 990"/>
                  <a:gd name="T66" fmla="*/ 1607 w 1878"/>
                  <a:gd name="T67" fmla="*/ 460 h 990"/>
                  <a:gd name="T68" fmla="*/ 1584 w 1878"/>
                  <a:gd name="T69" fmla="*/ 526 h 990"/>
                  <a:gd name="T70" fmla="*/ 1563 w 1878"/>
                  <a:gd name="T71" fmla="*/ 570 h 990"/>
                  <a:gd name="T72" fmla="*/ 1626 w 1878"/>
                  <a:gd name="T73" fmla="*/ 570 h 990"/>
                  <a:gd name="T74" fmla="*/ 1663 w 1878"/>
                  <a:gd name="T75" fmla="*/ 578 h 990"/>
                  <a:gd name="T76" fmla="*/ 1628 w 1878"/>
                  <a:gd name="T77" fmla="*/ 629 h 990"/>
                  <a:gd name="T78" fmla="*/ 1716 w 1878"/>
                  <a:gd name="T79" fmla="*/ 553 h 990"/>
                  <a:gd name="T80" fmla="*/ 1636 w 1878"/>
                  <a:gd name="T81" fmla="*/ 645 h 990"/>
                  <a:gd name="T82" fmla="*/ 1582 w 1878"/>
                  <a:gd name="T83" fmla="*/ 691 h 990"/>
                  <a:gd name="T84" fmla="*/ 1517 w 1878"/>
                  <a:gd name="T85" fmla="*/ 679 h 990"/>
                  <a:gd name="T86" fmla="*/ 1423 w 1878"/>
                  <a:gd name="T87" fmla="*/ 700 h 990"/>
                  <a:gd name="T88" fmla="*/ 1361 w 1878"/>
                  <a:gd name="T89" fmla="*/ 739 h 990"/>
                  <a:gd name="T90" fmla="*/ 1263 w 1878"/>
                  <a:gd name="T91" fmla="*/ 808 h 990"/>
                  <a:gd name="T92" fmla="*/ 1198 w 1878"/>
                  <a:gd name="T93" fmla="*/ 906 h 990"/>
                  <a:gd name="T94" fmla="*/ 1156 w 1878"/>
                  <a:gd name="T95" fmla="*/ 977 h 990"/>
                  <a:gd name="T96" fmla="*/ 1104 w 1878"/>
                  <a:gd name="T97" fmla="*/ 965 h 990"/>
                  <a:gd name="T98" fmla="*/ 995 w 1878"/>
                  <a:gd name="T99" fmla="*/ 983 h 990"/>
                  <a:gd name="T100" fmla="*/ 900 w 1878"/>
                  <a:gd name="T101" fmla="*/ 889 h 990"/>
                  <a:gd name="T102" fmla="*/ 803 w 1878"/>
                  <a:gd name="T103" fmla="*/ 789 h 990"/>
                  <a:gd name="T104" fmla="*/ 708 w 1878"/>
                  <a:gd name="T105" fmla="*/ 693 h 990"/>
                  <a:gd name="T106" fmla="*/ 570 w 1878"/>
                  <a:gd name="T107" fmla="*/ 645 h 990"/>
                  <a:gd name="T108" fmla="*/ 420 w 1878"/>
                  <a:gd name="T109" fmla="*/ 639 h 990"/>
                  <a:gd name="T110" fmla="*/ 334 w 1878"/>
                  <a:gd name="T111" fmla="*/ 606 h 990"/>
                  <a:gd name="T112" fmla="*/ 284 w 1878"/>
                  <a:gd name="T113" fmla="*/ 537 h 990"/>
                  <a:gd name="T114" fmla="*/ 257 w 1878"/>
                  <a:gd name="T115" fmla="*/ 524 h 990"/>
                  <a:gd name="T116" fmla="*/ 175 w 1878"/>
                  <a:gd name="T117" fmla="*/ 510 h 990"/>
                  <a:gd name="T118" fmla="*/ 23 w 1878"/>
                  <a:gd name="T119" fmla="*/ 499 h 9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78"/>
                  <a:gd name="T181" fmla="*/ 0 h 990"/>
                  <a:gd name="T182" fmla="*/ 1878 w 1878"/>
                  <a:gd name="T183" fmla="*/ 990 h 9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78" h="990">
                    <a:moveTo>
                      <a:pt x="138" y="0"/>
                    </a:moveTo>
                    <a:lnTo>
                      <a:pt x="140" y="0"/>
                    </a:lnTo>
                    <a:lnTo>
                      <a:pt x="144" y="0"/>
                    </a:lnTo>
                    <a:lnTo>
                      <a:pt x="154" y="2"/>
                    </a:lnTo>
                    <a:lnTo>
                      <a:pt x="173" y="2"/>
                    </a:lnTo>
                    <a:lnTo>
                      <a:pt x="181" y="2"/>
                    </a:lnTo>
                    <a:lnTo>
                      <a:pt x="194" y="3"/>
                    </a:lnTo>
                    <a:lnTo>
                      <a:pt x="205" y="3"/>
                    </a:lnTo>
                    <a:lnTo>
                      <a:pt x="207" y="3"/>
                    </a:lnTo>
                    <a:lnTo>
                      <a:pt x="209" y="3"/>
                    </a:lnTo>
                    <a:lnTo>
                      <a:pt x="219" y="3"/>
                    </a:lnTo>
                    <a:lnTo>
                      <a:pt x="223" y="3"/>
                    </a:lnTo>
                    <a:lnTo>
                      <a:pt x="230" y="5"/>
                    </a:lnTo>
                    <a:lnTo>
                      <a:pt x="232" y="5"/>
                    </a:lnTo>
                    <a:lnTo>
                      <a:pt x="238" y="5"/>
                    </a:lnTo>
                    <a:lnTo>
                      <a:pt x="242" y="5"/>
                    </a:lnTo>
                    <a:lnTo>
                      <a:pt x="244" y="5"/>
                    </a:lnTo>
                    <a:lnTo>
                      <a:pt x="246" y="5"/>
                    </a:lnTo>
                    <a:lnTo>
                      <a:pt x="250" y="5"/>
                    </a:lnTo>
                    <a:lnTo>
                      <a:pt x="257" y="7"/>
                    </a:lnTo>
                    <a:lnTo>
                      <a:pt x="263" y="7"/>
                    </a:lnTo>
                    <a:lnTo>
                      <a:pt x="265" y="7"/>
                    </a:lnTo>
                    <a:lnTo>
                      <a:pt x="278" y="9"/>
                    </a:lnTo>
                    <a:lnTo>
                      <a:pt x="280" y="9"/>
                    </a:lnTo>
                    <a:lnTo>
                      <a:pt x="298" y="9"/>
                    </a:lnTo>
                    <a:lnTo>
                      <a:pt x="311" y="9"/>
                    </a:lnTo>
                    <a:lnTo>
                      <a:pt x="328" y="11"/>
                    </a:lnTo>
                    <a:lnTo>
                      <a:pt x="330" y="11"/>
                    </a:lnTo>
                    <a:lnTo>
                      <a:pt x="334" y="11"/>
                    </a:lnTo>
                    <a:lnTo>
                      <a:pt x="338" y="11"/>
                    </a:lnTo>
                    <a:lnTo>
                      <a:pt x="340" y="11"/>
                    </a:lnTo>
                    <a:lnTo>
                      <a:pt x="348" y="11"/>
                    </a:lnTo>
                    <a:lnTo>
                      <a:pt x="355" y="11"/>
                    </a:lnTo>
                    <a:lnTo>
                      <a:pt x="361" y="11"/>
                    </a:lnTo>
                    <a:lnTo>
                      <a:pt x="367" y="11"/>
                    </a:lnTo>
                    <a:lnTo>
                      <a:pt x="369" y="11"/>
                    </a:lnTo>
                    <a:lnTo>
                      <a:pt x="371" y="11"/>
                    </a:lnTo>
                    <a:lnTo>
                      <a:pt x="380" y="11"/>
                    </a:lnTo>
                    <a:lnTo>
                      <a:pt x="382" y="13"/>
                    </a:lnTo>
                    <a:lnTo>
                      <a:pt x="388" y="13"/>
                    </a:lnTo>
                    <a:lnTo>
                      <a:pt x="392" y="13"/>
                    </a:lnTo>
                    <a:lnTo>
                      <a:pt x="394" y="13"/>
                    </a:lnTo>
                    <a:lnTo>
                      <a:pt x="403" y="13"/>
                    </a:lnTo>
                    <a:lnTo>
                      <a:pt x="409" y="13"/>
                    </a:lnTo>
                    <a:lnTo>
                      <a:pt x="424" y="15"/>
                    </a:lnTo>
                    <a:lnTo>
                      <a:pt x="432" y="15"/>
                    </a:lnTo>
                    <a:lnTo>
                      <a:pt x="444" y="17"/>
                    </a:lnTo>
                    <a:lnTo>
                      <a:pt x="447" y="17"/>
                    </a:lnTo>
                    <a:lnTo>
                      <a:pt x="461" y="17"/>
                    </a:lnTo>
                    <a:lnTo>
                      <a:pt x="470" y="19"/>
                    </a:lnTo>
                    <a:lnTo>
                      <a:pt x="474" y="19"/>
                    </a:lnTo>
                    <a:lnTo>
                      <a:pt x="486" y="19"/>
                    </a:lnTo>
                    <a:lnTo>
                      <a:pt x="505" y="19"/>
                    </a:lnTo>
                    <a:lnTo>
                      <a:pt x="507" y="19"/>
                    </a:lnTo>
                    <a:lnTo>
                      <a:pt x="522" y="21"/>
                    </a:lnTo>
                    <a:lnTo>
                      <a:pt x="536" y="21"/>
                    </a:lnTo>
                    <a:lnTo>
                      <a:pt x="543" y="21"/>
                    </a:lnTo>
                    <a:lnTo>
                      <a:pt x="564" y="21"/>
                    </a:lnTo>
                    <a:lnTo>
                      <a:pt x="574" y="21"/>
                    </a:lnTo>
                    <a:lnTo>
                      <a:pt x="576" y="21"/>
                    </a:lnTo>
                    <a:lnTo>
                      <a:pt x="582" y="21"/>
                    </a:lnTo>
                    <a:lnTo>
                      <a:pt x="599" y="21"/>
                    </a:lnTo>
                    <a:lnTo>
                      <a:pt x="601" y="21"/>
                    </a:lnTo>
                    <a:lnTo>
                      <a:pt x="605" y="21"/>
                    </a:lnTo>
                    <a:lnTo>
                      <a:pt x="611" y="21"/>
                    </a:lnTo>
                    <a:lnTo>
                      <a:pt x="618" y="21"/>
                    </a:lnTo>
                    <a:lnTo>
                      <a:pt x="622" y="21"/>
                    </a:lnTo>
                    <a:lnTo>
                      <a:pt x="628" y="21"/>
                    </a:lnTo>
                    <a:lnTo>
                      <a:pt x="636" y="21"/>
                    </a:lnTo>
                    <a:lnTo>
                      <a:pt x="637" y="21"/>
                    </a:lnTo>
                    <a:lnTo>
                      <a:pt x="649" y="21"/>
                    </a:lnTo>
                    <a:lnTo>
                      <a:pt x="668" y="23"/>
                    </a:lnTo>
                    <a:lnTo>
                      <a:pt x="685" y="23"/>
                    </a:lnTo>
                    <a:lnTo>
                      <a:pt x="687" y="23"/>
                    </a:lnTo>
                    <a:lnTo>
                      <a:pt x="714" y="23"/>
                    </a:lnTo>
                    <a:lnTo>
                      <a:pt x="728" y="23"/>
                    </a:lnTo>
                    <a:lnTo>
                      <a:pt x="733" y="23"/>
                    </a:lnTo>
                    <a:lnTo>
                      <a:pt x="749" y="23"/>
                    </a:lnTo>
                    <a:lnTo>
                      <a:pt x="756" y="23"/>
                    </a:lnTo>
                    <a:lnTo>
                      <a:pt x="762" y="23"/>
                    </a:lnTo>
                    <a:lnTo>
                      <a:pt x="785" y="23"/>
                    </a:lnTo>
                    <a:lnTo>
                      <a:pt x="789" y="23"/>
                    </a:lnTo>
                    <a:lnTo>
                      <a:pt x="801" y="23"/>
                    </a:lnTo>
                    <a:lnTo>
                      <a:pt x="803" y="23"/>
                    </a:lnTo>
                    <a:lnTo>
                      <a:pt x="808" y="23"/>
                    </a:lnTo>
                    <a:lnTo>
                      <a:pt x="822" y="23"/>
                    </a:lnTo>
                    <a:lnTo>
                      <a:pt x="826" y="23"/>
                    </a:lnTo>
                    <a:lnTo>
                      <a:pt x="870" y="23"/>
                    </a:lnTo>
                    <a:lnTo>
                      <a:pt x="872" y="23"/>
                    </a:lnTo>
                    <a:lnTo>
                      <a:pt x="879" y="23"/>
                    </a:lnTo>
                    <a:lnTo>
                      <a:pt x="885" y="23"/>
                    </a:lnTo>
                    <a:lnTo>
                      <a:pt x="887" y="23"/>
                    </a:lnTo>
                    <a:lnTo>
                      <a:pt x="891" y="23"/>
                    </a:lnTo>
                    <a:lnTo>
                      <a:pt x="899" y="23"/>
                    </a:lnTo>
                    <a:lnTo>
                      <a:pt x="922" y="23"/>
                    </a:lnTo>
                    <a:lnTo>
                      <a:pt x="929" y="23"/>
                    </a:lnTo>
                    <a:lnTo>
                      <a:pt x="933" y="23"/>
                    </a:lnTo>
                    <a:lnTo>
                      <a:pt x="958" y="23"/>
                    </a:lnTo>
                    <a:lnTo>
                      <a:pt x="960" y="23"/>
                    </a:lnTo>
                    <a:lnTo>
                      <a:pt x="962" y="23"/>
                    </a:lnTo>
                    <a:lnTo>
                      <a:pt x="964" y="23"/>
                    </a:lnTo>
                    <a:lnTo>
                      <a:pt x="977" y="23"/>
                    </a:lnTo>
                    <a:lnTo>
                      <a:pt x="979" y="23"/>
                    </a:lnTo>
                    <a:lnTo>
                      <a:pt x="996" y="23"/>
                    </a:lnTo>
                    <a:lnTo>
                      <a:pt x="998" y="23"/>
                    </a:lnTo>
                    <a:lnTo>
                      <a:pt x="1004" y="23"/>
                    </a:lnTo>
                    <a:lnTo>
                      <a:pt x="1016" y="23"/>
                    </a:lnTo>
                    <a:lnTo>
                      <a:pt x="1019" y="23"/>
                    </a:lnTo>
                    <a:lnTo>
                      <a:pt x="1023" y="21"/>
                    </a:lnTo>
                    <a:lnTo>
                      <a:pt x="1025" y="21"/>
                    </a:lnTo>
                    <a:lnTo>
                      <a:pt x="1041" y="21"/>
                    </a:lnTo>
                    <a:lnTo>
                      <a:pt x="1058" y="21"/>
                    </a:lnTo>
                    <a:lnTo>
                      <a:pt x="1075" y="21"/>
                    </a:lnTo>
                    <a:lnTo>
                      <a:pt x="1081" y="21"/>
                    </a:lnTo>
                    <a:lnTo>
                      <a:pt x="1085" y="21"/>
                    </a:lnTo>
                    <a:lnTo>
                      <a:pt x="1094" y="21"/>
                    </a:lnTo>
                    <a:lnTo>
                      <a:pt x="1114" y="21"/>
                    </a:lnTo>
                    <a:lnTo>
                      <a:pt x="1119" y="21"/>
                    </a:lnTo>
                    <a:lnTo>
                      <a:pt x="1121" y="21"/>
                    </a:lnTo>
                    <a:lnTo>
                      <a:pt x="1139" y="21"/>
                    </a:lnTo>
                    <a:lnTo>
                      <a:pt x="1140" y="21"/>
                    </a:lnTo>
                    <a:lnTo>
                      <a:pt x="1181" y="19"/>
                    </a:lnTo>
                    <a:lnTo>
                      <a:pt x="1187" y="19"/>
                    </a:lnTo>
                    <a:lnTo>
                      <a:pt x="1188" y="19"/>
                    </a:lnTo>
                    <a:lnTo>
                      <a:pt x="1221" y="19"/>
                    </a:lnTo>
                    <a:lnTo>
                      <a:pt x="1225" y="19"/>
                    </a:lnTo>
                    <a:lnTo>
                      <a:pt x="1229" y="19"/>
                    </a:lnTo>
                    <a:lnTo>
                      <a:pt x="1256" y="19"/>
                    </a:lnTo>
                    <a:lnTo>
                      <a:pt x="1269" y="19"/>
                    </a:lnTo>
                    <a:lnTo>
                      <a:pt x="1271" y="19"/>
                    </a:lnTo>
                    <a:lnTo>
                      <a:pt x="1273" y="19"/>
                    </a:lnTo>
                    <a:lnTo>
                      <a:pt x="1275" y="19"/>
                    </a:lnTo>
                    <a:lnTo>
                      <a:pt x="1298" y="19"/>
                    </a:lnTo>
                    <a:lnTo>
                      <a:pt x="1304" y="17"/>
                    </a:lnTo>
                    <a:lnTo>
                      <a:pt x="1334" y="17"/>
                    </a:lnTo>
                    <a:lnTo>
                      <a:pt x="1350" y="17"/>
                    </a:lnTo>
                    <a:lnTo>
                      <a:pt x="1369" y="17"/>
                    </a:lnTo>
                    <a:lnTo>
                      <a:pt x="1377" y="17"/>
                    </a:lnTo>
                    <a:lnTo>
                      <a:pt x="1382" y="17"/>
                    </a:lnTo>
                    <a:lnTo>
                      <a:pt x="1386" y="17"/>
                    </a:lnTo>
                    <a:lnTo>
                      <a:pt x="1394" y="15"/>
                    </a:lnTo>
                    <a:lnTo>
                      <a:pt x="1398" y="17"/>
                    </a:lnTo>
                    <a:lnTo>
                      <a:pt x="1405" y="17"/>
                    </a:lnTo>
                    <a:lnTo>
                      <a:pt x="1415" y="17"/>
                    </a:lnTo>
                    <a:lnTo>
                      <a:pt x="1467" y="15"/>
                    </a:lnTo>
                    <a:lnTo>
                      <a:pt x="1467" y="13"/>
                    </a:lnTo>
                    <a:lnTo>
                      <a:pt x="1498" y="13"/>
                    </a:lnTo>
                    <a:lnTo>
                      <a:pt x="1505" y="11"/>
                    </a:lnTo>
                    <a:lnTo>
                      <a:pt x="1513" y="11"/>
                    </a:lnTo>
                    <a:lnTo>
                      <a:pt x="1515" y="11"/>
                    </a:lnTo>
                    <a:lnTo>
                      <a:pt x="1519" y="11"/>
                    </a:lnTo>
                    <a:lnTo>
                      <a:pt x="1549" y="11"/>
                    </a:lnTo>
                    <a:lnTo>
                      <a:pt x="1565" y="11"/>
                    </a:lnTo>
                    <a:lnTo>
                      <a:pt x="1574" y="11"/>
                    </a:lnTo>
                    <a:lnTo>
                      <a:pt x="1597" y="9"/>
                    </a:lnTo>
                    <a:lnTo>
                      <a:pt x="1642" y="9"/>
                    </a:lnTo>
                    <a:lnTo>
                      <a:pt x="1688" y="7"/>
                    </a:lnTo>
                    <a:lnTo>
                      <a:pt x="1722" y="7"/>
                    </a:lnTo>
                    <a:lnTo>
                      <a:pt x="1724" y="5"/>
                    </a:lnTo>
                    <a:lnTo>
                      <a:pt x="1745" y="5"/>
                    </a:lnTo>
                    <a:lnTo>
                      <a:pt x="1755" y="5"/>
                    </a:lnTo>
                    <a:lnTo>
                      <a:pt x="1759" y="5"/>
                    </a:lnTo>
                    <a:lnTo>
                      <a:pt x="1761" y="5"/>
                    </a:lnTo>
                    <a:lnTo>
                      <a:pt x="1762" y="5"/>
                    </a:lnTo>
                    <a:lnTo>
                      <a:pt x="1764" y="5"/>
                    </a:lnTo>
                    <a:lnTo>
                      <a:pt x="1766" y="5"/>
                    </a:lnTo>
                    <a:lnTo>
                      <a:pt x="1770" y="5"/>
                    </a:lnTo>
                    <a:lnTo>
                      <a:pt x="1774" y="23"/>
                    </a:lnTo>
                    <a:lnTo>
                      <a:pt x="1782" y="51"/>
                    </a:lnTo>
                    <a:lnTo>
                      <a:pt x="1782" y="53"/>
                    </a:lnTo>
                    <a:lnTo>
                      <a:pt x="1787" y="75"/>
                    </a:lnTo>
                    <a:lnTo>
                      <a:pt x="1791" y="90"/>
                    </a:lnTo>
                    <a:lnTo>
                      <a:pt x="1793" y="98"/>
                    </a:lnTo>
                    <a:lnTo>
                      <a:pt x="1797" y="105"/>
                    </a:lnTo>
                    <a:lnTo>
                      <a:pt x="1797" y="107"/>
                    </a:lnTo>
                    <a:lnTo>
                      <a:pt x="1801" y="117"/>
                    </a:lnTo>
                    <a:lnTo>
                      <a:pt x="1801" y="119"/>
                    </a:lnTo>
                    <a:lnTo>
                      <a:pt x="1803" y="121"/>
                    </a:lnTo>
                    <a:lnTo>
                      <a:pt x="1807" y="128"/>
                    </a:lnTo>
                    <a:lnTo>
                      <a:pt x="1812" y="146"/>
                    </a:lnTo>
                    <a:lnTo>
                      <a:pt x="1812" y="147"/>
                    </a:lnTo>
                    <a:lnTo>
                      <a:pt x="1816" y="153"/>
                    </a:lnTo>
                    <a:lnTo>
                      <a:pt x="1818" y="161"/>
                    </a:lnTo>
                    <a:lnTo>
                      <a:pt x="1822" y="165"/>
                    </a:lnTo>
                    <a:lnTo>
                      <a:pt x="1826" y="172"/>
                    </a:lnTo>
                    <a:lnTo>
                      <a:pt x="1830" y="180"/>
                    </a:lnTo>
                    <a:lnTo>
                      <a:pt x="1830" y="182"/>
                    </a:lnTo>
                    <a:lnTo>
                      <a:pt x="1832" y="184"/>
                    </a:lnTo>
                    <a:lnTo>
                      <a:pt x="1835" y="190"/>
                    </a:lnTo>
                    <a:lnTo>
                      <a:pt x="1837" y="194"/>
                    </a:lnTo>
                    <a:lnTo>
                      <a:pt x="1841" y="201"/>
                    </a:lnTo>
                    <a:lnTo>
                      <a:pt x="1841" y="203"/>
                    </a:lnTo>
                    <a:lnTo>
                      <a:pt x="1843" y="207"/>
                    </a:lnTo>
                    <a:lnTo>
                      <a:pt x="1847" y="213"/>
                    </a:lnTo>
                    <a:lnTo>
                      <a:pt x="1847" y="215"/>
                    </a:lnTo>
                    <a:lnTo>
                      <a:pt x="1858" y="236"/>
                    </a:lnTo>
                    <a:lnTo>
                      <a:pt x="1864" y="247"/>
                    </a:lnTo>
                    <a:lnTo>
                      <a:pt x="1866" y="249"/>
                    </a:lnTo>
                    <a:lnTo>
                      <a:pt x="1868" y="255"/>
                    </a:lnTo>
                    <a:lnTo>
                      <a:pt x="1870" y="263"/>
                    </a:lnTo>
                    <a:lnTo>
                      <a:pt x="1872" y="265"/>
                    </a:lnTo>
                    <a:lnTo>
                      <a:pt x="1876" y="272"/>
                    </a:lnTo>
                    <a:lnTo>
                      <a:pt x="1876" y="274"/>
                    </a:lnTo>
                    <a:lnTo>
                      <a:pt x="1878" y="276"/>
                    </a:lnTo>
                    <a:lnTo>
                      <a:pt x="1876" y="278"/>
                    </a:lnTo>
                    <a:lnTo>
                      <a:pt x="1874" y="278"/>
                    </a:lnTo>
                    <a:lnTo>
                      <a:pt x="1874" y="276"/>
                    </a:lnTo>
                    <a:lnTo>
                      <a:pt x="1872" y="272"/>
                    </a:lnTo>
                    <a:lnTo>
                      <a:pt x="1870" y="272"/>
                    </a:lnTo>
                    <a:lnTo>
                      <a:pt x="1870" y="270"/>
                    </a:lnTo>
                    <a:lnTo>
                      <a:pt x="1866" y="267"/>
                    </a:lnTo>
                    <a:lnTo>
                      <a:pt x="1864" y="261"/>
                    </a:lnTo>
                    <a:lnTo>
                      <a:pt x="1860" y="257"/>
                    </a:lnTo>
                    <a:lnTo>
                      <a:pt x="1860" y="255"/>
                    </a:lnTo>
                    <a:lnTo>
                      <a:pt x="1857" y="247"/>
                    </a:lnTo>
                    <a:lnTo>
                      <a:pt x="1855" y="247"/>
                    </a:lnTo>
                    <a:lnTo>
                      <a:pt x="1851" y="240"/>
                    </a:lnTo>
                    <a:lnTo>
                      <a:pt x="1851" y="238"/>
                    </a:lnTo>
                    <a:lnTo>
                      <a:pt x="1851" y="236"/>
                    </a:lnTo>
                    <a:lnTo>
                      <a:pt x="1851" y="234"/>
                    </a:lnTo>
                    <a:lnTo>
                      <a:pt x="1851" y="232"/>
                    </a:lnTo>
                    <a:lnTo>
                      <a:pt x="1849" y="228"/>
                    </a:lnTo>
                    <a:lnTo>
                      <a:pt x="1847" y="222"/>
                    </a:lnTo>
                    <a:lnTo>
                      <a:pt x="1841" y="213"/>
                    </a:lnTo>
                    <a:lnTo>
                      <a:pt x="1839" y="211"/>
                    </a:lnTo>
                    <a:lnTo>
                      <a:pt x="1835" y="209"/>
                    </a:lnTo>
                    <a:lnTo>
                      <a:pt x="1833" y="207"/>
                    </a:lnTo>
                    <a:lnTo>
                      <a:pt x="1833" y="205"/>
                    </a:lnTo>
                    <a:lnTo>
                      <a:pt x="1832" y="203"/>
                    </a:lnTo>
                    <a:lnTo>
                      <a:pt x="1830" y="203"/>
                    </a:lnTo>
                    <a:lnTo>
                      <a:pt x="1818" y="199"/>
                    </a:lnTo>
                    <a:lnTo>
                      <a:pt x="1818" y="197"/>
                    </a:lnTo>
                    <a:lnTo>
                      <a:pt x="1818" y="194"/>
                    </a:lnTo>
                    <a:lnTo>
                      <a:pt x="1818" y="190"/>
                    </a:lnTo>
                    <a:lnTo>
                      <a:pt x="1818" y="188"/>
                    </a:lnTo>
                    <a:lnTo>
                      <a:pt x="1816" y="188"/>
                    </a:lnTo>
                    <a:lnTo>
                      <a:pt x="1814" y="188"/>
                    </a:lnTo>
                    <a:lnTo>
                      <a:pt x="1814" y="186"/>
                    </a:lnTo>
                    <a:lnTo>
                      <a:pt x="1812" y="184"/>
                    </a:lnTo>
                    <a:lnTo>
                      <a:pt x="1812" y="182"/>
                    </a:lnTo>
                    <a:lnTo>
                      <a:pt x="1812" y="180"/>
                    </a:lnTo>
                    <a:lnTo>
                      <a:pt x="1812" y="178"/>
                    </a:lnTo>
                    <a:lnTo>
                      <a:pt x="1812" y="176"/>
                    </a:lnTo>
                    <a:lnTo>
                      <a:pt x="1812" y="174"/>
                    </a:lnTo>
                    <a:lnTo>
                      <a:pt x="1812" y="169"/>
                    </a:lnTo>
                    <a:lnTo>
                      <a:pt x="1809" y="159"/>
                    </a:lnTo>
                    <a:lnTo>
                      <a:pt x="1809" y="155"/>
                    </a:lnTo>
                    <a:lnTo>
                      <a:pt x="1809" y="151"/>
                    </a:lnTo>
                    <a:lnTo>
                      <a:pt x="1807" y="146"/>
                    </a:lnTo>
                    <a:lnTo>
                      <a:pt x="1801" y="130"/>
                    </a:lnTo>
                    <a:lnTo>
                      <a:pt x="1799" y="124"/>
                    </a:lnTo>
                    <a:lnTo>
                      <a:pt x="1795" y="121"/>
                    </a:lnTo>
                    <a:lnTo>
                      <a:pt x="1793" y="119"/>
                    </a:lnTo>
                    <a:lnTo>
                      <a:pt x="1793" y="117"/>
                    </a:lnTo>
                    <a:lnTo>
                      <a:pt x="1789" y="115"/>
                    </a:lnTo>
                    <a:lnTo>
                      <a:pt x="1789" y="113"/>
                    </a:lnTo>
                    <a:lnTo>
                      <a:pt x="1791" y="109"/>
                    </a:lnTo>
                    <a:lnTo>
                      <a:pt x="1789" y="99"/>
                    </a:lnTo>
                    <a:lnTo>
                      <a:pt x="1786" y="98"/>
                    </a:lnTo>
                    <a:lnTo>
                      <a:pt x="1784" y="98"/>
                    </a:lnTo>
                    <a:lnTo>
                      <a:pt x="1782" y="98"/>
                    </a:lnTo>
                    <a:lnTo>
                      <a:pt x="1780" y="92"/>
                    </a:lnTo>
                    <a:lnTo>
                      <a:pt x="1780" y="84"/>
                    </a:lnTo>
                    <a:lnTo>
                      <a:pt x="1784" y="80"/>
                    </a:lnTo>
                    <a:lnTo>
                      <a:pt x="1784" y="78"/>
                    </a:lnTo>
                    <a:lnTo>
                      <a:pt x="1782" y="73"/>
                    </a:lnTo>
                    <a:lnTo>
                      <a:pt x="1780" y="69"/>
                    </a:lnTo>
                    <a:lnTo>
                      <a:pt x="1778" y="69"/>
                    </a:lnTo>
                    <a:lnTo>
                      <a:pt x="1778" y="67"/>
                    </a:lnTo>
                    <a:lnTo>
                      <a:pt x="1776" y="65"/>
                    </a:lnTo>
                    <a:lnTo>
                      <a:pt x="1776" y="53"/>
                    </a:lnTo>
                    <a:lnTo>
                      <a:pt x="1772" y="48"/>
                    </a:lnTo>
                    <a:lnTo>
                      <a:pt x="1768" y="46"/>
                    </a:lnTo>
                    <a:lnTo>
                      <a:pt x="1766" y="44"/>
                    </a:lnTo>
                    <a:lnTo>
                      <a:pt x="1764" y="38"/>
                    </a:lnTo>
                    <a:lnTo>
                      <a:pt x="1762" y="30"/>
                    </a:lnTo>
                    <a:lnTo>
                      <a:pt x="1761" y="30"/>
                    </a:lnTo>
                    <a:lnTo>
                      <a:pt x="1761" y="28"/>
                    </a:lnTo>
                    <a:lnTo>
                      <a:pt x="1759" y="28"/>
                    </a:lnTo>
                    <a:lnTo>
                      <a:pt x="1757" y="28"/>
                    </a:lnTo>
                    <a:lnTo>
                      <a:pt x="1755" y="30"/>
                    </a:lnTo>
                    <a:lnTo>
                      <a:pt x="1751" y="27"/>
                    </a:lnTo>
                    <a:lnTo>
                      <a:pt x="1743" y="27"/>
                    </a:lnTo>
                    <a:lnTo>
                      <a:pt x="1741" y="27"/>
                    </a:lnTo>
                    <a:lnTo>
                      <a:pt x="1732" y="23"/>
                    </a:lnTo>
                    <a:lnTo>
                      <a:pt x="1730" y="23"/>
                    </a:lnTo>
                    <a:lnTo>
                      <a:pt x="1726" y="23"/>
                    </a:lnTo>
                    <a:lnTo>
                      <a:pt x="1726" y="25"/>
                    </a:lnTo>
                    <a:lnTo>
                      <a:pt x="1724" y="27"/>
                    </a:lnTo>
                    <a:lnTo>
                      <a:pt x="1724" y="30"/>
                    </a:lnTo>
                    <a:lnTo>
                      <a:pt x="1728" y="40"/>
                    </a:lnTo>
                    <a:lnTo>
                      <a:pt x="1730" y="44"/>
                    </a:lnTo>
                    <a:lnTo>
                      <a:pt x="1732" y="46"/>
                    </a:lnTo>
                    <a:lnTo>
                      <a:pt x="1736" y="48"/>
                    </a:lnTo>
                    <a:lnTo>
                      <a:pt x="1739" y="48"/>
                    </a:lnTo>
                    <a:lnTo>
                      <a:pt x="1745" y="53"/>
                    </a:lnTo>
                    <a:lnTo>
                      <a:pt x="1747" y="53"/>
                    </a:lnTo>
                    <a:lnTo>
                      <a:pt x="1751" y="53"/>
                    </a:lnTo>
                    <a:lnTo>
                      <a:pt x="1751" y="51"/>
                    </a:lnTo>
                    <a:lnTo>
                      <a:pt x="1753" y="50"/>
                    </a:lnTo>
                    <a:lnTo>
                      <a:pt x="1755" y="50"/>
                    </a:lnTo>
                    <a:lnTo>
                      <a:pt x="1759" y="63"/>
                    </a:lnTo>
                    <a:lnTo>
                      <a:pt x="1759" y="65"/>
                    </a:lnTo>
                    <a:lnTo>
                      <a:pt x="1757" y="69"/>
                    </a:lnTo>
                    <a:lnTo>
                      <a:pt x="1757" y="71"/>
                    </a:lnTo>
                    <a:lnTo>
                      <a:pt x="1757" y="73"/>
                    </a:lnTo>
                    <a:lnTo>
                      <a:pt x="1759" y="76"/>
                    </a:lnTo>
                    <a:lnTo>
                      <a:pt x="1764" y="88"/>
                    </a:lnTo>
                    <a:lnTo>
                      <a:pt x="1766" y="94"/>
                    </a:lnTo>
                    <a:lnTo>
                      <a:pt x="1768" y="98"/>
                    </a:lnTo>
                    <a:lnTo>
                      <a:pt x="1770" y="101"/>
                    </a:lnTo>
                    <a:lnTo>
                      <a:pt x="1772" y="101"/>
                    </a:lnTo>
                    <a:lnTo>
                      <a:pt x="1774" y="101"/>
                    </a:lnTo>
                    <a:lnTo>
                      <a:pt x="1776" y="101"/>
                    </a:lnTo>
                    <a:lnTo>
                      <a:pt x="1776" y="107"/>
                    </a:lnTo>
                    <a:lnTo>
                      <a:pt x="1774" y="113"/>
                    </a:lnTo>
                    <a:lnTo>
                      <a:pt x="1776" y="119"/>
                    </a:lnTo>
                    <a:lnTo>
                      <a:pt x="1776" y="123"/>
                    </a:lnTo>
                    <a:lnTo>
                      <a:pt x="1780" y="124"/>
                    </a:lnTo>
                    <a:lnTo>
                      <a:pt x="1782" y="130"/>
                    </a:lnTo>
                    <a:lnTo>
                      <a:pt x="1784" y="130"/>
                    </a:lnTo>
                    <a:lnTo>
                      <a:pt x="1782" y="132"/>
                    </a:lnTo>
                    <a:lnTo>
                      <a:pt x="1782" y="134"/>
                    </a:lnTo>
                    <a:lnTo>
                      <a:pt x="1784" y="140"/>
                    </a:lnTo>
                    <a:lnTo>
                      <a:pt x="1784" y="142"/>
                    </a:lnTo>
                    <a:lnTo>
                      <a:pt x="1787" y="146"/>
                    </a:lnTo>
                    <a:lnTo>
                      <a:pt x="1787" y="149"/>
                    </a:lnTo>
                    <a:lnTo>
                      <a:pt x="1791" y="153"/>
                    </a:lnTo>
                    <a:lnTo>
                      <a:pt x="1795" y="161"/>
                    </a:lnTo>
                    <a:lnTo>
                      <a:pt x="1797" y="172"/>
                    </a:lnTo>
                    <a:lnTo>
                      <a:pt x="1797" y="176"/>
                    </a:lnTo>
                    <a:lnTo>
                      <a:pt x="1795" y="176"/>
                    </a:lnTo>
                    <a:lnTo>
                      <a:pt x="1786" y="169"/>
                    </a:lnTo>
                    <a:lnTo>
                      <a:pt x="1782" y="167"/>
                    </a:lnTo>
                    <a:lnTo>
                      <a:pt x="1776" y="157"/>
                    </a:lnTo>
                    <a:lnTo>
                      <a:pt x="1776" y="151"/>
                    </a:lnTo>
                    <a:lnTo>
                      <a:pt x="1776" y="147"/>
                    </a:lnTo>
                    <a:lnTo>
                      <a:pt x="1774" y="147"/>
                    </a:lnTo>
                    <a:lnTo>
                      <a:pt x="1772" y="146"/>
                    </a:lnTo>
                    <a:lnTo>
                      <a:pt x="1768" y="146"/>
                    </a:lnTo>
                    <a:lnTo>
                      <a:pt x="1764" y="144"/>
                    </a:lnTo>
                    <a:lnTo>
                      <a:pt x="1759" y="144"/>
                    </a:lnTo>
                    <a:lnTo>
                      <a:pt x="1755" y="144"/>
                    </a:lnTo>
                    <a:lnTo>
                      <a:pt x="1738" y="140"/>
                    </a:lnTo>
                    <a:lnTo>
                      <a:pt x="1732" y="138"/>
                    </a:lnTo>
                    <a:lnTo>
                      <a:pt x="1730" y="136"/>
                    </a:lnTo>
                    <a:lnTo>
                      <a:pt x="1726" y="136"/>
                    </a:lnTo>
                    <a:lnTo>
                      <a:pt x="1722" y="138"/>
                    </a:lnTo>
                    <a:lnTo>
                      <a:pt x="1720" y="140"/>
                    </a:lnTo>
                    <a:lnTo>
                      <a:pt x="1718" y="142"/>
                    </a:lnTo>
                    <a:lnTo>
                      <a:pt x="1716" y="144"/>
                    </a:lnTo>
                    <a:lnTo>
                      <a:pt x="1716" y="146"/>
                    </a:lnTo>
                    <a:lnTo>
                      <a:pt x="1718" y="149"/>
                    </a:lnTo>
                    <a:lnTo>
                      <a:pt x="1718" y="151"/>
                    </a:lnTo>
                    <a:lnTo>
                      <a:pt x="1718" y="153"/>
                    </a:lnTo>
                    <a:lnTo>
                      <a:pt x="1716" y="153"/>
                    </a:lnTo>
                    <a:lnTo>
                      <a:pt x="1709" y="155"/>
                    </a:lnTo>
                    <a:lnTo>
                      <a:pt x="1703" y="157"/>
                    </a:lnTo>
                    <a:lnTo>
                      <a:pt x="1684" y="161"/>
                    </a:lnTo>
                    <a:lnTo>
                      <a:pt x="1682" y="163"/>
                    </a:lnTo>
                    <a:lnTo>
                      <a:pt x="1682" y="165"/>
                    </a:lnTo>
                    <a:lnTo>
                      <a:pt x="1680" y="165"/>
                    </a:lnTo>
                    <a:lnTo>
                      <a:pt x="1682" y="167"/>
                    </a:lnTo>
                    <a:lnTo>
                      <a:pt x="1674" y="172"/>
                    </a:lnTo>
                    <a:lnTo>
                      <a:pt x="1666" y="171"/>
                    </a:lnTo>
                    <a:lnTo>
                      <a:pt x="1659" y="169"/>
                    </a:lnTo>
                    <a:lnTo>
                      <a:pt x="1653" y="169"/>
                    </a:lnTo>
                    <a:lnTo>
                      <a:pt x="1649" y="171"/>
                    </a:lnTo>
                    <a:lnTo>
                      <a:pt x="1649" y="172"/>
                    </a:lnTo>
                    <a:lnTo>
                      <a:pt x="1643" y="176"/>
                    </a:lnTo>
                    <a:lnTo>
                      <a:pt x="1640" y="176"/>
                    </a:lnTo>
                    <a:lnTo>
                      <a:pt x="1634" y="176"/>
                    </a:lnTo>
                    <a:lnTo>
                      <a:pt x="1618" y="178"/>
                    </a:lnTo>
                    <a:lnTo>
                      <a:pt x="1617" y="180"/>
                    </a:lnTo>
                    <a:lnTo>
                      <a:pt x="1617" y="182"/>
                    </a:lnTo>
                    <a:lnTo>
                      <a:pt x="1615" y="186"/>
                    </a:lnTo>
                    <a:lnTo>
                      <a:pt x="1609" y="192"/>
                    </a:lnTo>
                    <a:lnTo>
                      <a:pt x="1605" y="194"/>
                    </a:lnTo>
                    <a:lnTo>
                      <a:pt x="1603" y="197"/>
                    </a:lnTo>
                    <a:lnTo>
                      <a:pt x="1603" y="199"/>
                    </a:lnTo>
                    <a:lnTo>
                      <a:pt x="1594" y="201"/>
                    </a:lnTo>
                    <a:lnTo>
                      <a:pt x="1588" y="205"/>
                    </a:lnTo>
                    <a:lnTo>
                      <a:pt x="1588" y="207"/>
                    </a:lnTo>
                    <a:lnTo>
                      <a:pt x="1578" y="205"/>
                    </a:lnTo>
                    <a:lnTo>
                      <a:pt x="1574" y="205"/>
                    </a:lnTo>
                    <a:lnTo>
                      <a:pt x="1570" y="207"/>
                    </a:lnTo>
                    <a:lnTo>
                      <a:pt x="1569" y="205"/>
                    </a:lnTo>
                    <a:lnTo>
                      <a:pt x="1567" y="203"/>
                    </a:lnTo>
                    <a:lnTo>
                      <a:pt x="1565" y="201"/>
                    </a:lnTo>
                    <a:lnTo>
                      <a:pt x="1561" y="197"/>
                    </a:lnTo>
                    <a:lnTo>
                      <a:pt x="1559" y="195"/>
                    </a:lnTo>
                    <a:lnTo>
                      <a:pt x="1553" y="195"/>
                    </a:lnTo>
                    <a:lnTo>
                      <a:pt x="1547" y="197"/>
                    </a:lnTo>
                    <a:lnTo>
                      <a:pt x="1542" y="201"/>
                    </a:lnTo>
                    <a:lnTo>
                      <a:pt x="1542" y="203"/>
                    </a:lnTo>
                    <a:lnTo>
                      <a:pt x="1538" y="205"/>
                    </a:lnTo>
                    <a:lnTo>
                      <a:pt x="1538" y="209"/>
                    </a:lnTo>
                    <a:lnTo>
                      <a:pt x="1540" y="213"/>
                    </a:lnTo>
                    <a:lnTo>
                      <a:pt x="1538" y="215"/>
                    </a:lnTo>
                    <a:lnTo>
                      <a:pt x="1536" y="219"/>
                    </a:lnTo>
                    <a:lnTo>
                      <a:pt x="1534" y="222"/>
                    </a:lnTo>
                    <a:lnTo>
                      <a:pt x="1534" y="226"/>
                    </a:lnTo>
                    <a:lnTo>
                      <a:pt x="1536" y="228"/>
                    </a:lnTo>
                    <a:lnTo>
                      <a:pt x="1536" y="230"/>
                    </a:lnTo>
                    <a:lnTo>
                      <a:pt x="1542" y="232"/>
                    </a:lnTo>
                    <a:lnTo>
                      <a:pt x="1544" y="234"/>
                    </a:lnTo>
                    <a:lnTo>
                      <a:pt x="1547" y="232"/>
                    </a:lnTo>
                    <a:lnTo>
                      <a:pt x="1561" y="232"/>
                    </a:lnTo>
                    <a:lnTo>
                      <a:pt x="1563" y="230"/>
                    </a:lnTo>
                    <a:lnTo>
                      <a:pt x="1567" y="230"/>
                    </a:lnTo>
                    <a:lnTo>
                      <a:pt x="1572" y="230"/>
                    </a:lnTo>
                    <a:lnTo>
                      <a:pt x="1576" y="228"/>
                    </a:lnTo>
                    <a:lnTo>
                      <a:pt x="1584" y="228"/>
                    </a:lnTo>
                    <a:lnTo>
                      <a:pt x="1588" y="226"/>
                    </a:lnTo>
                    <a:lnTo>
                      <a:pt x="1590" y="226"/>
                    </a:lnTo>
                    <a:lnTo>
                      <a:pt x="1594" y="224"/>
                    </a:lnTo>
                    <a:lnTo>
                      <a:pt x="1599" y="222"/>
                    </a:lnTo>
                    <a:lnTo>
                      <a:pt x="1603" y="219"/>
                    </a:lnTo>
                    <a:lnTo>
                      <a:pt x="1622" y="213"/>
                    </a:lnTo>
                    <a:lnTo>
                      <a:pt x="1624" y="215"/>
                    </a:lnTo>
                    <a:lnTo>
                      <a:pt x="1626" y="217"/>
                    </a:lnTo>
                    <a:lnTo>
                      <a:pt x="1626" y="220"/>
                    </a:lnTo>
                    <a:lnTo>
                      <a:pt x="1632" y="226"/>
                    </a:lnTo>
                    <a:lnTo>
                      <a:pt x="1632" y="228"/>
                    </a:lnTo>
                    <a:lnTo>
                      <a:pt x="1640" y="226"/>
                    </a:lnTo>
                    <a:lnTo>
                      <a:pt x="1643" y="226"/>
                    </a:lnTo>
                    <a:lnTo>
                      <a:pt x="1645" y="226"/>
                    </a:lnTo>
                    <a:lnTo>
                      <a:pt x="1659" y="217"/>
                    </a:lnTo>
                    <a:lnTo>
                      <a:pt x="1676" y="211"/>
                    </a:lnTo>
                    <a:lnTo>
                      <a:pt x="1686" y="207"/>
                    </a:lnTo>
                    <a:lnTo>
                      <a:pt x="1690" y="207"/>
                    </a:lnTo>
                    <a:lnTo>
                      <a:pt x="1711" y="207"/>
                    </a:lnTo>
                    <a:lnTo>
                      <a:pt x="1714" y="209"/>
                    </a:lnTo>
                    <a:lnTo>
                      <a:pt x="1720" y="207"/>
                    </a:lnTo>
                    <a:lnTo>
                      <a:pt x="1732" y="215"/>
                    </a:lnTo>
                    <a:lnTo>
                      <a:pt x="1734" y="219"/>
                    </a:lnTo>
                    <a:lnTo>
                      <a:pt x="1734" y="228"/>
                    </a:lnTo>
                    <a:lnTo>
                      <a:pt x="1736" y="236"/>
                    </a:lnTo>
                    <a:lnTo>
                      <a:pt x="1738" y="238"/>
                    </a:lnTo>
                    <a:lnTo>
                      <a:pt x="1739" y="238"/>
                    </a:lnTo>
                    <a:lnTo>
                      <a:pt x="1745" y="242"/>
                    </a:lnTo>
                    <a:lnTo>
                      <a:pt x="1749" y="240"/>
                    </a:lnTo>
                    <a:lnTo>
                      <a:pt x="1751" y="240"/>
                    </a:lnTo>
                    <a:lnTo>
                      <a:pt x="1755" y="232"/>
                    </a:lnTo>
                    <a:lnTo>
                      <a:pt x="1759" y="230"/>
                    </a:lnTo>
                    <a:lnTo>
                      <a:pt x="1759" y="228"/>
                    </a:lnTo>
                    <a:lnTo>
                      <a:pt x="1761" y="228"/>
                    </a:lnTo>
                    <a:lnTo>
                      <a:pt x="1761" y="224"/>
                    </a:lnTo>
                    <a:lnTo>
                      <a:pt x="1757" y="220"/>
                    </a:lnTo>
                    <a:lnTo>
                      <a:pt x="1755" y="220"/>
                    </a:lnTo>
                    <a:lnTo>
                      <a:pt x="1755" y="219"/>
                    </a:lnTo>
                    <a:lnTo>
                      <a:pt x="1757" y="217"/>
                    </a:lnTo>
                    <a:lnTo>
                      <a:pt x="1768" y="211"/>
                    </a:lnTo>
                    <a:lnTo>
                      <a:pt x="1774" y="211"/>
                    </a:lnTo>
                    <a:lnTo>
                      <a:pt x="1778" y="211"/>
                    </a:lnTo>
                    <a:lnTo>
                      <a:pt x="1780" y="211"/>
                    </a:lnTo>
                    <a:lnTo>
                      <a:pt x="1782" y="211"/>
                    </a:lnTo>
                    <a:lnTo>
                      <a:pt x="1793" y="217"/>
                    </a:lnTo>
                    <a:lnTo>
                      <a:pt x="1795" y="219"/>
                    </a:lnTo>
                    <a:lnTo>
                      <a:pt x="1797" y="222"/>
                    </a:lnTo>
                    <a:lnTo>
                      <a:pt x="1803" y="224"/>
                    </a:lnTo>
                    <a:lnTo>
                      <a:pt x="1803" y="228"/>
                    </a:lnTo>
                    <a:lnTo>
                      <a:pt x="1803" y="232"/>
                    </a:lnTo>
                    <a:lnTo>
                      <a:pt x="1807" y="238"/>
                    </a:lnTo>
                    <a:lnTo>
                      <a:pt x="1812" y="245"/>
                    </a:lnTo>
                    <a:lnTo>
                      <a:pt x="1812" y="247"/>
                    </a:lnTo>
                    <a:lnTo>
                      <a:pt x="1812" y="255"/>
                    </a:lnTo>
                    <a:lnTo>
                      <a:pt x="1818" y="259"/>
                    </a:lnTo>
                    <a:lnTo>
                      <a:pt x="1820" y="265"/>
                    </a:lnTo>
                    <a:lnTo>
                      <a:pt x="1820" y="268"/>
                    </a:lnTo>
                    <a:lnTo>
                      <a:pt x="1818" y="276"/>
                    </a:lnTo>
                    <a:lnTo>
                      <a:pt x="1816" y="282"/>
                    </a:lnTo>
                    <a:lnTo>
                      <a:pt x="1816" y="284"/>
                    </a:lnTo>
                    <a:lnTo>
                      <a:pt x="1818" y="286"/>
                    </a:lnTo>
                    <a:lnTo>
                      <a:pt x="1822" y="293"/>
                    </a:lnTo>
                    <a:lnTo>
                      <a:pt x="1822" y="295"/>
                    </a:lnTo>
                    <a:lnTo>
                      <a:pt x="1824" y="305"/>
                    </a:lnTo>
                    <a:lnTo>
                      <a:pt x="1824" y="307"/>
                    </a:lnTo>
                    <a:lnTo>
                      <a:pt x="1826" y="309"/>
                    </a:lnTo>
                    <a:lnTo>
                      <a:pt x="1826" y="311"/>
                    </a:lnTo>
                    <a:lnTo>
                      <a:pt x="1818" y="320"/>
                    </a:lnTo>
                    <a:lnTo>
                      <a:pt x="1818" y="326"/>
                    </a:lnTo>
                    <a:lnTo>
                      <a:pt x="1818" y="328"/>
                    </a:lnTo>
                    <a:lnTo>
                      <a:pt x="1818" y="330"/>
                    </a:lnTo>
                    <a:lnTo>
                      <a:pt x="1818" y="332"/>
                    </a:lnTo>
                    <a:lnTo>
                      <a:pt x="1822" y="336"/>
                    </a:lnTo>
                    <a:lnTo>
                      <a:pt x="1816" y="341"/>
                    </a:lnTo>
                    <a:lnTo>
                      <a:pt x="1812" y="343"/>
                    </a:lnTo>
                    <a:lnTo>
                      <a:pt x="1810" y="345"/>
                    </a:lnTo>
                    <a:lnTo>
                      <a:pt x="1807" y="349"/>
                    </a:lnTo>
                    <a:lnTo>
                      <a:pt x="1809" y="353"/>
                    </a:lnTo>
                    <a:lnTo>
                      <a:pt x="1803" y="355"/>
                    </a:lnTo>
                    <a:lnTo>
                      <a:pt x="1791" y="357"/>
                    </a:lnTo>
                    <a:lnTo>
                      <a:pt x="1786" y="355"/>
                    </a:lnTo>
                    <a:lnTo>
                      <a:pt x="1784" y="351"/>
                    </a:lnTo>
                    <a:lnTo>
                      <a:pt x="1782" y="353"/>
                    </a:lnTo>
                    <a:lnTo>
                      <a:pt x="1774" y="357"/>
                    </a:lnTo>
                    <a:lnTo>
                      <a:pt x="1770" y="361"/>
                    </a:lnTo>
                    <a:lnTo>
                      <a:pt x="1770" y="363"/>
                    </a:lnTo>
                    <a:lnTo>
                      <a:pt x="1770" y="366"/>
                    </a:lnTo>
                    <a:lnTo>
                      <a:pt x="1768" y="368"/>
                    </a:lnTo>
                    <a:lnTo>
                      <a:pt x="1759" y="370"/>
                    </a:lnTo>
                    <a:lnTo>
                      <a:pt x="1759" y="372"/>
                    </a:lnTo>
                    <a:lnTo>
                      <a:pt x="1757" y="374"/>
                    </a:lnTo>
                    <a:lnTo>
                      <a:pt x="1755" y="380"/>
                    </a:lnTo>
                    <a:lnTo>
                      <a:pt x="1753" y="382"/>
                    </a:lnTo>
                    <a:lnTo>
                      <a:pt x="1755" y="384"/>
                    </a:lnTo>
                    <a:lnTo>
                      <a:pt x="1755" y="386"/>
                    </a:lnTo>
                    <a:lnTo>
                      <a:pt x="1747" y="389"/>
                    </a:lnTo>
                    <a:lnTo>
                      <a:pt x="1745" y="393"/>
                    </a:lnTo>
                    <a:lnTo>
                      <a:pt x="1745" y="395"/>
                    </a:lnTo>
                    <a:lnTo>
                      <a:pt x="1745" y="397"/>
                    </a:lnTo>
                    <a:lnTo>
                      <a:pt x="1745" y="401"/>
                    </a:lnTo>
                    <a:lnTo>
                      <a:pt x="1741" y="405"/>
                    </a:lnTo>
                    <a:lnTo>
                      <a:pt x="1741" y="409"/>
                    </a:lnTo>
                    <a:lnTo>
                      <a:pt x="1741" y="411"/>
                    </a:lnTo>
                    <a:lnTo>
                      <a:pt x="1739" y="414"/>
                    </a:lnTo>
                    <a:lnTo>
                      <a:pt x="1738" y="416"/>
                    </a:lnTo>
                    <a:lnTo>
                      <a:pt x="1734" y="414"/>
                    </a:lnTo>
                    <a:lnTo>
                      <a:pt x="1730" y="414"/>
                    </a:lnTo>
                    <a:lnTo>
                      <a:pt x="1726" y="416"/>
                    </a:lnTo>
                    <a:lnTo>
                      <a:pt x="1726" y="418"/>
                    </a:lnTo>
                    <a:lnTo>
                      <a:pt x="1726" y="420"/>
                    </a:lnTo>
                    <a:lnTo>
                      <a:pt x="1726" y="422"/>
                    </a:lnTo>
                    <a:lnTo>
                      <a:pt x="1728" y="426"/>
                    </a:lnTo>
                    <a:lnTo>
                      <a:pt x="1724" y="430"/>
                    </a:lnTo>
                    <a:lnTo>
                      <a:pt x="1718" y="434"/>
                    </a:lnTo>
                    <a:lnTo>
                      <a:pt x="1709" y="437"/>
                    </a:lnTo>
                    <a:lnTo>
                      <a:pt x="1707" y="439"/>
                    </a:lnTo>
                    <a:lnTo>
                      <a:pt x="1703" y="443"/>
                    </a:lnTo>
                    <a:lnTo>
                      <a:pt x="1703" y="447"/>
                    </a:lnTo>
                    <a:lnTo>
                      <a:pt x="1701" y="447"/>
                    </a:lnTo>
                    <a:lnTo>
                      <a:pt x="1697" y="447"/>
                    </a:lnTo>
                    <a:lnTo>
                      <a:pt x="1695" y="445"/>
                    </a:lnTo>
                    <a:lnTo>
                      <a:pt x="1691" y="443"/>
                    </a:lnTo>
                    <a:lnTo>
                      <a:pt x="1684" y="443"/>
                    </a:lnTo>
                    <a:lnTo>
                      <a:pt x="1676" y="439"/>
                    </a:lnTo>
                    <a:lnTo>
                      <a:pt x="1672" y="439"/>
                    </a:lnTo>
                    <a:lnTo>
                      <a:pt x="1670" y="439"/>
                    </a:lnTo>
                    <a:lnTo>
                      <a:pt x="1668" y="441"/>
                    </a:lnTo>
                    <a:lnTo>
                      <a:pt x="1666" y="441"/>
                    </a:lnTo>
                    <a:lnTo>
                      <a:pt x="1663" y="441"/>
                    </a:lnTo>
                    <a:lnTo>
                      <a:pt x="1655" y="437"/>
                    </a:lnTo>
                    <a:lnTo>
                      <a:pt x="1649" y="437"/>
                    </a:lnTo>
                    <a:lnTo>
                      <a:pt x="1647" y="437"/>
                    </a:lnTo>
                    <a:lnTo>
                      <a:pt x="1645" y="441"/>
                    </a:lnTo>
                    <a:lnTo>
                      <a:pt x="1642" y="441"/>
                    </a:lnTo>
                    <a:lnTo>
                      <a:pt x="1638" y="441"/>
                    </a:lnTo>
                    <a:lnTo>
                      <a:pt x="1636" y="439"/>
                    </a:lnTo>
                    <a:lnTo>
                      <a:pt x="1632" y="437"/>
                    </a:lnTo>
                    <a:lnTo>
                      <a:pt x="1630" y="437"/>
                    </a:lnTo>
                    <a:lnTo>
                      <a:pt x="1628" y="441"/>
                    </a:lnTo>
                    <a:lnTo>
                      <a:pt x="1624" y="441"/>
                    </a:lnTo>
                    <a:lnTo>
                      <a:pt x="1624" y="439"/>
                    </a:lnTo>
                    <a:lnTo>
                      <a:pt x="1620" y="437"/>
                    </a:lnTo>
                    <a:lnTo>
                      <a:pt x="1618" y="437"/>
                    </a:lnTo>
                    <a:lnTo>
                      <a:pt x="1617" y="432"/>
                    </a:lnTo>
                    <a:lnTo>
                      <a:pt x="1613" y="430"/>
                    </a:lnTo>
                    <a:lnTo>
                      <a:pt x="1611" y="430"/>
                    </a:lnTo>
                    <a:lnTo>
                      <a:pt x="1609" y="430"/>
                    </a:lnTo>
                    <a:lnTo>
                      <a:pt x="1605" y="434"/>
                    </a:lnTo>
                    <a:lnTo>
                      <a:pt x="1601" y="434"/>
                    </a:lnTo>
                    <a:lnTo>
                      <a:pt x="1597" y="430"/>
                    </a:lnTo>
                    <a:lnTo>
                      <a:pt x="1592" y="426"/>
                    </a:lnTo>
                    <a:lnTo>
                      <a:pt x="1584" y="428"/>
                    </a:lnTo>
                    <a:lnTo>
                      <a:pt x="1574" y="428"/>
                    </a:lnTo>
                    <a:lnTo>
                      <a:pt x="1567" y="430"/>
                    </a:lnTo>
                    <a:lnTo>
                      <a:pt x="1563" y="432"/>
                    </a:lnTo>
                    <a:lnTo>
                      <a:pt x="1561" y="435"/>
                    </a:lnTo>
                    <a:lnTo>
                      <a:pt x="1563" y="443"/>
                    </a:lnTo>
                    <a:lnTo>
                      <a:pt x="1567" y="447"/>
                    </a:lnTo>
                    <a:lnTo>
                      <a:pt x="1569" y="447"/>
                    </a:lnTo>
                    <a:lnTo>
                      <a:pt x="1572" y="449"/>
                    </a:lnTo>
                    <a:lnTo>
                      <a:pt x="1582" y="449"/>
                    </a:lnTo>
                    <a:lnTo>
                      <a:pt x="1584" y="449"/>
                    </a:lnTo>
                    <a:lnTo>
                      <a:pt x="1597" y="451"/>
                    </a:lnTo>
                    <a:lnTo>
                      <a:pt x="1603" y="455"/>
                    </a:lnTo>
                    <a:lnTo>
                      <a:pt x="1607" y="460"/>
                    </a:lnTo>
                    <a:lnTo>
                      <a:pt x="1609" y="468"/>
                    </a:lnTo>
                    <a:lnTo>
                      <a:pt x="1609" y="474"/>
                    </a:lnTo>
                    <a:lnTo>
                      <a:pt x="1605" y="480"/>
                    </a:lnTo>
                    <a:lnTo>
                      <a:pt x="1603" y="480"/>
                    </a:lnTo>
                    <a:lnTo>
                      <a:pt x="1601" y="483"/>
                    </a:lnTo>
                    <a:lnTo>
                      <a:pt x="1601" y="487"/>
                    </a:lnTo>
                    <a:lnTo>
                      <a:pt x="1601" y="491"/>
                    </a:lnTo>
                    <a:lnTo>
                      <a:pt x="1599" y="491"/>
                    </a:lnTo>
                    <a:lnTo>
                      <a:pt x="1597" y="493"/>
                    </a:lnTo>
                    <a:lnTo>
                      <a:pt x="1594" y="499"/>
                    </a:lnTo>
                    <a:lnTo>
                      <a:pt x="1590" y="505"/>
                    </a:lnTo>
                    <a:lnTo>
                      <a:pt x="1588" y="507"/>
                    </a:lnTo>
                    <a:lnTo>
                      <a:pt x="1588" y="508"/>
                    </a:lnTo>
                    <a:lnTo>
                      <a:pt x="1590" y="514"/>
                    </a:lnTo>
                    <a:lnTo>
                      <a:pt x="1590" y="516"/>
                    </a:lnTo>
                    <a:lnTo>
                      <a:pt x="1586" y="524"/>
                    </a:lnTo>
                    <a:lnTo>
                      <a:pt x="1584" y="526"/>
                    </a:lnTo>
                    <a:lnTo>
                      <a:pt x="1582" y="530"/>
                    </a:lnTo>
                    <a:lnTo>
                      <a:pt x="1580" y="533"/>
                    </a:lnTo>
                    <a:lnTo>
                      <a:pt x="1578" y="535"/>
                    </a:lnTo>
                    <a:lnTo>
                      <a:pt x="1574" y="535"/>
                    </a:lnTo>
                    <a:lnTo>
                      <a:pt x="1572" y="537"/>
                    </a:lnTo>
                    <a:lnTo>
                      <a:pt x="1572" y="541"/>
                    </a:lnTo>
                    <a:lnTo>
                      <a:pt x="1570" y="543"/>
                    </a:lnTo>
                    <a:lnTo>
                      <a:pt x="1567" y="547"/>
                    </a:lnTo>
                    <a:lnTo>
                      <a:pt x="1565" y="547"/>
                    </a:lnTo>
                    <a:lnTo>
                      <a:pt x="1561" y="549"/>
                    </a:lnTo>
                    <a:lnTo>
                      <a:pt x="1559" y="551"/>
                    </a:lnTo>
                    <a:lnTo>
                      <a:pt x="1557" y="553"/>
                    </a:lnTo>
                    <a:lnTo>
                      <a:pt x="1557" y="556"/>
                    </a:lnTo>
                    <a:lnTo>
                      <a:pt x="1557" y="558"/>
                    </a:lnTo>
                    <a:lnTo>
                      <a:pt x="1559" y="560"/>
                    </a:lnTo>
                    <a:lnTo>
                      <a:pt x="1559" y="564"/>
                    </a:lnTo>
                    <a:lnTo>
                      <a:pt x="1563" y="570"/>
                    </a:lnTo>
                    <a:lnTo>
                      <a:pt x="1574" y="572"/>
                    </a:lnTo>
                    <a:lnTo>
                      <a:pt x="1582" y="568"/>
                    </a:lnTo>
                    <a:lnTo>
                      <a:pt x="1590" y="568"/>
                    </a:lnTo>
                    <a:lnTo>
                      <a:pt x="1601" y="564"/>
                    </a:lnTo>
                    <a:lnTo>
                      <a:pt x="1603" y="562"/>
                    </a:lnTo>
                    <a:lnTo>
                      <a:pt x="1603" y="560"/>
                    </a:lnTo>
                    <a:lnTo>
                      <a:pt x="1603" y="555"/>
                    </a:lnTo>
                    <a:lnTo>
                      <a:pt x="1607" y="549"/>
                    </a:lnTo>
                    <a:lnTo>
                      <a:pt x="1609" y="541"/>
                    </a:lnTo>
                    <a:lnTo>
                      <a:pt x="1609" y="539"/>
                    </a:lnTo>
                    <a:lnTo>
                      <a:pt x="1611" y="539"/>
                    </a:lnTo>
                    <a:lnTo>
                      <a:pt x="1620" y="547"/>
                    </a:lnTo>
                    <a:lnTo>
                      <a:pt x="1620" y="549"/>
                    </a:lnTo>
                    <a:lnTo>
                      <a:pt x="1620" y="556"/>
                    </a:lnTo>
                    <a:lnTo>
                      <a:pt x="1622" y="566"/>
                    </a:lnTo>
                    <a:lnTo>
                      <a:pt x="1626" y="568"/>
                    </a:lnTo>
                    <a:lnTo>
                      <a:pt x="1626" y="570"/>
                    </a:lnTo>
                    <a:lnTo>
                      <a:pt x="1628" y="572"/>
                    </a:lnTo>
                    <a:lnTo>
                      <a:pt x="1632" y="576"/>
                    </a:lnTo>
                    <a:lnTo>
                      <a:pt x="1651" y="576"/>
                    </a:lnTo>
                    <a:lnTo>
                      <a:pt x="1653" y="574"/>
                    </a:lnTo>
                    <a:lnTo>
                      <a:pt x="1651" y="570"/>
                    </a:lnTo>
                    <a:lnTo>
                      <a:pt x="1645" y="560"/>
                    </a:lnTo>
                    <a:lnTo>
                      <a:pt x="1642" y="556"/>
                    </a:lnTo>
                    <a:lnTo>
                      <a:pt x="1642" y="555"/>
                    </a:lnTo>
                    <a:lnTo>
                      <a:pt x="1645" y="555"/>
                    </a:lnTo>
                    <a:lnTo>
                      <a:pt x="1655" y="558"/>
                    </a:lnTo>
                    <a:lnTo>
                      <a:pt x="1663" y="562"/>
                    </a:lnTo>
                    <a:lnTo>
                      <a:pt x="1663" y="564"/>
                    </a:lnTo>
                    <a:lnTo>
                      <a:pt x="1663" y="566"/>
                    </a:lnTo>
                    <a:lnTo>
                      <a:pt x="1663" y="568"/>
                    </a:lnTo>
                    <a:lnTo>
                      <a:pt x="1661" y="570"/>
                    </a:lnTo>
                    <a:lnTo>
                      <a:pt x="1661" y="574"/>
                    </a:lnTo>
                    <a:lnTo>
                      <a:pt x="1663" y="578"/>
                    </a:lnTo>
                    <a:lnTo>
                      <a:pt x="1668" y="579"/>
                    </a:lnTo>
                    <a:lnTo>
                      <a:pt x="1668" y="581"/>
                    </a:lnTo>
                    <a:lnTo>
                      <a:pt x="1666" y="587"/>
                    </a:lnTo>
                    <a:lnTo>
                      <a:pt x="1666" y="589"/>
                    </a:lnTo>
                    <a:lnTo>
                      <a:pt x="1659" y="597"/>
                    </a:lnTo>
                    <a:lnTo>
                      <a:pt x="1657" y="599"/>
                    </a:lnTo>
                    <a:lnTo>
                      <a:pt x="1655" y="603"/>
                    </a:lnTo>
                    <a:lnTo>
                      <a:pt x="1651" y="608"/>
                    </a:lnTo>
                    <a:lnTo>
                      <a:pt x="1647" y="612"/>
                    </a:lnTo>
                    <a:lnTo>
                      <a:pt x="1642" y="612"/>
                    </a:lnTo>
                    <a:lnTo>
                      <a:pt x="1640" y="614"/>
                    </a:lnTo>
                    <a:lnTo>
                      <a:pt x="1638" y="616"/>
                    </a:lnTo>
                    <a:lnTo>
                      <a:pt x="1634" y="618"/>
                    </a:lnTo>
                    <a:lnTo>
                      <a:pt x="1632" y="618"/>
                    </a:lnTo>
                    <a:lnTo>
                      <a:pt x="1632" y="620"/>
                    </a:lnTo>
                    <a:lnTo>
                      <a:pt x="1628" y="624"/>
                    </a:lnTo>
                    <a:lnTo>
                      <a:pt x="1628" y="629"/>
                    </a:lnTo>
                    <a:lnTo>
                      <a:pt x="1628" y="633"/>
                    </a:lnTo>
                    <a:lnTo>
                      <a:pt x="1630" y="635"/>
                    </a:lnTo>
                    <a:lnTo>
                      <a:pt x="1632" y="635"/>
                    </a:lnTo>
                    <a:lnTo>
                      <a:pt x="1636" y="637"/>
                    </a:lnTo>
                    <a:lnTo>
                      <a:pt x="1638" y="635"/>
                    </a:lnTo>
                    <a:lnTo>
                      <a:pt x="1640" y="631"/>
                    </a:lnTo>
                    <a:lnTo>
                      <a:pt x="1642" y="631"/>
                    </a:lnTo>
                    <a:lnTo>
                      <a:pt x="1643" y="629"/>
                    </a:lnTo>
                    <a:lnTo>
                      <a:pt x="1649" y="622"/>
                    </a:lnTo>
                    <a:lnTo>
                      <a:pt x="1651" y="622"/>
                    </a:lnTo>
                    <a:lnTo>
                      <a:pt x="1655" y="616"/>
                    </a:lnTo>
                    <a:lnTo>
                      <a:pt x="1666" y="606"/>
                    </a:lnTo>
                    <a:lnTo>
                      <a:pt x="1668" y="603"/>
                    </a:lnTo>
                    <a:lnTo>
                      <a:pt x="1680" y="591"/>
                    </a:lnTo>
                    <a:lnTo>
                      <a:pt x="1691" y="578"/>
                    </a:lnTo>
                    <a:lnTo>
                      <a:pt x="1701" y="568"/>
                    </a:lnTo>
                    <a:lnTo>
                      <a:pt x="1716" y="553"/>
                    </a:lnTo>
                    <a:lnTo>
                      <a:pt x="1720" y="547"/>
                    </a:lnTo>
                    <a:lnTo>
                      <a:pt x="1728" y="537"/>
                    </a:lnTo>
                    <a:lnTo>
                      <a:pt x="1728" y="535"/>
                    </a:lnTo>
                    <a:lnTo>
                      <a:pt x="1736" y="539"/>
                    </a:lnTo>
                    <a:lnTo>
                      <a:pt x="1738" y="539"/>
                    </a:lnTo>
                    <a:lnTo>
                      <a:pt x="1738" y="543"/>
                    </a:lnTo>
                    <a:lnTo>
                      <a:pt x="1728" y="553"/>
                    </a:lnTo>
                    <a:lnTo>
                      <a:pt x="1709" y="568"/>
                    </a:lnTo>
                    <a:lnTo>
                      <a:pt x="1682" y="599"/>
                    </a:lnTo>
                    <a:lnTo>
                      <a:pt x="1668" y="610"/>
                    </a:lnTo>
                    <a:lnTo>
                      <a:pt x="1659" y="618"/>
                    </a:lnTo>
                    <a:lnTo>
                      <a:pt x="1659" y="620"/>
                    </a:lnTo>
                    <a:lnTo>
                      <a:pt x="1655" y="624"/>
                    </a:lnTo>
                    <a:lnTo>
                      <a:pt x="1645" y="635"/>
                    </a:lnTo>
                    <a:lnTo>
                      <a:pt x="1638" y="643"/>
                    </a:lnTo>
                    <a:lnTo>
                      <a:pt x="1636" y="643"/>
                    </a:lnTo>
                    <a:lnTo>
                      <a:pt x="1636" y="645"/>
                    </a:lnTo>
                    <a:lnTo>
                      <a:pt x="1628" y="656"/>
                    </a:lnTo>
                    <a:lnTo>
                      <a:pt x="1626" y="656"/>
                    </a:lnTo>
                    <a:lnTo>
                      <a:pt x="1618" y="670"/>
                    </a:lnTo>
                    <a:lnTo>
                      <a:pt x="1607" y="687"/>
                    </a:lnTo>
                    <a:lnTo>
                      <a:pt x="1605" y="689"/>
                    </a:lnTo>
                    <a:lnTo>
                      <a:pt x="1601" y="697"/>
                    </a:lnTo>
                    <a:lnTo>
                      <a:pt x="1597" y="704"/>
                    </a:lnTo>
                    <a:lnTo>
                      <a:pt x="1597" y="706"/>
                    </a:lnTo>
                    <a:lnTo>
                      <a:pt x="1595" y="710"/>
                    </a:lnTo>
                    <a:lnTo>
                      <a:pt x="1594" y="716"/>
                    </a:lnTo>
                    <a:lnTo>
                      <a:pt x="1592" y="710"/>
                    </a:lnTo>
                    <a:lnTo>
                      <a:pt x="1588" y="706"/>
                    </a:lnTo>
                    <a:lnTo>
                      <a:pt x="1588" y="700"/>
                    </a:lnTo>
                    <a:lnTo>
                      <a:pt x="1590" y="700"/>
                    </a:lnTo>
                    <a:lnTo>
                      <a:pt x="1590" y="695"/>
                    </a:lnTo>
                    <a:lnTo>
                      <a:pt x="1588" y="695"/>
                    </a:lnTo>
                    <a:lnTo>
                      <a:pt x="1582" y="691"/>
                    </a:lnTo>
                    <a:lnTo>
                      <a:pt x="1580" y="689"/>
                    </a:lnTo>
                    <a:lnTo>
                      <a:pt x="1576" y="689"/>
                    </a:lnTo>
                    <a:lnTo>
                      <a:pt x="1572" y="687"/>
                    </a:lnTo>
                    <a:lnTo>
                      <a:pt x="1569" y="685"/>
                    </a:lnTo>
                    <a:lnTo>
                      <a:pt x="1561" y="683"/>
                    </a:lnTo>
                    <a:lnTo>
                      <a:pt x="1555" y="681"/>
                    </a:lnTo>
                    <a:lnTo>
                      <a:pt x="1553" y="679"/>
                    </a:lnTo>
                    <a:lnTo>
                      <a:pt x="1551" y="679"/>
                    </a:lnTo>
                    <a:lnTo>
                      <a:pt x="1547" y="679"/>
                    </a:lnTo>
                    <a:lnTo>
                      <a:pt x="1546" y="679"/>
                    </a:lnTo>
                    <a:lnTo>
                      <a:pt x="1544" y="679"/>
                    </a:lnTo>
                    <a:lnTo>
                      <a:pt x="1538" y="677"/>
                    </a:lnTo>
                    <a:lnTo>
                      <a:pt x="1536" y="677"/>
                    </a:lnTo>
                    <a:lnTo>
                      <a:pt x="1524" y="677"/>
                    </a:lnTo>
                    <a:lnTo>
                      <a:pt x="1522" y="677"/>
                    </a:lnTo>
                    <a:lnTo>
                      <a:pt x="1521" y="679"/>
                    </a:lnTo>
                    <a:lnTo>
                      <a:pt x="1517" y="679"/>
                    </a:lnTo>
                    <a:lnTo>
                      <a:pt x="1509" y="679"/>
                    </a:lnTo>
                    <a:lnTo>
                      <a:pt x="1496" y="681"/>
                    </a:lnTo>
                    <a:lnTo>
                      <a:pt x="1492" y="683"/>
                    </a:lnTo>
                    <a:lnTo>
                      <a:pt x="1488" y="683"/>
                    </a:lnTo>
                    <a:lnTo>
                      <a:pt x="1486" y="683"/>
                    </a:lnTo>
                    <a:lnTo>
                      <a:pt x="1484" y="683"/>
                    </a:lnTo>
                    <a:lnTo>
                      <a:pt x="1482" y="685"/>
                    </a:lnTo>
                    <a:lnTo>
                      <a:pt x="1474" y="685"/>
                    </a:lnTo>
                    <a:lnTo>
                      <a:pt x="1461" y="689"/>
                    </a:lnTo>
                    <a:lnTo>
                      <a:pt x="1459" y="689"/>
                    </a:lnTo>
                    <a:lnTo>
                      <a:pt x="1457" y="689"/>
                    </a:lnTo>
                    <a:lnTo>
                      <a:pt x="1455" y="691"/>
                    </a:lnTo>
                    <a:lnTo>
                      <a:pt x="1446" y="693"/>
                    </a:lnTo>
                    <a:lnTo>
                      <a:pt x="1444" y="693"/>
                    </a:lnTo>
                    <a:lnTo>
                      <a:pt x="1428" y="699"/>
                    </a:lnTo>
                    <a:lnTo>
                      <a:pt x="1426" y="699"/>
                    </a:lnTo>
                    <a:lnTo>
                      <a:pt x="1423" y="700"/>
                    </a:lnTo>
                    <a:lnTo>
                      <a:pt x="1421" y="700"/>
                    </a:lnTo>
                    <a:lnTo>
                      <a:pt x="1415" y="702"/>
                    </a:lnTo>
                    <a:lnTo>
                      <a:pt x="1415" y="704"/>
                    </a:lnTo>
                    <a:lnTo>
                      <a:pt x="1409" y="706"/>
                    </a:lnTo>
                    <a:lnTo>
                      <a:pt x="1405" y="708"/>
                    </a:lnTo>
                    <a:lnTo>
                      <a:pt x="1403" y="708"/>
                    </a:lnTo>
                    <a:lnTo>
                      <a:pt x="1398" y="712"/>
                    </a:lnTo>
                    <a:lnTo>
                      <a:pt x="1396" y="714"/>
                    </a:lnTo>
                    <a:lnTo>
                      <a:pt x="1394" y="714"/>
                    </a:lnTo>
                    <a:lnTo>
                      <a:pt x="1390" y="716"/>
                    </a:lnTo>
                    <a:lnTo>
                      <a:pt x="1388" y="718"/>
                    </a:lnTo>
                    <a:lnTo>
                      <a:pt x="1386" y="718"/>
                    </a:lnTo>
                    <a:lnTo>
                      <a:pt x="1384" y="720"/>
                    </a:lnTo>
                    <a:lnTo>
                      <a:pt x="1384" y="722"/>
                    </a:lnTo>
                    <a:lnTo>
                      <a:pt x="1382" y="722"/>
                    </a:lnTo>
                    <a:lnTo>
                      <a:pt x="1375" y="727"/>
                    </a:lnTo>
                    <a:lnTo>
                      <a:pt x="1361" y="739"/>
                    </a:lnTo>
                    <a:lnTo>
                      <a:pt x="1359" y="741"/>
                    </a:lnTo>
                    <a:lnTo>
                      <a:pt x="1357" y="741"/>
                    </a:lnTo>
                    <a:lnTo>
                      <a:pt x="1355" y="743"/>
                    </a:lnTo>
                    <a:lnTo>
                      <a:pt x="1352" y="745"/>
                    </a:lnTo>
                    <a:lnTo>
                      <a:pt x="1319" y="764"/>
                    </a:lnTo>
                    <a:lnTo>
                      <a:pt x="1311" y="768"/>
                    </a:lnTo>
                    <a:lnTo>
                      <a:pt x="1307" y="771"/>
                    </a:lnTo>
                    <a:lnTo>
                      <a:pt x="1306" y="771"/>
                    </a:lnTo>
                    <a:lnTo>
                      <a:pt x="1304" y="773"/>
                    </a:lnTo>
                    <a:lnTo>
                      <a:pt x="1302" y="775"/>
                    </a:lnTo>
                    <a:lnTo>
                      <a:pt x="1298" y="779"/>
                    </a:lnTo>
                    <a:lnTo>
                      <a:pt x="1292" y="783"/>
                    </a:lnTo>
                    <a:lnTo>
                      <a:pt x="1290" y="785"/>
                    </a:lnTo>
                    <a:lnTo>
                      <a:pt x="1284" y="789"/>
                    </a:lnTo>
                    <a:lnTo>
                      <a:pt x="1281" y="793"/>
                    </a:lnTo>
                    <a:lnTo>
                      <a:pt x="1269" y="804"/>
                    </a:lnTo>
                    <a:lnTo>
                      <a:pt x="1263" y="808"/>
                    </a:lnTo>
                    <a:lnTo>
                      <a:pt x="1261" y="810"/>
                    </a:lnTo>
                    <a:lnTo>
                      <a:pt x="1259" y="812"/>
                    </a:lnTo>
                    <a:lnTo>
                      <a:pt x="1254" y="818"/>
                    </a:lnTo>
                    <a:lnTo>
                      <a:pt x="1250" y="823"/>
                    </a:lnTo>
                    <a:lnTo>
                      <a:pt x="1246" y="827"/>
                    </a:lnTo>
                    <a:lnTo>
                      <a:pt x="1244" y="829"/>
                    </a:lnTo>
                    <a:lnTo>
                      <a:pt x="1238" y="835"/>
                    </a:lnTo>
                    <a:lnTo>
                      <a:pt x="1231" y="844"/>
                    </a:lnTo>
                    <a:lnTo>
                      <a:pt x="1231" y="846"/>
                    </a:lnTo>
                    <a:lnTo>
                      <a:pt x="1223" y="856"/>
                    </a:lnTo>
                    <a:lnTo>
                      <a:pt x="1223" y="858"/>
                    </a:lnTo>
                    <a:lnTo>
                      <a:pt x="1217" y="867"/>
                    </a:lnTo>
                    <a:lnTo>
                      <a:pt x="1211" y="875"/>
                    </a:lnTo>
                    <a:lnTo>
                      <a:pt x="1208" y="883"/>
                    </a:lnTo>
                    <a:lnTo>
                      <a:pt x="1204" y="894"/>
                    </a:lnTo>
                    <a:lnTo>
                      <a:pt x="1200" y="906"/>
                    </a:lnTo>
                    <a:lnTo>
                      <a:pt x="1198" y="906"/>
                    </a:lnTo>
                    <a:lnTo>
                      <a:pt x="1198" y="910"/>
                    </a:lnTo>
                    <a:lnTo>
                      <a:pt x="1196" y="912"/>
                    </a:lnTo>
                    <a:lnTo>
                      <a:pt x="1194" y="923"/>
                    </a:lnTo>
                    <a:lnTo>
                      <a:pt x="1192" y="925"/>
                    </a:lnTo>
                    <a:lnTo>
                      <a:pt x="1190" y="935"/>
                    </a:lnTo>
                    <a:lnTo>
                      <a:pt x="1188" y="939"/>
                    </a:lnTo>
                    <a:lnTo>
                      <a:pt x="1187" y="944"/>
                    </a:lnTo>
                    <a:lnTo>
                      <a:pt x="1183" y="954"/>
                    </a:lnTo>
                    <a:lnTo>
                      <a:pt x="1181" y="960"/>
                    </a:lnTo>
                    <a:lnTo>
                      <a:pt x="1177" y="965"/>
                    </a:lnTo>
                    <a:lnTo>
                      <a:pt x="1175" y="979"/>
                    </a:lnTo>
                    <a:lnTo>
                      <a:pt x="1173" y="987"/>
                    </a:lnTo>
                    <a:lnTo>
                      <a:pt x="1171" y="990"/>
                    </a:lnTo>
                    <a:lnTo>
                      <a:pt x="1160" y="985"/>
                    </a:lnTo>
                    <a:lnTo>
                      <a:pt x="1160" y="983"/>
                    </a:lnTo>
                    <a:lnTo>
                      <a:pt x="1158" y="981"/>
                    </a:lnTo>
                    <a:lnTo>
                      <a:pt x="1156" y="977"/>
                    </a:lnTo>
                    <a:lnTo>
                      <a:pt x="1156" y="975"/>
                    </a:lnTo>
                    <a:lnTo>
                      <a:pt x="1154" y="973"/>
                    </a:lnTo>
                    <a:lnTo>
                      <a:pt x="1152" y="973"/>
                    </a:lnTo>
                    <a:lnTo>
                      <a:pt x="1140" y="971"/>
                    </a:lnTo>
                    <a:lnTo>
                      <a:pt x="1139" y="969"/>
                    </a:lnTo>
                    <a:lnTo>
                      <a:pt x="1137" y="969"/>
                    </a:lnTo>
                    <a:lnTo>
                      <a:pt x="1135" y="969"/>
                    </a:lnTo>
                    <a:lnTo>
                      <a:pt x="1133" y="969"/>
                    </a:lnTo>
                    <a:lnTo>
                      <a:pt x="1131" y="967"/>
                    </a:lnTo>
                    <a:lnTo>
                      <a:pt x="1127" y="967"/>
                    </a:lnTo>
                    <a:lnTo>
                      <a:pt x="1123" y="967"/>
                    </a:lnTo>
                    <a:lnTo>
                      <a:pt x="1121" y="965"/>
                    </a:lnTo>
                    <a:lnTo>
                      <a:pt x="1119" y="965"/>
                    </a:lnTo>
                    <a:lnTo>
                      <a:pt x="1114" y="965"/>
                    </a:lnTo>
                    <a:lnTo>
                      <a:pt x="1110" y="965"/>
                    </a:lnTo>
                    <a:lnTo>
                      <a:pt x="1108" y="965"/>
                    </a:lnTo>
                    <a:lnTo>
                      <a:pt x="1104" y="965"/>
                    </a:lnTo>
                    <a:lnTo>
                      <a:pt x="1102" y="965"/>
                    </a:lnTo>
                    <a:lnTo>
                      <a:pt x="1092" y="965"/>
                    </a:lnTo>
                    <a:lnTo>
                      <a:pt x="1091" y="965"/>
                    </a:lnTo>
                    <a:lnTo>
                      <a:pt x="1079" y="967"/>
                    </a:lnTo>
                    <a:lnTo>
                      <a:pt x="1056" y="969"/>
                    </a:lnTo>
                    <a:lnTo>
                      <a:pt x="1048" y="971"/>
                    </a:lnTo>
                    <a:lnTo>
                      <a:pt x="1046" y="971"/>
                    </a:lnTo>
                    <a:lnTo>
                      <a:pt x="1025" y="979"/>
                    </a:lnTo>
                    <a:lnTo>
                      <a:pt x="1021" y="979"/>
                    </a:lnTo>
                    <a:lnTo>
                      <a:pt x="1019" y="981"/>
                    </a:lnTo>
                    <a:lnTo>
                      <a:pt x="1018" y="981"/>
                    </a:lnTo>
                    <a:lnTo>
                      <a:pt x="1010" y="985"/>
                    </a:lnTo>
                    <a:lnTo>
                      <a:pt x="1006" y="985"/>
                    </a:lnTo>
                    <a:lnTo>
                      <a:pt x="1006" y="987"/>
                    </a:lnTo>
                    <a:lnTo>
                      <a:pt x="1004" y="987"/>
                    </a:lnTo>
                    <a:lnTo>
                      <a:pt x="1000" y="988"/>
                    </a:lnTo>
                    <a:lnTo>
                      <a:pt x="995" y="983"/>
                    </a:lnTo>
                    <a:lnTo>
                      <a:pt x="991" y="979"/>
                    </a:lnTo>
                    <a:lnTo>
                      <a:pt x="985" y="975"/>
                    </a:lnTo>
                    <a:lnTo>
                      <a:pt x="985" y="973"/>
                    </a:lnTo>
                    <a:lnTo>
                      <a:pt x="983" y="973"/>
                    </a:lnTo>
                    <a:lnTo>
                      <a:pt x="977" y="965"/>
                    </a:lnTo>
                    <a:lnTo>
                      <a:pt x="973" y="962"/>
                    </a:lnTo>
                    <a:lnTo>
                      <a:pt x="968" y="956"/>
                    </a:lnTo>
                    <a:lnTo>
                      <a:pt x="966" y="954"/>
                    </a:lnTo>
                    <a:lnTo>
                      <a:pt x="964" y="952"/>
                    </a:lnTo>
                    <a:lnTo>
                      <a:pt x="950" y="940"/>
                    </a:lnTo>
                    <a:lnTo>
                      <a:pt x="948" y="939"/>
                    </a:lnTo>
                    <a:lnTo>
                      <a:pt x="948" y="937"/>
                    </a:lnTo>
                    <a:lnTo>
                      <a:pt x="941" y="931"/>
                    </a:lnTo>
                    <a:lnTo>
                      <a:pt x="925" y="914"/>
                    </a:lnTo>
                    <a:lnTo>
                      <a:pt x="923" y="912"/>
                    </a:lnTo>
                    <a:lnTo>
                      <a:pt x="914" y="902"/>
                    </a:lnTo>
                    <a:lnTo>
                      <a:pt x="900" y="889"/>
                    </a:lnTo>
                    <a:lnTo>
                      <a:pt x="899" y="887"/>
                    </a:lnTo>
                    <a:lnTo>
                      <a:pt x="895" y="883"/>
                    </a:lnTo>
                    <a:lnTo>
                      <a:pt x="887" y="875"/>
                    </a:lnTo>
                    <a:lnTo>
                      <a:pt x="883" y="871"/>
                    </a:lnTo>
                    <a:lnTo>
                      <a:pt x="877" y="866"/>
                    </a:lnTo>
                    <a:lnTo>
                      <a:pt x="872" y="860"/>
                    </a:lnTo>
                    <a:lnTo>
                      <a:pt x="866" y="854"/>
                    </a:lnTo>
                    <a:lnTo>
                      <a:pt x="866" y="852"/>
                    </a:lnTo>
                    <a:lnTo>
                      <a:pt x="860" y="848"/>
                    </a:lnTo>
                    <a:lnTo>
                      <a:pt x="851" y="839"/>
                    </a:lnTo>
                    <a:lnTo>
                      <a:pt x="849" y="837"/>
                    </a:lnTo>
                    <a:lnTo>
                      <a:pt x="841" y="829"/>
                    </a:lnTo>
                    <a:lnTo>
                      <a:pt x="829" y="818"/>
                    </a:lnTo>
                    <a:lnTo>
                      <a:pt x="820" y="806"/>
                    </a:lnTo>
                    <a:lnTo>
                      <a:pt x="816" y="804"/>
                    </a:lnTo>
                    <a:lnTo>
                      <a:pt x="804" y="793"/>
                    </a:lnTo>
                    <a:lnTo>
                      <a:pt x="803" y="789"/>
                    </a:lnTo>
                    <a:lnTo>
                      <a:pt x="787" y="773"/>
                    </a:lnTo>
                    <a:lnTo>
                      <a:pt x="779" y="766"/>
                    </a:lnTo>
                    <a:lnTo>
                      <a:pt x="770" y="756"/>
                    </a:lnTo>
                    <a:lnTo>
                      <a:pt x="766" y="750"/>
                    </a:lnTo>
                    <a:lnTo>
                      <a:pt x="764" y="748"/>
                    </a:lnTo>
                    <a:lnTo>
                      <a:pt x="756" y="739"/>
                    </a:lnTo>
                    <a:lnTo>
                      <a:pt x="753" y="737"/>
                    </a:lnTo>
                    <a:lnTo>
                      <a:pt x="737" y="722"/>
                    </a:lnTo>
                    <a:lnTo>
                      <a:pt x="728" y="712"/>
                    </a:lnTo>
                    <a:lnTo>
                      <a:pt x="726" y="710"/>
                    </a:lnTo>
                    <a:lnTo>
                      <a:pt x="726" y="708"/>
                    </a:lnTo>
                    <a:lnTo>
                      <a:pt x="722" y="708"/>
                    </a:lnTo>
                    <a:lnTo>
                      <a:pt x="722" y="706"/>
                    </a:lnTo>
                    <a:lnTo>
                      <a:pt x="720" y="704"/>
                    </a:lnTo>
                    <a:lnTo>
                      <a:pt x="716" y="700"/>
                    </a:lnTo>
                    <a:lnTo>
                      <a:pt x="712" y="697"/>
                    </a:lnTo>
                    <a:lnTo>
                      <a:pt x="708" y="693"/>
                    </a:lnTo>
                    <a:lnTo>
                      <a:pt x="708" y="691"/>
                    </a:lnTo>
                    <a:lnTo>
                      <a:pt x="705" y="689"/>
                    </a:lnTo>
                    <a:lnTo>
                      <a:pt x="697" y="681"/>
                    </a:lnTo>
                    <a:lnTo>
                      <a:pt x="695" y="679"/>
                    </a:lnTo>
                    <a:lnTo>
                      <a:pt x="685" y="670"/>
                    </a:lnTo>
                    <a:lnTo>
                      <a:pt x="682" y="666"/>
                    </a:lnTo>
                    <a:lnTo>
                      <a:pt x="678" y="662"/>
                    </a:lnTo>
                    <a:lnTo>
                      <a:pt x="674" y="658"/>
                    </a:lnTo>
                    <a:lnTo>
                      <a:pt x="662" y="647"/>
                    </a:lnTo>
                    <a:lnTo>
                      <a:pt x="659" y="647"/>
                    </a:lnTo>
                    <a:lnTo>
                      <a:pt x="657" y="647"/>
                    </a:lnTo>
                    <a:lnTo>
                      <a:pt x="641" y="645"/>
                    </a:lnTo>
                    <a:lnTo>
                      <a:pt x="634" y="645"/>
                    </a:lnTo>
                    <a:lnTo>
                      <a:pt x="605" y="645"/>
                    </a:lnTo>
                    <a:lnTo>
                      <a:pt x="588" y="645"/>
                    </a:lnTo>
                    <a:lnTo>
                      <a:pt x="576" y="645"/>
                    </a:lnTo>
                    <a:lnTo>
                      <a:pt x="570" y="645"/>
                    </a:lnTo>
                    <a:lnTo>
                      <a:pt x="557" y="643"/>
                    </a:lnTo>
                    <a:lnTo>
                      <a:pt x="555" y="643"/>
                    </a:lnTo>
                    <a:lnTo>
                      <a:pt x="553" y="643"/>
                    </a:lnTo>
                    <a:lnTo>
                      <a:pt x="543" y="643"/>
                    </a:lnTo>
                    <a:lnTo>
                      <a:pt x="538" y="643"/>
                    </a:lnTo>
                    <a:lnTo>
                      <a:pt x="536" y="643"/>
                    </a:lnTo>
                    <a:lnTo>
                      <a:pt x="509" y="643"/>
                    </a:lnTo>
                    <a:lnTo>
                      <a:pt x="497" y="641"/>
                    </a:lnTo>
                    <a:lnTo>
                      <a:pt x="470" y="641"/>
                    </a:lnTo>
                    <a:lnTo>
                      <a:pt x="447" y="641"/>
                    </a:lnTo>
                    <a:lnTo>
                      <a:pt x="442" y="639"/>
                    </a:lnTo>
                    <a:lnTo>
                      <a:pt x="440" y="639"/>
                    </a:lnTo>
                    <a:lnTo>
                      <a:pt x="438" y="639"/>
                    </a:lnTo>
                    <a:lnTo>
                      <a:pt x="434" y="639"/>
                    </a:lnTo>
                    <a:lnTo>
                      <a:pt x="432" y="639"/>
                    </a:lnTo>
                    <a:lnTo>
                      <a:pt x="422" y="639"/>
                    </a:lnTo>
                    <a:lnTo>
                      <a:pt x="420" y="639"/>
                    </a:lnTo>
                    <a:lnTo>
                      <a:pt x="419" y="639"/>
                    </a:lnTo>
                    <a:lnTo>
                      <a:pt x="409" y="639"/>
                    </a:lnTo>
                    <a:lnTo>
                      <a:pt x="399" y="639"/>
                    </a:lnTo>
                    <a:lnTo>
                      <a:pt x="392" y="639"/>
                    </a:lnTo>
                    <a:lnTo>
                      <a:pt x="382" y="637"/>
                    </a:lnTo>
                    <a:lnTo>
                      <a:pt x="380" y="637"/>
                    </a:lnTo>
                    <a:lnTo>
                      <a:pt x="374" y="637"/>
                    </a:lnTo>
                    <a:lnTo>
                      <a:pt x="369" y="637"/>
                    </a:lnTo>
                    <a:lnTo>
                      <a:pt x="365" y="637"/>
                    </a:lnTo>
                    <a:lnTo>
                      <a:pt x="361" y="637"/>
                    </a:lnTo>
                    <a:lnTo>
                      <a:pt x="353" y="637"/>
                    </a:lnTo>
                    <a:lnTo>
                      <a:pt x="349" y="637"/>
                    </a:lnTo>
                    <a:lnTo>
                      <a:pt x="338" y="637"/>
                    </a:lnTo>
                    <a:lnTo>
                      <a:pt x="336" y="637"/>
                    </a:lnTo>
                    <a:lnTo>
                      <a:pt x="330" y="637"/>
                    </a:lnTo>
                    <a:lnTo>
                      <a:pt x="330" y="631"/>
                    </a:lnTo>
                    <a:lnTo>
                      <a:pt x="334" y="606"/>
                    </a:lnTo>
                    <a:lnTo>
                      <a:pt x="334" y="601"/>
                    </a:lnTo>
                    <a:lnTo>
                      <a:pt x="334" y="595"/>
                    </a:lnTo>
                    <a:lnTo>
                      <a:pt x="332" y="593"/>
                    </a:lnTo>
                    <a:lnTo>
                      <a:pt x="328" y="585"/>
                    </a:lnTo>
                    <a:lnTo>
                      <a:pt x="323" y="579"/>
                    </a:lnTo>
                    <a:lnTo>
                      <a:pt x="319" y="572"/>
                    </a:lnTo>
                    <a:lnTo>
                      <a:pt x="311" y="562"/>
                    </a:lnTo>
                    <a:lnTo>
                      <a:pt x="309" y="558"/>
                    </a:lnTo>
                    <a:lnTo>
                      <a:pt x="305" y="553"/>
                    </a:lnTo>
                    <a:lnTo>
                      <a:pt x="301" y="547"/>
                    </a:lnTo>
                    <a:lnTo>
                      <a:pt x="300" y="543"/>
                    </a:lnTo>
                    <a:lnTo>
                      <a:pt x="296" y="539"/>
                    </a:lnTo>
                    <a:lnTo>
                      <a:pt x="292" y="533"/>
                    </a:lnTo>
                    <a:lnTo>
                      <a:pt x="290" y="531"/>
                    </a:lnTo>
                    <a:lnTo>
                      <a:pt x="286" y="535"/>
                    </a:lnTo>
                    <a:lnTo>
                      <a:pt x="286" y="537"/>
                    </a:lnTo>
                    <a:lnTo>
                      <a:pt x="284" y="537"/>
                    </a:lnTo>
                    <a:lnTo>
                      <a:pt x="275" y="543"/>
                    </a:lnTo>
                    <a:lnTo>
                      <a:pt x="259" y="555"/>
                    </a:lnTo>
                    <a:lnTo>
                      <a:pt x="257" y="551"/>
                    </a:lnTo>
                    <a:lnTo>
                      <a:pt x="255" y="549"/>
                    </a:lnTo>
                    <a:lnTo>
                      <a:pt x="253" y="549"/>
                    </a:lnTo>
                    <a:lnTo>
                      <a:pt x="253" y="547"/>
                    </a:lnTo>
                    <a:lnTo>
                      <a:pt x="253" y="543"/>
                    </a:lnTo>
                    <a:lnTo>
                      <a:pt x="255" y="539"/>
                    </a:lnTo>
                    <a:lnTo>
                      <a:pt x="255" y="535"/>
                    </a:lnTo>
                    <a:lnTo>
                      <a:pt x="257" y="535"/>
                    </a:lnTo>
                    <a:lnTo>
                      <a:pt x="257" y="533"/>
                    </a:lnTo>
                    <a:lnTo>
                      <a:pt x="259" y="533"/>
                    </a:lnTo>
                    <a:lnTo>
                      <a:pt x="261" y="533"/>
                    </a:lnTo>
                    <a:lnTo>
                      <a:pt x="261" y="531"/>
                    </a:lnTo>
                    <a:lnTo>
                      <a:pt x="261" y="530"/>
                    </a:lnTo>
                    <a:lnTo>
                      <a:pt x="261" y="526"/>
                    </a:lnTo>
                    <a:lnTo>
                      <a:pt x="257" y="524"/>
                    </a:lnTo>
                    <a:lnTo>
                      <a:pt x="257" y="522"/>
                    </a:lnTo>
                    <a:lnTo>
                      <a:pt x="257" y="518"/>
                    </a:lnTo>
                    <a:lnTo>
                      <a:pt x="259" y="518"/>
                    </a:lnTo>
                    <a:lnTo>
                      <a:pt x="259" y="516"/>
                    </a:lnTo>
                    <a:lnTo>
                      <a:pt x="255" y="516"/>
                    </a:lnTo>
                    <a:lnTo>
                      <a:pt x="244" y="514"/>
                    </a:lnTo>
                    <a:lnTo>
                      <a:pt x="240" y="514"/>
                    </a:lnTo>
                    <a:lnTo>
                      <a:pt x="238" y="514"/>
                    </a:lnTo>
                    <a:lnTo>
                      <a:pt x="234" y="514"/>
                    </a:lnTo>
                    <a:lnTo>
                      <a:pt x="221" y="512"/>
                    </a:lnTo>
                    <a:lnTo>
                      <a:pt x="219" y="512"/>
                    </a:lnTo>
                    <a:lnTo>
                      <a:pt x="209" y="512"/>
                    </a:lnTo>
                    <a:lnTo>
                      <a:pt x="202" y="512"/>
                    </a:lnTo>
                    <a:lnTo>
                      <a:pt x="200" y="512"/>
                    </a:lnTo>
                    <a:lnTo>
                      <a:pt x="194" y="510"/>
                    </a:lnTo>
                    <a:lnTo>
                      <a:pt x="192" y="510"/>
                    </a:lnTo>
                    <a:lnTo>
                      <a:pt x="175" y="510"/>
                    </a:lnTo>
                    <a:lnTo>
                      <a:pt x="163" y="508"/>
                    </a:lnTo>
                    <a:lnTo>
                      <a:pt x="142" y="507"/>
                    </a:lnTo>
                    <a:lnTo>
                      <a:pt x="138" y="507"/>
                    </a:lnTo>
                    <a:lnTo>
                      <a:pt x="136" y="507"/>
                    </a:lnTo>
                    <a:lnTo>
                      <a:pt x="134" y="507"/>
                    </a:lnTo>
                    <a:lnTo>
                      <a:pt x="133" y="507"/>
                    </a:lnTo>
                    <a:lnTo>
                      <a:pt x="127" y="507"/>
                    </a:lnTo>
                    <a:lnTo>
                      <a:pt x="119" y="507"/>
                    </a:lnTo>
                    <a:lnTo>
                      <a:pt x="104" y="505"/>
                    </a:lnTo>
                    <a:lnTo>
                      <a:pt x="100" y="505"/>
                    </a:lnTo>
                    <a:lnTo>
                      <a:pt x="92" y="505"/>
                    </a:lnTo>
                    <a:lnTo>
                      <a:pt x="65" y="501"/>
                    </a:lnTo>
                    <a:lnTo>
                      <a:pt x="61" y="501"/>
                    </a:lnTo>
                    <a:lnTo>
                      <a:pt x="52" y="501"/>
                    </a:lnTo>
                    <a:lnTo>
                      <a:pt x="46" y="501"/>
                    </a:lnTo>
                    <a:lnTo>
                      <a:pt x="37" y="499"/>
                    </a:lnTo>
                    <a:lnTo>
                      <a:pt x="23" y="499"/>
                    </a:lnTo>
                    <a:lnTo>
                      <a:pt x="21" y="499"/>
                    </a:lnTo>
                    <a:lnTo>
                      <a:pt x="19" y="499"/>
                    </a:lnTo>
                    <a:lnTo>
                      <a:pt x="13" y="499"/>
                    </a:lnTo>
                    <a:lnTo>
                      <a:pt x="0" y="497"/>
                    </a:lnTo>
                  </a:path>
                </a:pathLst>
              </a:custGeom>
              <a:noFill/>
              <a:ln w="6350">
                <a:solidFill>
                  <a:srgbClr val="6E6E6E"/>
                </a:solidFill>
                <a:prstDash val="solid"/>
                <a:round/>
                <a:headEnd/>
                <a:tailEnd/>
              </a:ln>
            </p:spPr>
            <p:txBody>
              <a:bodyPr/>
              <a:lstStyle/>
              <a:p>
                <a:endParaRPr lang="en-US"/>
              </a:p>
            </p:txBody>
          </p:sp>
          <p:sp>
            <p:nvSpPr>
              <p:cNvPr id="38257" name="Freeform 114"/>
              <p:cNvSpPr>
                <a:spLocks/>
              </p:cNvSpPr>
              <p:nvPr/>
            </p:nvSpPr>
            <p:spPr bwMode="auto">
              <a:xfrm>
                <a:off x="602" y="816"/>
                <a:ext cx="848" cy="555"/>
              </a:xfrm>
              <a:custGeom>
                <a:avLst/>
                <a:gdLst>
                  <a:gd name="T0" fmla="*/ 624 w 848"/>
                  <a:gd name="T1" fmla="*/ 495 h 555"/>
                  <a:gd name="T2" fmla="*/ 593 w 848"/>
                  <a:gd name="T3" fmla="*/ 497 h 555"/>
                  <a:gd name="T4" fmla="*/ 576 w 848"/>
                  <a:gd name="T5" fmla="*/ 495 h 555"/>
                  <a:gd name="T6" fmla="*/ 560 w 848"/>
                  <a:gd name="T7" fmla="*/ 499 h 555"/>
                  <a:gd name="T8" fmla="*/ 545 w 848"/>
                  <a:gd name="T9" fmla="*/ 501 h 555"/>
                  <a:gd name="T10" fmla="*/ 526 w 848"/>
                  <a:gd name="T11" fmla="*/ 505 h 555"/>
                  <a:gd name="T12" fmla="*/ 508 w 848"/>
                  <a:gd name="T13" fmla="*/ 511 h 555"/>
                  <a:gd name="T14" fmla="*/ 493 w 848"/>
                  <a:gd name="T15" fmla="*/ 516 h 555"/>
                  <a:gd name="T16" fmla="*/ 483 w 848"/>
                  <a:gd name="T17" fmla="*/ 522 h 555"/>
                  <a:gd name="T18" fmla="*/ 466 w 848"/>
                  <a:gd name="T19" fmla="*/ 532 h 555"/>
                  <a:gd name="T20" fmla="*/ 457 w 848"/>
                  <a:gd name="T21" fmla="*/ 530 h 555"/>
                  <a:gd name="T22" fmla="*/ 293 w 848"/>
                  <a:gd name="T23" fmla="*/ 555 h 555"/>
                  <a:gd name="T24" fmla="*/ 169 w 848"/>
                  <a:gd name="T25" fmla="*/ 551 h 555"/>
                  <a:gd name="T26" fmla="*/ 65 w 848"/>
                  <a:gd name="T27" fmla="*/ 547 h 555"/>
                  <a:gd name="T28" fmla="*/ 11 w 848"/>
                  <a:gd name="T29" fmla="*/ 474 h 555"/>
                  <a:gd name="T30" fmla="*/ 32 w 848"/>
                  <a:gd name="T31" fmla="*/ 443 h 555"/>
                  <a:gd name="T32" fmla="*/ 50 w 848"/>
                  <a:gd name="T33" fmla="*/ 453 h 555"/>
                  <a:gd name="T34" fmla="*/ 69 w 848"/>
                  <a:gd name="T35" fmla="*/ 453 h 555"/>
                  <a:gd name="T36" fmla="*/ 90 w 848"/>
                  <a:gd name="T37" fmla="*/ 439 h 555"/>
                  <a:gd name="T38" fmla="*/ 94 w 848"/>
                  <a:gd name="T39" fmla="*/ 416 h 555"/>
                  <a:gd name="T40" fmla="*/ 96 w 848"/>
                  <a:gd name="T41" fmla="*/ 395 h 555"/>
                  <a:gd name="T42" fmla="*/ 111 w 848"/>
                  <a:gd name="T43" fmla="*/ 380 h 555"/>
                  <a:gd name="T44" fmla="*/ 130 w 848"/>
                  <a:gd name="T45" fmla="*/ 368 h 555"/>
                  <a:gd name="T46" fmla="*/ 151 w 848"/>
                  <a:gd name="T47" fmla="*/ 359 h 555"/>
                  <a:gd name="T48" fmla="*/ 178 w 848"/>
                  <a:gd name="T49" fmla="*/ 345 h 555"/>
                  <a:gd name="T50" fmla="*/ 207 w 848"/>
                  <a:gd name="T51" fmla="*/ 343 h 555"/>
                  <a:gd name="T52" fmla="*/ 230 w 848"/>
                  <a:gd name="T53" fmla="*/ 347 h 555"/>
                  <a:gd name="T54" fmla="*/ 259 w 848"/>
                  <a:gd name="T55" fmla="*/ 342 h 555"/>
                  <a:gd name="T56" fmla="*/ 280 w 848"/>
                  <a:gd name="T57" fmla="*/ 328 h 555"/>
                  <a:gd name="T58" fmla="*/ 301 w 848"/>
                  <a:gd name="T59" fmla="*/ 313 h 555"/>
                  <a:gd name="T60" fmla="*/ 320 w 848"/>
                  <a:gd name="T61" fmla="*/ 309 h 555"/>
                  <a:gd name="T62" fmla="*/ 330 w 848"/>
                  <a:gd name="T63" fmla="*/ 294 h 555"/>
                  <a:gd name="T64" fmla="*/ 355 w 848"/>
                  <a:gd name="T65" fmla="*/ 280 h 555"/>
                  <a:gd name="T66" fmla="*/ 380 w 848"/>
                  <a:gd name="T67" fmla="*/ 272 h 555"/>
                  <a:gd name="T68" fmla="*/ 403 w 848"/>
                  <a:gd name="T69" fmla="*/ 278 h 555"/>
                  <a:gd name="T70" fmla="*/ 420 w 848"/>
                  <a:gd name="T71" fmla="*/ 261 h 555"/>
                  <a:gd name="T72" fmla="*/ 432 w 848"/>
                  <a:gd name="T73" fmla="*/ 240 h 555"/>
                  <a:gd name="T74" fmla="*/ 435 w 848"/>
                  <a:gd name="T75" fmla="*/ 219 h 555"/>
                  <a:gd name="T76" fmla="*/ 457 w 848"/>
                  <a:gd name="T77" fmla="*/ 226 h 555"/>
                  <a:gd name="T78" fmla="*/ 468 w 848"/>
                  <a:gd name="T79" fmla="*/ 209 h 555"/>
                  <a:gd name="T80" fmla="*/ 485 w 848"/>
                  <a:gd name="T81" fmla="*/ 194 h 555"/>
                  <a:gd name="T82" fmla="*/ 505 w 848"/>
                  <a:gd name="T83" fmla="*/ 180 h 555"/>
                  <a:gd name="T84" fmla="*/ 522 w 848"/>
                  <a:gd name="T85" fmla="*/ 190 h 555"/>
                  <a:gd name="T86" fmla="*/ 518 w 848"/>
                  <a:gd name="T87" fmla="*/ 207 h 555"/>
                  <a:gd name="T88" fmla="*/ 533 w 848"/>
                  <a:gd name="T89" fmla="*/ 217 h 555"/>
                  <a:gd name="T90" fmla="*/ 555 w 848"/>
                  <a:gd name="T91" fmla="*/ 203 h 555"/>
                  <a:gd name="T92" fmla="*/ 591 w 848"/>
                  <a:gd name="T93" fmla="*/ 165 h 555"/>
                  <a:gd name="T94" fmla="*/ 614 w 848"/>
                  <a:gd name="T95" fmla="*/ 157 h 555"/>
                  <a:gd name="T96" fmla="*/ 631 w 848"/>
                  <a:gd name="T97" fmla="*/ 151 h 555"/>
                  <a:gd name="T98" fmla="*/ 647 w 848"/>
                  <a:gd name="T99" fmla="*/ 153 h 555"/>
                  <a:gd name="T100" fmla="*/ 660 w 848"/>
                  <a:gd name="T101" fmla="*/ 169 h 555"/>
                  <a:gd name="T102" fmla="*/ 685 w 848"/>
                  <a:gd name="T103" fmla="*/ 163 h 555"/>
                  <a:gd name="T104" fmla="*/ 723 w 848"/>
                  <a:gd name="T105" fmla="*/ 105 h 555"/>
                  <a:gd name="T106" fmla="*/ 752 w 848"/>
                  <a:gd name="T107" fmla="*/ 84 h 555"/>
                  <a:gd name="T108" fmla="*/ 770 w 848"/>
                  <a:gd name="T109" fmla="*/ 88 h 555"/>
                  <a:gd name="T110" fmla="*/ 783 w 848"/>
                  <a:gd name="T111" fmla="*/ 84 h 555"/>
                  <a:gd name="T112" fmla="*/ 777 w 848"/>
                  <a:gd name="T113" fmla="*/ 69 h 555"/>
                  <a:gd name="T114" fmla="*/ 783 w 848"/>
                  <a:gd name="T115" fmla="*/ 48 h 555"/>
                  <a:gd name="T116" fmla="*/ 789 w 848"/>
                  <a:gd name="T117" fmla="*/ 27 h 555"/>
                  <a:gd name="T118" fmla="*/ 793 w 848"/>
                  <a:gd name="T119" fmla="*/ 6 h 5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8"/>
                  <a:gd name="T181" fmla="*/ 0 h 555"/>
                  <a:gd name="T182" fmla="*/ 848 w 848"/>
                  <a:gd name="T183" fmla="*/ 555 h 5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8" h="555">
                    <a:moveTo>
                      <a:pt x="710" y="501"/>
                    </a:moveTo>
                    <a:lnTo>
                      <a:pt x="697" y="501"/>
                    </a:lnTo>
                    <a:lnTo>
                      <a:pt x="695" y="501"/>
                    </a:lnTo>
                    <a:lnTo>
                      <a:pt x="687" y="499"/>
                    </a:lnTo>
                    <a:lnTo>
                      <a:pt x="660" y="497"/>
                    </a:lnTo>
                    <a:lnTo>
                      <a:pt x="647" y="497"/>
                    </a:lnTo>
                    <a:lnTo>
                      <a:pt x="637" y="495"/>
                    </a:lnTo>
                    <a:lnTo>
                      <a:pt x="635" y="495"/>
                    </a:lnTo>
                    <a:lnTo>
                      <a:pt x="633" y="495"/>
                    </a:lnTo>
                    <a:lnTo>
                      <a:pt x="629" y="495"/>
                    </a:lnTo>
                    <a:lnTo>
                      <a:pt x="626" y="495"/>
                    </a:lnTo>
                    <a:lnTo>
                      <a:pt x="624" y="495"/>
                    </a:lnTo>
                    <a:lnTo>
                      <a:pt x="622" y="495"/>
                    </a:lnTo>
                    <a:lnTo>
                      <a:pt x="620" y="495"/>
                    </a:lnTo>
                    <a:lnTo>
                      <a:pt x="618" y="493"/>
                    </a:lnTo>
                    <a:lnTo>
                      <a:pt x="614" y="493"/>
                    </a:lnTo>
                    <a:lnTo>
                      <a:pt x="612" y="493"/>
                    </a:lnTo>
                    <a:lnTo>
                      <a:pt x="606" y="493"/>
                    </a:lnTo>
                    <a:lnTo>
                      <a:pt x="604" y="493"/>
                    </a:lnTo>
                    <a:lnTo>
                      <a:pt x="603" y="493"/>
                    </a:lnTo>
                    <a:lnTo>
                      <a:pt x="601" y="495"/>
                    </a:lnTo>
                    <a:lnTo>
                      <a:pt x="597" y="495"/>
                    </a:lnTo>
                    <a:lnTo>
                      <a:pt x="595" y="495"/>
                    </a:lnTo>
                    <a:lnTo>
                      <a:pt x="593" y="497"/>
                    </a:lnTo>
                    <a:lnTo>
                      <a:pt x="591" y="497"/>
                    </a:lnTo>
                    <a:lnTo>
                      <a:pt x="589" y="497"/>
                    </a:lnTo>
                    <a:lnTo>
                      <a:pt x="589" y="495"/>
                    </a:lnTo>
                    <a:lnTo>
                      <a:pt x="587" y="495"/>
                    </a:lnTo>
                    <a:lnTo>
                      <a:pt x="585" y="495"/>
                    </a:lnTo>
                    <a:lnTo>
                      <a:pt x="583" y="495"/>
                    </a:lnTo>
                    <a:lnTo>
                      <a:pt x="581" y="495"/>
                    </a:lnTo>
                    <a:lnTo>
                      <a:pt x="579" y="495"/>
                    </a:lnTo>
                    <a:lnTo>
                      <a:pt x="579" y="497"/>
                    </a:lnTo>
                    <a:lnTo>
                      <a:pt x="578" y="499"/>
                    </a:lnTo>
                    <a:lnTo>
                      <a:pt x="576" y="497"/>
                    </a:lnTo>
                    <a:lnTo>
                      <a:pt x="576" y="495"/>
                    </a:lnTo>
                    <a:lnTo>
                      <a:pt x="576" y="493"/>
                    </a:lnTo>
                    <a:lnTo>
                      <a:pt x="576" y="491"/>
                    </a:lnTo>
                    <a:lnTo>
                      <a:pt x="574" y="489"/>
                    </a:lnTo>
                    <a:lnTo>
                      <a:pt x="574" y="487"/>
                    </a:lnTo>
                    <a:lnTo>
                      <a:pt x="572" y="486"/>
                    </a:lnTo>
                    <a:lnTo>
                      <a:pt x="572" y="487"/>
                    </a:lnTo>
                    <a:lnTo>
                      <a:pt x="568" y="489"/>
                    </a:lnTo>
                    <a:lnTo>
                      <a:pt x="566" y="491"/>
                    </a:lnTo>
                    <a:lnTo>
                      <a:pt x="564" y="491"/>
                    </a:lnTo>
                    <a:lnTo>
                      <a:pt x="562" y="493"/>
                    </a:lnTo>
                    <a:lnTo>
                      <a:pt x="560" y="497"/>
                    </a:lnTo>
                    <a:lnTo>
                      <a:pt x="560" y="499"/>
                    </a:lnTo>
                    <a:lnTo>
                      <a:pt x="558" y="501"/>
                    </a:lnTo>
                    <a:lnTo>
                      <a:pt x="558" y="503"/>
                    </a:lnTo>
                    <a:lnTo>
                      <a:pt x="556" y="503"/>
                    </a:lnTo>
                    <a:lnTo>
                      <a:pt x="555" y="503"/>
                    </a:lnTo>
                    <a:lnTo>
                      <a:pt x="553" y="503"/>
                    </a:lnTo>
                    <a:lnTo>
                      <a:pt x="555" y="501"/>
                    </a:lnTo>
                    <a:lnTo>
                      <a:pt x="553" y="501"/>
                    </a:lnTo>
                    <a:lnTo>
                      <a:pt x="553" y="499"/>
                    </a:lnTo>
                    <a:lnTo>
                      <a:pt x="551" y="499"/>
                    </a:lnTo>
                    <a:lnTo>
                      <a:pt x="549" y="499"/>
                    </a:lnTo>
                    <a:lnTo>
                      <a:pt x="547" y="499"/>
                    </a:lnTo>
                    <a:lnTo>
                      <a:pt x="545" y="501"/>
                    </a:lnTo>
                    <a:lnTo>
                      <a:pt x="543" y="501"/>
                    </a:lnTo>
                    <a:lnTo>
                      <a:pt x="541" y="503"/>
                    </a:lnTo>
                    <a:lnTo>
                      <a:pt x="539" y="503"/>
                    </a:lnTo>
                    <a:lnTo>
                      <a:pt x="537" y="503"/>
                    </a:lnTo>
                    <a:lnTo>
                      <a:pt x="535" y="503"/>
                    </a:lnTo>
                    <a:lnTo>
                      <a:pt x="533" y="505"/>
                    </a:lnTo>
                    <a:lnTo>
                      <a:pt x="531" y="505"/>
                    </a:lnTo>
                    <a:lnTo>
                      <a:pt x="531" y="507"/>
                    </a:lnTo>
                    <a:lnTo>
                      <a:pt x="530" y="507"/>
                    </a:lnTo>
                    <a:lnTo>
                      <a:pt x="530" y="505"/>
                    </a:lnTo>
                    <a:lnTo>
                      <a:pt x="528" y="505"/>
                    </a:lnTo>
                    <a:lnTo>
                      <a:pt x="526" y="505"/>
                    </a:lnTo>
                    <a:lnTo>
                      <a:pt x="524" y="505"/>
                    </a:lnTo>
                    <a:lnTo>
                      <a:pt x="524" y="507"/>
                    </a:lnTo>
                    <a:lnTo>
                      <a:pt x="522" y="507"/>
                    </a:lnTo>
                    <a:lnTo>
                      <a:pt x="520" y="507"/>
                    </a:lnTo>
                    <a:lnTo>
                      <a:pt x="520" y="509"/>
                    </a:lnTo>
                    <a:lnTo>
                      <a:pt x="518" y="509"/>
                    </a:lnTo>
                    <a:lnTo>
                      <a:pt x="518" y="511"/>
                    </a:lnTo>
                    <a:lnTo>
                      <a:pt x="516" y="511"/>
                    </a:lnTo>
                    <a:lnTo>
                      <a:pt x="514" y="511"/>
                    </a:lnTo>
                    <a:lnTo>
                      <a:pt x="512" y="511"/>
                    </a:lnTo>
                    <a:lnTo>
                      <a:pt x="510" y="512"/>
                    </a:lnTo>
                    <a:lnTo>
                      <a:pt x="508" y="511"/>
                    </a:lnTo>
                    <a:lnTo>
                      <a:pt x="507" y="511"/>
                    </a:lnTo>
                    <a:lnTo>
                      <a:pt x="507" y="512"/>
                    </a:lnTo>
                    <a:lnTo>
                      <a:pt x="505" y="512"/>
                    </a:lnTo>
                    <a:lnTo>
                      <a:pt x="503" y="512"/>
                    </a:lnTo>
                    <a:lnTo>
                      <a:pt x="503" y="514"/>
                    </a:lnTo>
                    <a:lnTo>
                      <a:pt x="501" y="516"/>
                    </a:lnTo>
                    <a:lnTo>
                      <a:pt x="499" y="516"/>
                    </a:lnTo>
                    <a:lnTo>
                      <a:pt x="499" y="514"/>
                    </a:lnTo>
                    <a:lnTo>
                      <a:pt x="497" y="514"/>
                    </a:lnTo>
                    <a:lnTo>
                      <a:pt x="495" y="514"/>
                    </a:lnTo>
                    <a:lnTo>
                      <a:pt x="495" y="516"/>
                    </a:lnTo>
                    <a:lnTo>
                      <a:pt x="493" y="516"/>
                    </a:lnTo>
                    <a:lnTo>
                      <a:pt x="493" y="518"/>
                    </a:lnTo>
                    <a:lnTo>
                      <a:pt x="491" y="518"/>
                    </a:lnTo>
                    <a:lnTo>
                      <a:pt x="489" y="518"/>
                    </a:lnTo>
                    <a:lnTo>
                      <a:pt x="487" y="518"/>
                    </a:lnTo>
                    <a:lnTo>
                      <a:pt x="487" y="516"/>
                    </a:lnTo>
                    <a:lnTo>
                      <a:pt x="485" y="514"/>
                    </a:lnTo>
                    <a:lnTo>
                      <a:pt x="483" y="516"/>
                    </a:lnTo>
                    <a:lnTo>
                      <a:pt x="483" y="518"/>
                    </a:lnTo>
                    <a:lnTo>
                      <a:pt x="482" y="518"/>
                    </a:lnTo>
                    <a:lnTo>
                      <a:pt x="482" y="520"/>
                    </a:lnTo>
                    <a:lnTo>
                      <a:pt x="483" y="520"/>
                    </a:lnTo>
                    <a:lnTo>
                      <a:pt x="483" y="522"/>
                    </a:lnTo>
                    <a:lnTo>
                      <a:pt x="483" y="524"/>
                    </a:lnTo>
                    <a:lnTo>
                      <a:pt x="482" y="524"/>
                    </a:lnTo>
                    <a:lnTo>
                      <a:pt x="480" y="526"/>
                    </a:lnTo>
                    <a:lnTo>
                      <a:pt x="478" y="526"/>
                    </a:lnTo>
                    <a:lnTo>
                      <a:pt x="476" y="526"/>
                    </a:lnTo>
                    <a:lnTo>
                      <a:pt x="474" y="526"/>
                    </a:lnTo>
                    <a:lnTo>
                      <a:pt x="472" y="526"/>
                    </a:lnTo>
                    <a:lnTo>
                      <a:pt x="470" y="528"/>
                    </a:lnTo>
                    <a:lnTo>
                      <a:pt x="470" y="530"/>
                    </a:lnTo>
                    <a:lnTo>
                      <a:pt x="468" y="530"/>
                    </a:lnTo>
                    <a:lnTo>
                      <a:pt x="468" y="532"/>
                    </a:lnTo>
                    <a:lnTo>
                      <a:pt x="466" y="532"/>
                    </a:lnTo>
                    <a:lnTo>
                      <a:pt x="464" y="532"/>
                    </a:lnTo>
                    <a:lnTo>
                      <a:pt x="464" y="534"/>
                    </a:lnTo>
                    <a:lnTo>
                      <a:pt x="464" y="535"/>
                    </a:lnTo>
                    <a:lnTo>
                      <a:pt x="462" y="535"/>
                    </a:lnTo>
                    <a:lnTo>
                      <a:pt x="460" y="535"/>
                    </a:lnTo>
                    <a:lnTo>
                      <a:pt x="459" y="535"/>
                    </a:lnTo>
                    <a:lnTo>
                      <a:pt x="457" y="535"/>
                    </a:lnTo>
                    <a:lnTo>
                      <a:pt x="455" y="535"/>
                    </a:lnTo>
                    <a:lnTo>
                      <a:pt x="455" y="534"/>
                    </a:lnTo>
                    <a:lnTo>
                      <a:pt x="457" y="534"/>
                    </a:lnTo>
                    <a:lnTo>
                      <a:pt x="457" y="532"/>
                    </a:lnTo>
                    <a:lnTo>
                      <a:pt x="457" y="530"/>
                    </a:lnTo>
                    <a:lnTo>
                      <a:pt x="455" y="530"/>
                    </a:lnTo>
                    <a:lnTo>
                      <a:pt x="455" y="528"/>
                    </a:lnTo>
                    <a:lnTo>
                      <a:pt x="453" y="528"/>
                    </a:lnTo>
                    <a:lnTo>
                      <a:pt x="447" y="530"/>
                    </a:lnTo>
                    <a:lnTo>
                      <a:pt x="420" y="537"/>
                    </a:lnTo>
                    <a:lnTo>
                      <a:pt x="389" y="545"/>
                    </a:lnTo>
                    <a:lnTo>
                      <a:pt x="388" y="547"/>
                    </a:lnTo>
                    <a:lnTo>
                      <a:pt x="357" y="555"/>
                    </a:lnTo>
                    <a:lnTo>
                      <a:pt x="334" y="555"/>
                    </a:lnTo>
                    <a:lnTo>
                      <a:pt x="332" y="555"/>
                    </a:lnTo>
                    <a:lnTo>
                      <a:pt x="305" y="555"/>
                    </a:lnTo>
                    <a:lnTo>
                      <a:pt x="293" y="555"/>
                    </a:lnTo>
                    <a:lnTo>
                      <a:pt x="292" y="555"/>
                    </a:lnTo>
                    <a:lnTo>
                      <a:pt x="290" y="555"/>
                    </a:lnTo>
                    <a:lnTo>
                      <a:pt x="282" y="555"/>
                    </a:lnTo>
                    <a:lnTo>
                      <a:pt x="276" y="555"/>
                    </a:lnTo>
                    <a:lnTo>
                      <a:pt x="247" y="553"/>
                    </a:lnTo>
                    <a:lnTo>
                      <a:pt x="228" y="553"/>
                    </a:lnTo>
                    <a:lnTo>
                      <a:pt x="207" y="551"/>
                    </a:lnTo>
                    <a:lnTo>
                      <a:pt x="207" y="553"/>
                    </a:lnTo>
                    <a:lnTo>
                      <a:pt x="178" y="553"/>
                    </a:lnTo>
                    <a:lnTo>
                      <a:pt x="176" y="553"/>
                    </a:lnTo>
                    <a:lnTo>
                      <a:pt x="174" y="551"/>
                    </a:lnTo>
                    <a:lnTo>
                      <a:pt x="169" y="551"/>
                    </a:lnTo>
                    <a:lnTo>
                      <a:pt x="161" y="551"/>
                    </a:lnTo>
                    <a:lnTo>
                      <a:pt x="155" y="551"/>
                    </a:lnTo>
                    <a:lnTo>
                      <a:pt x="144" y="551"/>
                    </a:lnTo>
                    <a:lnTo>
                      <a:pt x="136" y="551"/>
                    </a:lnTo>
                    <a:lnTo>
                      <a:pt x="132" y="549"/>
                    </a:lnTo>
                    <a:lnTo>
                      <a:pt x="117" y="549"/>
                    </a:lnTo>
                    <a:lnTo>
                      <a:pt x="113" y="549"/>
                    </a:lnTo>
                    <a:lnTo>
                      <a:pt x="100" y="549"/>
                    </a:lnTo>
                    <a:lnTo>
                      <a:pt x="92" y="547"/>
                    </a:lnTo>
                    <a:lnTo>
                      <a:pt x="88" y="547"/>
                    </a:lnTo>
                    <a:lnTo>
                      <a:pt x="86" y="547"/>
                    </a:lnTo>
                    <a:lnTo>
                      <a:pt x="65" y="547"/>
                    </a:lnTo>
                    <a:lnTo>
                      <a:pt x="55" y="545"/>
                    </a:lnTo>
                    <a:lnTo>
                      <a:pt x="52" y="545"/>
                    </a:lnTo>
                    <a:lnTo>
                      <a:pt x="32" y="545"/>
                    </a:lnTo>
                    <a:lnTo>
                      <a:pt x="30" y="545"/>
                    </a:lnTo>
                    <a:lnTo>
                      <a:pt x="0" y="543"/>
                    </a:lnTo>
                    <a:lnTo>
                      <a:pt x="2" y="526"/>
                    </a:lnTo>
                    <a:lnTo>
                      <a:pt x="4" y="512"/>
                    </a:lnTo>
                    <a:lnTo>
                      <a:pt x="4" y="511"/>
                    </a:lnTo>
                    <a:lnTo>
                      <a:pt x="5" y="505"/>
                    </a:lnTo>
                    <a:lnTo>
                      <a:pt x="7" y="495"/>
                    </a:lnTo>
                    <a:lnTo>
                      <a:pt x="9" y="478"/>
                    </a:lnTo>
                    <a:lnTo>
                      <a:pt x="11" y="474"/>
                    </a:lnTo>
                    <a:lnTo>
                      <a:pt x="11" y="472"/>
                    </a:lnTo>
                    <a:lnTo>
                      <a:pt x="11" y="464"/>
                    </a:lnTo>
                    <a:lnTo>
                      <a:pt x="13" y="459"/>
                    </a:lnTo>
                    <a:lnTo>
                      <a:pt x="15" y="457"/>
                    </a:lnTo>
                    <a:lnTo>
                      <a:pt x="17" y="455"/>
                    </a:lnTo>
                    <a:lnTo>
                      <a:pt x="23" y="453"/>
                    </a:lnTo>
                    <a:lnTo>
                      <a:pt x="23" y="451"/>
                    </a:lnTo>
                    <a:lnTo>
                      <a:pt x="25" y="449"/>
                    </a:lnTo>
                    <a:lnTo>
                      <a:pt x="27" y="449"/>
                    </a:lnTo>
                    <a:lnTo>
                      <a:pt x="28" y="447"/>
                    </a:lnTo>
                    <a:lnTo>
                      <a:pt x="30" y="445"/>
                    </a:lnTo>
                    <a:lnTo>
                      <a:pt x="32" y="443"/>
                    </a:lnTo>
                    <a:lnTo>
                      <a:pt x="34" y="443"/>
                    </a:lnTo>
                    <a:lnTo>
                      <a:pt x="36" y="443"/>
                    </a:lnTo>
                    <a:lnTo>
                      <a:pt x="36" y="445"/>
                    </a:lnTo>
                    <a:lnTo>
                      <a:pt x="38" y="447"/>
                    </a:lnTo>
                    <a:lnTo>
                      <a:pt x="40" y="449"/>
                    </a:lnTo>
                    <a:lnTo>
                      <a:pt x="40" y="451"/>
                    </a:lnTo>
                    <a:lnTo>
                      <a:pt x="40" y="453"/>
                    </a:lnTo>
                    <a:lnTo>
                      <a:pt x="42" y="453"/>
                    </a:lnTo>
                    <a:lnTo>
                      <a:pt x="44" y="455"/>
                    </a:lnTo>
                    <a:lnTo>
                      <a:pt x="46" y="455"/>
                    </a:lnTo>
                    <a:lnTo>
                      <a:pt x="46" y="453"/>
                    </a:lnTo>
                    <a:lnTo>
                      <a:pt x="50" y="453"/>
                    </a:lnTo>
                    <a:lnTo>
                      <a:pt x="52" y="453"/>
                    </a:lnTo>
                    <a:lnTo>
                      <a:pt x="53" y="453"/>
                    </a:lnTo>
                    <a:lnTo>
                      <a:pt x="57" y="453"/>
                    </a:lnTo>
                    <a:lnTo>
                      <a:pt x="59" y="453"/>
                    </a:lnTo>
                    <a:lnTo>
                      <a:pt x="61" y="455"/>
                    </a:lnTo>
                    <a:lnTo>
                      <a:pt x="61" y="453"/>
                    </a:lnTo>
                    <a:lnTo>
                      <a:pt x="61" y="451"/>
                    </a:lnTo>
                    <a:lnTo>
                      <a:pt x="63" y="451"/>
                    </a:lnTo>
                    <a:lnTo>
                      <a:pt x="65" y="451"/>
                    </a:lnTo>
                    <a:lnTo>
                      <a:pt x="65" y="453"/>
                    </a:lnTo>
                    <a:lnTo>
                      <a:pt x="67" y="451"/>
                    </a:lnTo>
                    <a:lnTo>
                      <a:pt x="69" y="453"/>
                    </a:lnTo>
                    <a:lnTo>
                      <a:pt x="71" y="453"/>
                    </a:lnTo>
                    <a:lnTo>
                      <a:pt x="73" y="453"/>
                    </a:lnTo>
                    <a:lnTo>
                      <a:pt x="75" y="451"/>
                    </a:lnTo>
                    <a:lnTo>
                      <a:pt x="75" y="449"/>
                    </a:lnTo>
                    <a:lnTo>
                      <a:pt x="76" y="449"/>
                    </a:lnTo>
                    <a:lnTo>
                      <a:pt x="76" y="447"/>
                    </a:lnTo>
                    <a:lnTo>
                      <a:pt x="78" y="447"/>
                    </a:lnTo>
                    <a:lnTo>
                      <a:pt x="80" y="447"/>
                    </a:lnTo>
                    <a:lnTo>
                      <a:pt x="82" y="447"/>
                    </a:lnTo>
                    <a:lnTo>
                      <a:pt x="84" y="445"/>
                    </a:lnTo>
                    <a:lnTo>
                      <a:pt x="86" y="443"/>
                    </a:lnTo>
                    <a:lnTo>
                      <a:pt x="90" y="439"/>
                    </a:lnTo>
                    <a:lnTo>
                      <a:pt x="92" y="438"/>
                    </a:lnTo>
                    <a:lnTo>
                      <a:pt x="94" y="438"/>
                    </a:lnTo>
                    <a:lnTo>
                      <a:pt x="94" y="436"/>
                    </a:lnTo>
                    <a:lnTo>
                      <a:pt x="92" y="432"/>
                    </a:lnTo>
                    <a:lnTo>
                      <a:pt x="90" y="430"/>
                    </a:lnTo>
                    <a:lnTo>
                      <a:pt x="90" y="428"/>
                    </a:lnTo>
                    <a:lnTo>
                      <a:pt x="90" y="426"/>
                    </a:lnTo>
                    <a:lnTo>
                      <a:pt x="92" y="424"/>
                    </a:lnTo>
                    <a:lnTo>
                      <a:pt x="92" y="422"/>
                    </a:lnTo>
                    <a:lnTo>
                      <a:pt x="90" y="418"/>
                    </a:lnTo>
                    <a:lnTo>
                      <a:pt x="90" y="416"/>
                    </a:lnTo>
                    <a:lnTo>
                      <a:pt x="94" y="416"/>
                    </a:lnTo>
                    <a:lnTo>
                      <a:pt x="96" y="415"/>
                    </a:lnTo>
                    <a:lnTo>
                      <a:pt x="96" y="413"/>
                    </a:lnTo>
                    <a:lnTo>
                      <a:pt x="100" y="411"/>
                    </a:lnTo>
                    <a:lnTo>
                      <a:pt x="100" y="409"/>
                    </a:lnTo>
                    <a:lnTo>
                      <a:pt x="100" y="407"/>
                    </a:lnTo>
                    <a:lnTo>
                      <a:pt x="98" y="405"/>
                    </a:lnTo>
                    <a:lnTo>
                      <a:pt x="100" y="403"/>
                    </a:lnTo>
                    <a:lnTo>
                      <a:pt x="98" y="401"/>
                    </a:lnTo>
                    <a:lnTo>
                      <a:pt x="98" y="399"/>
                    </a:lnTo>
                    <a:lnTo>
                      <a:pt x="96" y="399"/>
                    </a:lnTo>
                    <a:lnTo>
                      <a:pt x="96" y="397"/>
                    </a:lnTo>
                    <a:lnTo>
                      <a:pt x="96" y="395"/>
                    </a:lnTo>
                    <a:lnTo>
                      <a:pt x="98" y="395"/>
                    </a:lnTo>
                    <a:lnTo>
                      <a:pt x="98" y="393"/>
                    </a:lnTo>
                    <a:lnTo>
                      <a:pt x="100" y="391"/>
                    </a:lnTo>
                    <a:lnTo>
                      <a:pt x="101" y="391"/>
                    </a:lnTo>
                    <a:lnTo>
                      <a:pt x="101" y="390"/>
                    </a:lnTo>
                    <a:lnTo>
                      <a:pt x="103" y="390"/>
                    </a:lnTo>
                    <a:lnTo>
                      <a:pt x="103" y="388"/>
                    </a:lnTo>
                    <a:lnTo>
                      <a:pt x="105" y="386"/>
                    </a:lnTo>
                    <a:lnTo>
                      <a:pt x="107" y="386"/>
                    </a:lnTo>
                    <a:lnTo>
                      <a:pt x="109" y="384"/>
                    </a:lnTo>
                    <a:lnTo>
                      <a:pt x="111" y="382"/>
                    </a:lnTo>
                    <a:lnTo>
                      <a:pt x="111" y="380"/>
                    </a:lnTo>
                    <a:lnTo>
                      <a:pt x="113" y="380"/>
                    </a:lnTo>
                    <a:lnTo>
                      <a:pt x="115" y="378"/>
                    </a:lnTo>
                    <a:lnTo>
                      <a:pt x="117" y="378"/>
                    </a:lnTo>
                    <a:lnTo>
                      <a:pt x="119" y="378"/>
                    </a:lnTo>
                    <a:lnTo>
                      <a:pt x="121" y="376"/>
                    </a:lnTo>
                    <a:lnTo>
                      <a:pt x="121" y="374"/>
                    </a:lnTo>
                    <a:lnTo>
                      <a:pt x="124" y="374"/>
                    </a:lnTo>
                    <a:lnTo>
                      <a:pt x="126" y="374"/>
                    </a:lnTo>
                    <a:lnTo>
                      <a:pt x="128" y="374"/>
                    </a:lnTo>
                    <a:lnTo>
                      <a:pt x="130" y="372"/>
                    </a:lnTo>
                    <a:lnTo>
                      <a:pt x="130" y="370"/>
                    </a:lnTo>
                    <a:lnTo>
                      <a:pt x="130" y="368"/>
                    </a:lnTo>
                    <a:lnTo>
                      <a:pt x="132" y="368"/>
                    </a:lnTo>
                    <a:lnTo>
                      <a:pt x="132" y="367"/>
                    </a:lnTo>
                    <a:lnTo>
                      <a:pt x="134" y="365"/>
                    </a:lnTo>
                    <a:lnTo>
                      <a:pt x="136" y="365"/>
                    </a:lnTo>
                    <a:lnTo>
                      <a:pt x="138" y="361"/>
                    </a:lnTo>
                    <a:lnTo>
                      <a:pt x="138" y="359"/>
                    </a:lnTo>
                    <a:lnTo>
                      <a:pt x="140" y="359"/>
                    </a:lnTo>
                    <a:lnTo>
                      <a:pt x="142" y="359"/>
                    </a:lnTo>
                    <a:lnTo>
                      <a:pt x="144" y="359"/>
                    </a:lnTo>
                    <a:lnTo>
                      <a:pt x="146" y="359"/>
                    </a:lnTo>
                    <a:lnTo>
                      <a:pt x="148" y="359"/>
                    </a:lnTo>
                    <a:lnTo>
                      <a:pt x="151" y="359"/>
                    </a:lnTo>
                    <a:lnTo>
                      <a:pt x="153" y="357"/>
                    </a:lnTo>
                    <a:lnTo>
                      <a:pt x="155" y="357"/>
                    </a:lnTo>
                    <a:lnTo>
                      <a:pt x="159" y="355"/>
                    </a:lnTo>
                    <a:lnTo>
                      <a:pt x="161" y="353"/>
                    </a:lnTo>
                    <a:lnTo>
                      <a:pt x="163" y="351"/>
                    </a:lnTo>
                    <a:lnTo>
                      <a:pt x="167" y="349"/>
                    </a:lnTo>
                    <a:lnTo>
                      <a:pt x="169" y="349"/>
                    </a:lnTo>
                    <a:lnTo>
                      <a:pt x="171" y="347"/>
                    </a:lnTo>
                    <a:lnTo>
                      <a:pt x="172" y="345"/>
                    </a:lnTo>
                    <a:lnTo>
                      <a:pt x="174" y="345"/>
                    </a:lnTo>
                    <a:lnTo>
                      <a:pt x="176" y="345"/>
                    </a:lnTo>
                    <a:lnTo>
                      <a:pt x="178" y="345"/>
                    </a:lnTo>
                    <a:lnTo>
                      <a:pt x="182" y="343"/>
                    </a:lnTo>
                    <a:lnTo>
                      <a:pt x="182" y="345"/>
                    </a:lnTo>
                    <a:lnTo>
                      <a:pt x="186" y="345"/>
                    </a:lnTo>
                    <a:lnTo>
                      <a:pt x="190" y="343"/>
                    </a:lnTo>
                    <a:lnTo>
                      <a:pt x="192" y="343"/>
                    </a:lnTo>
                    <a:lnTo>
                      <a:pt x="194" y="343"/>
                    </a:lnTo>
                    <a:lnTo>
                      <a:pt x="197" y="343"/>
                    </a:lnTo>
                    <a:lnTo>
                      <a:pt x="199" y="343"/>
                    </a:lnTo>
                    <a:lnTo>
                      <a:pt x="201" y="343"/>
                    </a:lnTo>
                    <a:lnTo>
                      <a:pt x="203" y="343"/>
                    </a:lnTo>
                    <a:lnTo>
                      <a:pt x="205" y="343"/>
                    </a:lnTo>
                    <a:lnTo>
                      <a:pt x="207" y="343"/>
                    </a:lnTo>
                    <a:lnTo>
                      <a:pt x="209" y="345"/>
                    </a:lnTo>
                    <a:lnTo>
                      <a:pt x="211" y="345"/>
                    </a:lnTo>
                    <a:lnTo>
                      <a:pt x="213" y="343"/>
                    </a:lnTo>
                    <a:lnTo>
                      <a:pt x="213" y="345"/>
                    </a:lnTo>
                    <a:lnTo>
                      <a:pt x="219" y="343"/>
                    </a:lnTo>
                    <a:lnTo>
                      <a:pt x="220" y="342"/>
                    </a:lnTo>
                    <a:lnTo>
                      <a:pt x="222" y="342"/>
                    </a:lnTo>
                    <a:lnTo>
                      <a:pt x="224" y="343"/>
                    </a:lnTo>
                    <a:lnTo>
                      <a:pt x="226" y="345"/>
                    </a:lnTo>
                    <a:lnTo>
                      <a:pt x="226" y="347"/>
                    </a:lnTo>
                    <a:lnTo>
                      <a:pt x="228" y="347"/>
                    </a:lnTo>
                    <a:lnTo>
                      <a:pt x="230" y="347"/>
                    </a:lnTo>
                    <a:lnTo>
                      <a:pt x="232" y="345"/>
                    </a:lnTo>
                    <a:lnTo>
                      <a:pt x="234" y="347"/>
                    </a:lnTo>
                    <a:lnTo>
                      <a:pt x="236" y="347"/>
                    </a:lnTo>
                    <a:lnTo>
                      <a:pt x="240" y="347"/>
                    </a:lnTo>
                    <a:lnTo>
                      <a:pt x="242" y="347"/>
                    </a:lnTo>
                    <a:lnTo>
                      <a:pt x="245" y="347"/>
                    </a:lnTo>
                    <a:lnTo>
                      <a:pt x="251" y="349"/>
                    </a:lnTo>
                    <a:lnTo>
                      <a:pt x="253" y="347"/>
                    </a:lnTo>
                    <a:lnTo>
                      <a:pt x="255" y="347"/>
                    </a:lnTo>
                    <a:lnTo>
                      <a:pt x="257" y="343"/>
                    </a:lnTo>
                    <a:lnTo>
                      <a:pt x="257" y="342"/>
                    </a:lnTo>
                    <a:lnTo>
                      <a:pt x="259" y="342"/>
                    </a:lnTo>
                    <a:lnTo>
                      <a:pt x="259" y="340"/>
                    </a:lnTo>
                    <a:lnTo>
                      <a:pt x="261" y="340"/>
                    </a:lnTo>
                    <a:lnTo>
                      <a:pt x="263" y="338"/>
                    </a:lnTo>
                    <a:lnTo>
                      <a:pt x="265" y="336"/>
                    </a:lnTo>
                    <a:lnTo>
                      <a:pt x="267" y="334"/>
                    </a:lnTo>
                    <a:lnTo>
                      <a:pt x="267" y="332"/>
                    </a:lnTo>
                    <a:lnTo>
                      <a:pt x="268" y="332"/>
                    </a:lnTo>
                    <a:lnTo>
                      <a:pt x="272" y="332"/>
                    </a:lnTo>
                    <a:lnTo>
                      <a:pt x="274" y="332"/>
                    </a:lnTo>
                    <a:lnTo>
                      <a:pt x="276" y="332"/>
                    </a:lnTo>
                    <a:lnTo>
                      <a:pt x="278" y="330"/>
                    </a:lnTo>
                    <a:lnTo>
                      <a:pt x="280" y="328"/>
                    </a:lnTo>
                    <a:lnTo>
                      <a:pt x="282" y="328"/>
                    </a:lnTo>
                    <a:lnTo>
                      <a:pt x="284" y="328"/>
                    </a:lnTo>
                    <a:lnTo>
                      <a:pt x="286" y="324"/>
                    </a:lnTo>
                    <a:lnTo>
                      <a:pt x="288" y="324"/>
                    </a:lnTo>
                    <a:lnTo>
                      <a:pt x="290" y="322"/>
                    </a:lnTo>
                    <a:lnTo>
                      <a:pt x="292" y="322"/>
                    </a:lnTo>
                    <a:lnTo>
                      <a:pt x="293" y="320"/>
                    </a:lnTo>
                    <a:lnTo>
                      <a:pt x="295" y="319"/>
                    </a:lnTo>
                    <a:lnTo>
                      <a:pt x="295" y="317"/>
                    </a:lnTo>
                    <a:lnTo>
                      <a:pt x="297" y="315"/>
                    </a:lnTo>
                    <a:lnTo>
                      <a:pt x="301" y="315"/>
                    </a:lnTo>
                    <a:lnTo>
                      <a:pt x="301" y="313"/>
                    </a:lnTo>
                    <a:lnTo>
                      <a:pt x="305" y="315"/>
                    </a:lnTo>
                    <a:lnTo>
                      <a:pt x="307" y="317"/>
                    </a:lnTo>
                    <a:lnTo>
                      <a:pt x="307" y="319"/>
                    </a:lnTo>
                    <a:lnTo>
                      <a:pt x="309" y="319"/>
                    </a:lnTo>
                    <a:lnTo>
                      <a:pt x="311" y="317"/>
                    </a:lnTo>
                    <a:lnTo>
                      <a:pt x="313" y="317"/>
                    </a:lnTo>
                    <a:lnTo>
                      <a:pt x="313" y="315"/>
                    </a:lnTo>
                    <a:lnTo>
                      <a:pt x="315" y="313"/>
                    </a:lnTo>
                    <a:lnTo>
                      <a:pt x="315" y="311"/>
                    </a:lnTo>
                    <a:lnTo>
                      <a:pt x="316" y="311"/>
                    </a:lnTo>
                    <a:lnTo>
                      <a:pt x="318" y="309"/>
                    </a:lnTo>
                    <a:lnTo>
                      <a:pt x="320" y="309"/>
                    </a:lnTo>
                    <a:lnTo>
                      <a:pt x="320" y="307"/>
                    </a:lnTo>
                    <a:lnTo>
                      <a:pt x="322" y="307"/>
                    </a:lnTo>
                    <a:lnTo>
                      <a:pt x="324" y="307"/>
                    </a:lnTo>
                    <a:lnTo>
                      <a:pt x="324" y="305"/>
                    </a:lnTo>
                    <a:lnTo>
                      <a:pt x="324" y="303"/>
                    </a:lnTo>
                    <a:lnTo>
                      <a:pt x="326" y="301"/>
                    </a:lnTo>
                    <a:lnTo>
                      <a:pt x="324" y="301"/>
                    </a:lnTo>
                    <a:lnTo>
                      <a:pt x="326" y="299"/>
                    </a:lnTo>
                    <a:lnTo>
                      <a:pt x="326" y="297"/>
                    </a:lnTo>
                    <a:lnTo>
                      <a:pt x="326" y="295"/>
                    </a:lnTo>
                    <a:lnTo>
                      <a:pt x="328" y="294"/>
                    </a:lnTo>
                    <a:lnTo>
                      <a:pt x="330" y="294"/>
                    </a:lnTo>
                    <a:lnTo>
                      <a:pt x="332" y="294"/>
                    </a:lnTo>
                    <a:lnTo>
                      <a:pt x="336" y="294"/>
                    </a:lnTo>
                    <a:lnTo>
                      <a:pt x="338" y="294"/>
                    </a:lnTo>
                    <a:lnTo>
                      <a:pt x="341" y="294"/>
                    </a:lnTo>
                    <a:lnTo>
                      <a:pt x="345" y="292"/>
                    </a:lnTo>
                    <a:lnTo>
                      <a:pt x="347" y="290"/>
                    </a:lnTo>
                    <a:lnTo>
                      <a:pt x="349" y="288"/>
                    </a:lnTo>
                    <a:lnTo>
                      <a:pt x="351" y="286"/>
                    </a:lnTo>
                    <a:lnTo>
                      <a:pt x="353" y="284"/>
                    </a:lnTo>
                    <a:lnTo>
                      <a:pt x="353" y="282"/>
                    </a:lnTo>
                    <a:lnTo>
                      <a:pt x="353" y="280"/>
                    </a:lnTo>
                    <a:lnTo>
                      <a:pt x="355" y="280"/>
                    </a:lnTo>
                    <a:lnTo>
                      <a:pt x="357" y="280"/>
                    </a:lnTo>
                    <a:lnTo>
                      <a:pt x="359" y="280"/>
                    </a:lnTo>
                    <a:lnTo>
                      <a:pt x="364" y="280"/>
                    </a:lnTo>
                    <a:lnTo>
                      <a:pt x="366" y="280"/>
                    </a:lnTo>
                    <a:lnTo>
                      <a:pt x="368" y="278"/>
                    </a:lnTo>
                    <a:lnTo>
                      <a:pt x="370" y="278"/>
                    </a:lnTo>
                    <a:lnTo>
                      <a:pt x="370" y="276"/>
                    </a:lnTo>
                    <a:lnTo>
                      <a:pt x="372" y="278"/>
                    </a:lnTo>
                    <a:lnTo>
                      <a:pt x="372" y="276"/>
                    </a:lnTo>
                    <a:lnTo>
                      <a:pt x="376" y="274"/>
                    </a:lnTo>
                    <a:lnTo>
                      <a:pt x="378" y="272"/>
                    </a:lnTo>
                    <a:lnTo>
                      <a:pt x="380" y="272"/>
                    </a:lnTo>
                    <a:lnTo>
                      <a:pt x="382" y="274"/>
                    </a:lnTo>
                    <a:lnTo>
                      <a:pt x="384" y="274"/>
                    </a:lnTo>
                    <a:lnTo>
                      <a:pt x="384" y="272"/>
                    </a:lnTo>
                    <a:lnTo>
                      <a:pt x="386" y="272"/>
                    </a:lnTo>
                    <a:lnTo>
                      <a:pt x="388" y="272"/>
                    </a:lnTo>
                    <a:lnTo>
                      <a:pt x="388" y="274"/>
                    </a:lnTo>
                    <a:lnTo>
                      <a:pt x="389" y="274"/>
                    </a:lnTo>
                    <a:lnTo>
                      <a:pt x="391" y="274"/>
                    </a:lnTo>
                    <a:lnTo>
                      <a:pt x="397" y="276"/>
                    </a:lnTo>
                    <a:lnTo>
                      <a:pt x="399" y="276"/>
                    </a:lnTo>
                    <a:lnTo>
                      <a:pt x="401" y="278"/>
                    </a:lnTo>
                    <a:lnTo>
                      <a:pt x="403" y="278"/>
                    </a:lnTo>
                    <a:lnTo>
                      <a:pt x="405" y="278"/>
                    </a:lnTo>
                    <a:lnTo>
                      <a:pt x="407" y="276"/>
                    </a:lnTo>
                    <a:lnTo>
                      <a:pt x="409" y="274"/>
                    </a:lnTo>
                    <a:lnTo>
                      <a:pt x="411" y="274"/>
                    </a:lnTo>
                    <a:lnTo>
                      <a:pt x="412" y="274"/>
                    </a:lnTo>
                    <a:lnTo>
                      <a:pt x="412" y="272"/>
                    </a:lnTo>
                    <a:lnTo>
                      <a:pt x="412" y="271"/>
                    </a:lnTo>
                    <a:lnTo>
                      <a:pt x="412" y="269"/>
                    </a:lnTo>
                    <a:lnTo>
                      <a:pt x="414" y="267"/>
                    </a:lnTo>
                    <a:lnTo>
                      <a:pt x="416" y="265"/>
                    </a:lnTo>
                    <a:lnTo>
                      <a:pt x="418" y="261"/>
                    </a:lnTo>
                    <a:lnTo>
                      <a:pt x="420" y="261"/>
                    </a:lnTo>
                    <a:lnTo>
                      <a:pt x="422" y="259"/>
                    </a:lnTo>
                    <a:lnTo>
                      <a:pt x="422" y="257"/>
                    </a:lnTo>
                    <a:lnTo>
                      <a:pt x="424" y="257"/>
                    </a:lnTo>
                    <a:lnTo>
                      <a:pt x="424" y="255"/>
                    </a:lnTo>
                    <a:lnTo>
                      <a:pt x="426" y="255"/>
                    </a:lnTo>
                    <a:lnTo>
                      <a:pt x="426" y="251"/>
                    </a:lnTo>
                    <a:lnTo>
                      <a:pt x="426" y="249"/>
                    </a:lnTo>
                    <a:lnTo>
                      <a:pt x="426" y="247"/>
                    </a:lnTo>
                    <a:lnTo>
                      <a:pt x="432" y="244"/>
                    </a:lnTo>
                    <a:lnTo>
                      <a:pt x="432" y="242"/>
                    </a:lnTo>
                    <a:lnTo>
                      <a:pt x="430" y="240"/>
                    </a:lnTo>
                    <a:lnTo>
                      <a:pt x="432" y="240"/>
                    </a:lnTo>
                    <a:lnTo>
                      <a:pt x="432" y="238"/>
                    </a:lnTo>
                    <a:lnTo>
                      <a:pt x="430" y="236"/>
                    </a:lnTo>
                    <a:lnTo>
                      <a:pt x="430" y="232"/>
                    </a:lnTo>
                    <a:lnTo>
                      <a:pt x="430" y="230"/>
                    </a:lnTo>
                    <a:lnTo>
                      <a:pt x="430" y="228"/>
                    </a:lnTo>
                    <a:lnTo>
                      <a:pt x="430" y="226"/>
                    </a:lnTo>
                    <a:lnTo>
                      <a:pt x="430" y="224"/>
                    </a:lnTo>
                    <a:lnTo>
                      <a:pt x="432" y="224"/>
                    </a:lnTo>
                    <a:lnTo>
                      <a:pt x="432" y="223"/>
                    </a:lnTo>
                    <a:lnTo>
                      <a:pt x="432" y="221"/>
                    </a:lnTo>
                    <a:lnTo>
                      <a:pt x="434" y="219"/>
                    </a:lnTo>
                    <a:lnTo>
                      <a:pt x="435" y="219"/>
                    </a:lnTo>
                    <a:lnTo>
                      <a:pt x="437" y="217"/>
                    </a:lnTo>
                    <a:lnTo>
                      <a:pt x="441" y="217"/>
                    </a:lnTo>
                    <a:lnTo>
                      <a:pt x="445" y="219"/>
                    </a:lnTo>
                    <a:lnTo>
                      <a:pt x="447" y="217"/>
                    </a:lnTo>
                    <a:lnTo>
                      <a:pt x="447" y="219"/>
                    </a:lnTo>
                    <a:lnTo>
                      <a:pt x="449" y="221"/>
                    </a:lnTo>
                    <a:lnTo>
                      <a:pt x="451" y="221"/>
                    </a:lnTo>
                    <a:lnTo>
                      <a:pt x="453" y="223"/>
                    </a:lnTo>
                    <a:lnTo>
                      <a:pt x="453" y="224"/>
                    </a:lnTo>
                    <a:lnTo>
                      <a:pt x="455" y="224"/>
                    </a:lnTo>
                    <a:lnTo>
                      <a:pt x="455" y="228"/>
                    </a:lnTo>
                    <a:lnTo>
                      <a:pt x="457" y="226"/>
                    </a:lnTo>
                    <a:lnTo>
                      <a:pt x="459" y="226"/>
                    </a:lnTo>
                    <a:lnTo>
                      <a:pt x="460" y="226"/>
                    </a:lnTo>
                    <a:lnTo>
                      <a:pt x="460" y="224"/>
                    </a:lnTo>
                    <a:lnTo>
                      <a:pt x="460" y="223"/>
                    </a:lnTo>
                    <a:lnTo>
                      <a:pt x="462" y="221"/>
                    </a:lnTo>
                    <a:lnTo>
                      <a:pt x="466" y="217"/>
                    </a:lnTo>
                    <a:lnTo>
                      <a:pt x="466" y="215"/>
                    </a:lnTo>
                    <a:lnTo>
                      <a:pt x="466" y="213"/>
                    </a:lnTo>
                    <a:lnTo>
                      <a:pt x="468" y="213"/>
                    </a:lnTo>
                    <a:lnTo>
                      <a:pt x="470" y="211"/>
                    </a:lnTo>
                    <a:lnTo>
                      <a:pt x="470" y="209"/>
                    </a:lnTo>
                    <a:lnTo>
                      <a:pt x="468" y="209"/>
                    </a:lnTo>
                    <a:lnTo>
                      <a:pt x="466" y="207"/>
                    </a:lnTo>
                    <a:lnTo>
                      <a:pt x="466" y="205"/>
                    </a:lnTo>
                    <a:lnTo>
                      <a:pt x="468" y="203"/>
                    </a:lnTo>
                    <a:lnTo>
                      <a:pt x="468" y="201"/>
                    </a:lnTo>
                    <a:lnTo>
                      <a:pt x="470" y="201"/>
                    </a:lnTo>
                    <a:lnTo>
                      <a:pt x="470" y="199"/>
                    </a:lnTo>
                    <a:lnTo>
                      <a:pt x="472" y="199"/>
                    </a:lnTo>
                    <a:lnTo>
                      <a:pt x="474" y="199"/>
                    </a:lnTo>
                    <a:lnTo>
                      <a:pt x="476" y="199"/>
                    </a:lnTo>
                    <a:lnTo>
                      <a:pt x="478" y="198"/>
                    </a:lnTo>
                    <a:lnTo>
                      <a:pt x="483" y="194"/>
                    </a:lnTo>
                    <a:lnTo>
                      <a:pt x="485" y="194"/>
                    </a:lnTo>
                    <a:lnTo>
                      <a:pt x="487" y="192"/>
                    </a:lnTo>
                    <a:lnTo>
                      <a:pt x="487" y="190"/>
                    </a:lnTo>
                    <a:lnTo>
                      <a:pt x="489" y="190"/>
                    </a:lnTo>
                    <a:lnTo>
                      <a:pt x="491" y="190"/>
                    </a:lnTo>
                    <a:lnTo>
                      <a:pt x="491" y="188"/>
                    </a:lnTo>
                    <a:lnTo>
                      <a:pt x="495" y="188"/>
                    </a:lnTo>
                    <a:lnTo>
                      <a:pt x="497" y="186"/>
                    </a:lnTo>
                    <a:lnTo>
                      <a:pt x="497" y="184"/>
                    </a:lnTo>
                    <a:lnTo>
                      <a:pt x="501" y="184"/>
                    </a:lnTo>
                    <a:lnTo>
                      <a:pt x="501" y="182"/>
                    </a:lnTo>
                    <a:lnTo>
                      <a:pt x="503" y="182"/>
                    </a:lnTo>
                    <a:lnTo>
                      <a:pt x="505" y="180"/>
                    </a:lnTo>
                    <a:lnTo>
                      <a:pt x="507" y="182"/>
                    </a:lnTo>
                    <a:lnTo>
                      <a:pt x="507" y="180"/>
                    </a:lnTo>
                    <a:lnTo>
                      <a:pt x="508" y="178"/>
                    </a:lnTo>
                    <a:lnTo>
                      <a:pt x="510" y="178"/>
                    </a:lnTo>
                    <a:lnTo>
                      <a:pt x="512" y="178"/>
                    </a:lnTo>
                    <a:lnTo>
                      <a:pt x="514" y="180"/>
                    </a:lnTo>
                    <a:lnTo>
                      <a:pt x="516" y="182"/>
                    </a:lnTo>
                    <a:lnTo>
                      <a:pt x="516" y="184"/>
                    </a:lnTo>
                    <a:lnTo>
                      <a:pt x="518" y="186"/>
                    </a:lnTo>
                    <a:lnTo>
                      <a:pt x="520" y="188"/>
                    </a:lnTo>
                    <a:lnTo>
                      <a:pt x="522" y="188"/>
                    </a:lnTo>
                    <a:lnTo>
                      <a:pt x="522" y="190"/>
                    </a:lnTo>
                    <a:lnTo>
                      <a:pt x="524" y="192"/>
                    </a:lnTo>
                    <a:lnTo>
                      <a:pt x="522" y="192"/>
                    </a:lnTo>
                    <a:lnTo>
                      <a:pt x="522" y="194"/>
                    </a:lnTo>
                    <a:lnTo>
                      <a:pt x="520" y="196"/>
                    </a:lnTo>
                    <a:lnTo>
                      <a:pt x="518" y="198"/>
                    </a:lnTo>
                    <a:lnTo>
                      <a:pt x="518" y="199"/>
                    </a:lnTo>
                    <a:lnTo>
                      <a:pt x="516" y="199"/>
                    </a:lnTo>
                    <a:lnTo>
                      <a:pt x="516" y="201"/>
                    </a:lnTo>
                    <a:lnTo>
                      <a:pt x="518" y="203"/>
                    </a:lnTo>
                    <a:lnTo>
                      <a:pt x="518" y="205"/>
                    </a:lnTo>
                    <a:lnTo>
                      <a:pt x="520" y="207"/>
                    </a:lnTo>
                    <a:lnTo>
                      <a:pt x="518" y="207"/>
                    </a:lnTo>
                    <a:lnTo>
                      <a:pt x="518" y="211"/>
                    </a:lnTo>
                    <a:lnTo>
                      <a:pt x="518" y="213"/>
                    </a:lnTo>
                    <a:lnTo>
                      <a:pt x="518" y="215"/>
                    </a:lnTo>
                    <a:lnTo>
                      <a:pt x="520" y="215"/>
                    </a:lnTo>
                    <a:lnTo>
                      <a:pt x="522" y="215"/>
                    </a:lnTo>
                    <a:lnTo>
                      <a:pt x="524" y="215"/>
                    </a:lnTo>
                    <a:lnTo>
                      <a:pt x="526" y="215"/>
                    </a:lnTo>
                    <a:lnTo>
                      <a:pt x="528" y="215"/>
                    </a:lnTo>
                    <a:lnTo>
                      <a:pt x="528" y="217"/>
                    </a:lnTo>
                    <a:lnTo>
                      <a:pt x="530" y="219"/>
                    </a:lnTo>
                    <a:lnTo>
                      <a:pt x="533" y="219"/>
                    </a:lnTo>
                    <a:lnTo>
                      <a:pt x="533" y="217"/>
                    </a:lnTo>
                    <a:lnTo>
                      <a:pt x="535" y="215"/>
                    </a:lnTo>
                    <a:lnTo>
                      <a:pt x="537" y="215"/>
                    </a:lnTo>
                    <a:lnTo>
                      <a:pt x="539" y="213"/>
                    </a:lnTo>
                    <a:lnTo>
                      <a:pt x="541" y="213"/>
                    </a:lnTo>
                    <a:lnTo>
                      <a:pt x="543" y="213"/>
                    </a:lnTo>
                    <a:lnTo>
                      <a:pt x="545" y="211"/>
                    </a:lnTo>
                    <a:lnTo>
                      <a:pt x="547" y="211"/>
                    </a:lnTo>
                    <a:lnTo>
                      <a:pt x="549" y="211"/>
                    </a:lnTo>
                    <a:lnTo>
                      <a:pt x="551" y="209"/>
                    </a:lnTo>
                    <a:lnTo>
                      <a:pt x="555" y="207"/>
                    </a:lnTo>
                    <a:lnTo>
                      <a:pt x="555" y="205"/>
                    </a:lnTo>
                    <a:lnTo>
                      <a:pt x="555" y="203"/>
                    </a:lnTo>
                    <a:lnTo>
                      <a:pt x="558" y="203"/>
                    </a:lnTo>
                    <a:lnTo>
                      <a:pt x="560" y="201"/>
                    </a:lnTo>
                    <a:lnTo>
                      <a:pt x="562" y="201"/>
                    </a:lnTo>
                    <a:lnTo>
                      <a:pt x="562" y="199"/>
                    </a:lnTo>
                    <a:lnTo>
                      <a:pt x="576" y="178"/>
                    </a:lnTo>
                    <a:lnTo>
                      <a:pt x="578" y="175"/>
                    </a:lnTo>
                    <a:lnTo>
                      <a:pt x="579" y="173"/>
                    </a:lnTo>
                    <a:lnTo>
                      <a:pt x="583" y="169"/>
                    </a:lnTo>
                    <a:lnTo>
                      <a:pt x="587" y="169"/>
                    </a:lnTo>
                    <a:lnTo>
                      <a:pt x="587" y="167"/>
                    </a:lnTo>
                    <a:lnTo>
                      <a:pt x="589" y="167"/>
                    </a:lnTo>
                    <a:lnTo>
                      <a:pt x="591" y="165"/>
                    </a:lnTo>
                    <a:lnTo>
                      <a:pt x="593" y="165"/>
                    </a:lnTo>
                    <a:lnTo>
                      <a:pt x="593" y="163"/>
                    </a:lnTo>
                    <a:lnTo>
                      <a:pt x="595" y="163"/>
                    </a:lnTo>
                    <a:lnTo>
                      <a:pt x="597" y="163"/>
                    </a:lnTo>
                    <a:lnTo>
                      <a:pt x="599" y="163"/>
                    </a:lnTo>
                    <a:lnTo>
                      <a:pt x="601" y="163"/>
                    </a:lnTo>
                    <a:lnTo>
                      <a:pt x="603" y="161"/>
                    </a:lnTo>
                    <a:lnTo>
                      <a:pt x="604" y="161"/>
                    </a:lnTo>
                    <a:lnTo>
                      <a:pt x="608" y="159"/>
                    </a:lnTo>
                    <a:lnTo>
                      <a:pt x="608" y="157"/>
                    </a:lnTo>
                    <a:lnTo>
                      <a:pt x="610" y="157"/>
                    </a:lnTo>
                    <a:lnTo>
                      <a:pt x="614" y="157"/>
                    </a:lnTo>
                    <a:lnTo>
                      <a:pt x="616" y="159"/>
                    </a:lnTo>
                    <a:lnTo>
                      <a:pt x="618" y="159"/>
                    </a:lnTo>
                    <a:lnTo>
                      <a:pt x="620" y="159"/>
                    </a:lnTo>
                    <a:lnTo>
                      <a:pt x="622" y="157"/>
                    </a:lnTo>
                    <a:lnTo>
                      <a:pt x="624" y="157"/>
                    </a:lnTo>
                    <a:lnTo>
                      <a:pt x="626" y="159"/>
                    </a:lnTo>
                    <a:lnTo>
                      <a:pt x="626" y="157"/>
                    </a:lnTo>
                    <a:lnTo>
                      <a:pt x="627" y="157"/>
                    </a:lnTo>
                    <a:lnTo>
                      <a:pt x="627" y="155"/>
                    </a:lnTo>
                    <a:lnTo>
                      <a:pt x="629" y="155"/>
                    </a:lnTo>
                    <a:lnTo>
                      <a:pt x="631" y="153"/>
                    </a:lnTo>
                    <a:lnTo>
                      <a:pt x="631" y="151"/>
                    </a:lnTo>
                    <a:lnTo>
                      <a:pt x="633" y="150"/>
                    </a:lnTo>
                    <a:lnTo>
                      <a:pt x="635" y="150"/>
                    </a:lnTo>
                    <a:lnTo>
                      <a:pt x="637" y="150"/>
                    </a:lnTo>
                    <a:lnTo>
                      <a:pt x="639" y="150"/>
                    </a:lnTo>
                    <a:lnTo>
                      <a:pt x="639" y="151"/>
                    </a:lnTo>
                    <a:lnTo>
                      <a:pt x="641" y="151"/>
                    </a:lnTo>
                    <a:lnTo>
                      <a:pt x="641" y="153"/>
                    </a:lnTo>
                    <a:lnTo>
                      <a:pt x="643" y="153"/>
                    </a:lnTo>
                    <a:lnTo>
                      <a:pt x="645" y="153"/>
                    </a:lnTo>
                    <a:lnTo>
                      <a:pt x="645" y="155"/>
                    </a:lnTo>
                    <a:lnTo>
                      <a:pt x="647" y="155"/>
                    </a:lnTo>
                    <a:lnTo>
                      <a:pt x="647" y="153"/>
                    </a:lnTo>
                    <a:lnTo>
                      <a:pt x="649" y="153"/>
                    </a:lnTo>
                    <a:lnTo>
                      <a:pt x="651" y="153"/>
                    </a:lnTo>
                    <a:lnTo>
                      <a:pt x="652" y="153"/>
                    </a:lnTo>
                    <a:lnTo>
                      <a:pt x="654" y="153"/>
                    </a:lnTo>
                    <a:lnTo>
                      <a:pt x="656" y="155"/>
                    </a:lnTo>
                    <a:lnTo>
                      <a:pt x="656" y="157"/>
                    </a:lnTo>
                    <a:lnTo>
                      <a:pt x="658" y="161"/>
                    </a:lnTo>
                    <a:lnTo>
                      <a:pt x="658" y="163"/>
                    </a:lnTo>
                    <a:lnTo>
                      <a:pt x="656" y="163"/>
                    </a:lnTo>
                    <a:lnTo>
                      <a:pt x="658" y="167"/>
                    </a:lnTo>
                    <a:lnTo>
                      <a:pt x="658" y="169"/>
                    </a:lnTo>
                    <a:lnTo>
                      <a:pt x="660" y="169"/>
                    </a:lnTo>
                    <a:lnTo>
                      <a:pt x="664" y="169"/>
                    </a:lnTo>
                    <a:lnTo>
                      <a:pt x="666" y="169"/>
                    </a:lnTo>
                    <a:lnTo>
                      <a:pt x="668" y="169"/>
                    </a:lnTo>
                    <a:lnTo>
                      <a:pt x="672" y="169"/>
                    </a:lnTo>
                    <a:lnTo>
                      <a:pt x="674" y="169"/>
                    </a:lnTo>
                    <a:lnTo>
                      <a:pt x="677" y="167"/>
                    </a:lnTo>
                    <a:lnTo>
                      <a:pt x="679" y="167"/>
                    </a:lnTo>
                    <a:lnTo>
                      <a:pt x="681" y="165"/>
                    </a:lnTo>
                    <a:lnTo>
                      <a:pt x="681" y="163"/>
                    </a:lnTo>
                    <a:lnTo>
                      <a:pt x="681" y="161"/>
                    </a:lnTo>
                    <a:lnTo>
                      <a:pt x="683" y="163"/>
                    </a:lnTo>
                    <a:lnTo>
                      <a:pt x="685" y="163"/>
                    </a:lnTo>
                    <a:lnTo>
                      <a:pt x="687" y="165"/>
                    </a:lnTo>
                    <a:lnTo>
                      <a:pt x="689" y="163"/>
                    </a:lnTo>
                    <a:lnTo>
                      <a:pt x="689" y="161"/>
                    </a:lnTo>
                    <a:lnTo>
                      <a:pt x="693" y="157"/>
                    </a:lnTo>
                    <a:lnTo>
                      <a:pt x="693" y="155"/>
                    </a:lnTo>
                    <a:lnTo>
                      <a:pt x="699" y="148"/>
                    </a:lnTo>
                    <a:lnTo>
                      <a:pt x="706" y="134"/>
                    </a:lnTo>
                    <a:lnTo>
                      <a:pt x="706" y="132"/>
                    </a:lnTo>
                    <a:lnTo>
                      <a:pt x="710" y="127"/>
                    </a:lnTo>
                    <a:lnTo>
                      <a:pt x="716" y="117"/>
                    </a:lnTo>
                    <a:lnTo>
                      <a:pt x="718" y="113"/>
                    </a:lnTo>
                    <a:lnTo>
                      <a:pt x="723" y="105"/>
                    </a:lnTo>
                    <a:lnTo>
                      <a:pt x="725" y="100"/>
                    </a:lnTo>
                    <a:lnTo>
                      <a:pt x="729" y="98"/>
                    </a:lnTo>
                    <a:lnTo>
                      <a:pt x="733" y="98"/>
                    </a:lnTo>
                    <a:lnTo>
                      <a:pt x="735" y="96"/>
                    </a:lnTo>
                    <a:lnTo>
                      <a:pt x="737" y="94"/>
                    </a:lnTo>
                    <a:lnTo>
                      <a:pt x="739" y="90"/>
                    </a:lnTo>
                    <a:lnTo>
                      <a:pt x="741" y="88"/>
                    </a:lnTo>
                    <a:lnTo>
                      <a:pt x="743" y="88"/>
                    </a:lnTo>
                    <a:lnTo>
                      <a:pt x="745" y="86"/>
                    </a:lnTo>
                    <a:lnTo>
                      <a:pt x="747" y="86"/>
                    </a:lnTo>
                    <a:lnTo>
                      <a:pt x="748" y="84"/>
                    </a:lnTo>
                    <a:lnTo>
                      <a:pt x="752" y="84"/>
                    </a:lnTo>
                    <a:lnTo>
                      <a:pt x="754" y="84"/>
                    </a:lnTo>
                    <a:lnTo>
                      <a:pt x="754" y="82"/>
                    </a:lnTo>
                    <a:lnTo>
                      <a:pt x="756" y="82"/>
                    </a:lnTo>
                    <a:lnTo>
                      <a:pt x="758" y="80"/>
                    </a:lnTo>
                    <a:lnTo>
                      <a:pt x="760" y="80"/>
                    </a:lnTo>
                    <a:lnTo>
                      <a:pt x="760" y="82"/>
                    </a:lnTo>
                    <a:lnTo>
                      <a:pt x="760" y="84"/>
                    </a:lnTo>
                    <a:lnTo>
                      <a:pt x="762" y="84"/>
                    </a:lnTo>
                    <a:lnTo>
                      <a:pt x="764" y="84"/>
                    </a:lnTo>
                    <a:lnTo>
                      <a:pt x="764" y="86"/>
                    </a:lnTo>
                    <a:lnTo>
                      <a:pt x="768" y="88"/>
                    </a:lnTo>
                    <a:lnTo>
                      <a:pt x="770" y="88"/>
                    </a:lnTo>
                    <a:lnTo>
                      <a:pt x="771" y="88"/>
                    </a:lnTo>
                    <a:lnTo>
                      <a:pt x="773" y="88"/>
                    </a:lnTo>
                    <a:lnTo>
                      <a:pt x="775" y="88"/>
                    </a:lnTo>
                    <a:lnTo>
                      <a:pt x="777" y="88"/>
                    </a:lnTo>
                    <a:lnTo>
                      <a:pt x="779" y="88"/>
                    </a:lnTo>
                    <a:lnTo>
                      <a:pt x="781" y="88"/>
                    </a:lnTo>
                    <a:lnTo>
                      <a:pt x="781" y="90"/>
                    </a:lnTo>
                    <a:lnTo>
                      <a:pt x="783" y="90"/>
                    </a:lnTo>
                    <a:lnTo>
                      <a:pt x="785" y="90"/>
                    </a:lnTo>
                    <a:lnTo>
                      <a:pt x="785" y="88"/>
                    </a:lnTo>
                    <a:lnTo>
                      <a:pt x="785" y="86"/>
                    </a:lnTo>
                    <a:lnTo>
                      <a:pt x="783" y="84"/>
                    </a:lnTo>
                    <a:lnTo>
                      <a:pt x="781" y="84"/>
                    </a:lnTo>
                    <a:lnTo>
                      <a:pt x="781" y="82"/>
                    </a:lnTo>
                    <a:lnTo>
                      <a:pt x="781" y="80"/>
                    </a:lnTo>
                    <a:lnTo>
                      <a:pt x="781" y="79"/>
                    </a:lnTo>
                    <a:lnTo>
                      <a:pt x="779" y="79"/>
                    </a:lnTo>
                    <a:lnTo>
                      <a:pt x="779" y="77"/>
                    </a:lnTo>
                    <a:lnTo>
                      <a:pt x="777" y="75"/>
                    </a:lnTo>
                    <a:lnTo>
                      <a:pt x="777" y="73"/>
                    </a:lnTo>
                    <a:lnTo>
                      <a:pt x="779" y="73"/>
                    </a:lnTo>
                    <a:lnTo>
                      <a:pt x="779" y="71"/>
                    </a:lnTo>
                    <a:lnTo>
                      <a:pt x="779" y="69"/>
                    </a:lnTo>
                    <a:lnTo>
                      <a:pt x="777" y="69"/>
                    </a:lnTo>
                    <a:lnTo>
                      <a:pt x="777" y="67"/>
                    </a:lnTo>
                    <a:lnTo>
                      <a:pt x="775" y="65"/>
                    </a:lnTo>
                    <a:lnTo>
                      <a:pt x="775" y="63"/>
                    </a:lnTo>
                    <a:lnTo>
                      <a:pt x="777" y="63"/>
                    </a:lnTo>
                    <a:lnTo>
                      <a:pt x="777" y="61"/>
                    </a:lnTo>
                    <a:lnTo>
                      <a:pt x="779" y="61"/>
                    </a:lnTo>
                    <a:lnTo>
                      <a:pt x="781" y="59"/>
                    </a:lnTo>
                    <a:lnTo>
                      <a:pt x="783" y="55"/>
                    </a:lnTo>
                    <a:lnTo>
                      <a:pt x="783" y="54"/>
                    </a:lnTo>
                    <a:lnTo>
                      <a:pt x="783" y="52"/>
                    </a:lnTo>
                    <a:lnTo>
                      <a:pt x="783" y="50"/>
                    </a:lnTo>
                    <a:lnTo>
                      <a:pt x="783" y="48"/>
                    </a:lnTo>
                    <a:lnTo>
                      <a:pt x="783" y="46"/>
                    </a:lnTo>
                    <a:lnTo>
                      <a:pt x="785" y="44"/>
                    </a:lnTo>
                    <a:lnTo>
                      <a:pt x="789" y="44"/>
                    </a:lnTo>
                    <a:lnTo>
                      <a:pt x="789" y="42"/>
                    </a:lnTo>
                    <a:lnTo>
                      <a:pt x="791" y="40"/>
                    </a:lnTo>
                    <a:lnTo>
                      <a:pt x="789" y="40"/>
                    </a:lnTo>
                    <a:lnTo>
                      <a:pt x="789" y="36"/>
                    </a:lnTo>
                    <a:lnTo>
                      <a:pt x="789" y="34"/>
                    </a:lnTo>
                    <a:lnTo>
                      <a:pt x="789" y="32"/>
                    </a:lnTo>
                    <a:lnTo>
                      <a:pt x="789" y="31"/>
                    </a:lnTo>
                    <a:lnTo>
                      <a:pt x="789" y="29"/>
                    </a:lnTo>
                    <a:lnTo>
                      <a:pt x="789" y="27"/>
                    </a:lnTo>
                    <a:lnTo>
                      <a:pt x="789" y="25"/>
                    </a:lnTo>
                    <a:lnTo>
                      <a:pt x="789" y="23"/>
                    </a:lnTo>
                    <a:lnTo>
                      <a:pt x="787" y="21"/>
                    </a:lnTo>
                    <a:lnTo>
                      <a:pt x="787" y="19"/>
                    </a:lnTo>
                    <a:lnTo>
                      <a:pt x="787" y="17"/>
                    </a:lnTo>
                    <a:lnTo>
                      <a:pt x="789" y="17"/>
                    </a:lnTo>
                    <a:lnTo>
                      <a:pt x="789" y="15"/>
                    </a:lnTo>
                    <a:lnTo>
                      <a:pt x="791" y="13"/>
                    </a:lnTo>
                    <a:lnTo>
                      <a:pt x="793" y="11"/>
                    </a:lnTo>
                    <a:lnTo>
                      <a:pt x="793" y="9"/>
                    </a:lnTo>
                    <a:lnTo>
                      <a:pt x="791" y="7"/>
                    </a:lnTo>
                    <a:lnTo>
                      <a:pt x="793" y="6"/>
                    </a:lnTo>
                    <a:lnTo>
                      <a:pt x="795" y="6"/>
                    </a:lnTo>
                    <a:lnTo>
                      <a:pt x="796" y="6"/>
                    </a:lnTo>
                    <a:lnTo>
                      <a:pt x="796" y="4"/>
                    </a:lnTo>
                    <a:lnTo>
                      <a:pt x="795" y="2"/>
                    </a:lnTo>
                    <a:lnTo>
                      <a:pt x="795" y="0"/>
                    </a:lnTo>
                    <a:lnTo>
                      <a:pt x="796" y="0"/>
                    </a:lnTo>
                    <a:lnTo>
                      <a:pt x="818" y="0"/>
                    </a:lnTo>
                    <a:lnTo>
                      <a:pt x="837" y="4"/>
                    </a:lnTo>
                    <a:lnTo>
                      <a:pt x="841" y="4"/>
                    </a:lnTo>
                    <a:lnTo>
                      <a:pt x="848" y="4"/>
                    </a:lnTo>
                  </a:path>
                </a:pathLst>
              </a:custGeom>
              <a:noFill/>
              <a:ln w="6350">
                <a:solidFill>
                  <a:srgbClr val="6E6E6E"/>
                </a:solidFill>
                <a:prstDash val="solid"/>
                <a:round/>
                <a:headEnd/>
                <a:tailEnd/>
              </a:ln>
            </p:spPr>
            <p:txBody>
              <a:bodyPr/>
              <a:lstStyle/>
              <a:p>
                <a:endParaRPr lang="en-US"/>
              </a:p>
            </p:txBody>
          </p:sp>
        </p:grpSp>
        <p:grpSp>
          <p:nvGrpSpPr>
            <p:cNvPr id="4" name="Group 384"/>
            <p:cNvGrpSpPr>
              <a:grpSpLocks/>
            </p:cNvGrpSpPr>
            <p:nvPr/>
          </p:nvGrpSpPr>
          <p:grpSpPr bwMode="auto">
            <a:xfrm>
              <a:off x="2849" y="615"/>
              <a:ext cx="1120" cy="723"/>
              <a:chOff x="3398" y="795"/>
              <a:chExt cx="1120" cy="723"/>
            </a:xfrm>
          </p:grpSpPr>
          <p:grpSp>
            <p:nvGrpSpPr>
              <p:cNvPr id="5" name="Group 368"/>
              <p:cNvGrpSpPr>
                <a:grpSpLocks/>
              </p:cNvGrpSpPr>
              <p:nvPr/>
            </p:nvGrpSpPr>
            <p:grpSpPr bwMode="auto">
              <a:xfrm>
                <a:off x="3585" y="987"/>
                <a:ext cx="746" cy="531"/>
                <a:chOff x="2855" y="658"/>
                <a:chExt cx="746" cy="531"/>
              </a:xfrm>
            </p:grpSpPr>
            <p:sp>
              <p:nvSpPr>
                <p:cNvPr id="38142" name="Freeform 338"/>
                <p:cNvSpPr>
                  <a:spLocks/>
                </p:cNvSpPr>
                <p:nvPr/>
              </p:nvSpPr>
              <p:spPr bwMode="auto">
                <a:xfrm>
                  <a:off x="2855" y="678"/>
                  <a:ext cx="127" cy="65"/>
                </a:xfrm>
                <a:custGeom>
                  <a:avLst/>
                  <a:gdLst>
                    <a:gd name="T0" fmla="*/ 13012 w 66"/>
                    <a:gd name="T1" fmla="*/ 11572 h 34"/>
                    <a:gd name="T2" fmla="*/ 14062 w 66"/>
                    <a:gd name="T3" fmla="*/ 11572 h 34"/>
                    <a:gd name="T4" fmla="*/ 15219 w 66"/>
                    <a:gd name="T5" fmla="*/ 11180 h 34"/>
                    <a:gd name="T6" fmla="*/ 16302 w 66"/>
                    <a:gd name="T7" fmla="*/ 11180 h 34"/>
                    <a:gd name="T8" fmla="*/ 17299 w 66"/>
                    <a:gd name="T9" fmla="*/ 10928 h 34"/>
                    <a:gd name="T10" fmla="*/ 18469 w 66"/>
                    <a:gd name="T11" fmla="*/ 10551 h 34"/>
                    <a:gd name="T12" fmla="*/ 19550 w 66"/>
                    <a:gd name="T13" fmla="*/ 10169 h 34"/>
                    <a:gd name="T14" fmla="*/ 20720 w 66"/>
                    <a:gd name="T15" fmla="*/ 9802 h 34"/>
                    <a:gd name="T16" fmla="*/ 21582 w 66"/>
                    <a:gd name="T17" fmla="*/ 9217 h 34"/>
                    <a:gd name="T18" fmla="*/ 22743 w 66"/>
                    <a:gd name="T19" fmla="*/ 8201 h 34"/>
                    <a:gd name="T20" fmla="*/ 23557 w 66"/>
                    <a:gd name="T21" fmla="*/ 7079 h 34"/>
                    <a:gd name="T22" fmla="*/ 23853 w 66"/>
                    <a:gd name="T23" fmla="*/ 6053 h 34"/>
                    <a:gd name="T24" fmla="*/ 23853 w 66"/>
                    <a:gd name="T25" fmla="*/ 5127 h 34"/>
                    <a:gd name="T26" fmla="*/ 23557 w 66"/>
                    <a:gd name="T27" fmla="*/ 4116 h 34"/>
                    <a:gd name="T28" fmla="*/ 22402 w 66"/>
                    <a:gd name="T29" fmla="*/ 3059 h 34"/>
                    <a:gd name="T30" fmla="*/ 21376 w 66"/>
                    <a:gd name="T31" fmla="*/ 2346 h 34"/>
                    <a:gd name="T32" fmla="*/ 20320 w 66"/>
                    <a:gd name="T33" fmla="*/ 1761 h 34"/>
                    <a:gd name="T34" fmla="*/ 19125 w 66"/>
                    <a:gd name="T35" fmla="*/ 1013 h 34"/>
                    <a:gd name="T36" fmla="*/ 18069 w 66"/>
                    <a:gd name="T37" fmla="*/ 734 h 34"/>
                    <a:gd name="T38" fmla="*/ 16906 w 66"/>
                    <a:gd name="T39" fmla="*/ 734 h 34"/>
                    <a:gd name="T40" fmla="*/ 16037 w 66"/>
                    <a:gd name="T41" fmla="*/ 384 h 34"/>
                    <a:gd name="T42" fmla="*/ 14819 w 66"/>
                    <a:gd name="T43" fmla="*/ 384 h 34"/>
                    <a:gd name="T44" fmla="*/ 13666 w 66"/>
                    <a:gd name="T45" fmla="*/ 0 h 34"/>
                    <a:gd name="T46" fmla="*/ 12583 w 66"/>
                    <a:gd name="T47" fmla="*/ 0 h 34"/>
                    <a:gd name="T48" fmla="*/ 11642 w 66"/>
                    <a:gd name="T49" fmla="*/ 0 h 34"/>
                    <a:gd name="T50" fmla="*/ 10560 w 66"/>
                    <a:gd name="T51" fmla="*/ 0 h 34"/>
                    <a:gd name="T52" fmla="*/ 9390 w 66"/>
                    <a:gd name="T53" fmla="*/ 0 h 34"/>
                    <a:gd name="T54" fmla="*/ 8334 w 66"/>
                    <a:gd name="T55" fmla="*/ 384 h 34"/>
                    <a:gd name="T56" fmla="*/ 7102 w 66"/>
                    <a:gd name="T57" fmla="*/ 384 h 34"/>
                    <a:gd name="T58" fmla="*/ 6250 w 66"/>
                    <a:gd name="T59" fmla="*/ 734 h 34"/>
                    <a:gd name="T60" fmla="*/ 5059 w 66"/>
                    <a:gd name="T61" fmla="*/ 1013 h 34"/>
                    <a:gd name="T62" fmla="*/ 3902 w 66"/>
                    <a:gd name="T63" fmla="*/ 1403 h 34"/>
                    <a:gd name="T64" fmla="*/ 2852 w 66"/>
                    <a:gd name="T65" fmla="*/ 1937 h 34"/>
                    <a:gd name="T66" fmla="*/ 1882 w 66"/>
                    <a:gd name="T67" fmla="*/ 2682 h 34"/>
                    <a:gd name="T68" fmla="*/ 770 w 66"/>
                    <a:gd name="T69" fmla="*/ 3703 h 34"/>
                    <a:gd name="T70" fmla="*/ 400 w 66"/>
                    <a:gd name="T71" fmla="*/ 4821 h 34"/>
                    <a:gd name="T72" fmla="*/ 0 w 66"/>
                    <a:gd name="T73" fmla="*/ 5848 h 34"/>
                    <a:gd name="T74" fmla="*/ 400 w 66"/>
                    <a:gd name="T75" fmla="*/ 6842 h 34"/>
                    <a:gd name="T76" fmla="*/ 770 w 66"/>
                    <a:gd name="T77" fmla="*/ 7869 h 34"/>
                    <a:gd name="T78" fmla="*/ 1882 w 66"/>
                    <a:gd name="T79" fmla="*/ 8991 h 34"/>
                    <a:gd name="T80" fmla="*/ 2852 w 66"/>
                    <a:gd name="T81" fmla="*/ 9628 h 34"/>
                    <a:gd name="T82" fmla="*/ 3902 w 66"/>
                    <a:gd name="T83" fmla="*/ 10169 h 34"/>
                    <a:gd name="T84" fmla="*/ 5059 w 66"/>
                    <a:gd name="T85" fmla="*/ 10551 h 34"/>
                    <a:gd name="T86" fmla="*/ 6250 w 66"/>
                    <a:gd name="T87" fmla="*/ 10928 h 34"/>
                    <a:gd name="T88" fmla="*/ 7102 w 66"/>
                    <a:gd name="T89" fmla="*/ 11180 h 34"/>
                    <a:gd name="T90" fmla="*/ 8334 w 66"/>
                    <a:gd name="T91" fmla="*/ 11180 h 34"/>
                    <a:gd name="T92" fmla="*/ 9390 w 66"/>
                    <a:gd name="T93" fmla="*/ 11572 h 34"/>
                    <a:gd name="T94" fmla="*/ 10560 w 66"/>
                    <a:gd name="T95" fmla="*/ 11572 h 34"/>
                    <a:gd name="T96" fmla="*/ 11642 w 66"/>
                    <a:gd name="T97" fmla="*/ 11572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34"/>
                    <a:gd name="T149" fmla="*/ 66 w 66"/>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34">
                      <a:moveTo>
                        <a:pt x="34" y="34"/>
                      </a:moveTo>
                      <a:lnTo>
                        <a:pt x="35" y="34"/>
                      </a:lnTo>
                      <a:lnTo>
                        <a:pt x="36" y="34"/>
                      </a:lnTo>
                      <a:lnTo>
                        <a:pt x="37" y="34"/>
                      </a:lnTo>
                      <a:lnTo>
                        <a:pt x="38" y="34"/>
                      </a:lnTo>
                      <a:lnTo>
                        <a:pt x="39" y="34"/>
                      </a:lnTo>
                      <a:lnTo>
                        <a:pt x="40" y="34"/>
                      </a:lnTo>
                      <a:lnTo>
                        <a:pt x="41" y="33"/>
                      </a:lnTo>
                      <a:lnTo>
                        <a:pt x="42" y="33"/>
                      </a:lnTo>
                      <a:lnTo>
                        <a:pt x="43" y="33"/>
                      </a:lnTo>
                      <a:lnTo>
                        <a:pt x="44" y="33"/>
                      </a:lnTo>
                      <a:lnTo>
                        <a:pt x="45" y="33"/>
                      </a:lnTo>
                      <a:lnTo>
                        <a:pt x="46" y="33"/>
                      </a:lnTo>
                      <a:lnTo>
                        <a:pt x="47" y="32"/>
                      </a:lnTo>
                      <a:lnTo>
                        <a:pt x="48" y="32"/>
                      </a:lnTo>
                      <a:lnTo>
                        <a:pt x="49" y="32"/>
                      </a:lnTo>
                      <a:lnTo>
                        <a:pt x="50" y="32"/>
                      </a:lnTo>
                      <a:lnTo>
                        <a:pt x="51" y="31"/>
                      </a:lnTo>
                      <a:lnTo>
                        <a:pt x="52" y="31"/>
                      </a:lnTo>
                      <a:lnTo>
                        <a:pt x="53" y="31"/>
                      </a:lnTo>
                      <a:lnTo>
                        <a:pt x="54" y="30"/>
                      </a:lnTo>
                      <a:lnTo>
                        <a:pt x="55" y="30"/>
                      </a:lnTo>
                      <a:lnTo>
                        <a:pt x="56" y="29"/>
                      </a:lnTo>
                      <a:lnTo>
                        <a:pt x="57" y="29"/>
                      </a:lnTo>
                      <a:lnTo>
                        <a:pt x="58" y="28"/>
                      </a:lnTo>
                      <a:lnTo>
                        <a:pt x="59" y="27"/>
                      </a:lnTo>
                      <a:lnTo>
                        <a:pt x="60" y="27"/>
                      </a:lnTo>
                      <a:lnTo>
                        <a:pt x="61" y="26"/>
                      </a:lnTo>
                      <a:lnTo>
                        <a:pt x="62" y="25"/>
                      </a:lnTo>
                      <a:lnTo>
                        <a:pt x="63" y="24"/>
                      </a:lnTo>
                      <a:lnTo>
                        <a:pt x="64" y="23"/>
                      </a:lnTo>
                      <a:lnTo>
                        <a:pt x="65" y="22"/>
                      </a:lnTo>
                      <a:lnTo>
                        <a:pt x="65" y="21"/>
                      </a:lnTo>
                      <a:lnTo>
                        <a:pt x="65" y="20"/>
                      </a:lnTo>
                      <a:lnTo>
                        <a:pt x="66" y="19"/>
                      </a:lnTo>
                      <a:lnTo>
                        <a:pt x="66" y="18"/>
                      </a:lnTo>
                      <a:lnTo>
                        <a:pt x="66" y="17"/>
                      </a:lnTo>
                      <a:lnTo>
                        <a:pt x="66" y="16"/>
                      </a:lnTo>
                      <a:lnTo>
                        <a:pt x="66" y="15"/>
                      </a:lnTo>
                      <a:lnTo>
                        <a:pt x="65" y="14"/>
                      </a:lnTo>
                      <a:lnTo>
                        <a:pt x="65" y="13"/>
                      </a:lnTo>
                      <a:lnTo>
                        <a:pt x="65" y="12"/>
                      </a:lnTo>
                      <a:lnTo>
                        <a:pt x="64" y="11"/>
                      </a:lnTo>
                      <a:lnTo>
                        <a:pt x="63" y="10"/>
                      </a:lnTo>
                      <a:lnTo>
                        <a:pt x="62" y="9"/>
                      </a:lnTo>
                      <a:lnTo>
                        <a:pt x="61" y="8"/>
                      </a:lnTo>
                      <a:lnTo>
                        <a:pt x="60" y="7"/>
                      </a:lnTo>
                      <a:lnTo>
                        <a:pt x="59" y="7"/>
                      </a:lnTo>
                      <a:lnTo>
                        <a:pt x="58" y="6"/>
                      </a:lnTo>
                      <a:lnTo>
                        <a:pt x="57" y="5"/>
                      </a:lnTo>
                      <a:lnTo>
                        <a:pt x="56" y="5"/>
                      </a:lnTo>
                      <a:lnTo>
                        <a:pt x="55" y="4"/>
                      </a:lnTo>
                      <a:lnTo>
                        <a:pt x="54" y="4"/>
                      </a:lnTo>
                      <a:lnTo>
                        <a:pt x="53" y="3"/>
                      </a:lnTo>
                      <a:lnTo>
                        <a:pt x="52" y="3"/>
                      </a:lnTo>
                      <a:lnTo>
                        <a:pt x="51" y="3"/>
                      </a:lnTo>
                      <a:lnTo>
                        <a:pt x="50" y="2"/>
                      </a:lnTo>
                      <a:lnTo>
                        <a:pt x="49" y="2"/>
                      </a:lnTo>
                      <a:lnTo>
                        <a:pt x="48" y="2"/>
                      </a:lnTo>
                      <a:lnTo>
                        <a:pt x="47" y="2"/>
                      </a:lnTo>
                      <a:lnTo>
                        <a:pt x="46" y="1"/>
                      </a:lnTo>
                      <a:lnTo>
                        <a:pt x="45" y="1"/>
                      </a:lnTo>
                      <a:lnTo>
                        <a:pt x="44" y="1"/>
                      </a:lnTo>
                      <a:lnTo>
                        <a:pt x="43" y="1"/>
                      </a:lnTo>
                      <a:lnTo>
                        <a:pt x="42" y="1"/>
                      </a:lnTo>
                      <a:lnTo>
                        <a:pt x="41" y="1"/>
                      </a:lnTo>
                      <a:lnTo>
                        <a:pt x="40" y="0"/>
                      </a:lnTo>
                      <a:lnTo>
                        <a:pt x="39" y="0"/>
                      </a:lnTo>
                      <a:lnTo>
                        <a:pt x="38" y="0"/>
                      </a:lnTo>
                      <a:lnTo>
                        <a:pt x="37" y="0"/>
                      </a:lnTo>
                      <a:lnTo>
                        <a:pt x="36" y="0"/>
                      </a:lnTo>
                      <a:lnTo>
                        <a:pt x="35" y="0"/>
                      </a:lnTo>
                      <a:lnTo>
                        <a:pt x="34" y="0"/>
                      </a:lnTo>
                      <a:lnTo>
                        <a:pt x="33" y="0"/>
                      </a:lnTo>
                      <a:lnTo>
                        <a:pt x="32" y="0"/>
                      </a:lnTo>
                      <a:lnTo>
                        <a:pt x="31" y="0"/>
                      </a:lnTo>
                      <a:lnTo>
                        <a:pt x="30" y="0"/>
                      </a:lnTo>
                      <a:lnTo>
                        <a:pt x="29" y="0"/>
                      </a:lnTo>
                      <a:lnTo>
                        <a:pt x="28" y="0"/>
                      </a:lnTo>
                      <a:lnTo>
                        <a:pt x="27" y="0"/>
                      </a:lnTo>
                      <a:lnTo>
                        <a:pt x="26" y="0"/>
                      </a:lnTo>
                      <a:lnTo>
                        <a:pt x="25" y="1"/>
                      </a:lnTo>
                      <a:lnTo>
                        <a:pt x="24" y="1"/>
                      </a:lnTo>
                      <a:lnTo>
                        <a:pt x="23" y="1"/>
                      </a:lnTo>
                      <a:lnTo>
                        <a:pt x="22" y="1"/>
                      </a:lnTo>
                      <a:lnTo>
                        <a:pt x="21" y="1"/>
                      </a:lnTo>
                      <a:lnTo>
                        <a:pt x="20" y="1"/>
                      </a:lnTo>
                      <a:lnTo>
                        <a:pt x="19" y="2"/>
                      </a:lnTo>
                      <a:lnTo>
                        <a:pt x="18" y="2"/>
                      </a:lnTo>
                      <a:lnTo>
                        <a:pt x="17" y="2"/>
                      </a:lnTo>
                      <a:lnTo>
                        <a:pt x="16" y="2"/>
                      </a:lnTo>
                      <a:lnTo>
                        <a:pt x="15" y="3"/>
                      </a:lnTo>
                      <a:lnTo>
                        <a:pt x="14" y="3"/>
                      </a:lnTo>
                      <a:lnTo>
                        <a:pt x="13" y="3"/>
                      </a:lnTo>
                      <a:lnTo>
                        <a:pt x="12" y="4"/>
                      </a:lnTo>
                      <a:lnTo>
                        <a:pt x="11" y="4"/>
                      </a:lnTo>
                      <a:lnTo>
                        <a:pt x="10" y="5"/>
                      </a:lnTo>
                      <a:lnTo>
                        <a:pt x="9" y="5"/>
                      </a:lnTo>
                      <a:lnTo>
                        <a:pt x="8" y="6"/>
                      </a:lnTo>
                      <a:lnTo>
                        <a:pt x="7" y="7"/>
                      </a:lnTo>
                      <a:lnTo>
                        <a:pt x="6" y="7"/>
                      </a:lnTo>
                      <a:lnTo>
                        <a:pt x="5" y="8"/>
                      </a:lnTo>
                      <a:lnTo>
                        <a:pt x="4" y="9"/>
                      </a:lnTo>
                      <a:lnTo>
                        <a:pt x="3" y="10"/>
                      </a:lnTo>
                      <a:lnTo>
                        <a:pt x="2" y="11"/>
                      </a:lnTo>
                      <a:lnTo>
                        <a:pt x="1" y="12"/>
                      </a:lnTo>
                      <a:lnTo>
                        <a:pt x="1" y="13"/>
                      </a:lnTo>
                      <a:lnTo>
                        <a:pt x="1" y="14"/>
                      </a:lnTo>
                      <a:lnTo>
                        <a:pt x="0" y="15"/>
                      </a:lnTo>
                      <a:lnTo>
                        <a:pt x="0" y="16"/>
                      </a:lnTo>
                      <a:lnTo>
                        <a:pt x="0" y="17"/>
                      </a:lnTo>
                      <a:lnTo>
                        <a:pt x="0" y="18"/>
                      </a:lnTo>
                      <a:lnTo>
                        <a:pt x="0" y="19"/>
                      </a:lnTo>
                      <a:lnTo>
                        <a:pt x="1" y="20"/>
                      </a:lnTo>
                      <a:lnTo>
                        <a:pt x="1" y="21"/>
                      </a:lnTo>
                      <a:lnTo>
                        <a:pt x="1" y="22"/>
                      </a:lnTo>
                      <a:lnTo>
                        <a:pt x="2" y="23"/>
                      </a:lnTo>
                      <a:lnTo>
                        <a:pt x="3" y="24"/>
                      </a:lnTo>
                      <a:lnTo>
                        <a:pt x="4" y="25"/>
                      </a:lnTo>
                      <a:lnTo>
                        <a:pt x="5" y="26"/>
                      </a:lnTo>
                      <a:lnTo>
                        <a:pt x="6" y="27"/>
                      </a:lnTo>
                      <a:lnTo>
                        <a:pt x="7" y="27"/>
                      </a:lnTo>
                      <a:lnTo>
                        <a:pt x="8" y="28"/>
                      </a:lnTo>
                      <a:lnTo>
                        <a:pt x="9" y="29"/>
                      </a:lnTo>
                      <a:lnTo>
                        <a:pt x="10" y="29"/>
                      </a:lnTo>
                      <a:lnTo>
                        <a:pt x="11" y="30"/>
                      </a:lnTo>
                      <a:lnTo>
                        <a:pt x="12" y="30"/>
                      </a:lnTo>
                      <a:lnTo>
                        <a:pt x="13" y="31"/>
                      </a:lnTo>
                      <a:lnTo>
                        <a:pt x="14" y="31"/>
                      </a:lnTo>
                      <a:lnTo>
                        <a:pt x="15" y="31"/>
                      </a:lnTo>
                      <a:lnTo>
                        <a:pt x="16" y="32"/>
                      </a:lnTo>
                      <a:lnTo>
                        <a:pt x="17" y="32"/>
                      </a:lnTo>
                      <a:lnTo>
                        <a:pt x="18" y="32"/>
                      </a:lnTo>
                      <a:lnTo>
                        <a:pt x="19" y="32"/>
                      </a:lnTo>
                      <a:lnTo>
                        <a:pt x="20" y="33"/>
                      </a:lnTo>
                      <a:lnTo>
                        <a:pt x="21" y="33"/>
                      </a:lnTo>
                      <a:lnTo>
                        <a:pt x="22" y="33"/>
                      </a:lnTo>
                      <a:lnTo>
                        <a:pt x="23" y="33"/>
                      </a:lnTo>
                      <a:lnTo>
                        <a:pt x="24" y="33"/>
                      </a:lnTo>
                      <a:lnTo>
                        <a:pt x="25" y="33"/>
                      </a:lnTo>
                      <a:lnTo>
                        <a:pt x="26" y="34"/>
                      </a:lnTo>
                      <a:lnTo>
                        <a:pt x="27" y="34"/>
                      </a:lnTo>
                      <a:lnTo>
                        <a:pt x="28" y="34"/>
                      </a:lnTo>
                      <a:lnTo>
                        <a:pt x="29" y="34"/>
                      </a:lnTo>
                      <a:lnTo>
                        <a:pt x="30" y="34"/>
                      </a:lnTo>
                      <a:lnTo>
                        <a:pt x="31" y="34"/>
                      </a:lnTo>
                      <a:lnTo>
                        <a:pt x="32" y="34"/>
                      </a:lnTo>
                      <a:lnTo>
                        <a:pt x="33" y="34"/>
                      </a:lnTo>
                      <a:lnTo>
                        <a:pt x="34" y="34"/>
                      </a:lnTo>
                      <a:close/>
                    </a:path>
                  </a:pathLst>
                </a:custGeom>
                <a:solidFill>
                  <a:srgbClr val="D3E5E8"/>
                </a:solidFill>
                <a:ln w="6350">
                  <a:solidFill>
                    <a:srgbClr val="E1E1E1"/>
                  </a:solidFill>
                  <a:prstDash val="solid"/>
                  <a:round/>
                  <a:headEnd/>
                  <a:tailEnd/>
                </a:ln>
              </p:spPr>
              <p:txBody>
                <a:bodyPr/>
                <a:lstStyle/>
                <a:p>
                  <a:endParaRPr lang="en-US"/>
                </a:p>
              </p:txBody>
            </p:sp>
            <p:sp>
              <p:nvSpPr>
                <p:cNvPr id="38143" name="Rectangle 339"/>
                <p:cNvSpPr>
                  <a:spLocks noChangeArrowheads="1"/>
                </p:cNvSpPr>
                <p:nvPr/>
              </p:nvSpPr>
              <p:spPr bwMode="auto">
                <a:xfrm>
                  <a:off x="3026" y="658"/>
                  <a:ext cx="574" cy="106"/>
                </a:xfrm>
                <a:prstGeom prst="rect">
                  <a:avLst/>
                </a:prstGeom>
                <a:noFill/>
                <a:ln w="9525">
                  <a:noFill/>
                  <a:miter lim="800000"/>
                  <a:headEnd/>
                  <a:tailEnd/>
                </a:ln>
              </p:spPr>
              <p:txBody>
                <a:bodyPr wrap="none" lIns="0" tIns="0" rIns="0" bIns="0">
                  <a:spAutoFit/>
                </a:bodyPr>
                <a:lstStyle/>
                <a:p>
                  <a:r>
                    <a:rPr lang="en-US" sz="1100">
                      <a:solidFill>
                        <a:srgbClr val="000000"/>
                      </a:solidFill>
                    </a:rPr>
                    <a:t>  8.3% - 13.2%</a:t>
                  </a:r>
                  <a:endParaRPr lang="en-US"/>
                </a:p>
              </p:txBody>
            </p:sp>
            <p:sp>
              <p:nvSpPr>
                <p:cNvPr id="38144" name="Freeform 340"/>
                <p:cNvSpPr>
                  <a:spLocks/>
                </p:cNvSpPr>
                <p:nvPr/>
              </p:nvSpPr>
              <p:spPr bwMode="auto">
                <a:xfrm>
                  <a:off x="2855" y="821"/>
                  <a:ext cx="127" cy="63"/>
                </a:xfrm>
                <a:custGeom>
                  <a:avLst/>
                  <a:gdLst>
                    <a:gd name="T0" fmla="*/ 13012 w 66"/>
                    <a:gd name="T1" fmla="*/ 11077 h 33"/>
                    <a:gd name="T2" fmla="*/ 14062 w 66"/>
                    <a:gd name="T3" fmla="*/ 11077 h 33"/>
                    <a:gd name="T4" fmla="*/ 15219 w 66"/>
                    <a:gd name="T5" fmla="*/ 10708 h 33"/>
                    <a:gd name="T6" fmla="*/ 16302 w 66"/>
                    <a:gd name="T7" fmla="*/ 10708 h 33"/>
                    <a:gd name="T8" fmla="*/ 17299 w 66"/>
                    <a:gd name="T9" fmla="*/ 10448 h 33"/>
                    <a:gd name="T10" fmla="*/ 18469 w 66"/>
                    <a:gd name="T11" fmla="*/ 10067 h 33"/>
                    <a:gd name="T12" fmla="*/ 19550 w 66"/>
                    <a:gd name="T13" fmla="*/ 9683 h 33"/>
                    <a:gd name="T14" fmla="*/ 20720 w 66"/>
                    <a:gd name="T15" fmla="*/ 9337 h 33"/>
                    <a:gd name="T16" fmla="*/ 21582 w 66"/>
                    <a:gd name="T17" fmla="*/ 8780 h 33"/>
                    <a:gd name="T18" fmla="*/ 22743 w 66"/>
                    <a:gd name="T19" fmla="*/ 7730 h 33"/>
                    <a:gd name="T20" fmla="*/ 23557 w 66"/>
                    <a:gd name="T21" fmla="*/ 6720 h 33"/>
                    <a:gd name="T22" fmla="*/ 23853 w 66"/>
                    <a:gd name="T23" fmla="*/ 5609 h 33"/>
                    <a:gd name="T24" fmla="*/ 23853 w 66"/>
                    <a:gd name="T25" fmla="*/ 4792 h 33"/>
                    <a:gd name="T26" fmla="*/ 23143 w 66"/>
                    <a:gd name="T27" fmla="*/ 3681 h 33"/>
                    <a:gd name="T28" fmla="*/ 21979 w 66"/>
                    <a:gd name="T29" fmla="*/ 2657 h 33"/>
                    <a:gd name="T30" fmla="*/ 21097 w 66"/>
                    <a:gd name="T31" fmla="*/ 1928 h 33"/>
                    <a:gd name="T32" fmla="*/ 19951 w 66"/>
                    <a:gd name="T33" fmla="*/ 1392 h 33"/>
                    <a:gd name="T34" fmla="*/ 18732 w 66"/>
                    <a:gd name="T35" fmla="*/ 1010 h 33"/>
                    <a:gd name="T36" fmla="*/ 17668 w 66"/>
                    <a:gd name="T37" fmla="*/ 729 h 33"/>
                    <a:gd name="T38" fmla="*/ 16699 w 66"/>
                    <a:gd name="T39" fmla="*/ 382 h 33"/>
                    <a:gd name="T40" fmla="*/ 15648 w 66"/>
                    <a:gd name="T41" fmla="*/ 382 h 33"/>
                    <a:gd name="T42" fmla="*/ 14447 w 66"/>
                    <a:gd name="T43" fmla="*/ 0 h 33"/>
                    <a:gd name="T44" fmla="*/ 13408 w 66"/>
                    <a:gd name="T45" fmla="*/ 0 h 33"/>
                    <a:gd name="T46" fmla="*/ 12242 w 66"/>
                    <a:gd name="T47" fmla="*/ 0 h 33"/>
                    <a:gd name="T48" fmla="*/ 11216 w 66"/>
                    <a:gd name="T49" fmla="*/ 0 h 33"/>
                    <a:gd name="T50" fmla="*/ 10160 w 66"/>
                    <a:gd name="T51" fmla="*/ 0 h 33"/>
                    <a:gd name="T52" fmla="*/ 8990 w 66"/>
                    <a:gd name="T53" fmla="*/ 0 h 33"/>
                    <a:gd name="T54" fmla="*/ 7909 w 66"/>
                    <a:gd name="T55" fmla="*/ 382 h 33"/>
                    <a:gd name="T56" fmla="*/ 6968 w 66"/>
                    <a:gd name="T57" fmla="*/ 729 h 33"/>
                    <a:gd name="T58" fmla="*/ 5829 w 66"/>
                    <a:gd name="T59" fmla="*/ 729 h 33"/>
                    <a:gd name="T60" fmla="*/ 4672 w 66"/>
                    <a:gd name="T61" fmla="*/ 1010 h 33"/>
                    <a:gd name="T62" fmla="*/ 3621 w 66"/>
                    <a:gd name="T63" fmla="*/ 1753 h 33"/>
                    <a:gd name="T64" fmla="*/ 2428 w 66"/>
                    <a:gd name="T65" fmla="*/ 1928 h 33"/>
                    <a:gd name="T66" fmla="*/ 1482 w 66"/>
                    <a:gd name="T67" fmla="*/ 2938 h 33"/>
                    <a:gd name="T68" fmla="*/ 400 w 66"/>
                    <a:gd name="T69" fmla="*/ 4049 h 33"/>
                    <a:gd name="T70" fmla="*/ 0 w 66"/>
                    <a:gd name="T71" fmla="*/ 5072 h 33"/>
                    <a:gd name="T72" fmla="*/ 0 w 66"/>
                    <a:gd name="T73" fmla="*/ 6006 h 33"/>
                    <a:gd name="T74" fmla="*/ 400 w 66"/>
                    <a:gd name="T75" fmla="*/ 7027 h 33"/>
                    <a:gd name="T76" fmla="*/ 1482 w 66"/>
                    <a:gd name="T77" fmla="*/ 8142 h 33"/>
                    <a:gd name="T78" fmla="*/ 2428 w 66"/>
                    <a:gd name="T79" fmla="*/ 9148 h 33"/>
                    <a:gd name="T80" fmla="*/ 3621 w 66"/>
                    <a:gd name="T81" fmla="*/ 9337 h 33"/>
                    <a:gd name="T82" fmla="*/ 4672 w 66"/>
                    <a:gd name="T83" fmla="*/ 10067 h 33"/>
                    <a:gd name="T84" fmla="*/ 5829 w 66"/>
                    <a:gd name="T85" fmla="*/ 10448 h 33"/>
                    <a:gd name="T86" fmla="*/ 6968 w 66"/>
                    <a:gd name="T87" fmla="*/ 10448 h 33"/>
                    <a:gd name="T88" fmla="*/ 7909 w 66"/>
                    <a:gd name="T89" fmla="*/ 10708 h 33"/>
                    <a:gd name="T90" fmla="*/ 8990 w 66"/>
                    <a:gd name="T91" fmla="*/ 11077 h 33"/>
                    <a:gd name="T92" fmla="*/ 10160 w 66"/>
                    <a:gd name="T93" fmla="*/ 11077 h 33"/>
                    <a:gd name="T94" fmla="*/ 11216 w 66"/>
                    <a:gd name="T95" fmla="*/ 11077 h 33"/>
                    <a:gd name="T96" fmla="*/ 12242 w 66"/>
                    <a:gd name="T97" fmla="*/ 1107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33"/>
                    <a:gd name="T149" fmla="*/ 66 w 66"/>
                    <a:gd name="T150" fmla="*/ 33 h 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33">
                      <a:moveTo>
                        <a:pt x="34" y="33"/>
                      </a:moveTo>
                      <a:lnTo>
                        <a:pt x="35" y="33"/>
                      </a:lnTo>
                      <a:lnTo>
                        <a:pt x="36" y="33"/>
                      </a:lnTo>
                      <a:lnTo>
                        <a:pt x="37" y="33"/>
                      </a:lnTo>
                      <a:lnTo>
                        <a:pt x="38" y="33"/>
                      </a:lnTo>
                      <a:lnTo>
                        <a:pt x="39" y="33"/>
                      </a:lnTo>
                      <a:lnTo>
                        <a:pt x="40" y="33"/>
                      </a:lnTo>
                      <a:lnTo>
                        <a:pt x="41" y="33"/>
                      </a:lnTo>
                      <a:lnTo>
                        <a:pt x="42" y="32"/>
                      </a:lnTo>
                      <a:lnTo>
                        <a:pt x="43" y="32"/>
                      </a:lnTo>
                      <a:lnTo>
                        <a:pt x="44" y="32"/>
                      </a:lnTo>
                      <a:lnTo>
                        <a:pt x="45" y="32"/>
                      </a:lnTo>
                      <a:lnTo>
                        <a:pt x="46" y="32"/>
                      </a:lnTo>
                      <a:lnTo>
                        <a:pt x="47" y="31"/>
                      </a:lnTo>
                      <a:lnTo>
                        <a:pt x="48" y="31"/>
                      </a:lnTo>
                      <a:lnTo>
                        <a:pt x="49" y="31"/>
                      </a:lnTo>
                      <a:lnTo>
                        <a:pt x="50" y="31"/>
                      </a:lnTo>
                      <a:lnTo>
                        <a:pt x="51" y="30"/>
                      </a:lnTo>
                      <a:lnTo>
                        <a:pt x="52" y="30"/>
                      </a:lnTo>
                      <a:lnTo>
                        <a:pt x="53" y="30"/>
                      </a:lnTo>
                      <a:lnTo>
                        <a:pt x="54" y="29"/>
                      </a:lnTo>
                      <a:lnTo>
                        <a:pt x="55" y="29"/>
                      </a:lnTo>
                      <a:lnTo>
                        <a:pt x="56" y="28"/>
                      </a:lnTo>
                      <a:lnTo>
                        <a:pt x="57" y="28"/>
                      </a:lnTo>
                      <a:lnTo>
                        <a:pt x="58" y="27"/>
                      </a:lnTo>
                      <a:lnTo>
                        <a:pt x="59" y="27"/>
                      </a:lnTo>
                      <a:lnTo>
                        <a:pt x="60" y="26"/>
                      </a:lnTo>
                      <a:lnTo>
                        <a:pt x="61" y="25"/>
                      </a:lnTo>
                      <a:lnTo>
                        <a:pt x="62" y="24"/>
                      </a:lnTo>
                      <a:lnTo>
                        <a:pt x="63" y="23"/>
                      </a:lnTo>
                      <a:lnTo>
                        <a:pt x="64" y="22"/>
                      </a:lnTo>
                      <a:lnTo>
                        <a:pt x="65" y="21"/>
                      </a:lnTo>
                      <a:lnTo>
                        <a:pt x="65" y="20"/>
                      </a:lnTo>
                      <a:lnTo>
                        <a:pt x="66" y="19"/>
                      </a:lnTo>
                      <a:lnTo>
                        <a:pt x="66" y="18"/>
                      </a:lnTo>
                      <a:lnTo>
                        <a:pt x="66" y="17"/>
                      </a:lnTo>
                      <a:lnTo>
                        <a:pt x="66" y="16"/>
                      </a:lnTo>
                      <a:lnTo>
                        <a:pt x="66" y="15"/>
                      </a:lnTo>
                      <a:lnTo>
                        <a:pt x="66" y="14"/>
                      </a:lnTo>
                      <a:lnTo>
                        <a:pt x="65" y="13"/>
                      </a:lnTo>
                      <a:lnTo>
                        <a:pt x="65" y="12"/>
                      </a:lnTo>
                      <a:lnTo>
                        <a:pt x="64" y="11"/>
                      </a:lnTo>
                      <a:lnTo>
                        <a:pt x="63" y="10"/>
                      </a:lnTo>
                      <a:lnTo>
                        <a:pt x="62" y="9"/>
                      </a:lnTo>
                      <a:lnTo>
                        <a:pt x="61" y="8"/>
                      </a:lnTo>
                      <a:lnTo>
                        <a:pt x="60" y="7"/>
                      </a:lnTo>
                      <a:lnTo>
                        <a:pt x="59" y="6"/>
                      </a:lnTo>
                      <a:lnTo>
                        <a:pt x="58" y="6"/>
                      </a:lnTo>
                      <a:lnTo>
                        <a:pt x="57" y="5"/>
                      </a:lnTo>
                      <a:lnTo>
                        <a:pt x="56" y="5"/>
                      </a:lnTo>
                      <a:lnTo>
                        <a:pt x="55" y="4"/>
                      </a:lnTo>
                      <a:lnTo>
                        <a:pt x="54" y="4"/>
                      </a:lnTo>
                      <a:lnTo>
                        <a:pt x="53" y="3"/>
                      </a:lnTo>
                      <a:lnTo>
                        <a:pt x="52" y="3"/>
                      </a:lnTo>
                      <a:lnTo>
                        <a:pt x="51" y="3"/>
                      </a:lnTo>
                      <a:lnTo>
                        <a:pt x="50" y="2"/>
                      </a:lnTo>
                      <a:lnTo>
                        <a:pt x="49" y="2"/>
                      </a:lnTo>
                      <a:lnTo>
                        <a:pt x="48" y="2"/>
                      </a:lnTo>
                      <a:lnTo>
                        <a:pt x="47" y="2"/>
                      </a:lnTo>
                      <a:lnTo>
                        <a:pt x="46" y="1"/>
                      </a:lnTo>
                      <a:lnTo>
                        <a:pt x="45" y="1"/>
                      </a:lnTo>
                      <a:lnTo>
                        <a:pt x="44" y="1"/>
                      </a:lnTo>
                      <a:lnTo>
                        <a:pt x="43" y="1"/>
                      </a:lnTo>
                      <a:lnTo>
                        <a:pt x="42" y="1"/>
                      </a:lnTo>
                      <a:lnTo>
                        <a:pt x="41" y="0"/>
                      </a:lnTo>
                      <a:lnTo>
                        <a:pt x="40" y="0"/>
                      </a:lnTo>
                      <a:lnTo>
                        <a:pt x="39" y="0"/>
                      </a:lnTo>
                      <a:lnTo>
                        <a:pt x="38" y="0"/>
                      </a:lnTo>
                      <a:lnTo>
                        <a:pt x="37" y="0"/>
                      </a:lnTo>
                      <a:lnTo>
                        <a:pt x="36" y="0"/>
                      </a:lnTo>
                      <a:lnTo>
                        <a:pt x="35" y="0"/>
                      </a:lnTo>
                      <a:lnTo>
                        <a:pt x="34" y="0"/>
                      </a:lnTo>
                      <a:lnTo>
                        <a:pt x="33" y="0"/>
                      </a:lnTo>
                      <a:lnTo>
                        <a:pt x="32" y="0"/>
                      </a:lnTo>
                      <a:lnTo>
                        <a:pt x="31" y="0"/>
                      </a:lnTo>
                      <a:lnTo>
                        <a:pt x="30" y="0"/>
                      </a:lnTo>
                      <a:lnTo>
                        <a:pt x="29" y="0"/>
                      </a:lnTo>
                      <a:lnTo>
                        <a:pt x="28" y="0"/>
                      </a:lnTo>
                      <a:lnTo>
                        <a:pt x="27" y="0"/>
                      </a:lnTo>
                      <a:lnTo>
                        <a:pt x="26" y="0"/>
                      </a:lnTo>
                      <a:lnTo>
                        <a:pt x="25" y="0"/>
                      </a:lnTo>
                      <a:lnTo>
                        <a:pt x="24" y="1"/>
                      </a:lnTo>
                      <a:lnTo>
                        <a:pt x="23" y="1"/>
                      </a:lnTo>
                      <a:lnTo>
                        <a:pt x="22" y="1"/>
                      </a:lnTo>
                      <a:lnTo>
                        <a:pt x="21" y="1"/>
                      </a:lnTo>
                      <a:lnTo>
                        <a:pt x="20" y="1"/>
                      </a:lnTo>
                      <a:lnTo>
                        <a:pt x="19" y="2"/>
                      </a:lnTo>
                      <a:lnTo>
                        <a:pt x="18" y="2"/>
                      </a:lnTo>
                      <a:lnTo>
                        <a:pt x="17" y="2"/>
                      </a:lnTo>
                      <a:lnTo>
                        <a:pt x="16" y="2"/>
                      </a:lnTo>
                      <a:lnTo>
                        <a:pt x="15" y="3"/>
                      </a:lnTo>
                      <a:lnTo>
                        <a:pt x="14" y="3"/>
                      </a:lnTo>
                      <a:lnTo>
                        <a:pt x="13" y="3"/>
                      </a:lnTo>
                      <a:lnTo>
                        <a:pt x="12" y="4"/>
                      </a:lnTo>
                      <a:lnTo>
                        <a:pt x="11" y="4"/>
                      </a:lnTo>
                      <a:lnTo>
                        <a:pt x="10" y="5"/>
                      </a:lnTo>
                      <a:lnTo>
                        <a:pt x="9" y="5"/>
                      </a:lnTo>
                      <a:lnTo>
                        <a:pt x="8" y="6"/>
                      </a:lnTo>
                      <a:lnTo>
                        <a:pt x="7" y="6"/>
                      </a:lnTo>
                      <a:lnTo>
                        <a:pt x="6" y="7"/>
                      </a:lnTo>
                      <a:lnTo>
                        <a:pt x="5" y="8"/>
                      </a:lnTo>
                      <a:lnTo>
                        <a:pt x="4" y="9"/>
                      </a:lnTo>
                      <a:lnTo>
                        <a:pt x="3" y="10"/>
                      </a:lnTo>
                      <a:lnTo>
                        <a:pt x="2" y="11"/>
                      </a:lnTo>
                      <a:lnTo>
                        <a:pt x="1" y="12"/>
                      </a:lnTo>
                      <a:lnTo>
                        <a:pt x="1" y="13"/>
                      </a:lnTo>
                      <a:lnTo>
                        <a:pt x="0" y="14"/>
                      </a:lnTo>
                      <a:lnTo>
                        <a:pt x="0" y="15"/>
                      </a:lnTo>
                      <a:lnTo>
                        <a:pt x="0" y="16"/>
                      </a:lnTo>
                      <a:lnTo>
                        <a:pt x="0" y="17"/>
                      </a:lnTo>
                      <a:lnTo>
                        <a:pt x="0" y="18"/>
                      </a:lnTo>
                      <a:lnTo>
                        <a:pt x="0" y="19"/>
                      </a:lnTo>
                      <a:lnTo>
                        <a:pt x="1" y="20"/>
                      </a:lnTo>
                      <a:lnTo>
                        <a:pt x="1" y="21"/>
                      </a:lnTo>
                      <a:lnTo>
                        <a:pt x="2" y="22"/>
                      </a:lnTo>
                      <a:lnTo>
                        <a:pt x="3" y="23"/>
                      </a:lnTo>
                      <a:lnTo>
                        <a:pt x="4" y="24"/>
                      </a:lnTo>
                      <a:lnTo>
                        <a:pt x="5" y="25"/>
                      </a:lnTo>
                      <a:lnTo>
                        <a:pt x="6" y="26"/>
                      </a:lnTo>
                      <a:lnTo>
                        <a:pt x="7" y="27"/>
                      </a:lnTo>
                      <a:lnTo>
                        <a:pt x="8" y="27"/>
                      </a:lnTo>
                      <a:lnTo>
                        <a:pt x="9" y="28"/>
                      </a:lnTo>
                      <a:lnTo>
                        <a:pt x="10" y="28"/>
                      </a:lnTo>
                      <a:lnTo>
                        <a:pt x="11" y="29"/>
                      </a:lnTo>
                      <a:lnTo>
                        <a:pt x="12" y="29"/>
                      </a:lnTo>
                      <a:lnTo>
                        <a:pt x="13" y="30"/>
                      </a:lnTo>
                      <a:lnTo>
                        <a:pt x="14" y="30"/>
                      </a:lnTo>
                      <a:lnTo>
                        <a:pt x="15" y="30"/>
                      </a:lnTo>
                      <a:lnTo>
                        <a:pt x="16" y="31"/>
                      </a:lnTo>
                      <a:lnTo>
                        <a:pt x="17" y="31"/>
                      </a:lnTo>
                      <a:lnTo>
                        <a:pt x="18" y="31"/>
                      </a:lnTo>
                      <a:lnTo>
                        <a:pt x="19" y="31"/>
                      </a:lnTo>
                      <a:lnTo>
                        <a:pt x="20" y="32"/>
                      </a:lnTo>
                      <a:lnTo>
                        <a:pt x="21" y="32"/>
                      </a:lnTo>
                      <a:lnTo>
                        <a:pt x="22" y="32"/>
                      </a:lnTo>
                      <a:lnTo>
                        <a:pt x="23" y="32"/>
                      </a:lnTo>
                      <a:lnTo>
                        <a:pt x="24" y="32"/>
                      </a:lnTo>
                      <a:lnTo>
                        <a:pt x="25" y="33"/>
                      </a:lnTo>
                      <a:lnTo>
                        <a:pt x="26" y="33"/>
                      </a:lnTo>
                      <a:lnTo>
                        <a:pt x="27" y="33"/>
                      </a:lnTo>
                      <a:lnTo>
                        <a:pt x="28" y="33"/>
                      </a:lnTo>
                      <a:lnTo>
                        <a:pt x="29" y="33"/>
                      </a:lnTo>
                      <a:lnTo>
                        <a:pt x="30" y="33"/>
                      </a:lnTo>
                      <a:lnTo>
                        <a:pt x="31" y="33"/>
                      </a:lnTo>
                      <a:lnTo>
                        <a:pt x="32" y="33"/>
                      </a:lnTo>
                      <a:lnTo>
                        <a:pt x="33" y="33"/>
                      </a:lnTo>
                      <a:lnTo>
                        <a:pt x="34" y="33"/>
                      </a:lnTo>
                      <a:close/>
                    </a:path>
                  </a:pathLst>
                </a:custGeom>
                <a:solidFill>
                  <a:srgbClr val="97B4C7"/>
                </a:solidFill>
                <a:ln w="6350">
                  <a:solidFill>
                    <a:srgbClr val="E1E1E1"/>
                  </a:solidFill>
                  <a:prstDash val="solid"/>
                  <a:round/>
                  <a:headEnd/>
                  <a:tailEnd/>
                </a:ln>
              </p:spPr>
              <p:txBody>
                <a:bodyPr/>
                <a:lstStyle/>
                <a:p>
                  <a:endParaRPr lang="en-US"/>
                </a:p>
              </p:txBody>
            </p:sp>
            <p:sp>
              <p:nvSpPr>
                <p:cNvPr id="38145" name="Rectangle 341"/>
                <p:cNvSpPr>
                  <a:spLocks noChangeArrowheads="1"/>
                </p:cNvSpPr>
                <p:nvPr/>
              </p:nvSpPr>
              <p:spPr bwMode="auto">
                <a:xfrm>
                  <a:off x="3026" y="800"/>
                  <a:ext cx="575" cy="106"/>
                </a:xfrm>
                <a:prstGeom prst="rect">
                  <a:avLst/>
                </a:prstGeom>
                <a:noFill/>
                <a:ln w="9525">
                  <a:noFill/>
                  <a:miter lim="800000"/>
                  <a:headEnd/>
                  <a:tailEnd/>
                </a:ln>
              </p:spPr>
              <p:txBody>
                <a:bodyPr wrap="none" lIns="0" tIns="0" rIns="0" bIns="0">
                  <a:spAutoFit/>
                </a:bodyPr>
                <a:lstStyle/>
                <a:p>
                  <a:r>
                    <a:rPr lang="en-US" sz="1100">
                      <a:solidFill>
                        <a:srgbClr val="000000"/>
                      </a:solidFill>
                    </a:rPr>
                    <a:t>13.3% - 16.2%</a:t>
                  </a:r>
                  <a:endParaRPr lang="en-US"/>
                </a:p>
              </p:txBody>
            </p:sp>
            <p:sp>
              <p:nvSpPr>
                <p:cNvPr id="38146" name="Freeform 342"/>
                <p:cNvSpPr>
                  <a:spLocks/>
                </p:cNvSpPr>
                <p:nvPr/>
              </p:nvSpPr>
              <p:spPr bwMode="auto">
                <a:xfrm>
                  <a:off x="2855" y="962"/>
                  <a:ext cx="127" cy="64"/>
                </a:xfrm>
                <a:custGeom>
                  <a:avLst/>
                  <a:gdLst>
                    <a:gd name="T0" fmla="*/ 13012 w 66"/>
                    <a:gd name="T1" fmla="*/ 12757 h 33"/>
                    <a:gd name="T2" fmla="*/ 14062 w 66"/>
                    <a:gd name="T3" fmla="*/ 12757 h 33"/>
                    <a:gd name="T4" fmla="*/ 15219 w 66"/>
                    <a:gd name="T5" fmla="*/ 12408 h 33"/>
                    <a:gd name="T6" fmla="*/ 16302 w 66"/>
                    <a:gd name="T7" fmla="*/ 12408 h 33"/>
                    <a:gd name="T8" fmla="*/ 17299 w 66"/>
                    <a:gd name="T9" fmla="*/ 11972 h 33"/>
                    <a:gd name="T10" fmla="*/ 18469 w 66"/>
                    <a:gd name="T11" fmla="*/ 11547 h 33"/>
                    <a:gd name="T12" fmla="*/ 19550 w 66"/>
                    <a:gd name="T13" fmla="*/ 11219 h 33"/>
                    <a:gd name="T14" fmla="*/ 20720 w 66"/>
                    <a:gd name="T15" fmla="*/ 10863 h 33"/>
                    <a:gd name="T16" fmla="*/ 21582 w 66"/>
                    <a:gd name="T17" fmla="*/ 10017 h 33"/>
                    <a:gd name="T18" fmla="*/ 22743 w 66"/>
                    <a:gd name="T19" fmla="*/ 8993 h 33"/>
                    <a:gd name="T20" fmla="*/ 23557 w 66"/>
                    <a:gd name="T21" fmla="*/ 7820 h 33"/>
                    <a:gd name="T22" fmla="*/ 23853 w 66"/>
                    <a:gd name="T23" fmla="*/ 6578 h 33"/>
                    <a:gd name="T24" fmla="*/ 23853 w 66"/>
                    <a:gd name="T25" fmla="*/ 5374 h 33"/>
                    <a:gd name="T26" fmla="*/ 23143 w 66"/>
                    <a:gd name="T27" fmla="*/ 4261 h 33"/>
                    <a:gd name="T28" fmla="*/ 21979 w 66"/>
                    <a:gd name="T29" fmla="*/ 3183 h 33"/>
                    <a:gd name="T30" fmla="*/ 21097 w 66"/>
                    <a:gd name="T31" fmla="*/ 2391 h 33"/>
                    <a:gd name="T32" fmla="*/ 19951 w 66"/>
                    <a:gd name="T33" fmla="*/ 1641 h 33"/>
                    <a:gd name="T34" fmla="*/ 18732 w 66"/>
                    <a:gd name="T35" fmla="*/ 1233 h 33"/>
                    <a:gd name="T36" fmla="*/ 17668 w 66"/>
                    <a:gd name="T37" fmla="*/ 846 h 33"/>
                    <a:gd name="T38" fmla="*/ 16699 w 66"/>
                    <a:gd name="T39" fmla="*/ 436 h 33"/>
                    <a:gd name="T40" fmla="*/ 15648 w 66"/>
                    <a:gd name="T41" fmla="*/ 436 h 33"/>
                    <a:gd name="T42" fmla="*/ 14447 w 66"/>
                    <a:gd name="T43" fmla="*/ 0 h 33"/>
                    <a:gd name="T44" fmla="*/ 13408 w 66"/>
                    <a:gd name="T45" fmla="*/ 0 h 33"/>
                    <a:gd name="T46" fmla="*/ 12242 w 66"/>
                    <a:gd name="T47" fmla="*/ 0 h 33"/>
                    <a:gd name="T48" fmla="*/ 11216 w 66"/>
                    <a:gd name="T49" fmla="*/ 0 h 33"/>
                    <a:gd name="T50" fmla="*/ 10160 w 66"/>
                    <a:gd name="T51" fmla="*/ 0 h 33"/>
                    <a:gd name="T52" fmla="*/ 8990 w 66"/>
                    <a:gd name="T53" fmla="*/ 0 h 33"/>
                    <a:gd name="T54" fmla="*/ 7909 w 66"/>
                    <a:gd name="T55" fmla="*/ 436 h 33"/>
                    <a:gd name="T56" fmla="*/ 6968 w 66"/>
                    <a:gd name="T57" fmla="*/ 846 h 33"/>
                    <a:gd name="T58" fmla="*/ 5829 w 66"/>
                    <a:gd name="T59" fmla="*/ 846 h 33"/>
                    <a:gd name="T60" fmla="*/ 4672 w 66"/>
                    <a:gd name="T61" fmla="*/ 1233 h 33"/>
                    <a:gd name="T62" fmla="*/ 3621 w 66"/>
                    <a:gd name="T63" fmla="*/ 1986 h 33"/>
                    <a:gd name="T64" fmla="*/ 2428 w 66"/>
                    <a:gd name="T65" fmla="*/ 2391 h 33"/>
                    <a:gd name="T66" fmla="*/ 1482 w 66"/>
                    <a:gd name="T67" fmla="*/ 3392 h 33"/>
                    <a:gd name="T68" fmla="*/ 400 w 66"/>
                    <a:gd name="T69" fmla="*/ 4637 h 33"/>
                    <a:gd name="T70" fmla="*/ 0 w 66"/>
                    <a:gd name="T71" fmla="*/ 5785 h 33"/>
                    <a:gd name="T72" fmla="*/ 0 w 66"/>
                    <a:gd name="T73" fmla="*/ 7019 h 33"/>
                    <a:gd name="T74" fmla="*/ 400 w 66"/>
                    <a:gd name="T75" fmla="*/ 8264 h 33"/>
                    <a:gd name="T76" fmla="*/ 1482 w 66"/>
                    <a:gd name="T77" fmla="*/ 9350 h 33"/>
                    <a:gd name="T78" fmla="*/ 2428 w 66"/>
                    <a:gd name="T79" fmla="*/ 10422 h 33"/>
                    <a:gd name="T80" fmla="*/ 3621 w 66"/>
                    <a:gd name="T81" fmla="*/ 10863 h 33"/>
                    <a:gd name="T82" fmla="*/ 4672 w 66"/>
                    <a:gd name="T83" fmla="*/ 11547 h 33"/>
                    <a:gd name="T84" fmla="*/ 5829 w 66"/>
                    <a:gd name="T85" fmla="*/ 11972 h 33"/>
                    <a:gd name="T86" fmla="*/ 6968 w 66"/>
                    <a:gd name="T87" fmla="*/ 11972 h 33"/>
                    <a:gd name="T88" fmla="*/ 7909 w 66"/>
                    <a:gd name="T89" fmla="*/ 12408 h 33"/>
                    <a:gd name="T90" fmla="*/ 8990 w 66"/>
                    <a:gd name="T91" fmla="*/ 12757 h 33"/>
                    <a:gd name="T92" fmla="*/ 10160 w 66"/>
                    <a:gd name="T93" fmla="*/ 12757 h 33"/>
                    <a:gd name="T94" fmla="*/ 11216 w 66"/>
                    <a:gd name="T95" fmla="*/ 12757 h 33"/>
                    <a:gd name="T96" fmla="*/ 12242 w 66"/>
                    <a:gd name="T97" fmla="*/ 1275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33"/>
                    <a:gd name="T149" fmla="*/ 66 w 66"/>
                    <a:gd name="T150" fmla="*/ 33 h 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33">
                      <a:moveTo>
                        <a:pt x="34" y="33"/>
                      </a:moveTo>
                      <a:lnTo>
                        <a:pt x="35" y="33"/>
                      </a:lnTo>
                      <a:lnTo>
                        <a:pt x="36" y="33"/>
                      </a:lnTo>
                      <a:lnTo>
                        <a:pt x="37" y="33"/>
                      </a:lnTo>
                      <a:lnTo>
                        <a:pt x="38" y="33"/>
                      </a:lnTo>
                      <a:lnTo>
                        <a:pt x="39" y="33"/>
                      </a:lnTo>
                      <a:lnTo>
                        <a:pt x="40" y="33"/>
                      </a:lnTo>
                      <a:lnTo>
                        <a:pt x="41" y="33"/>
                      </a:lnTo>
                      <a:lnTo>
                        <a:pt x="42" y="32"/>
                      </a:lnTo>
                      <a:lnTo>
                        <a:pt x="43" y="32"/>
                      </a:lnTo>
                      <a:lnTo>
                        <a:pt x="44" y="32"/>
                      </a:lnTo>
                      <a:lnTo>
                        <a:pt x="45" y="32"/>
                      </a:lnTo>
                      <a:lnTo>
                        <a:pt x="46" y="32"/>
                      </a:lnTo>
                      <a:lnTo>
                        <a:pt x="47" y="31"/>
                      </a:lnTo>
                      <a:lnTo>
                        <a:pt x="48" y="31"/>
                      </a:lnTo>
                      <a:lnTo>
                        <a:pt x="49" y="31"/>
                      </a:lnTo>
                      <a:lnTo>
                        <a:pt x="50" y="31"/>
                      </a:lnTo>
                      <a:lnTo>
                        <a:pt x="51" y="30"/>
                      </a:lnTo>
                      <a:lnTo>
                        <a:pt x="52" y="30"/>
                      </a:lnTo>
                      <a:lnTo>
                        <a:pt x="53" y="30"/>
                      </a:lnTo>
                      <a:lnTo>
                        <a:pt x="54" y="29"/>
                      </a:lnTo>
                      <a:lnTo>
                        <a:pt x="55" y="29"/>
                      </a:lnTo>
                      <a:lnTo>
                        <a:pt x="56" y="28"/>
                      </a:lnTo>
                      <a:lnTo>
                        <a:pt x="57" y="28"/>
                      </a:lnTo>
                      <a:lnTo>
                        <a:pt x="58" y="27"/>
                      </a:lnTo>
                      <a:lnTo>
                        <a:pt x="59" y="27"/>
                      </a:lnTo>
                      <a:lnTo>
                        <a:pt x="60" y="26"/>
                      </a:lnTo>
                      <a:lnTo>
                        <a:pt x="61" y="25"/>
                      </a:lnTo>
                      <a:lnTo>
                        <a:pt x="62" y="24"/>
                      </a:lnTo>
                      <a:lnTo>
                        <a:pt x="63" y="23"/>
                      </a:lnTo>
                      <a:lnTo>
                        <a:pt x="64" y="22"/>
                      </a:lnTo>
                      <a:lnTo>
                        <a:pt x="65" y="21"/>
                      </a:lnTo>
                      <a:lnTo>
                        <a:pt x="65" y="20"/>
                      </a:lnTo>
                      <a:lnTo>
                        <a:pt x="66" y="19"/>
                      </a:lnTo>
                      <a:lnTo>
                        <a:pt x="66" y="18"/>
                      </a:lnTo>
                      <a:lnTo>
                        <a:pt x="66" y="17"/>
                      </a:lnTo>
                      <a:lnTo>
                        <a:pt x="66" y="16"/>
                      </a:lnTo>
                      <a:lnTo>
                        <a:pt x="66" y="15"/>
                      </a:lnTo>
                      <a:lnTo>
                        <a:pt x="66" y="14"/>
                      </a:lnTo>
                      <a:lnTo>
                        <a:pt x="65" y="13"/>
                      </a:lnTo>
                      <a:lnTo>
                        <a:pt x="65" y="12"/>
                      </a:lnTo>
                      <a:lnTo>
                        <a:pt x="64" y="11"/>
                      </a:lnTo>
                      <a:lnTo>
                        <a:pt x="63" y="10"/>
                      </a:lnTo>
                      <a:lnTo>
                        <a:pt x="62" y="9"/>
                      </a:lnTo>
                      <a:lnTo>
                        <a:pt x="61" y="8"/>
                      </a:lnTo>
                      <a:lnTo>
                        <a:pt x="60" y="7"/>
                      </a:lnTo>
                      <a:lnTo>
                        <a:pt x="59" y="6"/>
                      </a:lnTo>
                      <a:lnTo>
                        <a:pt x="58" y="6"/>
                      </a:lnTo>
                      <a:lnTo>
                        <a:pt x="57" y="5"/>
                      </a:lnTo>
                      <a:lnTo>
                        <a:pt x="56" y="5"/>
                      </a:lnTo>
                      <a:lnTo>
                        <a:pt x="55" y="4"/>
                      </a:lnTo>
                      <a:lnTo>
                        <a:pt x="54" y="4"/>
                      </a:lnTo>
                      <a:lnTo>
                        <a:pt x="53" y="3"/>
                      </a:lnTo>
                      <a:lnTo>
                        <a:pt x="52" y="3"/>
                      </a:lnTo>
                      <a:lnTo>
                        <a:pt x="51" y="3"/>
                      </a:lnTo>
                      <a:lnTo>
                        <a:pt x="50" y="2"/>
                      </a:lnTo>
                      <a:lnTo>
                        <a:pt x="49" y="2"/>
                      </a:lnTo>
                      <a:lnTo>
                        <a:pt x="48" y="2"/>
                      </a:lnTo>
                      <a:lnTo>
                        <a:pt x="47" y="2"/>
                      </a:lnTo>
                      <a:lnTo>
                        <a:pt x="46" y="1"/>
                      </a:lnTo>
                      <a:lnTo>
                        <a:pt x="45" y="1"/>
                      </a:lnTo>
                      <a:lnTo>
                        <a:pt x="44" y="1"/>
                      </a:lnTo>
                      <a:lnTo>
                        <a:pt x="43" y="1"/>
                      </a:lnTo>
                      <a:lnTo>
                        <a:pt x="42" y="1"/>
                      </a:lnTo>
                      <a:lnTo>
                        <a:pt x="41" y="0"/>
                      </a:lnTo>
                      <a:lnTo>
                        <a:pt x="40" y="0"/>
                      </a:lnTo>
                      <a:lnTo>
                        <a:pt x="39" y="0"/>
                      </a:lnTo>
                      <a:lnTo>
                        <a:pt x="38" y="0"/>
                      </a:lnTo>
                      <a:lnTo>
                        <a:pt x="37" y="0"/>
                      </a:lnTo>
                      <a:lnTo>
                        <a:pt x="36" y="0"/>
                      </a:lnTo>
                      <a:lnTo>
                        <a:pt x="35" y="0"/>
                      </a:lnTo>
                      <a:lnTo>
                        <a:pt x="34" y="0"/>
                      </a:lnTo>
                      <a:lnTo>
                        <a:pt x="33" y="0"/>
                      </a:lnTo>
                      <a:lnTo>
                        <a:pt x="32" y="0"/>
                      </a:lnTo>
                      <a:lnTo>
                        <a:pt x="31" y="0"/>
                      </a:lnTo>
                      <a:lnTo>
                        <a:pt x="30" y="0"/>
                      </a:lnTo>
                      <a:lnTo>
                        <a:pt x="29" y="0"/>
                      </a:lnTo>
                      <a:lnTo>
                        <a:pt x="28" y="0"/>
                      </a:lnTo>
                      <a:lnTo>
                        <a:pt x="27" y="0"/>
                      </a:lnTo>
                      <a:lnTo>
                        <a:pt x="26" y="0"/>
                      </a:lnTo>
                      <a:lnTo>
                        <a:pt x="25" y="0"/>
                      </a:lnTo>
                      <a:lnTo>
                        <a:pt x="24" y="1"/>
                      </a:lnTo>
                      <a:lnTo>
                        <a:pt x="23" y="1"/>
                      </a:lnTo>
                      <a:lnTo>
                        <a:pt x="22" y="1"/>
                      </a:lnTo>
                      <a:lnTo>
                        <a:pt x="21" y="1"/>
                      </a:lnTo>
                      <a:lnTo>
                        <a:pt x="20" y="1"/>
                      </a:lnTo>
                      <a:lnTo>
                        <a:pt x="19" y="2"/>
                      </a:lnTo>
                      <a:lnTo>
                        <a:pt x="18" y="2"/>
                      </a:lnTo>
                      <a:lnTo>
                        <a:pt x="17" y="2"/>
                      </a:lnTo>
                      <a:lnTo>
                        <a:pt x="16" y="2"/>
                      </a:lnTo>
                      <a:lnTo>
                        <a:pt x="15" y="3"/>
                      </a:lnTo>
                      <a:lnTo>
                        <a:pt x="14" y="3"/>
                      </a:lnTo>
                      <a:lnTo>
                        <a:pt x="13" y="3"/>
                      </a:lnTo>
                      <a:lnTo>
                        <a:pt x="12" y="4"/>
                      </a:lnTo>
                      <a:lnTo>
                        <a:pt x="11" y="4"/>
                      </a:lnTo>
                      <a:lnTo>
                        <a:pt x="10" y="5"/>
                      </a:lnTo>
                      <a:lnTo>
                        <a:pt x="9" y="5"/>
                      </a:lnTo>
                      <a:lnTo>
                        <a:pt x="8" y="6"/>
                      </a:lnTo>
                      <a:lnTo>
                        <a:pt x="7" y="6"/>
                      </a:lnTo>
                      <a:lnTo>
                        <a:pt x="6" y="7"/>
                      </a:lnTo>
                      <a:lnTo>
                        <a:pt x="5" y="8"/>
                      </a:lnTo>
                      <a:lnTo>
                        <a:pt x="4" y="9"/>
                      </a:lnTo>
                      <a:lnTo>
                        <a:pt x="3" y="10"/>
                      </a:lnTo>
                      <a:lnTo>
                        <a:pt x="2" y="11"/>
                      </a:lnTo>
                      <a:lnTo>
                        <a:pt x="1" y="12"/>
                      </a:lnTo>
                      <a:lnTo>
                        <a:pt x="1" y="13"/>
                      </a:lnTo>
                      <a:lnTo>
                        <a:pt x="0" y="14"/>
                      </a:lnTo>
                      <a:lnTo>
                        <a:pt x="0" y="15"/>
                      </a:lnTo>
                      <a:lnTo>
                        <a:pt x="0" y="16"/>
                      </a:lnTo>
                      <a:lnTo>
                        <a:pt x="0" y="17"/>
                      </a:lnTo>
                      <a:lnTo>
                        <a:pt x="0" y="18"/>
                      </a:lnTo>
                      <a:lnTo>
                        <a:pt x="0" y="19"/>
                      </a:lnTo>
                      <a:lnTo>
                        <a:pt x="1" y="20"/>
                      </a:lnTo>
                      <a:lnTo>
                        <a:pt x="1" y="21"/>
                      </a:lnTo>
                      <a:lnTo>
                        <a:pt x="2" y="22"/>
                      </a:lnTo>
                      <a:lnTo>
                        <a:pt x="3" y="23"/>
                      </a:lnTo>
                      <a:lnTo>
                        <a:pt x="4" y="24"/>
                      </a:lnTo>
                      <a:lnTo>
                        <a:pt x="5" y="25"/>
                      </a:lnTo>
                      <a:lnTo>
                        <a:pt x="6" y="26"/>
                      </a:lnTo>
                      <a:lnTo>
                        <a:pt x="7" y="27"/>
                      </a:lnTo>
                      <a:lnTo>
                        <a:pt x="8" y="27"/>
                      </a:lnTo>
                      <a:lnTo>
                        <a:pt x="9" y="28"/>
                      </a:lnTo>
                      <a:lnTo>
                        <a:pt x="10" y="28"/>
                      </a:lnTo>
                      <a:lnTo>
                        <a:pt x="11" y="29"/>
                      </a:lnTo>
                      <a:lnTo>
                        <a:pt x="12" y="29"/>
                      </a:lnTo>
                      <a:lnTo>
                        <a:pt x="13" y="30"/>
                      </a:lnTo>
                      <a:lnTo>
                        <a:pt x="14" y="30"/>
                      </a:lnTo>
                      <a:lnTo>
                        <a:pt x="15" y="30"/>
                      </a:lnTo>
                      <a:lnTo>
                        <a:pt x="16" y="31"/>
                      </a:lnTo>
                      <a:lnTo>
                        <a:pt x="17" y="31"/>
                      </a:lnTo>
                      <a:lnTo>
                        <a:pt x="18" y="31"/>
                      </a:lnTo>
                      <a:lnTo>
                        <a:pt x="19" y="31"/>
                      </a:lnTo>
                      <a:lnTo>
                        <a:pt x="20" y="32"/>
                      </a:lnTo>
                      <a:lnTo>
                        <a:pt x="21" y="32"/>
                      </a:lnTo>
                      <a:lnTo>
                        <a:pt x="22" y="32"/>
                      </a:lnTo>
                      <a:lnTo>
                        <a:pt x="23" y="32"/>
                      </a:lnTo>
                      <a:lnTo>
                        <a:pt x="24" y="32"/>
                      </a:lnTo>
                      <a:lnTo>
                        <a:pt x="25" y="33"/>
                      </a:lnTo>
                      <a:lnTo>
                        <a:pt x="26" y="33"/>
                      </a:lnTo>
                      <a:lnTo>
                        <a:pt x="27" y="33"/>
                      </a:lnTo>
                      <a:lnTo>
                        <a:pt x="28" y="33"/>
                      </a:lnTo>
                      <a:lnTo>
                        <a:pt x="29" y="33"/>
                      </a:lnTo>
                      <a:lnTo>
                        <a:pt x="30" y="33"/>
                      </a:lnTo>
                      <a:lnTo>
                        <a:pt x="31" y="33"/>
                      </a:lnTo>
                      <a:lnTo>
                        <a:pt x="32" y="33"/>
                      </a:lnTo>
                      <a:lnTo>
                        <a:pt x="33" y="33"/>
                      </a:lnTo>
                      <a:lnTo>
                        <a:pt x="34" y="33"/>
                      </a:lnTo>
                      <a:close/>
                    </a:path>
                  </a:pathLst>
                </a:custGeom>
                <a:solidFill>
                  <a:srgbClr val="628AA8"/>
                </a:solidFill>
                <a:ln w="6350">
                  <a:solidFill>
                    <a:srgbClr val="E1E1E1"/>
                  </a:solidFill>
                  <a:prstDash val="solid"/>
                  <a:round/>
                  <a:headEnd/>
                  <a:tailEnd/>
                </a:ln>
              </p:spPr>
              <p:txBody>
                <a:bodyPr/>
                <a:lstStyle/>
                <a:p>
                  <a:endParaRPr lang="en-US"/>
                </a:p>
              </p:txBody>
            </p:sp>
            <p:sp>
              <p:nvSpPr>
                <p:cNvPr id="38147" name="Rectangle 343"/>
                <p:cNvSpPr>
                  <a:spLocks noChangeArrowheads="1"/>
                </p:cNvSpPr>
                <p:nvPr/>
              </p:nvSpPr>
              <p:spPr bwMode="auto">
                <a:xfrm>
                  <a:off x="3026" y="941"/>
                  <a:ext cx="575" cy="106"/>
                </a:xfrm>
                <a:prstGeom prst="rect">
                  <a:avLst/>
                </a:prstGeom>
                <a:noFill/>
                <a:ln w="9525">
                  <a:noFill/>
                  <a:miter lim="800000"/>
                  <a:headEnd/>
                  <a:tailEnd/>
                </a:ln>
              </p:spPr>
              <p:txBody>
                <a:bodyPr wrap="none" lIns="0" tIns="0" rIns="0" bIns="0">
                  <a:spAutoFit/>
                </a:bodyPr>
                <a:lstStyle/>
                <a:p>
                  <a:r>
                    <a:rPr lang="en-US" sz="1100">
                      <a:solidFill>
                        <a:srgbClr val="000000"/>
                      </a:solidFill>
                    </a:rPr>
                    <a:t>16.3% - 20.2%</a:t>
                  </a:r>
                  <a:endParaRPr lang="en-US"/>
                </a:p>
              </p:txBody>
            </p:sp>
            <p:sp>
              <p:nvSpPr>
                <p:cNvPr id="38148" name="Freeform 344"/>
                <p:cNvSpPr>
                  <a:spLocks/>
                </p:cNvSpPr>
                <p:nvPr/>
              </p:nvSpPr>
              <p:spPr bwMode="auto">
                <a:xfrm>
                  <a:off x="2855" y="1104"/>
                  <a:ext cx="127" cy="64"/>
                </a:xfrm>
                <a:custGeom>
                  <a:avLst/>
                  <a:gdLst>
                    <a:gd name="T0" fmla="*/ 13012 w 66"/>
                    <a:gd name="T1" fmla="*/ 12757 h 33"/>
                    <a:gd name="T2" fmla="*/ 14062 w 66"/>
                    <a:gd name="T3" fmla="*/ 12757 h 33"/>
                    <a:gd name="T4" fmla="*/ 15219 w 66"/>
                    <a:gd name="T5" fmla="*/ 12408 h 33"/>
                    <a:gd name="T6" fmla="*/ 16302 w 66"/>
                    <a:gd name="T7" fmla="*/ 12408 h 33"/>
                    <a:gd name="T8" fmla="*/ 17299 w 66"/>
                    <a:gd name="T9" fmla="*/ 11972 h 33"/>
                    <a:gd name="T10" fmla="*/ 18469 w 66"/>
                    <a:gd name="T11" fmla="*/ 11547 h 33"/>
                    <a:gd name="T12" fmla="*/ 19550 w 66"/>
                    <a:gd name="T13" fmla="*/ 11219 h 33"/>
                    <a:gd name="T14" fmla="*/ 20720 w 66"/>
                    <a:gd name="T15" fmla="*/ 10863 h 33"/>
                    <a:gd name="T16" fmla="*/ 21582 w 66"/>
                    <a:gd name="T17" fmla="*/ 10017 h 33"/>
                    <a:gd name="T18" fmla="*/ 22743 w 66"/>
                    <a:gd name="T19" fmla="*/ 8993 h 33"/>
                    <a:gd name="T20" fmla="*/ 23557 w 66"/>
                    <a:gd name="T21" fmla="*/ 7820 h 33"/>
                    <a:gd name="T22" fmla="*/ 23853 w 66"/>
                    <a:gd name="T23" fmla="*/ 6578 h 33"/>
                    <a:gd name="T24" fmla="*/ 23853 w 66"/>
                    <a:gd name="T25" fmla="*/ 5374 h 33"/>
                    <a:gd name="T26" fmla="*/ 23143 w 66"/>
                    <a:gd name="T27" fmla="*/ 4261 h 33"/>
                    <a:gd name="T28" fmla="*/ 21979 w 66"/>
                    <a:gd name="T29" fmla="*/ 3183 h 33"/>
                    <a:gd name="T30" fmla="*/ 21097 w 66"/>
                    <a:gd name="T31" fmla="*/ 2391 h 33"/>
                    <a:gd name="T32" fmla="*/ 19951 w 66"/>
                    <a:gd name="T33" fmla="*/ 1641 h 33"/>
                    <a:gd name="T34" fmla="*/ 18732 w 66"/>
                    <a:gd name="T35" fmla="*/ 1233 h 33"/>
                    <a:gd name="T36" fmla="*/ 17668 w 66"/>
                    <a:gd name="T37" fmla="*/ 846 h 33"/>
                    <a:gd name="T38" fmla="*/ 16699 w 66"/>
                    <a:gd name="T39" fmla="*/ 436 h 33"/>
                    <a:gd name="T40" fmla="*/ 15648 w 66"/>
                    <a:gd name="T41" fmla="*/ 436 h 33"/>
                    <a:gd name="T42" fmla="*/ 14447 w 66"/>
                    <a:gd name="T43" fmla="*/ 0 h 33"/>
                    <a:gd name="T44" fmla="*/ 13408 w 66"/>
                    <a:gd name="T45" fmla="*/ 0 h 33"/>
                    <a:gd name="T46" fmla="*/ 12242 w 66"/>
                    <a:gd name="T47" fmla="*/ 0 h 33"/>
                    <a:gd name="T48" fmla="*/ 11216 w 66"/>
                    <a:gd name="T49" fmla="*/ 0 h 33"/>
                    <a:gd name="T50" fmla="*/ 10160 w 66"/>
                    <a:gd name="T51" fmla="*/ 0 h 33"/>
                    <a:gd name="T52" fmla="*/ 8990 w 66"/>
                    <a:gd name="T53" fmla="*/ 0 h 33"/>
                    <a:gd name="T54" fmla="*/ 7909 w 66"/>
                    <a:gd name="T55" fmla="*/ 436 h 33"/>
                    <a:gd name="T56" fmla="*/ 6968 w 66"/>
                    <a:gd name="T57" fmla="*/ 846 h 33"/>
                    <a:gd name="T58" fmla="*/ 5829 w 66"/>
                    <a:gd name="T59" fmla="*/ 846 h 33"/>
                    <a:gd name="T60" fmla="*/ 4672 w 66"/>
                    <a:gd name="T61" fmla="*/ 1233 h 33"/>
                    <a:gd name="T62" fmla="*/ 3621 w 66"/>
                    <a:gd name="T63" fmla="*/ 1986 h 33"/>
                    <a:gd name="T64" fmla="*/ 2428 w 66"/>
                    <a:gd name="T65" fmla="*/ 2391 h 33"/>
                    <a:gd name="T66" fmla="*/ 1482 w 66"/>
                    <a:gd name="T67" fmla="*/ 3392 h 33"/>
                    <a:gd name="T68" fmla="*/ 400 w 66"/>
                    <a:gd name="T69" fmla="*/ 4637 h 33"/>
                    <a:gd name="T70" fmla="*/ 0 w 66"/>
                    <a:gd name="T71" fmla="*/ 5785 h 33"/>
                    <a:gd name="T72" fmla="*/ 0 w 66"/>
                    <a:gd name="T73" fmla="*/ 7019 h 33"/>
                    <a:gd name="T74" fmla="*/ 400 w 66"/>
                    <a:gd name="T75" fmla="*/ 8264 h 33"/>
                    <a:gd name="T76" fmla="*/ 1482 w 66"/>
                    <a:gd name="T77" fmla="*/ 9350 h 33"/>
                    <a:gd name="T78" fmla="*/ 2428 w 66"/>
                    <a:gd name="T79" fmla="*/ 10422 h 33"/>
                    <a:gd name="T80" fmla="*/ 3621 w 66"/>
                    <a:gd name="T81" fmla="*/ 10863 h 33"/>
                    <a:gd name="T82" fmla="*/ 4672 w 66"/>
                    <a:gd name="T83" fmla="*/ 11547 h 33"/>
                    <a:gd name="T84" fmla="*/ 5829 w 66"/>
                    <a:gd name="T85" fmla="*/ 11972 h 33"/>
                    <a:gd name="T86" fmla="*/ 6968 w 66"/>
                    <a:gd name="T87" fmla="*/ 11972 h 33"/>
                    <a:gd name="T88" fmla="*/ 7909 w 66"/>
                    <a:gd name="T89" fmla="*/ 12408 h 33"/>
                    <a:gd name="T90" fmla="*/ 8990 w 66"/>
                    <a:gd name="T91" fmla="*/ 12757 h 33"/>
                    <a:gd name="T92" fmla="*/ 10160 w 66"/>
                    <a:gd name="T93" fmla="*/ 12757 h 33"/>
                    <a:gd name="T94" fmla="*/ 11216 w 66"/>
                    <a:gd name="T95" fmla="*/ 12757 h 33"/>
                    <a:gd name="T96" fmla="*/ 12242 w 66"/>
                    <a:gd name="T97" fmla="*/ 1275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33"/>
                    <a:gd name="T149" fmla="*/ 66 w 66"/>
                    <a:gd name="T150" fmla="*/ 33 h 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33">
                      <a:moveTo>
                        <a:pt x="34" y="33"/>
                      </a:moveTo>
                      <a:lnTo>
                        <a:pt x="35" y="33"/>
                      </a:lnTo>
                      <a:lnTo>
                        <a:pt x="36" y="33"/>
                      </a:lnTo>
                      <a:lnTo>
                        <a:pt x="37" y="33"/>
                      </a:lnTo>
                      <a:lnTo>
                        <a:pt x="38" y="33"/>
                      </a:lnTo>
                      <a:lnTo>
                        <a:pt x="39" y="33"/>
                      </a:lnTo>
                      <a:lnTo>
                        <a:pt x="40" y="33"/>
                      </a:lnTo>
                      <a:lnTo>
                        <a:pt x="41" y="33"/>
                      </a:lnTo>
                      <a:lnTo>
                        <a:pt x="42" y="32"/>
                      </a:lnTo>
                      <a:lnTo>
                        <a:pt x="43" y="32"/>
                      </a:lnTo>
                      <a:lnTo>
                        <a:pt x="44" y="32"/>
                      </a:lnTo>
                      <a:lnTo>
                        <a:pt x="45" y="32"/>
                      </a:lnTo>
                      <a:lnTo>
                        <a:pt x="46" y="32"/>
                      </a:lnTo>
                      <a:lnTo>
                        <a:pt x="47" y="31"/>
                      </a:lnTo>
                      <a:lnTo>
                        <a:pt x="48" y="31"/>
                      </a:lnTo>
                      <a:lnTo>
                        <a:pt x="49" y="31"/>
                      </a:lnTo>
                      <a:lnTo>
                        <a:pt x="50" y="31"/>
                      </a:lnTo>
                      <a:lnTo>
                        <a:pt x="51" y="30"/>
                      </a:lnTo>
                      <a:lnTo>
                        <a:pt x="52" y="30"/>
                      </a:lnTo>
                      <a:lnTo>
                        <a:pt x="53" y="30"/>
                      </a:lnTo>
                      <a:lnTo>
                        <a:pt x="54" y="29"/>
                      </a:lnTo>
                      <a:lnTo>
                        <a:pt x="55" y="29"/>
                      </a:lnTo>
                      <a:lnTo>
                        <a:pt x="56" y="28"/>
                      </a:lnTo>
                      <a:lnTo>
                        <a:pt x="57" y="28"/>
                      </a:lnTo>
                      <a:lnTo>
                        <a:pt x="58" y="27"/>
                      </a:lnTo>
                      <a:lnTo>
                        <a:pt x="59" y="27"/>
                      </a:lnTo>
                      <a:lnTo>
                        <a:pt x="60" y="26"/>
                      </a:lnTo>
                      <a:lnTo>
                        <a:pt x="61" y="25"/>
                      </a:lnTo>
                      <a:lnTo>
                        <a:pt x="62" y="24"/>
                      </a:lnTo>
                      <a:lnTo>
                        <a:pt x="63" y="23"/>
                      </a:lnTo>
                      <a:lnTo>
                        <a:pt x="64" y="22"/>
                      </a:lnTo>
                      <a:lnTo>
                        <a:pt x="65" y="21"/>
                      </a:lnTo>
                      <a:lnTo>
                        <a:pt x="65" y="20"/>
                      </a:lnTo>
                      <a:lnTo>
                        <a:pt x="66" y="19"/>
                      </a:lnTo>
                      <a:lnTo>
                        <a:pt x="66" y="18"/>
                      </a:lnTo>
                      <a:lnTo>
                        <a:pt x="66" y="17"/>
                      </a:lnTo>
                      <a:lnTo>
                        <a:pt x="66" y="16"/>
                      </a:lnTo>
                      <a:lnTo>
                        <a:pt x="66" y="15"/>
                      </a:lnTo>
                      <a:lnTo>
                        <a:pt x="66" y="14"/>
                      </a:lnTo>
                      <a:lnTo>
                        <a:pt x="65" y="13"/>
                      </a:lnTo>
                      <a:lnTo>
                        <a:pt x="65" y="12"/>
                      </a:lnTo>
                      <a:lnTo>
                        <a:pt x="64" y="11"/>
                      </a:lnTo>
                      <a:lnTo>
                        <a:pt x="63" y="10"/>
                      </a:lnTo>
                      <a:lnTo>
                        <a:pt x="62" y="9"/>
                      </a:lnTo>
                      <a:lnTo>
                        <a:pt x="61" y="8"/>
                      </a:lnTo>
                      <a:lnTo>
                        <a:pt x="60" y="7"/>
                      </a:lnTo>
                      <a:lnTo>
                        <a:pt x="59" y="6"/>
                      </a:lnTo>
                      <a:lnTo>
                        <a:pt x="58" y="6"/>
                      </a:lnTo>
                      <a:lnTo>
                        <a:pt x="57" y="5"/>
                      </a:lnTo>
                      <a:lnTo>
                        <a:pt x="56" y="5"/>
                      </a:lnTo>
                      <a:lnTo>
                        <a:pt x="55" y="4"/>
                      </a:lnTo>
                      <a:lnTo>
                        <a:pt x="54" y="4"/>
                      </a:lnTo>
                      <a:lnTo>
                        <a:pt x="53" y="3"/>
                      </a:lnTo>
                      <a:lnTo>
                        <a:pt x="52" y="3"/>
                      </a:lnTo>
                      <a:lnTo>
                        <a:pt x="51" y="3"/>
                      </a:lnTo>
                      <a:lnTo>
                        <a:pt x="50" y="2"/>
                      </a:lnTo>
                      <a:lnTo>
                        <a:pt x="49" y="2"/>
                      </a:lnTo>
                      <a:lnTo>
                        <a:pt x="48" y="2"/>
                      </a:lnTo>
                      <a:lnTo>
                        <a:pt x="47" y="2"/>
                      </a:lnTo>
                      <a:lnTo>
                        <a:pt x="46" y="1"/>
                      </a:lnTo>
                      <a:lnTo>
                        <a:pt x="45" y="1"/>
                      </a:lnTo>
                      <a:lnTo>
                        <a:pt x="44" y="1"/>
                      </a:lnTo>
                      <a:lnTo>
                        <a:pt x="43" y="1"/>
                      </a:lnTo>
                      <a:lnTo>
                        <a:pt x="42" y="1"/>
                      </a:lnTo>
                      <a:lnTo>
                        <a:pt x="41" y="0"/>
                      </a:lnTo>
                      <a:lnTo>
                        <a:pt x="40" y="0"/>
                      </a:lnTo>
                      <a:lnTo>
                        <a:pt x="39" y="0"/>
                      </a:lnTo>
                      <a:lnTo>
                        <a:pt x="38" y="0"/>
                      </a:lnTo>
                      <a:lnTo>
                        <a:pt x="37" y="0"/>
                      </a:lnTo>
                      <a:lnTo>
                        <a:pt x="36" y="0"/>
                      </a:lnTo>
                      <a:lnTo>
                        <a:pt x="35" y="0"/>
                      </a:lnTo>
                      <a:lnTo>
                        <a:pt x="34" y="0"/>
                      </a:lnTo>
                      <a:lnTo>
                        <a:pt x="33" y="0"/>
                      </a:lnTo>
                      <a:lnTo>
                        <a:pt x="32" y="0"/>
                      </a:lnTo>
                      <a:lnTo>
                        <a:pt x="31" y="0"/>
                      </a:lnTo>
                      <a:lnTo>
                        <a:pt x="30" y="0"/>
                      </a:lnTo>
                      <a:lnTo>
                        <a:pt x="29" y="0"/>
                      </a:lnTo>
                      <a:lnTo>
                        <a:pt x="28" y="0"/>
                      </a:lnTo>
                      <a:lnTo>
                        <a:pt x="27" y="0"/>
                      </a:lnTo>
                      <a:lnTo>
                        <a:pt x="26" y="0"/>
                      </a:lnTo>
                      <a:lnTo>
                        <a:pt x="25" y="0"/>
                      </a:lnTo>
                      <a:lnTo>
                        <a:pt x="24" y="1"/>
                      </a:lnTo>
                      <a:lnTo>
                        <a:pt x="23" y="1"/>
                      </a:lnTo>
                      <a:lnTo>
                        <a:pt x="22" y="1"/>
                      </a:lnTo>
                      <a:lnTo>
                        <a:pt x="21" y="1"/>
                      </a:lnTo>
                      <a:lnTo>
                        <a:pt x="20" y="1"/>
                      </a:lnTo>
                      <a:lnTo>
                        <a:pt x="19" y="2"/>
                      </a:lnTo>
                      <a:lnTo>
                        <a:pt x="18" y="2"/>
                      </a:lnTo>
                      <a:lnTo>
                        <a:pt x="17" y="2"/>
                      </a:lnTo>
                      <a:lnTo>
                        <a:pt x="16" y="2"/>
                      </a:lnTo>
                      <a:lnTo>
                        <a:pt x="15" y="3"/>
                      </a:lnTo>
                      <a:lnTo>
                        <a:pt x="14" y="3"/>
                      </a:lnTo>
                      <a:lnTo>
                        <a:pt x="13" y="3"/>
                      </a:lnTo>
                      <a:lnTo>
                        <a:pt x="12" y="4"/>
                      </a:lnTo>
                      <a:lnTo>
                        <a:pt x="11" y="4"/>
                      </a:lnTo>
                      <a:lnTo>
                        <a:pt x="10" y="5"/>
                      </a:lnTo>
                      <a:lnTo>
                        <a:pt x="9" y="5"/>
                      </a:lnTo>
                      <a:lnTo>
                        <a:pt x="8" y="6"/>
                      </a:lnTo>
                      <a:lnTo>
                        <a:pt x="7" y="6"/>
                      </a:lnTo>
                      <a:lnTo>
                        <a:pt x="6" y="7"/>
                      </a:lnTo>
                      <a:lnTo>
                        <a:pt x="5" y="8"/>
                      </a:lnTo>
                      <a:lnTo>
                        <a:pt x="4" y="9"/>
                      </a:lnTo>
                      <a:lnTo>
                        <a:pt x="3" y="10"/>
                      </a:lnTo>
                      <a:lnTo>
                        <a:pt x="2" y="11"/>
                      </a:lnTo>
                      <a:lnTo>
                        <a:pt x="1" y="12"/>
                      </a:lnTo>
                      <a:lnTo>
                        <a:pt x="1" y="13"/>
                      </a:lnTo>
                      <a:lnTo>
                        <a:pt x="0" y="14"/>
                      </a:lnTo>
                      <a:lnTo>
                        <a:pt x="0" y="15"/>
                      </a:lnTo>
                      <a:lnTo>
                        <a:pt x="0" y="16"/>
                      </a:lnTo>
                      <a:lnTo>
                        <a:pt x="0" y="17"/>
                      </a:lnTo>
                      <a:lnTo>
                        <a:pt x="0" y="18"/>
                      </a:lnTo>
                      <a:lnTo>
                        <a:pt x="0" y="19"/>
                      </a:lnTo>
                      <a:lnTo>
                        <a:pt x="1" y="20"/>
                      </a:lnTo>
                      <a:lnTo>
                        <a:pt x="1" y="21"/>
                      </a:lnTo>
                      <a:lnTo>
                        <a:pt x="2" y="22"/>
                      </a:lnTo>
                      <a:lnTo>
                        <a:pt x="3" y="23"/>
                      </a:lnTo>
                      <a:lnTo>
                        <a:pt x="4" y="24"/>
                      </a:lnTo>
                      <a:lnTo>
                        <a:pt x="5" y="25"/>
                      </a:lnTo>
                      <a:lnTo>
                        <a:pt x="6" y="26"/>
                      </a:lnTo>
                      <a:lnTo>
                        <a:pt x="7" y="27"/>
                      </a:lnTo>
                      <a:lnTo>
                        <a:pt x="8" y="27"/>
                      </a:lnTo>
                      <a:lnTo>
                        <a:pt x="9" y="28"/>
                      </a:lnTo>
                      <a:lnTo>
                        <a:pt x="10" y="28"/>
                      </a:lnTo>
                      <a:lnTo>
                        <a:pt x="11" y="29"/>
                      </a:lnTo>
                      <a:lnTo>
                        <a:pt x="12" y="29"/>
                      </a:lnTo>
                      <a:lnTo>
                        <a:pt x="13" y="30"/>
                      </a:lnTo>
                      <a:lnTo>
                        <a:pt x="14" y="30"/>
                      </a:lnTo>
                      <a:lnTo>
                        <a:pt x="15" y="30"/>
                      </a:lnTo>
                      <a:lnTo>
                        <a:pt x="16" y="31"/>
                      </a:lnTo>
                      <a:lnTo>
                        <a:pt x="17" y="31"/>
                      </a:lnTo>
                      <a:lnTo>
                        <a:pt x="18" y="31"/>
                      </a:lnTo>
                      <a:lnTo>
                        <a:pt x="19" y="31"/>
                      </a:lnTo>
                      <a:lnTo>
                        <a:pt x="20" y="32"/>
                      </a:lnTo>
                      <a:lnTo>
                        <a:pt x="21" y="32"/>
                      </a:lnTo>
                      <a:lnTo>
                        <a:pt x="22" y="32"/>
                      </a:lnTo>
                      <a:lnTo>
                        <a:pt x="23" y="32"/>
                      </a:lnTo>
                      <a:lnTo>
                        <a:pt x="24" y="32"/>
                      </a:lnTo>
                      <a:lnTo>
                        <a:pt x="25" y="33"/>
                      </a:lnTo>
                      <a:lnTo>
                        <a:pt x="26" y="33"/>
                      </a:lnTo>
                      <a:lnTo>
                        <a:pt x="27" y="33"/>
                      </a:lnTo>
                      <a:lnTo>
                        <a:pt x="28" y="33"/>
                      </a:lnTo>
                      <a:lnTo>
                        <a:pt x="29" y="33"/>
                      </a:lnTo>
                      <a:lnTo>
                        <a:pt x="30" y="33"/>
                      </a:lnTo>
                      <a:lnTo>
                        <a:pt x="31" y="33"/>
                      </a:lnTo>
                      <a:lnTo>
                        <a:pt x="32" y="33"/>
                      </a:lnTo>
                      <a:lnTo>
                        <a:pt x="33" y="33"/>
                      </a:lnTo>
                      <a:lnTo>
                        <a:pt x="34" y="33"/>
                      </a:lnTo>
                      <a:close/>
                    </a:path>
                  </a:pathLst>
                </a:custGeom>
                <a:solidFill>
                  <a:srgbClr val="2E648C"/>
                </a:solidFill>
                <a:ln w="6350">
                  <a:solidFill>
                    <a:srgbClr val="E1E1E1"/>
                  </a:solidFill>
                  <a:prstDash val="solid"/>
                  <a:round/>
                  <a:headEnd/>
                  <a:tailEnd/>
                </a:ln>
              </p:spPr>
              <p:txBody>
                <a:bodyPr/>
                <a:lstStyle/>
                <a:p>
                  <a:endParaRPr lang="en-US"/>
                </a:p>
              </p:txBody>
            </p:sp>
            <p:sp>
              <p:nvSpPr>
                <p:cNvPr id="38149" name="Rectangle 345"/>
                <p:cNvSpPr>
                  <a:spLocks noChangeArrowheads="1"/>
                </p:cNvSpPr>
                <p:nvPr/>
              </p:nvSpPr>
              <p:spPr bwMode="auto">
                <a:xfrm>
                  <a:off x="3026" y="1083"/>
                  <a:ext cx="575" cy="106"/>
                </a:xfrm>
                <a:prstGeom prst="rect">
                  <a:avLst/>
                </a:prstGeom>
                <a:noFill/>
                <a:ln w="9525">
                  <a:noFill/>
                  <a:miter lim="800000"/>
                  <a:headEnd/>
                  <a:tailEnd/>
                </a:ln>
              </p:spPr>
              <p:txBody>
                <a:bodyPr wrap="none" lIns="0" tIns="0" rIns="0" bIns="0">
                  <a:spAutoFit/>
                </a:bodyPr>
                <a:lstStyle/>
                <a:p>
                  <a:r>
                    <a:rPr lang="en-US" sz="1100">
                      <a:solidFill>
                        <a:srgbClr val="000000"/>
                      </a:solidFill>
                    </a:rPr>
                    <a:t>20.3% - 32.0%</a:t>
                  </a:r>
                  <a:endParaRPr lang="en-US"/>
                </a:p>
              </p:txBody>
            </p:sp>
          </p:grpSp>
          <p:sp>
            <p:nvSpPr>
              <p:cNvPr id="38141" name="Text Box 381"/>
              <p:cNvSpPr txBox="1">
                <a:spLocks noChangeArrowheads="1"/>
              </p:cNvSpPr>
              <p:nvPr/>
            </p:nvSpPr>
            <p:spPr bwMode="auto">
              <a:xfrm>
                <a:off x="3398" y="795"/>
                <a:ext cx="1120" cy="173"/>
              </a:xfrm>
              <a:prstGeom prst="rect">
                <a:avLst/>
              </a:prstGeom>
              <a:noFill/>
              <a:ln w="9525">
                <a:noFill/>
                <a:miter lim="800000"/>
                <a:headEnd/>
                <a:tailEnd/>
              </a:ln>
            </p:spPr>
            <p:txBody>
              <a:bodyPr wrap="none">
                <a:spAutoFit/>
              </a:bodyPr>
              <a:lstStyle/>
              <a:p>
                <a:r>
                  <a:rPr lang="en-US" sz="1200" b="1"/>
                  <a:t>Percent Poverty 2005</a:t>
                </a:r>
                <a:r>
                  <a:rPr lang="en-US" sz="1200" b="1" baseline="30000"/>
                  <a:t>1</a:t>
                </a:r>
                <a:endParaRPr lang="en-US" sz="1200" b="1"/>
              </a:p>
            </p:txBody>
          </p:sp>
        </p:grpSp>
        <p:grpSp>
          <p:nvGrpSpPr>
            <p:cNvPr id="6" name="Group 372"/>
            <p:cNvGrpSpPr>
              <a:grpSpLocks/>
            </p:cNvGrpSpPr>
            <p:nvPr/>
          </p:nvGrpSpPr>
          <p:grpSpPr bwMode="auto">
            <a:xfrm>
              <a:off x="990" y="1918"/>
              <a:ext cx="2611" cy="994"/>
              <a:chOff x="1323" y="1717"/>
              <a:chExt cx="2611" cy="994"/>
            </a:xfrm>
          </p:grpSpPr>
          <p:sp>
            <p:nvSpPr>
              <p:cNvPr id="38032" name="Freeform 116"/>
              <p:cNvSpPr>
                <a:spLocks/>
              </p:cNvSpPr>
              <p:nvPr/>
            </p:nvSpPr>
            <p:spPr bwMode="auto">
              <a:xfrm>
                <a:off x="2736" y="1849"/>
                <a:ext cx="90" cy="146"/>
              </a:xfrm>
              <a:custGeom>
                <a:avLst/>
                <a:gdLst>
                  <a:gd name="T0" fmla="*/ 11 w 90"/>
                  <a:gd name="T1" fmla="*/ 0 h 146"/>
                  <a:gd name="T2" fmla="*/ 25 w 90"/>
                  <a:gd name="T3" fmla="*/ 0 h 146"/>
                  <a:gd name="T4" fmla="*/ 30 w 90"/>
                  <a:gd name="T5" fmla="*/ 0 h 146"/>
                  <a:gd name="T6" fmla="*/ 34 w 90"/>
                  <a:gd name="T7" fmla="*/ 0 h 146"/>
                  <a:gd name="T8" fmla="*/ 42 w 90"/>
                  <a:gd name="T9" fmla="*/ 0 h 146"/>
                  <a:gd name="T10" fmla="*/ 46 w 90"/>
                  <a:gd name="T11" fmla="*/ 2 h 146"/>
                  <a:gd name="T12" fmla="*/ 54 w 90"/>
                  <a:gd name="T13" fmla="*/ 2 h 146"/>
                  <a:gd name="T14" fmla="*/ 54 w 90"/>
                  <a:gd name="T15" fmla="*/ 2 h 146"/>
                  <a:gd name="T16" fmla="*/ 57 w 90"/>
                  <a:gd name="T17" fmla="*/ 2 h 146"/>
                  <a:gd name="T18" fmla="*/ 65 w 90"/>
                  <a:gd name="T19" fmla="*/ 2 h 146"/>
                  <a:gd name="T20" fmla="*/ 67 w 90"/>
                  <a:gd name="T21" fmla="*/ 2 h 146"/>
                  <a:gd name="T22" fmla="*/ 67 w 90"/>
                  <a:gd name="T23" fmla="*/ 2 h 146"/>
                  <a:gd name="T24" fmla="*/ 84 w 90"/>
                  <a:gd name="T25" fmla="*/ 4 h 146"/>
                  <a:gd name="T26" fmla="*/ 84 w 90"/>
                  <a:gd name="T27" fmla="*/ 10 h 146"/>
                  <a:gd name="T28" fmla="*/ 84 w 90"/>
                  <a:gd name="T29" fmla="*/ 33 h 146"/>
                  <a:gd name="T30" fmla="*/ 84 w 90"/>
                  <a:gd name="T31" fmla="*/ 42 h 146"/>
                  <a:gd name="T32" fmla="*/ 84 w 90"/>
                  <a:gd name="T33" fmla="*/ 42 h 146"/>
                  <a:gd name="T34" fmla="*/ 82 w 90"/>
                  <a:gd name="T35" fmla="*/ 46 h 146"/>
                  <a:gd name="T36" fmla="*/ 82 w 90"/>
                  <a:gd name="T37" fmla="*/ 52 h 146"/>
                  <a:gd name="T38" fmla="*/ 82 w 90"/>
                  <a:gd name="T39" fmla="*/ 56 h 146"/>
                  <a:gd name="T40" fmla="*/ 82 w 90"/>
                  <a:gd name="T41" fmla="*/ 58 h 146"/>
                  <a:gd name="T42" fmla="*/ 82 w 90"/>
                  <a:gd name="T43" fmla="*/ 65 h 146"/>
                  <a:gd name="T44" fmla="*/ 82 w 90"/>
                  <a:gd name="T45" fmla="*/ 75 h 146"/>
                  <a:gd name="T46" fmla="*/ 82 w 90"/>
                  <a:gd name="T47" fmla="*/ 86 h 146"/>
                  <a:gd name="T48" fmla="*/ 82 w 90"/>
                  <a:gd name="T49" fmla="*/ 92 h 146"/>
                  <a:gd name="T50" fmla="*/ 82 w 90"/>
                  <a:gd name="T51" fmla="*/ 94 h 146"/>
                  <a:gd name="T52" fmla="*/ 82 w 90"/>
                  <a:gd name="T53" fmla="*/ 102 h 146"/>
                  <a:gd name="T54" fmla="*/ 82 w 90"/>
                  <a:gd name="T55" fmla="*/ 104 h 146"/>
                  <a:gd name="T56" fmla="*/ 82 w 90"/>
                  <a:gd name="T57" fmla="*/ 111 h 146"/>
                  <a:gd name="T58" fmla="*/ 82 w 90"/>
                  <a:gd name="T59" fmla="*/ 113 h 146"/>
                  <a:gd name="T60" fmla="*/ 82 w 90"/>
                  <a:gd name="T61" fmla="*/ 123 h 146"/>
                  <a:gd name="T62" fmla="*/ 84 w 90"/>
                  <a:gd name="T63" fmla="*/ 127 h 146"/>
                  <a:gd name="T64" fmla="*/ 84 w 90"/>
                  <a:gd name="T65" fmla="*/ 132 h 146"/>
                  <a:gd name="T66" fmla="*/ 86 w 90"/>
                  <a:gd name="T67" fmla="*/ 140 h 146"/>
                  <a:gd name="T68" fmla="*/ 88 w 90"/>
                  <a:gd name="T69" fmla="*/ 142 h 146"/>
                  <a:gd name="T70" fmla="*/ 90 w 90"/>
                  <a:gd name="T71" fmla="*/ 146 h 146"/>
                  <a:gd name="T72" fmla="*/ 57 w 90"/>
                  <a:gd name="T73" fmla="*/ 146 h 146"/>
                  <a:gd name="T74" fmla="*/ 34 w 90"/>
                  <a:gd name="T75" fmla="*/ 146 h 146"/>
                  <a:gd name="T76" fmla="*/ 17 w 90"/>
                  <a:gd name="T77" fmla="*/ 146 h 146"/>
                  <a:gd name="T78" fmla="*/ 0 w 90"/>
                  <a:gd name="T79" fmla="*/ 146 h 146"/>
                  <a:gd name="T80" fmla="*/ 0 w 90"/>
                  <a:gd name="T81" fmla="*/ 129 h 146"/>
                  <a:gd name="T82" fmla="*/ 2 w 90"/>
                  <a:gd name="T83" fmla="*/ 123 h 146"/>
                  <a:gd name="T84" fmla="*/ 2 w 90"/>
                  <a:gd name="T85" fmla="*/ 117 h 146"/>
                  <a:gd name="T86" fmla="*/ 2 w 90"/>
                  <a:gd name="T87" fmla="*/ 108 h 146"/>
                  <a:gd name="T88" fmla="*/ 2 w 90"/>
                  <a:gd name="T89" fmla="*/ 84 h 146"/>
                  <a:gd name="T90" fmla="*/ 2 w 90"/>
                  <a:gd name="T91" fmla="*/ 75 h 146"/>
                  <a:gd name="T92" fmla="*/ 2 w 90"/>
                  <a:gd name="T93" fmla="*/ 67 h 146"/>
                  <a:gd name="T94" fmla="*/ 2 w 90"/>
                  <a:gd name="T95" fmla="*/ 56 h 146"/>
                  <a:gd name="T96" fmla="*/ 2 w 90"/>
                  <a:gd name="T97" fmla="*/ 54 h 146"/>
                  <a:gd name="T98" fmla="*/ 2 w 90"/>
                  <a:gd name="T99" fmla="*/ 52 h 146"/>
                  <a:gd name="T100" fmla="*/ 2 w 90"/>
                  <a:gd name="T101" fmla="*/ 50 h 146"/>
                  <a:gd name="T102" fmla="*/ 2 w 90"/>
                  <a:gd name="T103" fmla="*/ 48 h 146"/>
                  <a:gd name="T104" fmla="*/ 2 w 90"/>
                  <a:gd name="T105" fmla="*/ 46 h 146"/>
                  <a:gd name="T106" fmla="*/ 2 w 90"/>
                  <a:gd name="T107" fmla="*/ 44 h 146"/>
                  <a:gd name="T108" fmla="*/ 2 w 90"/>
                  <a:gd name="T109" fmla="*/ 42 h 146"/>
                  <a:gd name="T110" fmla="*/ 2 w 90"/>
                  <a:gd name="T111" fmla="*/ 40 h 146"/>
                  <a:gd name="T112" fmla="*/ 4 w 90"/>
                  <a:gd name="T113" fmla="*/ 33 h 146"/>
                  <a:gd name="T114" fmla="*/ 4 w 90"/>
                  <a:gd name="T115" fmla="*/ 21 h 146"/>
                  <a:gd name="T116" fmla="*/ 4 w 90"/>
                  <a:gd name="T117" fmla="*/ 10 h 146"/>
                  <a:gd name="T118" fmla="*/ 4 w 90"/>
                  <a:gd name="T119" fmla="*/ 0 h 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146"/>
                  <a:gd name="T182" fmla="*/ 90 w 90"/>
                  <a:gd name="T183" fmla="*/ 146 h 1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146">
                    <a:moveTo>
                      <a:pt x="4" y="0"/>
                    </a:moveTo>
                    <a:lnTo>
                      <a:pt x="11" y="0"/>
                    </a:lnTo>
                    <a:lnTo>
                      <a:pt x="21" y="0"/>
                    </a:lnTo>
                    <a:lnTo>
                      <a:pt x="25" y="0"/>
                    </a:lnTo>
                    <a:lnTo>
                      <a:pt x="30" y="0"/>
                    </a:lnTo>
                    <a:lnTo>
                      <a:pt x="34" y="0"/>
                    </a:lnTo>
                    <a:lnTo>
                      <a:pt x="38" y="0"/>
                    </a:lnTo>
                    <a:lnTo>
                      <a:pt x="40" y="0"/>
                    </a:lnTo>
                    <a:lnTo>
                      <a:pt x="42" y="0"/>
                    </a:lnTo>
                    <a:lnTo>
                      <a:pt x="44" y="0"/>
                    </a:lnTo>
                    <a:lnTo>
                      <a:pt x="46" y="2"/>
                    </a:lnTo>
                    <a:lnTo>
                      <a:pt x="50" y="2"/>
                    </a:lnTo>
                    <a:lnTo>
                      <a:pt x="52" y="2"/>
                    </a:lnTo>
                    <a:lnTo>
                      <a:pt x="54" y="2"/>
                    </a:lnTo>
                    <a:lnTo>
                      <a:pt x="55" y="2"/>
                    </a:lnTo>
                    <a:lnTo>
                      <a:pt x="57" y="2"/>
                    </a:lnTo>
                    <a:lnTo>
                      <a:pt x="61" y="2"/>
                    </a:lnTo>
                    <a:lnTo>
                      <a:pt x="65" y="2"/>
                    </a:lnTo>
                    <a:lnTo>
                      <a:pt x="67" y="2"/>
                    </a:lnTo>
                    <a:lnTo>
                      <a:pt x="78" y="2"/>
                    </a:lnTo>
                    <a:lnTo>
                      <a:pt x="84" y="2"/>
                    </a:lnTo>
                    <a:lnTo>
                      <a:pt x="84" y="4"/>
                    </a:lnTo>
                    <a:lnTo>
                      <a:pt x="84" y="10"/>
                    </a:lnTo>
                    <a:lnTo>
                      <a:pt x="84" y="19"/>
                    </a:lnTo>
                    <a:lnTo>
                      <a:pt x="84" y="31"/>
                    </a:lnTo>
                    <a:lnTo>
                      <a:pt x="84" y="33"/>
                    </a:lnTo>
                    <a:lnTo>
                      <a:pt x="84" y="40"/>
                    </a:lnTo>
                    <a:lnTo>
                      <a:pt x="84" y="42"/>
                    </a:lnTo>
                    <a:lnTo>
                      <a:pt x="84" y="44"/>
                    </a:lnTo>
                    <a:lnTo>
                      <a:pt x="82" y="46"/>
                    </a:lnTo>
                    <a:lnTo>
                      <a:pt x="82" y="50"/>
                    </a:lnTo>
                    <a:lnTo>
                      <a:pt x="82" y="52"/>
                    </a:lnTo>
                    <a:lnTo>
                      <a:pt x="82" y="56"/>
                    </a:lnTo>
                    <a:lnTo>
                      <a:pt x="82" y="58"/>
                    </a:lnTo>
                    <a:lnTo>
                      <a:pt x="82" y="63"/>
                    </a:lnTo>
                    <a:lnTo>
                      <a:pt x="82" y="65"/>
                    </a:lnTo>
                    <a:lnTo>
                      <a:pt x="82" y="67"/>
                    </a:lnTo>
                    <a:lnTo>
                      <a:pt x="82" y="75"/>
                    </a:lnTo>
                    <a:lnTo>
                      <a:pt x="82" y="77"/>
                    </a:lnTo>
                    <a:lnTo>
                      <a:pt x="82" y="79"/>
                    </a:lnTo>
                    <a:lnTo>
                      <a:pt x="82" y="86"/>
                    </a:lnTo>
                    <a:lnTo>
                      <a:pt x="82" y="88"/>
                    </a:lnTo>
                    <a:lnTo>
                      <a:pt x="82" y="92"/>
                    </a:lnTo>
                    <a:lnTo>
                      <a:pt x="82" y="94"/>
                    </a:lnTo>
                    <a:lnTo>
                      <a:pt x="82" y="96"/>
                    </a:lnTo>
                    <a:lnTo>
                      <a:pt x="82" y="102"/>
                    </a:lnTo>
                    <a:lnTo>
                      <a:pt x="82" y="104"/>
                    </a:lnTo>
                    <a:lnTo>
                      <a:pt x="82" y="106"/>
                    </a:lnTo>
                    <a:lnTo>
                      <a:pt x="82" y="111"/>
                    </a:lnTo>
                    <a:lnTo>
                      <a:pt x="82" y="113"/>
                    </a:lnTo>
                    <a:lnTo>
                      <a:pt x="82" y="115"/>
                    </a:lnTo>
                    <a:lnTo>
                      <a:pt x="82" y="123"/>
                    </a:lnTo>
                    <a:lnTo>
                      <a:pt x="82" y="125"/>
                    </a:lnTo>
                    <a:lnTo>
                      <a:pt x="84" y="125"/>
                    </a:lnTo>
                    <a:lnTo>
                      <a:pt x="84" y="127"/>
                    </a:lnTo>
                    <a:lnTo>
                      <a:pt x="84" y="129"/>
                    </a:lnTo>
                    <a:lnTo>
                      <a:pt x="84" y="131"/>
                    </a:lnTo>
                    <a:lnTo>
                      <a:pt x="84" y="132"/>
                    </a:lnTo>
                    <a:lnTo>
                      <a:pt x="86" y="134"/>
                    </a:lnTo>
                    <a:lnTo>
                      <a:pt x="86" y="140"/>
                    </a:lnTo>
                    <a:lnTo>
                      <a:pt x="86" y="142"/>
                    </a:lnTo>
                    <a:lnTo>
                      <a:pt x="88" y="142"/>
                    </a:lnTo>
                    <a:lnTo>
                      <a:pt x="90" y="144"/>
                    </a:lnTo>
                    <a:lnTo>
                      <a:pt x="90" y="146"/>
                    </a:lnTo>
                    <a:lnTo>
                      <a:pt x="69" y="146"/>
                    </a:lnTo>
                    <a:lnTo>
                      <a:pt x="57" y="146"/>
                    </a:lnTo>
                    <a:lnTo>
                      <a:pt x="44" y="146"/>
                    </a:lnTo>
                    <a:lnTo>
                      <a:pt x="34" y="146"/>
                    </a:lnTo>
                    <a:lnTo>
                      <a:pt x="32" y="146"/>
                    </a:lnTo>
                    <a:lnTo>
                      <a:pt x="17" y="146"/>
                    </a:lnTo>
                    <a:lnTo>
                      <a:pt x="11" y="146"/>
                    </a:lnTo>
                    <a:lnTo>
                      <a:pt x="0" y="146"/>
                    </a:lnTo>
                    <a:lnTo>
                      <a:pt x="0" y="131"/>
                    </a:lnTo>
                    <a:lnTo>
                      <a:pt x="0" y="129"/>
                    </a:lnTo>
                    <a:lnTo>
                      <a:pt x="0" y="125"/>
                    </a:lnTo>
                    <a:lnTo>
                      <a:pt x="2" y="123"/>
                    </a:lnTo>
                    <a:lnTo>
                      <a:pt x="2" y="121"/>
                    </a:lnTo>
                    <a:lnTo>
                      <a:pt x="2" y="117"/>
                    </a:lnTo>
                    <a:lnTo>
                      <a:pt x="2" y="109"/>
                    </a:lnTo>
                    <a:lnTo>
                      <a:pt x="2" y="108"/>
                    </a:lnTo>
                    <a:lnTo>
                      <a:pt x="2" y="102"/>
                    </a:lnTo>
                    <a:lnTo>
                      <a:pt x="2" y="92"/>
                    </a:lnTo>
                    <a:lnTo>
                      <a:pt x="2" y="84"/>
                    </a:lnTo>
                    <a:lnTo>
                      <a:pt x="2" y="79"/>
                    </a:lnTo>
                    <a:lnTo>
                      <a:pt x="2" y="75"/>
                    </a:lnTo>
                    <a:lnTo>
                      <a:pt x="2" y="73"/>
                    </a:lnTo>
                    <a:lnTo>
                      <a:pt x="2" y="67"/>
                    </a:lnTo>
                    <a:lnTo>
                      <a:pt x="2" y="65"/>
                    </a:lnTo>
                    <a:lnTo>
                      <a:pt x="2" y="60"/>
                    </a:lnTo>
                    <a:lnTo>
                      <a:pt x="2" y="56"/>
                    </a:lnTo>
                    <a:lnTo>
                      <a:pt x="2" y="54"/>
                    </a:lnTo>
                    <a:lnTo>
                      <a:pt x="2" y="52"/>
                    </a:lnTo>
                    <a:lnTo>
                      <a:pt x="2" y="50"/>
                    </a:lnTo>
                    <a:lnTo>
                      <a:pt x="2" y="48"/>
                    </a:lnTo>
                    <a:lnTo>
                      <a:pt x="2" y="46"/>
                    </a:lnTo>
                    <a:lnTo>
                      <a:pt x="2" y="44"/>
                    </a:lnTo>
                    <a:lnTo>
                      <a:pt x="2" y="42"/>
                    </a:lnTo>
                    <a:lnTo>
                      <a:pt x="2" y="40"/>
                    </a:lnTo>
                    <a:lnTo>
                      <a:pt x="2" y="36"/>
                    </a:lnTo>
                    <a:lnTo>
                      <a:pt x="2" y="35"/>
                    </a:lnTo>
                    <a:lnTo>
                      <a:pt x="4" y="33"/>
                    </a:lnTo>
                    <a:lnTo>
                      <a:pt x="4" y="31"/>
                    </a:lnTo>
                    <a:lnTo>
                      <a:pt x="4" y="25"/>
                    </a:lnTo>
                    <a:lnTo>
                      <a:pt x="4" y="21"/>
                    </a:lnTo>
                    <a:lnTo>
                      <a:pt x="4" y="17"/>
                    </a:lnTo>
                    <a:lnTo>
                      <a:pt x="4" y="12"/>
                    </a:lnTo>
                    <a:lnTo>
                      <a:pt x="4" y="10"/>
                    </a:lnTo>
                    <a:lnTo>
                      <a:pt x="4" y="4"/>
                    </a:lnTo>
                    <a:lnTo>
                      <a:pt x="4" y="2"/>
                    </a:lnTo>
                    <a:lnTo>
                      <a:pt x="4" y="0"/>
                    </a:lnTo>
                    <a:close/>
                  </a:path>
                </a:pathLst>
              </a:custGeom>
              <a:solidFill>
                <a:srgbClr val="BDAD7B"/>
              </a:solidFill>
              <a:ln w="6350">
                <a:solidFill>
                  <a:srgbClr val="E1E1E1"/>
                </a:solidFill>
                <a:prstDash val="solid"/>
                <a:round/>
                <a:headEnd/>
                <a:tailEnd/>
              </a:ln>
            </p:spPr>
            <p:txBody>
              <a:bodyPr/>
              <a:lstStyle/>
              <a:p>
                <a:endParaRPr lang="en-US"/>
              </a:p>
            </p:txBody>
          </p:sp>
          <p:sp>
            <p:nvSpPr>
              <p:cNvPr id="38033" name="Freeform 117"/>
              <p:cNvSpPr>
                <a:spLocks/>
              </p:cNvSpPr>
              <p:nvPr/>
            </p:nvSpPr>
            <p:spPr bwMode="auto">
              <a:xfrm>
                <a:off x="2210" y="1916"/>
                <a:ext cx="100" cy="96"/>
              </a:xfrm>
              <a:custGeom>
                <a:avLst/>
                <a:gdLst>
                  <a:gd name="T0" fmla="*/ 30 w 100"/>
                  <a:gd name="T1" fmla="*/ 6 h 96"/>
                  <a:gd name="T2" fmla="*/ 32 w 100"/>
                  <a:gd name="T3" fmla="*/ 4 h 96"/>
                  <a:gd name="T4" fmla="*/ 34 w 100"/>
                  <a:gd name="T5" fmla="*/ 4 h 96"/>
                  <a:gd name="T6" fmla="*/ 38 w 100"/>
                  <a:gd name="T7" fmla="*/ 4 h 96"/>
                  <a:gd name="T8" fmla="*/ 40 w 100"/>
                  <a:gd name="T9" fmla="*/ 4 h 96"/>
                  <a:gd name="T10" fmla="*/ 42 w 100"/>
                  <a:gd name="T11" fmla="*/ 4 h 96"/>
                  <a:gd name="T12" fmla="*/ 44 w 100"/>
                  <a:gd name="T13" fmla="*/ 4 h 96"/>
                  <a:gd name="T14" fmla="*/ 48 w 100"/>
                  <a:gd name="T15" fmla="*/ 4 h 96"/>
                  <a:gd name="T16" fmla="*/ 50 w 100"/>
                  <a:gd name="T17" fmla="*/ 4 h 96"/>
                  <a:gd name="T18" fmla="*/ 50 w 100"/>
                  <a:gd name="T19" fmla="*/ 6 h 96"/>
                  <a:gd name="T20" fmla="*/ 52 w 100"/>
                  <a:gd name="T21" fmla="*/ 6 h 96"/>
                  <a:gd name="T22" fmla="*/ 61 w 100"/>
                  <a:gd name="T23" fmla="*/ 2 h 96"/>
                  <a:gd name="T24" fmla="*/ 63 w 100"/>
                  <a:gd name="T25" fmla="*/ 2 h 96"/>
                  <a:gd name="T26" fmla="*/ 67 w 100"/>
                  <a:gd name="T27" fmla="*/ 4 h 96"/>
                  <a:gd name="T28" fmla="*/ 73 w 100"/>
                  <a:gd name="T29" fmla="*/ 6 h 96"/>
                  <a:gd name="T30" fmla="*/ 94 w 100"/>
                  <a:gd name="T31" fmla="*/ 0 h 96"/>
                  <a:gd name="T32" fmla="*/ 100 w 100"/>
                  <a:gd name="T33" fmla="*/ 25 h 96"/>
                  <a:gd name="T34" fmla="*/ 100 w 100"/>
                  <a:gd name="T35" fmla="*/ 27 h 96"/>
                  <a:gd name="T36" fmla="*/ 92 w 100"/>
                  <a:gd name="T37" fmla="*/ 56 h 96"/>
                  <a:gd name="T38" fmla="*/ 88 w 100"/>
                  <a:gd name="T39" fmla="*/ 67 h 96"/>
                  <a:gd name="T40" fmla="*/ 86 w 100"/>
                  <a:gd name="T41" fmla="*/ 69 h 96"/>
                  <a:gd name="T42" fmla="*/ 84 w 100"/>
                  <a:gd name="T43" fmla="*/ 73 h 96"/>
                  <a:gd name="T44" fmla="*/ 80 w 100"/>
                  <a:gd name="T45" fmla="*/ 81 h 96"/>
                  <a:gd name="T46" fmla="*/ 77 w 100"/>
                  <a:gd name="T47" fmla="*/ 83 h 96"/>
                  <a:gd name="T48" fmla="*/ 77 w 100"/>
                  <a:gd name="T49" fmla="*/ 87 h 96"/>
                  <a:gd name="T50" fmla="*/ 75 w 100"/>
                  <a:gd name="T51" fmla="*/ 90 h 96"/>
                  <a:gd name="T52" fmla="*/ 73 w 100"/>
                  <a:gd name="T53" fmla="*/ 90 h 96"/>
                  <a:gd name="T54" fmla="*/ 67 w 100"/>
                  <a:gd name="T55" fmla="*/ 94 h 96"/>
                  <a:gd name="T56" fmla="*/ 63 w 100"/>
                  <a:gd name="T57" fmla="*/ 94 h 96"/>
                  <a:gd name="T58" fmla="*/ 61 w 100"/>
                  <a:gd name="T59" fmla="*/ 87 h 96"/>
                  <a:gd name="T60" fmla="*/ 59 w 100"/>
                  <a:gd name="T61" fmla="*/ 85 h 96"/>
                  <a:gd name="T62" fmla="*/ 59 w 100"/>
                  <a:gd name="T63" fmla="*/ 79 h 96"/>
                  <a:gd name="T64" fmla="*/ 55 w 100"/>
                  <a:gd name="T65" fmla="*/ 77 h 96"/>
                  <a:gd name="T66" fmla="*/ 52 w 100"/>
                  <a:gd name="T67" fmla="*/ 79 h 96"/>
                  <a:gd name="T68" fmla="*/ 48 w 100"/>
                  <a:gd name="T69" fmla="*/ 79 h 96"/>
                  <a:gd name="T70" fmla="*/ 44 w 100"/>
                  <a:gd name="T71" fmla="*/ 81 h 96"/>
                  <a:gd name="T72" fmla="*/ 40 w 100"/>
                  <a:gd name="T73" fmla="*/ 79 h 96"/>
                  <a:gd name="T74" fmla="*/ 34 w 100"/>
                  <a:gd name="T75" fmla="*/ 85 h 96"/>
                  <a:gd name="T76" fmla="*/ 29 w 100"/>
                  <a:gd name="T77" fmla="*/ 83 h 96"/>
                  <a:gd name="T78" fmla="*/ 27 w 100"/>
                  <a:gd name="T79" fmla="*/ 83 h 96"/>
                  <a:gd name="T80" fmla="*/ 25 w 100"/>
                  <a:gd name="T81" fmla="*/ 85 h 96"/>
                  <a:gd name="T82" fmla="*/ 21 w 100"/>
                  <a:gd name="T83" fmla="*/ 85 h 96"/>
                  <a:gd name="T84" fmla="*/ 17 w 100"/>
                  <a:gd name="T85" fmla="*/ 85 h 96"/>
                  <a:gd name="T86" fmla="*/ 13 w 100"/>
                  <a:gd name="T87" fmla="*/ 89 h 96"/>
                  <a:gd name="T88" fmla="*/ 11 w 100"/>
                  <a:gd name="T89" fmla="*/ 87 h 96"/>
                  <a:gd name="T90" fmla="*/ 7 w 100"/>
                  <a:gd name="T91" fmla="*/ 89 h 96"/>
                  <a:gd name="T92" fmla="*/ 2 w 100"/>
                  <a:gd name="T93" fmla="*/ 87 h 96"/>
                  <a:gd name="T94" fmla="*/ 2 w 100"/>
                  <a:gd name="T95" fmla="*/ 85 h 96"/>
                  <a:gd name="T96" fmla="*/ 2 w 100"/>
                  <a:gd name="T97" fmla="*/ 85 h 96"/>
                  <a:gd name="T98" fmla="*/ 0 w 100"/>
                  <a:gd name="T99" fmla="*/ 79 h 96"/>
                  <a:gd name="T100" fmla="*/ 0 w 100"/>
                  <a:gd name="T101" fmla="*/ 79 h 96"/>
                  <a:gd name="T102" fmla="*/ 0 w 100"/>
                  <a:gd name="T103" fmla="*/ 77 h 96"/>
                  <a:gd name="T104" fmla="*/ 2 w 100"/>
                  <a:gd name="T105" fmla="*/ 60 h 96"/>
                  <a:gd name="T106" fmla="*/ 4 w 100"/>
                  <a:gd name="T107" fmla="*/ 58 h 96"/>
                  <a:gd name="T108" fmla="*/ 4 w 100"/>
                  <a:gd name="T109" fmla="*/ 21 h 96"/>
                  <a:gd name="T110" fmla="*/ 5 w 100"/>
                  <a:gd name="T111" fmla="*/ 16 h 96"/>
                  <a:gd name="T112" fmla="*/ 9 w 100"/>
                  <a:gd name="T113" fmla="*/ 16 h 96"/>
                  <a:gd name="T114" fmla="*/ 11 w 100"/>
                  <a:gd name="T115" fmla="*/ 14 h 96"/>
                  <a:gd name="T116" fmla="*/ 15 w 100"/>
                  <a:gd name="T117" fmla="*/ 12 h 96"/>
                  <a:gd name="T118" fmla="*/ 21 w 100"/>
                  <a:gd name="T119" fmla="*/ 8 h 96"/>
                  <a:gd name="T120" fmla="*/ 23 w 100"/>
                  <a:gd name="T121" fmla="*/ 6 h 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
                  <a:gd name="T184" fmla="*/ 0 h 96"/>
                  <a:gd name="T185" fmla="*/ 100 w 100"/>
                  <a:gd name="T186" fmla="*/ 96 h 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 h="96">
                    <a:moveTo>
                      <a:pt x="25" y="6"/>
                    </a:moveTo>
                    <a:lnTo>
                      <a:pt x="27" y="6"/>
                    </a:lnTo>
                    <a:lnTo>
                      <a:pt x="30" y="6"/>
                    </a:lnTo>
                    <a:lnTo>
                      <a:pt x="32" y="4"/>
                    </a:lnTo>
                    <a:lnTo>
                      <a:pt x="34" y="4"/>
                    </a:lnTo>
                    <a:lnTo>
                      <a:pt x="36" y="4"/>
                    </a:lnTo>
                    <a:lnTo>
                      <a:pt x="38" y="4"/>
                    </a:lnTo>
                    <a:lnTo>
                      <a:pt x="40" y="4"/>
                    </a:lnTo>
                    <a:lnTo>
                      <a:pt x="42" y="4"/>
                    </a:lnTo>
                    <a:lnTo>
                      <a:pt x="42" y="2"/>
                    </a:lnTo>
                    <a:lnTo>
                      <a:pt x="44" y="4"/>
                    </a:lnTo>
                    <a:lnTo>
                      <a:pt x="46" y="4"/>
                    </a:lnTo>
                    <a:lnTo>
                      <a:pt x="48" y="4"/>
                    </a:lnTo>
                    <a:lnTo>
                      <a:pt x="50" y="4"/>
                    </a:lnTo>
                    <a:lnTo>
                      <a:pt x="52" y="6"/>
                    </a:lnTo>
                    <a:lnTo>
                      <a:pt x="50" y="6"/>
                    </a:lnTo>
                    <a:lnTo>
                      <a:pt x="52" y="6"/>
                    </a:lnTo>
                    <a:lnTo>
                      <a:pt x="59" y="4"/>
                    </a:lnTo>
                    <a:lnTo>
                      <a:pt x="61" y="2"/>
                    </a:lnTo>
                    <a:lnTo>
                      <a:pt x="61" y="4"/>
                    </a:lnTo>
                    <a:lnTo>
                      <a:pt x="63" y="2"/>
                    </a:lnTo>
                    <a:lnTo>
                      <a:pt x="65" y="2"/>
                    </a:lnTo>
                    <a:lnTo>
                      <a:pt x="65" y="4"/>
                    </a:lnTo>
                    <a:lnTo>
                      <a:pt x="67" y="4"/>
                    </a:lnTo>
                    <a:lnTo>
                      <a:pt x="69" y="2"/>
                    </a:lnTo>
                    <a:lnTo>
                      <a:pt x="71" y="4"/>
                    </a:lnTo>
                    <a:lnTo>
                      <a:pt x="73" y="6"/>
                    </a:lnTo>
                    <a:lnTo>
                      <a:pt x="84" y="6"/>
                    </a:lnTo>
                    <a:lnTo>
                      <a:pt x="88" y="2"/>
                    </a:lnTo>
                    <a:lnTo>
                      <a:pt x="94" y="0"/>
                    </a:lnTo>
                    <a:lnTo>
                      <a:pt x="100" y="17"/>
                    </a:lnTo>
                    <a:lnTo>
                      <a:pt x="100" y="19"/>
                    </a:lnTo>
                    <a:lnTo>
                      <a:pt x="100" y="25"/>
                    </a:lnTo>
                    <a:lnTo>
                      <a:pt x="100" y="27"/>
                    </a:lnTo>
                    <a:lnTo>
                      <a:pt x="100" y="31"/>
                    </a:lnTo>
                    <a:lnTo>
                      <a:pt x="92" y="56"/>
                    </a:lnTo>
                    <a:lnTo>
                      <a:pt x="90" y="60"/>
                    </a:lnTo>
                    <a:lnTo>
                      <a:pt x="88" y="65"/>
                    </a:lnTo>
                    <a:lnTo>
                      <a:pt x="88" y="67"/>
                    </a:lnTo>
                    <a:lnTo>
                      <a:pt x="86" y="69"/>
                    </a:lnTo>
                    <a:lnTo>
                      <a:pt x="86" y="71"/>
                    </a:lnTo>
                    <a:lnTo>
                      <a:pt x="84" y="73"/>
                    </a:lnTo>
                    <a:lnTo>
                      <a:pt x="82" y="77"/>
                    </a:lnTo>
                    <a:lnTo>
                      <a:pt x="82" y="79"/>
                    </a:lnTo>
                    <a:lnTo>
                      <a:pt x="80" y="81"/>
                    </a:lnTo>
                    <a:lnTo>
                      <a:pt x="78" y="83"/>
                    </a:lnTo>
                    <a:lnTo>
                      <a:pt x="77" y="83"/>
                    </a:lnTo>
                    <a:lnTo>
                      <a:pt x="77" y="85"/>
                    </a:lnTo>
                    <a:lnTo>
                      <a:pt x="77" y="87"/>
                    </a:lnTo>
                    <a:lnTo>
                      <a:pt x="77" y="89"/>
                    </a:lnTo>
                    <a:lnTo>
                      <a:pt x="75" y="89"/>
                    </a:lnTo>
                    <a:lnTo>
                      <a:pt x="75" y="90"/>
                    </a:lnTo>
                    <a:lnTo>
                      <a:pt x="73" y="90"/>
                    </a:lnTo>
                    <a:lnTo>
                      <a:pt x="69" y="94"/>
                    </a:lnTo>
                    <a:lnTo>
                      <a:pt x="67" y="94"/>
                    </a:lnTo>
                    <a:lnTo>
                      <a:pt x="67" y="96"/>
                    </a:lnTo>
                    <a:lnTo>
                      <a:pt x="65" y="94"/>
                    </a:lnTo>
                    <a:lnTo>
                      <a:pt x="63" y="94"/>
                    </a:lnTo>
                    <a:lnTo>
                      <a:pt x="61" y="92"/>
                    </a:lnTo>
                    <a:lnTo>
                      <a:pt x="61" y="89"/>
                    </a:lnTo>
                    <a:lnTo>
                      <a:pt x="61" y="87"/>
                    </a:lnTo>
                    <a:lnTo>
                      <a:pt x="59" y="85"/>
                    </a:lnTo>
                    <a:lnTo>
                      <a:pt x="59" y="83"/>
                    </a:lnTo>
                    <a:lnTo>
                      <a:pt x="59" y="81"/>
                    </a:lnTo>
                    <a:lnTo>
                      <a:pt x="59" y="79"/>
                    </a:lnTo>
                    <a:lnTo>
                      <a:pt x="57" y="77"/>
                    </a:lnTo>
                    <a:lnTo>
                      <a:pt x="55" y="77"/>
                    </a:lnTo>
                    <a:lnTo>
                      <a:pt x="53" y="79"/>
                    </a:lnTo>
                    <a:lnTo>
                      <a:pt x="52" y="79"/>
                    </a:lnTo>
                    <a:lnTo>
                      <a:pt x="50" y="79"/>
                    </a:lnTo>
                    <a:lnTo>
                      <a:pt x="48" y="79"/>
                    </a:lnTo>
                    <a:lnTo>
                      <a:pt x="44" y="79"/>
                    </a:lnTo>
                    <a:lnTo>
                      <a:pt x="44" y="81"/>
                    </a:lnTo>
                    <a:lnTo>
                      <a:pt x="42" y="81"/>
                    </a:lnTo>
                    <a:lnTo>
                      <a:pt x="40" y="79"/>
                    </a:lnTo>
                    <a:lnTo>
                      <a:pt x="36" y="81"/>
                    </a:lnTo>
                    <a:lnTo>
                      <a:pt x="34" y="83"/>
                    </a:lnTo>
                    <a:lnTo>
                      <a:pt x="34" y="85"/>
                    </a:lnTo>
                    <a:lnTo>
                      <a:pt x="32" y="83"/>
                    </a:lnTo>
                    <a:lnTo>
                      <a:pt x="29" y="83"/>
                    </a:lnTo>
                    <a:lnTo>
                      <a:pt x="27" y="81"/>
                    </a:lnTo>
                    <a:lnTo>
                      <a:pt x="27" y="83"/>
                    </a:lnTo>
                    <a:lnTo>
                      <a:pt x="25" y="85"/>
                    </a:lnTo>
                    <a:lnTo>
                      <a:pt x="23" y="85"/>
                    </a:lnTo>
                    <a:lnTo>
                      <a:pt x="21" y="85"/>
                    </a:lnTo>
                    <a:lnTo>
                      <a:pt x="19" y="85"/>
                    </a:lnTo>
                    <a:lnTo>
                      <a:pt x="17" y="85"/>
                    </a:lnTo>
                    <a:lnTo>
                      <a:pt x="15" y="87"/>
                    </a:lnTo>
                    <a:lnTo>
                      <a:pt x="13" y="89"/>
                    </a:lnTo>
                    <a:lnTo>
                      <a:pt x="11" y="89"/>
                    </a:lnTo>
                    <a:lnTo>
                      <a:pt x="11" y="87"/>
                    </a:lnTo>
                    <a:lnTo>
                      <a:pt x="9" y="87"/>
                    </a:lnTo>
                    <a:lnTo>
                      <a:pt x="7" y="89"/>
                    </a:lnTo>
                    <a:lnTo>
                      <a:pt x="2" y="89"/>
                    </a:lnTo>
                    <a:lnTo>
                      <a:pt x="2" y="87"/>
                    </a:lnTo>
                    <a:lnTo>
                      <a:pt x="4" y="87"/>
                    </a:lnTo>
                    <a:lnTo>
                      <a:pt x="2" y="85"/>
                    </a:lnTo>
                    <a:lnTo>
                      <a:pt x="2" y="83"/>
                    </a:lnTo>
                    <a:lnTo>
                      <a:pt x="2" y="81"/>
                    </a:lnTo>
                    <a:lnTo>
                      <a:pt x="0" y="79"/>
                    </a:lnTo>
                    <a:lnTo>
                      <a:pt x="0" y="77"/>
                    </a:lnTo>
                    <a:lnTo>
                      <a:pt x="0" y="79"/>
                    </a:lnTo>
                    <a:lnTo>
                      <a:pt x="0" y="77"/>
                    </a:lnTo>
                    <a:lnTo>
                      <a:pt x="2" y="65"/>
                    </a:lnTo>
                    <a:lnTo>
                      <a:pt x="2" y="60"/>
                    </a:lnTo>
                    <a:lnTo>
                      <a:pt x="4" y="58"/>
                    </a:lnTo>
                    <a:lnTo>
                      <a:pt x="2" y="48"/>
                    </a:lnTo>
                    <a:lnTo>
                      <a:pt x="0" y="42"/>
                    </a:lnTo>
                    <a:lnTo>
                      <a:pt x="4" y="21"/>
                    </a:lnTo>
                    <a:lnTo>
                      <a:pt x="5" y="19"/>
                    </a:lnTo>
                    <a:lnTo>
                      <a:pt x="5" y="16"/>
                    </a:lnTo>
                    <a:lnTo>
                      <a:pt x="5" y="17"/>
                    </a:lnTo>
                    <a:lnTo>
                      <a:pt x="9" y="16"/>
                    </a:lnTo>
                    <a:lnTo>
                      <a:pt x="9" y="14"/>
                    </a:lnTo>
                    <a:lnTo>
                      <a:pt x="11" y="14"/>
                    </a:lnTo>
                    <a:lnTo>
                      <a:pt x="13" y="14"/>
                    </a:lnTo>
                    <a:lnTo>
                      <a:pt x="15" y="12"/>
                    </a:lnTo>
                    <a:lnTo>
                      <a:pt x="17" y="12"/>
                    </a:lnTo>
                    <a:lnTo>
                      <a:pt x="19" y="10"/>
                    </a:lnTo>
                    <a:lnTo>
                      <a:pt x="21" y="8"/>
                    </a:lnTo>
                    <a:lnTo>
                      <a:pt x="23" y="8"/>
                    </a:lnTo>
                    <a:lnTo>
                      <a:pt x="23" y="6"/>
                    </a:lnTo>
                    <a:lnTo>
                      <a:pt x="25" y="6"/>
                    </a:lnTo>
                    <a:close/>
                  </a:path>
                </a:pathLst>
              </a:custGeom>
              <a:solidFill>
                <a:srgbClr val="F0ECAA"/>
              </a:solidFill>
              <a:ln w="6350">
                <a:solidFill>
                  <a:srgbClr val="E1E1E1"/>
                </a:solidFill>
                <a:prstDash val="solid"/>
                <a:round/>
                <a:headEnd/>
                <a:tailEnd/>
              </a:ln>
            </p:spPr>
            <p:txBody>
              <a:bodyPr/>
              <a:lstStyle/>
              <a:p>
                <a:endParaRPr lang="en-US"/>
              </a:p>
            </p:txBody>
          </p:sp>
          <p:sp>
            <p:nvSpPr>
              <p:cNvPr id="38034" name="Freeform 118"/>
              <p:cNvSpPr>
                <a:spLocks/>
              </p:cNvSpPr>
              <p:nvPr/>
            </p:nvSpPr>
            <p:spPr bwMode="auto">
              <a:xfrm>
                <a:off x="2212" y="1724"/>
                <a:ext cx="132" cy="77"/>
              </a:xfrm>
              <a:custGeom>
                <a:avLst/>
                <a:gdLst>
                  <a:gd name="T0" fmla="*/ 99 w 132"/>
                  <a:gd name="T1" fmla="*/ 6 h 77"/>
                  <a:gd name="T2" fmla="*/ 119 w 132"/>
                  <a:gd name="T3" fmla="*/ 8 h 77"/>
                  <a:gd name="T4" fmla="*/ 130 w 132"/>
                  <a:gd name="T5" fmla="*/ 12 h 77"/>
                  <a:gd name="T6" fmla="*/ 126 w 132"/>
                  <a:gd name="T7" fmla="*/ 21 h 77"/>
                  <a:gd name="T8" fmla="*/ 124 w 132"/>
                  <a:gd name="T9" fmla="*/ 29 h 77"/>
                  <a:gd name="T10" fmla="*/ 113 w 132"/>
                  <a:gd name="T11" fmla="*/ 46 h 77"/>
                  <a:gd name="T12" fmla="*/ 111 w 132"/>
                  <a:gd name="T13" fmla="*/ 65 h 77"/>
                  <a:gd name="T14" fmla="*/ 107 w 132"/>
                  <a:gd name="T15" fmla="*/ 69 h 77"/>
                  <a:gd name="T16" fmla="*/ 107 w 132"/>
                  <a:gd name="T17" fmla="*/ 75 h 77"/>
                  <a:gd name="T18" fmla="*/ 101 w 132"/>
                  <a:gd name="T19" fmla="*/ 75 h 77"/>
                  <a:gd name="T20" fmla="*/ 90 w 132"/>
                  <a:gd name="T21" fmla="*/ 67 h 77"/>
                  <a:gd name="T22" fmla="*/ 80 w 132"/>
                  <a:gd name="T23" fmla="*/ 58 h 77"/>
                  <a:gd name="T24" fmla="*/ 80 w 132"/>
                  <a:gd name="T25" fmla="*/ 56 h 77"/>
                  <a:gd name="T26" fmla="*/ 76 w 132"/>
                  <a:gd name="T27" fmla="*/ 52 h 77"/>
                  <a:gd name="T28" fmla="*/ 73 w 132"/>
                  <a:gd name="T29" fmla="*/ 52 h 77"/>
                  <a:gd name="T30" fmla="*/ 69 w 132"/>
                  <a:gd name="T31" fmla="*/ 54 h 77"/>
                  <a:gd name="T32" fmla="*/ 61 w 132"/>
                  <a:gd name="T33" fmla="*/ 58 h 77"/>
                  <a:gd name="T34" fmla="*/ 59 w 132"/>
                  <a:gd name="T35" fmla="*/ 56 h 77"/>
                  <a:gd name="T36" fmla="*/ 57 w 132"/>
                  <a:gd name="T37" fmla="*/ 54 h 77"/>
                  <a:gd name="T38" fmla="*/ 55 w 132"/>
                  <a:gd name="T39" fmla="*/ 54 h 77"/>
                  <a:gd name="T40" fmla="*/ 50 w 132"/>
                  <a:gd name="T41" fmla="*/ 60 h 77"/>
                  <a:gd name="T42" fmla="*/ 48 w 132"/>
                  <a:gd name="T43" fmla="*/ 64 h 77"/>
                  <a:gd name="T44" fmla="*/ 44 w 132"/>
                  <a:gd name="T45" fmla="*/ 65 h 77"/>
                  <a:gd name="T46" fmla="*/ 32 w 132"/>
                  <a:gd name="T47" fmla="*/ 75 h 77"/>
                  <a:gd name="T48" fmla="*/ 28 w 132"/>
                  <a:gd name="T49" fmla="*/ 75 h 77"/>
                  <a:gd name="T50" fmla="*/ 30 w 132"/>
                  <a:gd name="T51" fmla="*/ 73 h 77"/>
                  <a:gd name="T52" fmla="*/ 30 w 132"/>
                  <a:gd name="T53" fmla="*/ 69 h 77"/>
                  <a:gd name="T54" fmla="*/ 30 w 132"/>
                  <a:gd name="T55" fmla="*/ 67 h 77"/>
                  <a:gd name="T56" fmla="*/ 28 w 132"/>
                  <a:gd name="T57" fmla="*/ 65 h 77"/>
                  <a:gd name="T58" fmla="*/ 25 w 132"/>
                  <a:gd name="T59" fmla="*/ 62 h 77"/>
                  <a:gd name="T60" fmla="*/ 27 w 132"/>
                  <a:gd name="T61" fmla="*/ 62 h 77"/>
                  <a:gd name="T62" fmla="*/ 25 w 132"/>
                  <a:gd name="T63" fmla="*/ 60 h 77"/>
                  <a:gd name="T64" fmla="*/ 27 w 132"/>
                  <a:gd name="T65" fmla="*/ 54 h 77"/>
                  <a:gd name="T66" fmla="*/ 25 w 132"/>
                  <a:gd name="T67" fmla="*/ 50 h 77"/>
                  <a:gd name="T68" fmla="*/ 21 w 132"/>
                  <a:gd name="T69" fmla="*/ 44 h 77"/>
                  <a:gd name="T70" fmla="*/ 19 w 132"/>
                  <a:gd name="T71" fmla="*/ 42 h 77"/>
                  <a:gd name="T72" fmla="*/ 15 w 132"/>
                  <a:gd name="T73" fmla="*/ 37 h 77"/>
                  <a:gd name="T74" fmla="*/ 15 w 132"/>
                  <a:gd name="T75" fmla="*/ 37 h 77"/>
                  <a:gd name="T76" fmla="*/ 9 w 132"/>
                  <a:gd name="T77" fmla="*/ 35 h 77"/>
                  <a:gd name="T78" fmla="*/ 9 w 132"/>
                  <a:gd name="T79" fmla="*/ 29 h 77"/>
                  <a:gd name="T80" fmla="*/ 7 w 132"/>
                  <a:gd name="T81" fmla="*/ 25 h 77"/>
                  <a:gd name="T82" fmla="*/ 7 w 132"/>
                  <a:gd name="T83" fmla="*/ 21 h 77"/>
                  <a:gd name="T84" fmla="*/ 5 w 132"/>
                  <a:gd name="T85" fmla="*/ 17 h 77"/>
                  <a:gd name="T86" fmla="*/ 3 w 132"/>
                  <a:gd name="T87" fmla="*/ 16 h 77"/>
                  <a:gd name="T88" fmla="*/ 2 w 132"/>
                  <a:gd name="T89" fmla="*/ 12 h 77"/>
                  <a:gd name="T90" fmla="*/ 2 w 132"/>
                  <a:gd name="T91" fmla="*/ 8 h 77"/>
                  <a:gd name="T92" fmla="*/ 2 w 132"/>
                  <a:gd name="T93" fmla="*/ 10 h 77"/>
                  <a:gd name="T94" fmla="*/ 0 w 132"/>
                  <a:gd name="T95" fmla="*/ 10 h 77"/>
                  <a:gd name="T96" fmla="*/ 2 w 132"/>
                  <a:gd name="T97" fmla="*/ 8 h 77"/>
                  <a:gd name="T98" fmla="*/ 27 w 132"/>
                  <a:gd name="T99" fmla="*/ 2 h 77"/>
                  <a:gd name="T100" fmla="*/ 40 w 132"/>
                  <a:gd name="T101" fmla="*/ 2 h 77"/>
                  <a:gd name="T102" fmla="*/ 53 w 132"/>
                  <a:gd name="T103" fmla="*/ 2 h 77"/>
                  <a:gd name="T104" fmla="*/ 63 w 132"/>
                  <a:gd name="T105" fmla="*/ 4 h 77"/>
                  <a:gd name="T106" fmla="*/ 71 w 132"/>
                  <a:gd name="T107" fmla="*/ 4 h 77"/>
                  <a:gd name="T108" fmla="*/ 86 w 132"/>
                  <a:gd name="T109" fmla="*/ 4 h 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2"/>
                  <a:gd name="T166" fmla="*/ 0 h 77"/>
                  <a:gd name="T167" fmla="*/ 132 w 132"/>
                  <a:gd name="T168" fmla="*/ 77 h 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2" h="77">
                    <a:moveTo>
                      <a:pt x="86" y="4"/>
                    </a:moveTo>
                    <a:lnTo>
                      <a:pt x="86" y="4"/>
                    </a:lnTo>
                    <a:lnTo>
                      <a:pt x="99" y="6"/>
                    </a:lnTo>
                    <a:lnTo>
                      <a:pt x="101" y="6"/>
                    </a:lnTo>
                    <a:lnTo>
                      <a:pt x="119" y="8"/>
                    </a:lnTo>
                    <a:lnTo>
                      <a:pt x="132" y="8"/>
                    </a:lnTo>
                    <a:lnTo>
                      <a:pt x="130" y="10"/>
                    </a:lnTo>
                    <a:lnTo>
                      <a:pt x="130" y="12"/>
                    </a:lnTo>
                    <a:lnTo>
                      <a:pt x="126" y="16"/>
                    </a:lnTo>
                    <a:lnTo>
                      <a:pt x="126" y="21"/>
                    </a:lnTo>
                    <a:lnTo>
                      <a:pt x="124" y="27"/>
                    </a:lnTo>
                    <a:lnTo>
                      <a:pt x="124" y="29"/>
                    </a:lnTo>
                    <a:lnTo>
                      <a:pt x="113" y="44"/>
                    </a:lnTo>
                    <a:lnTo>
                      <a:pt x="113" y="46"/>
                    </a:lnTo>
                    <a:lnTo>
                      <a:pt x="109" y="50"/>
                    </a:lnTo>
                    <a:lnTo>
                      <a:pt x="117" y="60"/>
                    </a:lnTo>
                    <a:lnTo>
                      <a:pt x="111" y="65"/>
                    </a:lnTo>
                    <a:lnTo>
                      <a:pt x="111" y="67"/>
                    </a:lnTo>
                    <a:lnTo>
                      <a:pt x="109" y="67"/>
                    </a:lnTo>
                    <a:lnTo>
                      <a:pt x="107" y="69"/>
                    </a:lnTo>
                    <a:lnTo>
                      <a:pt x="109" y="73"/>
                    </a:lnTo>
                    <a:lnTo>
                      <a:pt x="107" y="75"/>
                    </a:lnTo>
                    <a:lnTo>
                      <a:pt x="103" y="75"/>
                    </a:lnTo>
                    <a:lnTo>
                      <a:pt x="101" y="75"/>
                    </a:lnTo>
                    <a:lnTo>
                      <a:pt x="94" y="75"/>
                    </a:lnTo>
                    <a:lnTo>
                      <a:pt x="92" y="71"/>
                    </a:lnTo>
                    <a:lnTo>
                      <a:pt x="90" y="67"/>
                    </a:lnTo>
                    <a:lnTo>
                      <a:pt x="90" y="65"/>
                    </a:lnTo>
                    <a:lnTo>
                      <a:pt x="90" y="62"/>
                    </a:lnTo>
                    <a:lnTo>
                      <a:pt x="80" y="58"/>
                    </a:lnTo>
                    <a:lnTo>
                      <a:pt x="78" y="56"/>
                    </a:lnTo>
                    <a:lnTo>
                      <a:pt x="80" y="56"/>
                    </a:lnTo>
                    <a:lnTo>
                      <a:pt x="78" y="54"/>
                    </a:lnTo>
                    <a:lnTo>
                      <a:pt x="78" y="52"/>
                    </a:lnTo>
                    <a:lnTo>
                      <a:pt x="76" y="52"/>
                    </a:lnTo>
                    <a:lnTo>
                      <a:pt x="75" y="52"/>
                    </a:lnTo>
                    <a:lnTo>
                      <a:pt x="73" y="52"/>
                    </a:lnTo>
                    <a:lnTo>
                      <a:pt x="71" y="52"/>
                    </a:lnTo>
                    <a:lnTo>
                      <a:pt x="69" y="54"/>
                    </a:lnTo>
                    <a:lnTo>
                      <a:pt x="67" y="54"/>
                    </a:lnTo>
                    <a:lnTo>
                      <a:pt x="63" y="58"/>
                    </a:lnTo>
                    <a:lnTo>
                      <a:pt x="61" y="58"/>
                    </a:lnTo>
                    <a:lnTo>
                      <a:pt x="59" y="58"/>
                    </a:lnTo>
                    <a:lnTo>
                      <a:pt x="59" y="56"/>
                    </a:lnTo>
                    <a:lnTo>
                      <a:pt x="57" y="54"/>
                    </a:lnTo>
                    <a:lnTo>
                      <a:pt x="55" y="54"/>
                    </a:lnTo>
                    <a:lnTo>
                      <a:pt x="55" y="52"/>
                    </a:lnTo>
                    <a:lnTo>
                      <a:pt x="53" y="50"/>
                    </a:lnTo>
                    <a:lnTo>
                      <a:pt x="50" y="60"/>
                    </a:lnTo>
                    <a:lnTo>
                      <a:pt x="50" y="62"/>
                    </a:lnTo>
                    <a:lnTo>
                      <a:pt x="48" y="64"/>
                    </a:lnTo>
                    <a:lnTo>
                      <a:pt x="46" y="65"/>
                    </a:lnTo>
                    <a:lnTo>
                      <a:pt x="44" y="65"/>
                    </a:lnTo>
                    <a:lnTo>
                      <a:pt x="42" y="67"/>
                    </a:lnTo>
                    <a:lnTo>
                      <a:pt x="36" y="73"/>
                    </a:lnTo>
                    <a:lnTo>
                      <a:pt x="32" y="75"/>
                    </a:lnTo>
                    <a:lnTo>
                      <a:pt x="28" y="77"/>
                    </a:lnTo>
                    <a:lnTo>
                      <a:pt x="28" y="75"/>
                    </a:lnTo>
                    <a:lnTo>
                      <a:pt x="28" y="73"/>
                    </a:lnTo>
                    <a:lnTo>
                      <a:pt x="30" y="73"/>
                    </a:lnTo>
                    <a:lnTo>
                      <a:pt x="30" y="71"/>
                    </a:lnTo>
                    <a:lnTo>
                      <a:pt x="30" y="69"/>
                    </a:lnTo>
                    <a:lnTo>
                      <a:pt x="30" y="67"/>
                    </a:lnTo>
                    <a:lnTo>
                      <a:pt x="28" y="65"/>
                    </a:lnTo>
                    <a:lnTo>
                      <a:pt x="28" y="64"/>
                    </a:lnTo>
                    <a:lnTo>
                      <a:pt x="27" y="64"/>
                    </a:lnTo>
                    <a:lnTo>
                      <a:pt x="25" y="62"/>
                    </a:lnTo>
                    <a:lnTo>
                      <a:pt x="27" y="62"/>
                    </a:lnTo>
                    <a:lnTo>
                      <a:pt x="27" y="60"/>
                    </a:lnTo>
                    <a:lnTo>
                      <a:pt x="25" y="60"/>
                    </a:lnTo>
                    <a:lnTo>
                      <a:pt x="25" y="58"/>
                    </a:lnTo>
                    <a:lnTo>
                      <a:pt x="27" y="56"/>
                    </a:lnTo>
                    <a:lnTo>
                      <a:pt x="27" y="54"/>
                    </a:lnTo>
                    <a:lnTo>
                      <a:pt x="25" y="52"/>
                    </a:lnTo>
                    <a:lnTo>
                      <a:pt x="25" y="50"/>
                    </a:lnTo>
                    <a:lnTo>
                      <a:pt x="23" y="46"/>
                    </a:lnTo>
                    <a:lnTo>
                      <a:pt x="21" y="44"/>
                    </a:lnTo>
                    <a:lnTo>
                      <a:pt x="19" y="42"/>
                    </a:lnTo>
                    <a:lnTo>
                      <a:pt x="19" y="41"/>
                    </a:lnTo>
                    <a:lnTo>
                      <a:pt x="17" y="41"/>
                    </a:lnTo>
                    <a:lnTo>
                      <a:pt x="15" y="37"/>
                    </a:lnTo>
                    <a:lnTo>
                      <a:pt x="15" y="35"/>
                    </a:lnTo>
                    <a:lnTo>
                      <a:pt x="13" y="35"/>
                    </a:lnTo>
                    <a:lnTo>
                      <a:pt x="9" y="35"/>
                    </a:lnTo>
                    <a:lnTo>
                      <a:pt x="9" y="29"/>
                    </a:lnTo>
                    <a:lnTo>
                      <a:pt x="9" y="27"/>
                    </a:lnTo>
                    <a:lnTo>
                      <a:pt x="7" y="25"/>
                    </a:lnTo>
                    <a:lnTo>
                      <a:pt x="7" y="23"/>
                    </a:lnTo>
                    <a:lnTo>
                      <a:pt x="7" y="21"/>
                    </a:lnTo>
                    <a:lnTo>
                      <a:pt x="7" y="19"/>
                    </a:lnTo>
                    <a:lnTo>
                      <a:pt x="5" y="17"/>
                    </a:lnTo>
                    <a:lnTo>
                      <a:pt x="3" y="16"/>
                    </a:lnTo>
                    <a:lnTo>
                      <a:pt x="2" y="14"/>
                    </a:lnTo>
                    <a:lnTo>
                      <a:pt x="2" y="12"/>
                    </a:lnTo>
                    <a:lnTo>
                      <a:pt x="3" y="12"/>
                    </a:lnTo>
                    <a:lnTo>
                      <a:pt x="3" y="8"/>
                    </a:lnTo>
                    <a:lnTo>
                      <a:pt x="2" y="8"/>
                    </a:lnTo>
                    <a:lnTo>
                      <a:pt x="2" y="10"/>
                    </a:lnTo>
                    <a:lnTo>
                      <a:pt x="0" y="10"/>
                    </a:lnTo>
                    <a:lnTo>
                      <a:pt x="0" y="8"/>
                    </a:lnTo>
                    <a:lnTo>
                      <a:pt x="2" y="8"/>
                    </a:lnTo>
                    <a:lnTo>
                      <a:pt x="2" y="0"/>
                    </a:lnTo>
                    <a:lnTo>
                      <a:pt x="15" y="0"/>
                    </a:lnTo>
                    <a:lnTo>
                      <a:pt x="27" y="2"/>
                    </a:lnTo>
                    <a:lnTo>
                      <a:pt x="28" y="2"/>
                    </a:lnTo>
                    <a:lnTo>
                      <a:pt x="30" y="2"/>
                    </a:lnTo>
                    <a:lnTo>
                      <a:pt x="40" y="2"/>
                    </a:lnTo>
                    <a:lnTo>
                      <a:pt x="44" y="2"/>
                    </a:lnTo>
                    <a:lnTo>
                      <a:pt x="51" y="2"/>
                    </a:lnTo>
                    <a:lnTo>
                      <a:pt x="53" y="2"/>
                    </a:lnTo>
                    <a:lnTo>
                      <a:pt x="59" y="4"/>
                    </a:lnTo>
                    <a:lnTo>
                      <a:pt x="63" y="4"/>
                    </a:lnTo>
                    <a:lnTo>
                      <a:pt x="65" y="4"/>
                    </a:lnTo>
                    <a:lnTo>
                      <a:pt x="67" y="4"/>
                    </a:lnTo>
                    <a:lnTo>
                      <a:pt x="71" y="4"/>
                    </a:lnTo>
                    <a:lnTo>
                      <a:pt x="78" y="4"/>
                    </a:lnTo>
                    <a:lnTo>
                      <a:pt x="84" y="4"/>
                    </a:lnTo>
                    <a:lnTo>
                      <a:pt x="86" y="4"/>
                    </a:lnTo>
                    <a:close/>
                  </a:path>
                </a:pathLst>
              </a:custGeom>
              <a:solidFill>
                <a:srgbClr val="664830"/>
              </a:solidFill>
              <a:ln w="6350">
                <a:solidFill>
                  <a:srgbClr val="E1E1E1"/>
                </a:solidFill>
                <a:prstDash val="solid"/>
                <a:round/>
                <a:headEnd/>
                <a:tailEnd/>
              </a:ln>
            </p:spPr>
            <p:txBody>
              <a:bodyPr/>
              <a:lstStyle/>
              <a:p>
                <a:endParaRPr lang="en-US"/>
              </a:p>
            </p:txBody>
          </p:sp>
          <p:sp>
            <p:nvSpPr>
              <p:cNvPr id="38035" name="Freeform 119"/>
              <p:cNvSpPr>
                <a:spLocks/>
              </p:cNvSpPr>
              <p:nvPr/>
            </p:nvSpPr>
            <p:spPr bwMode="auto">
              <a:xfrm>
                <a:off x="2503" y="2220"/>
                <a:ext cx="141" cy="145"/>
              </a:xfrm>
              <a:custGeom>
                <a:avLst/>
                <a:gdLst>
                  <a:gd name="T0" fmla="*/ 50 w 141"/>
                  <a:gd name="T1" fmla="*/ 23 h 145"/>
                  <a:gd name="T2" fmla="*/ 48 w 141"/>
                  <a:gd name="T3" fmla="*/ 19 h 145"/>
                  <a:gd name="T4" fmla="*/ 50 w 141"/>
                  <a:gd name="T5" fmla="*/ 17 h 145"/>
                  <a:gd name="T6" fmla="*/ 52 w 141"/>
                  <a:gd name="T7" fmla="*/ 13 h 145"/>
                  <a:gd name="T8" fmla="*/ 58 w 141"/>
                  <a:gd name="T9" fmla="*/ 13 h 145"/>
                  <a:gd name="T10" fmla="*/ 60 w 141"/>
                  <a:gd name="T11" fmla="*/ 11 h 145"/>
                  <a:gd name="T12" fmla="*/ 64 w 141"/>
                  <a:gd name="T13" fmla="*/ 7 h 145"/>
                  <a:gd name="T14" fmla="*/ 66 w 141"/>
                  <a:gd name="T15" fmla="*/ 9 h 145"/>
                  <a:gd name="T16" fmla="*/ 70 w 141"/>
                  <a:gd name="T17" fmla="*/ 17 h 145"/>
                  <a:gd name="T18" fmla="*/ 75 w 141"/>
                  <a:gd name="T19" fmla="*/ 25 h 145"/>
                  <a:gd name="T20" fmla="*/ 75 w 141"/>
                  <a:gd name="T21" fmla="*/ 28 h 145"/>
                  <a:gd name="T22" fmla="*/ 77 w 141"/>
                  <a:gd name="T23" fmla="*/ 34 h 145"/>
                  <a:gd name="T24" fmla="*/ 85 w 141"/>
                  <a:gd name="T25" fmla="*/ 40 h 145"/>
                  <a:gd name="T26" fmla="*/ 96 w 141"/>
                  <a:gd name="T27" fmla="*/ 46 h 145"/>
                  <a:gd name="T28" fmla="*/ 102 w 141"/>
                  <a:gd name="T29" fmla="*/ 42 h 145"/>
                  <a:gd name="T30" fmla="*/ 110 w 141"/>
                  <a:gd name="T31" fmla="*/ 36 h 145"/>
                  <a:gd name="T32" fmla="*/ 118 w 141"/>
                  <a:gd name="T33" fmla="*/ 34 h 145"/>
                  <a:gd name="T34" fmla="*/ 119 w 141"/>
                  <a:gd name="T35" fmla="*/ 38 h 145"/>
                  <a:gd name="T36" fmla="*/ 123 w 141"/>
                  <a:gd name="T37" fmla="*/ 44 h 145"/>
                  <a:gd name="T38" fmla="*/ 123 w 141"/>
                  <a:gd name="T39" fmla="*/ 53 h 145"/>
                  <a:gd name="T40" fmla="*/ 131 w 141"/>
                  <a:gd name="T41" fmla="*/ 59 h 145"/>
                  <a:gd name="T42" fmla="*/ 133 w 141"/>
                  <a:gd name="T43" fmla="*/ 65 h 145"/>
                  <a:gd name="T44" fmla="*/ 127 w 141"/>
                  <a:gd name="T45" fmla="*/ 74 h 145"/>
                  <a:gd name="T46" fmla="*/ 133 w 141"/>
                  <a:gd name="T47" fmla="*/ 82 h 145"/>
                  <a:gd name="T48" fmla="*/ 137 w 141"/>
                  <a:gd name="T49" fmla="*/ 86 h 145"/>
                  <a:gd name="T50" fmla="*/ 135 w 141"/>
                  <a:gd name="T51" fmla="*/ 94 h 145"/>
                  <a:gd name="T52" fmla="*/ 135 w 141"/>
                  <a:gd name="T53" fmla="*/ 99 h 145"/>
                  <a:gd name="T54" fmla="*/ 139 w 141"/>
                  <a:gd name="T55" fmla="*/ 107 h 145"/>
                  <a:gd name="T56" fmla="*/ 141 w 141"/>
                  <a:gd name="T57" fmla="*/ 113 h 145"/>
                  <a:gd name="T58" fmla="*/ 133 w 141"/>
                  <a:gd name="T59" fmla="*/ 124 h 145"/>
                  <a:gd name="T60" fmla="*/ 127 w 141"/>
                  <a:gd name="T61" fmla="*/ 126 h 145"/>
                  <a:gd name="T62" fmla="*/ 123 w 141"/>
                  <a:gd name="T63" fmla="*/ 134 h 145"/>
                  <a:gd name="T64" fmla="*/ 118 w 141"/>
                  <a:gd name="T65" fmla="*/ 145 h 145"/>
                  <a:gd name="T66" fmla="*/ 87 w 141"/>
                  <a:gd name="T67" fmla="*/ 145 h 145"/>
                  <a:gd name="T68" fmla="*/ 73 w 141"/>
                  <a:gd name="T69" fmla="*/ 145 h 145"/>
                  <a:gd name="T70" fmla="*/ 27 w 141"/>
                  <a:gd name="T71" fmla="*/ 144 h 145"/>
                  <a:gd name="T72" fmla="*/ 4 w 141"/>
                  <a:gd name="T73" fmla="*/ 109 h 145"/>
                  <a:gd name="T74" fmla="*/ 6 w 141"/>
                  <a:gd name="T75" fmla="*/ 82 h 145"/>
                  <a:gd name="T76" fmla="*/ 8 w 141"/>
                  <a:gd name="T77" fmla="*/ 69 h 145"/>
                  <a:gd name="T78" fmla="*/ 14 w 141"/>
                  <a:gd name="T79" fmla="*/ 25 h 145"/>
                  <a:gd name="T80" fmla="*/ 20 w 141"/>
                  <a:gd name="T81" fmla="*/ 3 h 145"/>
                  <a:gd name="T82" fmla="*/ 24 w 141"/>
                  <a:gd name="T83" fmla="*/ 0 h 145"/>
                  <a:gd name="T84" fmla="*/ 25 w 141"/>
                  <a:gd name="T85" fmla="*/ 5 h 145"/>
                  <a:gd name="T86" fmla="*/ 25 w 141"/>
                  <a:gd name="T87" fmla="*/ 11 h 145"/>
                  <a:gd name="T88" fmla="*/ 31 w 141"/>
                  <a:gd name="T89" fmla="*/ 21 h 145"/>
                  <a:gd name="T90" fmla="*/ 37 w 141"/>
                  <a:gd name="T91" fmla="*/ 19 h 145"/>
                  <a:gd name="T92" fmla="*/ 39 w 141"/>
                  <a:gd name="T93" fmla="*/ 17 h 145"/>
                  <a:gd name="T94" fmla="*/ 45 w 141"/>
                  <a:gd name="T95" fmla="*/ 23 h 1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
                  <a:gd name="T145" fmla="*/ 0 h 145"/>
                  <a:gd name="T146" fmla="*/ 141 w 141"/>
                  <a:gd name="T147" fmla="*/ 145 h 1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 h="145">
                    <a:moveTo>
                      <a:pt x="45" y="23"/>
                    </a:moveTo>
                    <a:lnTo>
                      <a:pt x="48" y="23"/>
                    </a:lnTo>
                    <a:lnTo>
                      <a:pt x="50" y="23"/>
                    </a:lnTo>
                    <a:lnTo>
                      <a:pt x="50" y="21"/>
                    </a:lnTo>
                    <a:lnTo>
                      <a:pt x="48" y="19"/>
                    </a:lnTo>
                    <a:lnTo>
                      <a:pt x="48" y="17"/>
                    </a:lnTo>
                    <a:lnTo>
                      <a:pt x="50" y="17"/>
                    </a:lnTo>
                    <a:lnTo>
                      <a:pt x="50" y="15"/>
                    </a:lnTo>
                    <a:lnTo>
                      <a:pt x="50" y="13"/>
                    </a:lnTo>
                    <a:lnTo>
                      <a:pt x="52" y="13"/>
                    </a:lnTo>
                    <a:lnTo>
                      <a:pt x="54" y="15"/>
                    </a:lnTo>
                    <a:lnTo>
                      <a:pt x="56" y="17"/>
                    </a:lnTo>
                    <a:lnTo>
                      <a:pt x="58" y="17"/>
                    </a:lnTo>
                    <a:lnTo>
                      <a:pt x="58" y="13"/>
                    </a:lnTo>
                    <a:lnTo>
                      <a:pt x="60" y="13"/>
                    </a:lnTo>
                    <a:lnTo>
                      <a:pt x="60" y="11"/>
                    </a:lnTo>
                    <a:lnTo>
                      <a:pt x="60" y="9"/>
                    </a:lnTo>
                    <a:lnTo>
                      <a:pt x="62" y="7"/>
                    </a:lnTo>
                    <a:lnTo>
                      <a:pt x="64" y="7"/>
                    </a:lnTo>
                    <a:lnTo>
                      <a:pt x="66" y="7"/>
                    </a:lnTo>
                    <a:lnTo>
                      <a:pt x="66" y="9"/>
                    </a:lnTo>
                    <a:lnTo>
                      <a:pt x="66" y="13"/>
                    </a:lnTo>
                    <a:lnTo>
                      <a:pt x="66" y="15"/>
                    </a:lnTo>
                    <a:lnTo>
                      <a:pt x="70" y="17"/>
                    </a:lnTo>
                    <a:lnTo>
                      <a:pt x="72" y="21"/>
                    </a:lnTo>
                    <a:lnTo>
                      <a:pt x="73" y="23"/>
                    </a:lnTo>
                    <a:lnTo>
                      <a:pt x="75" y="25"/>
                    </a:lnTo>
                    <a:lnTo>
                      <a:pt x="75" y="26"/>
                    </a:lnTo>
                    <a:lnTo>
                      <a:pt x="75" y="28"/>
                    </a:lnTo>
                    <a:lnTo>
                      <a:pt x="75" y="30"/>
                    </a:lnTo>
                    <a:lnTo>
                      <a:pt x="77" y="32"/>
                    </a:lnTo>
                    <a:lnTo>
                      <a:pt x="77" y="34"/>
                    </a:lnTo>
                    <a:lnTo>
                      <a:pt x="77" y="36"/>
                    </a:lnTo>
                    <a:lnTo>
                      <a:pt x="85" y="40"/>
                    </a:lnTo>
                    <a:lnTo>
                      <a:pt x="87" y="42"/>
                    </a:lnTo>
                    <a:lnTo>
                      <a:pt x="89" y="44"/>
                    </a:lnTo>
                    <a:lnTo>
                      <a:pt x="93" y="46"/>
                    </a:lnTo>
                    <a:lnTo>
                      <a:pt x="96" y="46"/>
                    </a:lnTo>
                    <a:lnTo>
                      <a:pt x="98" y="46"/>
                    </a:lnTo>
                    <a:lnTo>
                      <a:pt x="100" y="46"/>
                    </a:lnTo>
                    <a:lnTo>
                      <a:pt x="102" y="44"/>
                    </a:lnTo>
                    <a:lnTo>
                      <a:pt x="102" y="42"/>
                    </a:lnTo>
                    <a:lnTo>
                      <a:pt x="104" y="40"/>
                    </a:lnTo>
                    <a:lnTo>
                      <a:pt x="106" y="38"/>
                    </a:lnTo>
                    <a:lnTo>
                      <a:pt x="108" y="36"/>
                    </a:lnTo>
                    <a:lnTo>
                      <a:pt x="110" y="36"/>
                    </a:lnTo>
                    <a:lnTo>
                      <a:pt x="112" y="34"/>
                    </a:lnTo>
                    <a:lnTo>
                      <a:pt x="114" y="34"/>
                    </a:lnTo>
                    <a:lnTo>
                      <a:pt x="118" y="34"/>
                    </a:lnTo>
                    <a:lnTo>
                      <a:pt x="119" y="36"/>
                    </a:lnTo>
                    <a:lnTo>
                      <a:pt x="119" y="38"/>
                    </a:lnTo>
                    <a:lnTo>
                      <a:pt x="119" y="40"/>
                    </a:lnTo>
                    <a:lnTo>
                      <a:pt x="121" y="40"/>
                    </a:lnTo>
                    <a:lnTo>
                      <a:pt x="123" y="42"/>
                    </a:lnTo>
                    <a:lnTo>
                      <a:pt x="123" y="44"/>
                    </a:lnTo>
                    <a:lnTo>
                      <a:pt x="123" y="46"/>
                    </a:lnTo>
                    <a:lnTo>
                      <a:pt x="123" y="48"/>
                    </a:lnTo>
                    <a:lnTo>
                      <a:pt x="123" y="51"/>
                    </a:lnTo>
                    <a:lnTo>
                      <a:pt x="123" y="53"/>
                    </a:lnTo>
                    <a:lnTo>
                      <a:pt x="125" y="53"/>
                    </a:lnTo>
                    <a:lnTo>
                      <a:pt x="127" y="55"/>
                    </a:lnTo>
                    <a:lnTo>
                      <a:pt x="129" y="57"/>
                    </a:lnTo>
                    <a:lnTo>
                      <a:pt x="131" y="59"/>
                    </a:lnTo>
                    <a:lnTo>
                      <a:pt x="133" y="61"/>
                    </a:lnTo>
                    <a:lnTo>
                      <a:pt x="133" y="63"/>
                    </a:lnTo>
                    <a:lnTo>
                      <a:pt x="133" y="65"/>
                    </a:lnTo>
                    <a:lnTo>
                      <a:pt x="129" y="69"/>
                    </a:lnTo>
                    <a:lnTo>
                      <a:pt x="127" y="71"/>
                    </a:lnTo>
                    <a:lnTo>
                      <a:pt x="127" y="74"/>
                    </a:lnTo>
                    <a:lnTo>
                      <a:pt x="125" y="74"/>
                    </a:lnTo>
                    <a:lnTo>
                      <a:pt x="127" y="76"/>
                    </a:lnTo>
                    <a:lnTo>
                      <a:pt x="133" y="82"/>
                    </a:lnTo>
                    <a:lnTo>
                      <a:pt x="137" y="84"/>
                    </a:lnTo>
                    <a:lnTo>
                      <a:pt x="137" y="86"/>
                    </a:lnTo>
                    <a:lnTo>
                      <a:pt x="135" y="92"/>
                    </a:lnTo>
                    <a:lnTo>
                      <a:pt x="135" y="94"/>
                    </a:lnTo>
                    <a:lnTo>
                      <a:pt x="135" y="96"/>
                    </a:lnTo>
                    <a:lnTo>
                      <a:pt x="135" y="99"/>
                    </a:lnTo>
                    <a:lnTo>
                      <a:pt x="137" y="101"/>
                    </a:lnTo>
                    <a:lnTo>
                      <a:pt x="139" y="105"/>
                    </a:lnTo>
                    <a:lnTo>
                      <a:pt x="139" y="107"/>
                    </a:lnTo>
                    <a:lnTo>
                      <a:pt x="141" y="107"/>
                    </a:lnTo>
                    <a:lnTo>
                      <a:pt x="141" y="111"/>
                    </a:lnTo>
                    <a:lnTo>
                      <a:pt x="141" y="113"/>
                    </a:lnTo>
                    <a:lnTo>
                      <a:pt x="139" y="117"/>
                    </a:lnTo>
                    <a:lnTo>
                      <a:pt x="137" y="119"/>
                    </a:lnTo>
                    <a:lnTo>
                      <a:pt x="135" y="122"/>
                    </a:lnTo>
                    <a:lnTo>
                      <a:pt x="133" y="124"/>
                    </a:lnTo>
                    <a:lnTo>
                      <a:pt x="131" y="124"/>
                    </a:lnTo>
                    <a:lnTo>
                      <a:pt x="129" y="126"/>
                    </a:lnTo>
                    <a:lnTo>
                      <a:pt x="127" y="126"/>
                    </a:lnTo>
                    <a:lnTo>
                      <a:pt x="125" y="128"/>
                    </a:lnTo>
                    <a:lnTo>
                      <a:pt x="125" y="130"/>
                    </a:lnTo>
                    <a:lnTo>
                      <a:pt x="123" y="134"/>
                    </a:lnTo>
                    <a:lnTo>
                      <a:pt x="121" y="140"/>
                    </a:lnTo>
                    <a:lnTo>
                      <a:pt x="121" y="142"/>
                    </a:lnTo>
                    <a:lnTo>
                      <a:pt x="119" y="145"/>
                    </a:lnTo>
                    <a:lnTo>
                      <a:pt x="118" y="145"/>
                    </a:lnTo>
                    <a:lnTo>
                      <a:pt x="106" y="145"/>
                    </a:lnTo>
                    <a:lnTo>
                      <a:pt x="100" y="145"/>
                    </a:lnTo>
                    <a:lnTo>
                      <a:pt x="87" y="145"/>
                    </a:lnTo>
                    <a:lnTo>
                      <a:pt x="85" y="145"/>
                    </a:lnTo>
                    <a:lnTo>
                      <a:pt x="83" y="145"/>
                    </a:lnTo>
                    <a:lnTo>
                      <a:pt x="73" y="145"/>
                    </a:lnTo>
                    <a:lnTo>
                      <a:pt x="68" y="145"/>
                    </a:lnTo>
                    <a:lnTo>
                      <a:pt x="66" y="145"/>
                    </a:lnTo>
                    <a:lnTo>
                      <a:pt x="39" y="144"/>
                    </a:lnTo>
                    <a:lnTo>
                      <a:pt x="27" y="144"/>
                    </a:lnTo>
                    <a:lnTo>
                      <a:pt x="0" y="142"/>
                    </a:lnTo>
                    <a:lnTo>
                      <a:pt x="4" y="115"/>
                    </a:lnTo>
                    <a:lnTo>
                      <a:pt x="4" y="109"/>
                    </a:lnTo>
                    <a:lnTo>
                      <a:pt x="4" y="107"/>
                    </a:lnTo>
                    <a:lnTo>
                      <a:pt x="6" y="99"/>
                    </a:lnTo>
                    <a:lnTo>
                      <a:pt x="6" y="84"/>
                    </a:lnTo>
                    <a:lnTo>
                      <a:pt x="6" y="82"/>
                    </a:lnTo>
                    <a:lnTo>
                      <a:pt x="8" y="80"/>
                    </a:lnTo>
                    <a:lnTo>
                      <a:pt x="8" y="71"/>
                    </a:lnTo>
                    <a:lnTo>
                      <a:pt x="8" y="69"/>
                    </a:lnTo>
                    <a:lnTo>
                      <a:pt x="10" y="57"/>
                    </a:lnTo>
                    <a:lnTo>
                      <a:pt x="10" y="49"/>
                    </a:lnTo>
                    <a:lnTo>
                      <a:pt x="12" y="46"/>
                    </a:lnTo>
                    <a:lnTo>
                      <a:pt x="14" y="25"/>
                    </a:lnTo>
                    <a:lnTo>
                      <a:pt x="16" y="5"/>
                    </a:lnTo>
                    <a:lnTo>
                      <a:pt x="18" y="3"/>
                    </a:lnTo>
                    <a:lnTo>
                      <a:pt x="20" y="3"/>
                    </a:lnTo>
                    <a:lnTo>
                      <a:pt x="20" y="1"/>
                    </a:lnTo>
                    <a:lnTo>
                      <a:pt x="22" y="0"/>
                    </a:lnTo>
                    <a:lnTo>
                      <a:pt x="24" y="0"/>
                    </a:lnTo>
                    <a:lnTo>
                      <a:pt x="24" y="1"/>
                    </a:lnTo>
                    <a:lnTo>
                      <a:pt x="24" y="3"/>
                    </a:lnTo>
                    <a:lnTo>
                      <a:pt x="25" y="5"/>
                    </a:lnTo>
                    <a:lnTo>
                      <a:pt x="25" y="9"/>
                    </a:lnTo>
                    <a:lnTo>
                      <a:pt x="25" y="11"/>
                    </a:lnTo>
                    <a:lnTo>
                      <a:pt x="27" y="15"/>
                    </a:lnTo>
                    <a:lnTo>
                      <a:pt x="29" y="17"/>
                    </a:lnTo>
                    <a:lnTo>
                      <a:pt x="31" y="21"/>
                    </a:lnTo>
                    <a:lnTo>
                      <a:pt x="35" y="21"/>
                    </a:lnTo>
                    <a:lnTo>
                      <a:pt x="37" y="19"/>
                    </a:lnTo>
                    <a:lnTo>
                      <a:pt x="37" y="17"/>
                    </a:lnTo>
                    <a:lnTo>
                      <a:pt x="39" y="17"/>
                    </a:lnTo>
                    <a:lnTo>
                      <a:pt x="39" y="19"/>
                    </a:lnTo>
                    <a:lnTo>
                      <a:pt x="41" y="19"/>
                    </a:lnTo>
                    <a:lnTo>
                      <a:pt x="45" y="23"/>
                    </a:lnTo>
                    <a:close/>
                  </a:path>
                </a:pathLst>
              </a:custGeom>
              <a:solidFill>
                <a:srgbClr val="8F7651"/>
              </a:solidFill>
              <a:ln w="6350">
                <a:solidFill>
                  <a:srgbClr val="E1E1E1"/>
                </a:solidFill>
                <a:prstDash val="solid"/>
                <a:round/>
                <a:headEnd/>
                <a:tailEnd/>
              </a:ln>
            </p:spPr>
            <p:txBody>
              <a:bodyPr/>
              <a:lstStyle/>
              <a:p>
                <a:endParaRPr lang="en-US"/>
              </a:p>
            </p:txBody>
          </p:sp>
          <p:sp>
            <p:nvSpPr>
              <p:cNvPr id="38036" name="Freeform 120"/>
              <p:cNvSpPr>
                <a:spLocks/>
              </p:cNvSpPr>
              <p:nvPr/>
            </p:nvSpPr>
            <p:spPr bwMode="auto">
              <a:xfrm>
                <a:off x="2098" y="1717"/>
                <a:ext cx="144" cy="126"/>
              </a:xfrm>
              <a:custGeom>
                <a:avLst/>
                <a:gdLst>
                  <a:gd name="T0" fmla="*/ 114 w 144"/>
                  <a:gd name="T1" fmla="*/ 17 h 126"/>
                  <a:gd name="T2" fmla="*/ 116 w 144"/>
                  <a:gd name="T3" fmla="*/ 15 h 126"/>
                  <a:gd name="T4" fmla="*/ 116 w 144"/>
                  <a:gd name="T5" fmla="*/ 19 h 126"/>
                  <a:gd name="T6" fmla="*/ 119 w 144"/>
                  <a:gd name="T7" fmla="*/ 24 h 126"/>
                  <a:gd name="T8" fmla="*/ 121 w 144"/>
                  <a:gd name="T9" fmla="*/ 30 h 126"/>
                  <a:gd name="T10" fmla="*/ 123 w 144"/>
                  <a:gd name="T11" fmla="*/ 36 h 126"/>
                  <a:gd name="T12" fmla="*/ 129 w 144"/>
                  <a:gd name="T13" fmla="*/ 44 h 126"/>
                  <a:gd name="T14" fmla="*/ 133 w 144"/>
                  <a:gd name="T15" fmla="*/ 48 h 126"/>
                  <a:gd name="T16" fmla="*/ 137 w 144"/>
                  <a:gd name="T17" fmla="*/ 53 h 126"/>
                  <a:gd name="T18" fmla="*/ 141 w 144"/>
                  <a:gd name="T19" fmla="*/ 61 h 126"/>
                  <a:gd name="T20" fmla="*/ 141 w 144"/>
                  <a:gd name="T21" fmla="*/ 69 h 126"/>
                  <a:gd name="T22" fmla="*/ 141 w 144"/>
                  <a:gd name="T23" fmla="*/ 71 h 126"/>
                  <a:gd name="T24" fmla="*/ 144 w 144"/>
                  <a:gd name="T25" fmla="*/ 74 h 126"/>
                  <a:gd name="T26" fmla="*/ 144 w 144"/>
                  <a:gd name="T27" fmla="*/ 78 h 126"/>
                  <a:gd name="T28" fmla="*/ 142 w 144"/>
                  <a:gd name="T29" fmla="*/ 82 h 126"/>
                  <a:gd name="T30" fmla="*/ 139 w 144"/>
                  <a:gd name="T31" fmla="*/ 84 h 126"/>
                  <a:gd name="T32" fmla="*/ 129 w 144"/>
                  <a:gd name="T33" fmla="*/ 82 h 126"/>
                  <a:gd name="T34" fmla="*/ 125 w 144"/>
                  <a:gd name="T35" fmla="*/ 82 h 126"/>
                  <a:gd name="T36" fmla="*/ 119 w 144"/>
                  <a:gd name="T37" fmla="*/ 80 h 126"/>
                  <a:gd name="T38" fmla="*/ 114 w 144"/>
                  <a:gd name="T39" fmla="*/ 82 h 126"/>
                  <a:gd name="T40" fmla="*/ 110 w 144"/>
                  <a:gd name="T41" fmla="*/ 84 h 126"/>
                  <a:gd name="T42" fmla="*/ 110 w 144"/>
                  <a:gd name="T43" fmla="*/ 101 h 126"/>
                  <a:gd name="T44" fmla="*/ 108 w 144"/>
                  <a:gd name="T45" fmla="*/ 107 h 126"/>
                  <a:gd name="T46" fmla="*/ 104 w 144"/>
                  <a:gd name="T47" fmla="*/ 111 h 126"/>
                  <a:gd name="T48" fmla="*/ 98 w 144"/>
                  <a:gd name="T49" fmla="*/ 109 h 126"/>
                  <a:gd name="T50" fmla="*/ 94 w 144"/>
                  <a:gd name="T51" fmla="*/ 111 h 126"/>
                  <a:gd name="T52" fmla="*/ 91 w 144"/>
                  <a:gd name="T53" fmla="*/ 117 h 126"/>
                  <a:gd name="T54" fmla="*/ 83 w 144"/>
                  <a:gd name="T55" fmla="*/ 119 h 126"/>
                  <a:gd name="T56" fmla="*/ 56 w 144"/>
                  <a:gd name="T57" fmla="*/ 115 h 126"/>
                  <a:gd name="T58" fmla="*/ 52 w 144"/>
                  <a:gd name="T59" fmla="*/ 113 h 126"/>
                  <a:gd name="T60" fmla="*/ 48 w 144"/>
                  <a:gd name="T61" fmla="*/ 111 h 126"/>
                  <a:gd name="T62" fmla="*/ 43 w 144"/>
                  <a:gd name="T63" fmla="*/ 101 h 126"/>
                  <a:gd name="T64" fmla="*/ 41 w 144"/>
                  <a:gd name="T65" fmla="*/ 99 h 126"/>
                  <a:gd name="T66" fmla="*/ 35 w 144"/>
                  <a:gd name="T67" fmla="*/ 94 h 126"/>
                  <a:gd name="T68" fmla="*/ 27 w 144"/>
                  <a:gd name="T69" fmla="*/ 84 h 126"/>
                  <a:gd name="T70" fmla="*/ 2 w 144"/>
                  <a:gd name="T71" fmla="*/ 69 h 126"/>
                  <a:gd name="T72" fmla="*/ 2 w 144"/>
                  <a:gd name="T73" fmla="*/ 63 h 126"/>
                  <a:gd name="T74" fmla="*/ 8 w 144"/>
                  <a:gd name="T75" fmla="*/ 55 h 126"/>
                  <a:gd name="T76" fmla="*/ 8 w 144"/>
                  <a:gd name="T77" fmla="*/ 51 h 126"/>
                  <a:gd name="T78" fmla="*/ 10 w 144"/>
                  <a:gd name="T79" fmla="*/ 48 h 126"/>
                  <a:gd name="T80" fmla="*/ 14 w 144"/>
                  <a:gd name="T81" fmla="*/ 44 h 126"/>
                  <a:gd name="T82" fmla="*/ 16 w 144"/>
                  <a:gd name="T83" fmla="*/ 44 h 126"/>
                  <a:gd name="T84" fmla="*/ 14 w 144"/>
                  <a:gd name="T85" fmla="*/ 36 h 126"/>
                  <a:gd name="T86" fmla="*/ 14 w 144"/>
                  <a:gd name="T87" fmla="*/ 32 h 126"/>
                  <a:gd name="T88" fmla="*/ 14 w 144"/>
                  <a:gd name="T89" fmla="*/ 28 h 126"/>
                  <a:gd name="T90" fmla="*/ 14 w 144"/>
                  <a:gd name="T91" fmla="*/ 26 h 126"/>
                  <a:gd name="T92" fmla="*/ 14 w 144"/>
                  <a:gd name="T93" fmla="*/ 19 h 126"/>
                  <a:gd name="T94" fmla="*/ 18 w 144"/>
                  <a:gd name="T95" fmla="*/ 11 h 126"/>
                  <a:gd name="T96" fmla="*/ 18 w 144"/>
                  <a:gd name="T97" fmla="*/ 7 h 126"/>
                  <a:gd name="T98" fmla="*/ 21 w 144"/>
                  <a:gd name="T99" fmla="*/ 7 h 126"/>
                  <a:gd name="T100" fmla="*/ 21 w 144"/>
                  <a:gd name="T101" fmla="*/ 5 h 126"/>
                  <a:gd name="T102" fmla="*/ 21 w 144"/>
                  <a:gd name="T103" fmla="*/ 0 h 126"/>
                  <a:gd name="T104" fmla="*/ 73 w 144"/>
                  <a:gd name="T105" fmla="*/ 5 h 126"/>
                  <a:gd name="T106" fmla="*/ 89 w 144"/>
                  <a:gd name="T107" fmla="*/ 5 h 1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4"/>
                  <a:gd name="T163" fmla="*/ 0 h 126"/>
                  <a:gd name="T164" fmla="*/ 144 w 144"/>
                  <a:gd name="T165" fmla="*/ 126 h 1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4" h="126">
                    <a:moveTo>
                      <a:pt x="116" y="7"/>
                    </a:moveTo>
                    <a:lnTo>
                      <a:pt x="116" y="15"/>
                    </a:lnTo>
                    <a:lnTo>
                      <a:pt x="114" y="15"/>
                    </a:lnTo>
                    <a:lnTo>
                      <a:pt x="114" y="17"/>
                    </a:lnTo>
                    <a:lnTo>
                      <a:pt x="116" y="17"/>
                    </a:lnTo>
                    <a:lnTo>
                      <a:pt x="116" y="15"/>
                    </a:lnTo>
                    <a:lnTo>
                      <a:pt x="117" y="15"/>
                    </a:lnTo>
                    <a:lnTo>
                      <a:pt x="117" y="19"/>
                    </a:lnTo>
                    <a:lnTo>
                      <a:pt x="116" y="19"/>
                    </a:lnTo>
                    <a:lnTo>
                      <a:pt x="116" y="21"/>
                    </a:lnTo>
                    <a:lnTo>
                      <a:pt x="117" y="23"/>
                    </a:lnTo>
                    <a:lnTo>
                      <a:pt x="119" y="24"/>
                    </a:lnTo>
                    <a:lnTo>
                      <a:pt x="121" y="26"/>
                    </a:lnTo>
                    <a:lnTo>
                      <a:pt x="121" y="28"/>
                    </a:lnTo>
                    <a:lnTo>
                      <a:pt x="121" y="30"/>
                    </a:lnTo>
                    <a:lnTo>
                      <a:pt x="121" y="32"/>
                    </a:lnTo>
                    <a:lnTo>
                      <a:pt x="123" y="34"/>
                    </a:lnTo>
                    <a:lnTo>
                      <a:pt x="123" y="36"/>
                    </a:lnTo>
                    <a:lnTo>
                      <a:pt x="123" y="42"/>
                    </a:lnTo>
                    <a:lnTo>
                      <a:pt x="127" y="42"/>
                    </a:lnTo>
                    <a:lnTo>
                      <a:pt x="129" y="42"/>
                    </a:lnTo>
                    <a:lnTo>
                      <a:pt x="129" y="44"/>
                    </a:lnTo>
                    <a:lnTo>
                      <a:pt x="131" y="48"/>
                    </a:lnTo>
                    <a:lnTo>
                      <a:pt x="133" y="48"/>
                    </a:lnTo>
                    <a:lnTo>
                      <a:pt x="133" y="49"/>
                    </a:lnTo>
                    <a:lnTo>
                      <a:pt x="135" y="51"/>
                    </a:lnTo>
                    <a:lnTo>
                      <a:pt x="137" y="53"/>
                    </a:lnTo>
                    <a:lnTo>
                      <a:pt x="139" y="57"/>
                    </a:lnTo>
                    <a:lnTo>
                      <a:pt x="139" y="59"/>
                    </a:lnTo>
                    <a:lnTo>
                      <a:pt x="141" y="61"/>
                    </a:lnTo>
                    <a:lnTo>
                      <a:pt x="141" y="63"/>
                    </a:lnTo>
                    <a:lnTo>
                      <a:pt x="139" y="65"/>
                    </a:lnTo>
                    <a:lnTo>
                      <a:pt x="139" y="67"/>
                    </a:lnTo>
                    <a:lnTo>
                      <a:pt x="141" y="67"/>
                    </a:lnTo>
                    <a:lnTo>
                      <a:pt x="141" y="69"/>
                    </a:lnTo>
                    <a:lnTo>
                      <a:pt x="139" y="69"/>
                    </a:lnTo>
                    <a:lnTo>
                      <a:pt x="141" y="71"/>
                    </a:lnTo>
                    <a:lnTo>
                      <a:pt x="142" y="71"/>
                    </a:lnTo>
                    <a:lnTo>
                      <a:pt x="142" y="72"/>
                    </a:lnTo>
                    <a:lnTo>
                      <a:pt x="144" y="74"/>
                    </a:lnTo>
                    <a:lnTo>
                      <a:pt x="144" y="76"/>
                    </a:lnTo>
                    <a:lnTo>
                      <a:pt x="144" y="78"/>
                    </a:lnTo>
                    <a:lnTo>
                      <a:pt x="144" y="80"/>
                    </a:lnTo>
                    <a:lnTo>
                      <a:pt x="142" y="80"/>
                    </a:lnTo>
                    <a:lnTo>
                      <a:pt x="142" y="82"/>
                    </a:lnTo>
                    <a:lnTo>
                      <a:pt x="142" y="84"/>
                    </a:lnTo>
                    <a:lnTo>
                      <a:pt x="141" y="86"/>
                    </a:lnTo>
                    <a:lnTo>
                      <a:pt x="139" y="84"/>
                    </a:lnTo>
                    <a:lnTo>
                      <a:pt x="137" y="86"/>
                    </a:lnTo>
                    <a:lnTo>
                      <a:pt x="135" y="86"/>
                    </a:lnTo>
                    <a:lnTo>
                      <a:pt x="133" y="86"/>
                    </a:lnTo>
                    <a:lnTo>
                      <a:pt x="129" y="82"/>
                    </a:lnTo>
                    <a:lnTo>
                      <a:pt x="127" y="82"/>
                    </a:lnTo>
                    <a:lnTo>
                      <a:pt x="127" y="84"/>
                    </a:lnTo>
                    <a:lnTo>
                      <a:pt x="125" y="82"/>
                    </a:lnTo>
                    <a:lnTo>
                      <a:pt x="123" y="82"/>
                    </a:lnTo>
                    <a:lnTo>
                      <a:pt x="121" y="80"/>
                    </a:lnTo>
                    <a:lnTo>
                      <a:pt x="119" y="80"/>
                    </a:lnTo>
                    <a:lnTo>
                      <a:pt x="116" y="80"/>
                    </a:lnTo>
                    <a:lnTo>
                      <a:pt x="114" y="82"/>
                    </a:lnTo>
                    <a:lnTo>
                      <a:pt x="112" y="82"/>
                    </a:lnTo>
                    <a:lnTo>
                      <a:pt x="110" y="82"/>
                    </a:lnTo>
                    <a:lnTo>
                      <a:pt x="110" y="84"/>
                    </a:lnTo>
                    <a:lnTo>
                      <a:pt x="110" y="101"/>
                    </a:lnTo>
                    <a:lnTo>
                      <a:pt x="110" y="103"/>
                    </a:lnTo>
                    <a:lnTo>
                      <a:pt x="110" y="105"/>
                    </a:lnTo>
                    <a:lnTo>
                      <a:pt x="108" y="105"/>
                    </a:lnTo>
                    <a:lnTo>
                      <a:pt x="108" y="107"/>
                    </a:lnTo>
                    <a:lnTo>
                      <a:pt x="108" y="111"/>
                    </a:lnTo>
                    <a:lnTo>
                      <a:pt x="106" y="111"/>
                    </a:lnTo>
                    <a:lnTo>
                      <a:pt x="104" y="111"/>
                    </a:lnTo>
                    <a:lnTo>
                      <a:pt x="102" y="111"/>
                    </a:lnTo>
                    <a:lnTo>
                      <a:pt x="98" y="109"/>
                    </a:lnTo>
                    <a:lnTo>
                      <a:pt x="96" y="107"/>
                    </a:lnTo>
                    <a:lnTo>
                      <a:pt x="94" y="107"/>
                    </a:lnTo>
                    <a:lnTo>
                      <a:pt x="94" y="111"/>
                    </a:lnTo>
                    <a:lnTo>
                      <a:pt x="94" y="113"/>
                    </a:lnTo>
                    <a:lnTo>
                      <a:pt x="93" y="113"/>
                    </a:lnTo>
                    <a:lnTo>
                      <a:pt x="91" y="117"/>
                    </a:lnTo>
                    <a:lnTo>
                      <a:pt x="91" y="119"/>
                    </a:lnTo>
                    <a:lnTo>
                      <a:pt x="87" y="120"/>
                    </a:lnTo>
                    <a:lnTo>
                      <a:pt x="85" y="120"/>
                    </a:lnTo>
                    <a:lnTo>
                      <a:pt x="85" y="119"/>
                    </a:lnTo>
                    <a:lnTo>
                      <a:pt x="83" y="119"/>
                    </a:lnTo>
                    <a:lnTo>
                      <a:pt x="81" y="120"/>
                    </a:lnTo>
                    <a:lnTo>
                      <a:pt x="75" y="126"/>
                    </a:lnTo>
                    <a:lnTo>
                      <a:pt x="69" y="122"/>
                    </a:lnTo>
                    <a:lnTo>
                      <a:pt x="56" y="115"/>
                    </a:lnTo>
                    <a:lnTo>
                      <a:pt x="56" y="113"/>
                    </a:lnTo>
                    <a:lnTo>
                      <a:pt x="54" y="113"/>
                    </a:lnTo>
                    <a:lnTo>
                      <a:pt x="52" y="113"/>
                    </a:lnTo>
                    <a:lnTo>
                      <a:pt x="52" y="115"/>
                    </a:lnTo>
                    <a:lnTo>
                      <a:pt x="50" y="115"/>
                    </a:lnTo>
                    <a:lnTo>
                      <a:pt x="48" y="113"/>
                    </a:lnTo>
                    <a:lnTo>
                      <a:pt x="48" y="111"/>
                    </a:lnTo>
                    <a:lnTo>
                      <a:pt x="46" y="107"/>
                    </a:lnTo>
                    <a:lnTo>
                      <a:pt x="45" y="105"/>
                    </a:lnTo>
                    <a:lnTo>
                      <a:pt x="45" y="103"/>
                    </a:lnTo>
                    <a:lnTo>
                      <a:pt x="43" y="101"/>
                    </a:lnTo>
                    <a:lnTo>
                      <a:pt x="41" y="101"/>
                    </a:lnTo>
                    <a:lnTo>
                      <a:pt x="41" y="99"/>
                    </a:lnTo>
                    <a:lnTo>
                      <a:pt x="39" y="97"/>
                    </a:lnTo>
                    <a:lnTo>
                      <a:pt x="39" y="96"/>
                    </a:lnTo>
                    <a:lnTo>
                      <a:pt x="35" y="94"/>
                    </a:lnTo>
                    <a:lnTo>
                      <a:pt x="33" y="92"/>
                    </a:lnTo>
                    <a:lnTo>
                      <a:pt x="31" y="88"/>
                    </a:lnTo>
                    <a:lnTo>
                      <a:pt x="31" y="86"/>
                    </a:lnTo>
                    <a:lnTo>
                      <a:pt x="27" y="84"/>
                    </a:lnTo>
                    <a:lnTo>
                      <a:pt x="23" y="82"/>
                    </a:lnTo>
                    <a:lnTo>
                      <a:pt x="10" y="74"/>
                    </a:lnTo>
                    <a:lnTo>
                      <a:pt x="4" y="71"/>
                    </a:lnTo>
                    <a:lnTo>
                      <a:pt x="2" y="69"/>
                    </a:lnTo>
                    <a:lnTo>
                      <a:pt x="0" y="67"/>
                    </a:lnTo>
                    <a:lnTo>
                      <a:pt x="0" y="65"/>
                    </a:lnTo>
                    <a:lnTo>
                      <a:pt x="2" y="63"/>
                    </a:lnTo>
                    <a:lnTo>
                      <a:pt x="4" y="61"/>
                    </a:lnTo>
                    <a:lnTo>
                      <a:pt x="6" y="59"/>
                    </a:lnTo>
                    <a:lnTo>
                      <a:pt x="8" y="57"/>
                    </a:lnTo>
                    <a:lnTo>
                      <a:pt x="8" y="55"/>
                    </a:lnTo>
                    <a:lnTo>
                      <a:pt x="8" y="53"/>
                    </a:lnTo>
                    <a:lnTo>
                      <a:pt x="8" y="51"/>
                    </a:lnTo>
                    <a:lnTo>
                      <a:pt x="10" y="51"/>
                    </a:lnTo>
                    <a:lnTo>
                      <a:pt x="10" y="49"/>
                    </a:lnTo>
                    <a:lnTo>
                      <a:pt x="8" y="48"/>
                    </a:lnTo>
                    <a:lnTo>
                      <a:pt x="10" y="48"/>
                    </a:lnTo>
                    <a:lnTo>
                      <a:pt x="12" y="46"/>
                    </a:lnTo>
                    <a:lnTo>
                      <a:pt x="14" y="44"/>
                    </a:lnTo>
                    <a:lnTo>
                      <a:pt x="16" y="44"/>
                    </a:lnTo>
                    <a:lnTo>
                      <a:pt x="16" y="42"/>
                    </a:lnTo>
                    <a:lnTo>
                      <a:pt x="14" y="40"/>
                    </a:lnTo>
                    <a:lnTo>
                      <a:pt x="14" y="38"/>
                    </a:lnTo>
                    <a:lnTo>
                      <a:pt x="14" y="36"/>
                    </a:lnTo>
                    <a:lnTo>
                      <a:pt x="16" y="34"/>
                    </a:lnTo>
                    <a:lnTo>
                      <a:pt x="14" y="34"/>
                    </a:lnTo>
                    <a:lnTo>
                      <a:pt x="14" y="32"/>
                    </a:lnTo>
                    <a:lnTo>
                      <a:pt x="14" y="30"/>
                    </a:lnTo>
                    <a:lnTo>
                      <a:pt x="14" y="28"/>
                    </a:lnTo>
                    <a:lnTo>
                      <a:pt x="14" y="26"/>
                    </a:lnTo>
                    <a:lnTo>
                      <a:pt x="14" y="24"/>
                    </a:lnTo>
                    <a:lnTo>
                      <a:pt x="12" y="23"/>
                    </a:lnTo>
                    <a:lnTo>
                      <a:pt x="12" y="21"/>
                    </a:lnTo>
                    <a:lnTo>
                      <a:pt x="12" y="19"/>
                    </a:lnTo>
                    <a:lnTo>
                      <a:pt x="14" y="19"/>
                    </a:lnTo>
                    <a:lnTo>
                      <a:pt x="14" y="17"/>
                    </a:lnTo>
                    <a:lnTo>
                      <a:pt x="16" y="15"/>
                    </a:lnTo>
                    <a:lnTo>
                      <a:pt x="18" y="13"/>
                    </a:lnTo>
                    <a:lnTo>
                      <a:pt x="18" y="11"/>
                    </a:lnTo>
                    <a:lnTo>
                      <a:pt x="16" y="9"/>
                    </a:lnTo>
                    <a:lnTo>
                      <a:pt x="16" y="7"/>
                    </a:lnTo>
                    <a:lnTo>
                      <a:pt x="18" y="7"/>
                    </a:lnTo>
                    <a:lnTo>
                      <a:pt x="20" y="7"/>
                    </a:lnTo>
                    <a:lnTo>
                      <a:pt x="21" y="7"/>
                    </a:lnTo>
                    <a:lnTo>
                      <a:pt x="21" y="5"/>
                    </a:lnTo>
                    <a:lnTo>
                      <a:pt x="21" y="3"/>
                    </a:lnTo>
                    <a:lnTo>
                      <a:pt x="20" y="3"/>
                    </a:lnTo>
                    <a:lnTo>
                      <a:pt x="20" y="1"/>
                    </a:lnTo>
                    <a:lnTo>
                      <a:pt x="21" y="0"/>
                    </a:lnTo>
                    <a:lnTo>
                      <a:pt x="43" y="1"/>
                    </a:lnTo>
                    <a:lnTo>
                      <a:pt x="62" y="3"/>
                    </a:lnTo>
                    <a:lnTo>
                      <a:pt x="66" y="3"/>
                    </a:lnTo>
                    <a:lnTo>
                      <a:pt x="73" y="5"/>
                    </a:lnTo>
                    <a:lnTo>
                      <a:pt x="75" y="5"/>
                    </a:lnTo>
                    <a:lnTo>
                      <a:pt x="79" y="5"/>
                    </a:lnTo>
                    <a:lnTo>
                      <a:pt x="89" y="5"/>
                    </a:lnTo>
                    <a:lnTo>
                      <a:pt x="108" y="7"/>
                    </a:lnTo>
                    <a:lnTo>
                      <a:pt x="116" y="7"/>
                    </a:lnTo>
                    <a:close/>
                  </a:path>
                </a:pathLst>
              </a:custGeom>
              <a:solidFill>
                <a:srgbClr val="8F7651"/>
              </a:solidFill>
              <a:ln w="6350">
                <a:solidFill>
                  <a:srgbClr val="E1E1E1"/>
                </a:solidFill>
                <a:prstDash val="solid"/>
                <a:round/>
                <a:headEnd/>
                <a:tailEnd/>
              </a:ln>
            </p:spPr>
            <p:txBody>
              <a:bodyPr/>
              <a:lstStyle/>
              <a:p>
                <a:endParaRPr lang="en-US"/>
              </a:p>
            </p:txBody>
          </p:sp>
          <p:sp>
            <p:nvSpPr>
              <p:cNvPr id="38037" name="Freeform 121"/>
              <p:cNvSpPr>
                <a:spLocks/>
              </p:cNvSpPr>
              <p:nvPr/>
            </p:nvSpPr>
            <p:spPr bwMode="auto">
              <a:xfrm>
                <a:off x="1997" y="1824"/>
                <a:ext cx="99" cy="134"/>
              </a:xfrm>
              <a:custGeom>
                <a:avLst/>
                <a:gdLst>
                  <a:gd name="T0" fmla="*/ 51 w 99"/>
                  <a:gd name="T1" fmla="*/ 2 h 134"/>
                  <a:gd name="T2" fmla="*/ 55 w 99"/>
                  <a:gd name="T3" fmla="*/ 2 h 134"/>
                  <a:gd name="T4" fmla="*/ 55 w 99"/>
                  <a:gd name="T5" fmla="*/ 8 h 134"/>
                  <a:gd name="T6" fmla="*/ 53 w 99"/>
                  <a:gd name="T7" fmla="*/ 12 h 134"/>
                  <a:gd name="T8" fmla="*/ 53 w 99"/>
                  <a:gd name="T9" fmla="*/ 13 h 134"/>
                  <a:gd name="T10" fmla="*/ 53 w 99"/>
                  <a:gd name="T11" fmla="*/ 17 h 134"/>
                  <a:gd name="T12" fmla="*/ 51 w 99"/>
                  <a:gd name="T13" fmla="*/ 17 h 134"/>
                  <a:gd name="T14" fmla="*/ 51 w 99"/>
                  <a:gd name="T15" fmla="*/ 21 h 134"/>
                  <a:gd name="T16" fmla="*/ 51 w 99"/>
                  <a:gd name="T17" fmla="*/ 25 h 134"/>
                  <a:gd name="T18" fmla="*/ 57 w 99"/>
                  <a:gd name="T19" fmla="*/ 31 h 134"/>
                  <a:gd name="T20" fmla="*/ 57 w 99"/>
                  <a:gd name="T21" fmla="*/ 35 h 134"/>
                  <a:gd name="T22" fmla="*/ 59 w 99"/>
                  <a:gd name="T23" fmla="*/ 35 h 134"/>
                  <a:gd name="T24" fmla="*/ 67 w 99"/>
                  <a:gd name="T25" fmla="*/ 33 h 134"/>
                  <a:gd name="T26" fmla="*/ 71 w 99"/>
                  <a:gd name="T27" fmla="*/ 40 h 134"/>
                  <a:gd name="T28" fmla="*/ 75 w 99"/>
                  <a:gd name="T29" fmla="*/ 46 h 134"/>
                  <a:gd name="T30" fmla="*/ 76 w 99"/>
                  <a:gd name="T31" fmla="*/ 54 h 134"/>
                  <a:gd name="T32" fmla="*/ 78 w 99"/>
                  <a:gd name="T33" fmla="*/ 60 h 134"/>
                  <a:gd name="T34" fmla="*/ 84 w 99"/>
                  <a:gd name="T35" fmla="*/ 67 h 134"/>
                  <a:gd name="T36" fmla="*/ 90 w 99"/>
                  <a:gd name="T37" fmla="*/ 69 h 134"/>
                  <a:gd name="T38" fmla="*/ 94 w 99"/>
                  <a:gd name="T39" fmla="*/ 75 h 134"/>
                  <a:gd name="T40" fmla="*/ 96 w 99"/>
                  <a:gd name="T41" fmla="*/ 77 h 134"/>
                  <a:gd name="T42" fmla="*/ 98 w 99"/>
                  <a:gd name="T43" fmla="*/ 86 h 134"/>
                  <a:gd name="T44" fmla="*/ 78 w 99"/>
                  <a:gd name="T45" fmla="*/ 117 h 134"/>
                  <a:gd name="T46" fmla="*/ 75 w 99"/>
                  <a:gd name="T47" fmla="*/ 115 h 134"/>
                  <a:gd name="T48" fmla="*/ 71 w 99"/>
                  <a:gd name="T49" fmla="*/ 113 h 134"/>
                  <a:gd name="T50" fmla="*/ 69 w 99"/>
                  <a:gd name="T51" fmla="*/ 113 h 134"/>
                  <a:gd name="T52" fmla="*/ 59 w 99"/>
                  <a:gd name="T53" fmla="*/ 111 h 134"/>
                  <a:gd name="T54" fmla="*/ 57 w 99"/>
                  <a:gd name="T55" fmla="*/ 106 h 134"/>
                  <a:gd name="T56" fmla="*/ 51 w 99"/>
                  <a:gd name="T57" fmla="*/ 104 h 134"/>
                  <a:gd name="T58" fmla="*/ 38 w 99"/>
                  <a:gd name="T59" fmla="*/ 117 h 134"/>
                  <a:gd name="T60" fmla="*/ 32 w 99"/>
                  <a:gd name="T61" fmla="*/ 123 h 134"/>
                  <a:gd name="T62" fmla="*/ 34 w 99"/>
                  <a:gd name="T63" fmla="*/ 127 h 134"/>
                  <a:gd name="T64" fmla="*/ 28 w 99"/>
                  <a:gd name="T65" fmla="*/ 133 h 134"/>
                  <a:gd name="T66" fmla="*/ 19 w 99"/>
                  <a:gd name="T67" fmla="*/ 129 h 134"/>
                  <a:gd name="T68" fmla="*/ 19 w 99"/>
                  <a:gd name="T69" fmla="*/ 127 h 134"/>
                  <a:gd name="T70" fmla="*/ 11 w 99"/>
                  <a:gd name="T71" fmla="*/ 119 h 134"/>
                  <a:gd name="T72" fmla="*/ 5 w 99"/>
                  <a:gd name="T73" fmla="*/ 106 h 134"/>
                  <a:gd name="T74" fmla="*/ 5 w 99"/>
                  <a:gd name="T75" fmla="*/ 102 h 134"/>
                  <a:gd name="T76" fmla="*/ 9 w 99"/>
                  <a:gd name="T77" fmla="*/ 100 h 134"/>
                  <a:gd name="T78" fmla="*/ 7 w 99"/>
                  <a:gd name="T79" fmla="*/ 90 h 134"/>
                  <a:gd name="T80" fmla="*/ 3 w 99"/>
                  <a:gd name="T81" fmla="*/ 79 h 134"/>
                  <a:gd name="T82" fmla="*/ 2 w 99"/>
                  <a:gd name="T83" fmla="*/ 75 h 134"/>
                  <a:gd name="T84" fmla="*/ 2 w 99"/>
                  <a:gd name="T85" fmla="*/ 71 h 134"/>
                  <a:gd name="T86" fmla="*/ 0 w 99"/>
                  <a:gd name="T87" fmla="*/ 65 h 134"/>
                  <a:gd name="T88" fmla="*/ 3 w 99"/>
                  <a:gd name="T89" fmla="*/ 61 h 134"/>
                  <a:gd name="T90" fmla="*/ 7 w 99"/>
                  <a:gd name="T91" fmla="*/ 56 h 134"/>
                  <a:gd name="T92" fmla="*/ 13 w 99"/>
                  <a:gd name="T93" fmla="*/ 58 h 134"/>
                  <a:gd name="T94" fmla="*/ 17 w 99"/>
                  <a:gd name="T95" fmla="*/ 54 h 134"/>
                  <a:gd name="T96" fmla="*/ 32 w 99"/>
                  <a:gd name="T97" fmla="*/ 29 h 134"/>
                  <a:gd name="T98" fmla="*/ 44 w 99"/>
                  <a:gd name="T99" fmla="*/ 8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
                  <a:gd name="T151" fmla="*/ 0 h 134"/>
                  <a:gd name="T152" fmla="*/ 99 w 99"/>
                  <a:gd name="T153" fmla="*/ 134 h 1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 h="134">
                    <a:moveTo>
                      <a:pt x="44" y="8"/>
                    </a:moveTo>
                    <a:lnTo>
                      <a:pt x="50" y="0"/>
                    </a:lnTo>
                    <a:lnTo>
                      <a:pt x="51" y="2"/>
                    </a:lnTo>
                    <a:lnTo>
                      <a:pt x="53" y="2"/>
                    </a:lnTo>
                    <a:lnTo>
                      <a:pt x="55" y="2"/>
                    </a:lnTo>
                    <a:lnTo>
                      <a:pt x="55" y="4"/>
                    </a:lnTo>
                    <a:lnTo>
                      <a:pt x="55" y="6"/>
                    </a:lnTo>
                    <a:lnTo>
                      <a:pt x="55" y="8"/>
                    </a:lnTo>
                    <a:lnTo>
                      <a:pt x="55" y="10"/>
                    </a:lnTo>
                    <a:lnTo>
                      <a:pt x="55" y="12"/>
                    </a:lnTo>
                    <a:lnTo>
                      <a:pt x="53" y="12"/>
                    </a:lnTo>
                    <a:lnTo>
                      <a:pt x="53" y="13"/>
                    </a:lnTo>
                    <a:lnTo>
                      <a:pt x="55" y="13"/>
                    </a:lnTo>
                    <a:lnTo>
                      <a:pt x="55" y="15"/>
                    </a:lnTo>
                    <a:lnTo>
                      <a:pt x="53" y="17"/>
                    </a:lnTo>
                    <a:lnTo>
                      <a:pt x="51" y="17"/>
                    </a:lnTo>
                    <a:lnTo>
                      <a:pt x="51" y="19"/>
                    </a:lnTo>
                    <a:lnTo>
                      <a:pt x="51" y="21"/>
                    </a:lnTo>
                    <a:lnTo>
                      <a:pt x="51" y="23"/>
                    </a:lnTo>
                    <a:lnTo>
                      <a:pt x="51" y="25"/>
                    </a:lnTo>
                    <a:lnTo>
                      <a:pt x="53" y="27"/>
                    </a:lnTo>
                    <a:lnTo>
                      <a:pt x="53" y="29"/>
                    </a:lnTo>
                    <a:lnTo>
                      <a:pt x="57" y="31"/>
                    </a:lnTo>
                    <a:lnTo>
                      <a:pt x="57" y="33"/>
                    </a:lnTo>
                    <a:lnTo>
                      <a:pt x="57" y="35"/>
                    </a:lnTo>
                    <a:lnTo>
                      <a:pt x="59" y="35"/>
                    </a:lnTo>
                    <a:lnTo>
                      <a:pt x="61" y="35"/>
                    </a:lnTo>
                    <a:lnTo>
                      <a:pt x="63" y="35"/>
                    </a:lnTo>
                    <a:lnTo>
                      <a:pt x="67" y="33"/>
                    </a:lnTo>
                    <a:lnTo>
                      <a:pt x="67" y="37"/>
                    </a:lnTo>
                    <a:lnTo>
                      <a:pt x="69" y="38"/>
                    </a:lnTo>
                    <a:lnTo>
                      <a:pt x="71" y="38"/>
                    </a:lnTo>
                    <a:lnTo>
                      <a:pt x="71" y="40"/>
                    </a:lnTo>
                    <a:lnTo>
                      <a:pt x="73" y="42"/>
                    </a:lnTo>
                    <a:lnTo>
                      <a:pt x="75" y="42"/>
                    </a:lnTo>
                    <a:lnTo>
                      <a:pt x="75" y="44"/>
                    </a:lnTo>
                    <a:lnTo>
                      <a:pt x="75" y="46"/>
                    </a:lnTo>
                    <a:lnTo>
                      <a:pt x="75" y="48"/>
                    </a:lnTo>
                    <a:lnTo>
                      <a:pt x="76" y="52"/>
                    </a:lnTo>
                    <a:lnTo>
                      <a:pt x="76" y="54"/>
                    </a:lnTo>
                    <a:lnTo>
                      <a:pt x="76" y="56"/>
                    </a:lnTo>
                    <a:lnTo>
                      <a:pt x="78" y="58"/>
                    </a:lnTo>
                    <a:lnTo>
                      <a:pt x="78" y="60"/>
                    </a:lnTo>
                    <a:lnTo>
                      <a:pt x="78" y="63"/>
                    </a:lnTo>
                    <a:lnTo>
                      <a:pt x="80" y="63"/>
                    </a:lnTo>
                    <a:lnTo>
                      <a:pt x="82" y="65"/>
                    </a:lnTo>
                    <a:lnTo>
                      <a:pt x="84" y="67"/>
                    </a:lnTo>
                    <a:lnTo>
                      <a:pt x="86" y="67"/>
                    </a:lnTo>
                    <a:lnTo>
                      <a:pt x="88" y="67"/>
                    </a:lnTo>
                    <a:lnTo>
                      <a:pt x="90" y="67"/>
                    </a:lnTo>
                    <a:lnTo>
                      <a:pt x="90" y="69"/>
                    </a:lnTo>
                    <a:lnTo>
                      <a:pt x="92" y="71"/>
                    </a:lnTo>
                    <a:lnTo>
                      <a:pt x="94" y="71"/>
                    </a:lnTo>
                    <a:lnTo>
                      <a:pt x="94" y="75"/>
                    </a:lnTo>
                    <a:lnTo>
                      <a:pt x="94" y="77"/>
                    </a:lnTo>
                    <a:lnTo>
                      <a:pt x="96" y="77"/>
                    </a:lnTo>
                    <a:lnTo>
                      <a:pt x="98" y="79"/>
                    </a:lnTo>
                    <a:lnTo>
                      <a:pt x="99" y="79"/>
                    </a:lnTo>
                    <a:lnTo>
                      <a:pt x="98" y="86"/>
                    </a:lnTo>
                    <a:lnTo>
                      <a:pt x="96" y="88"/>
                    </a:lnTo>
                    <a:lnTo>
                      <a:pt x="86" y="104"/>
                    </a:lnTo>
                    <a:lnTo>
                      <a:pt x="78" y="117"/>
                    </a:lnTo>
                    <a:lnTo>
                      <a:pt x="76" y="117"/>
                    </a:lnTo>
                    <a:lnTo>
                      <a:pt x="76" y="115"/>
                    </a:lnTo>
                    <a:lnTo>
                      <a:pt x="75" y="115"/>
                    </a:lnTo>
                    <a:lnTo>
                      <a:pt x="73" y="115"/>
                    </a:lnTo>
                    <a:lnTo>
                      <a:pt x="71" y="115"/>
                    </a:lnTo>
                    <a:lnTo>
                      <a:pt x="71" y="113"/>
                    </a:lnTo>
                    <a:lnTo>
                      <a:pt x="69" y="113"/>
                    </a:lnTo>
                    <a:lnTo>
                      <a:pt x="67" y="111"/>
                    </a:lnTo>
                    <a:lnTo>
                      <a:pt x="65" y="111"/>
                    </a:lnTo>
                    <a:lnTo>
                      <a:pt x="59" y="111"/>
                    </a:lnTo>
                    <a:lnTo>
                      <a:pt x="57" y="109"/>
                    </a:lnTo>
                    <a:lnTo>
                      <a:pt x="57" y="106"/>
                    </a:lnTo>
                    <a:lnTo>
                      <a:pt x="55" y="104"/>
                    </a:lnTo>
                    <a:lnTo>
                      <a:pt x="51" y="102"/>
                    </a:lnTo>
                    <a:lnTo>
                      <a:pt x="51" y="104"/>
                    </a:lnTo>
                    <a:lnTo>
                      <a:pt x="38" y="117"/>
                    </a:lnTo>
                    <a:lnTo>
                      <a:pt x="34" y="121"/>
                    </a:lnTo>
                    <a:lnTo>
                      <a:pt x="32" y="123"/>
                    </a:lnTo>
                    <a:lnTo>
                      <a:pt x="32" y="125"/>
                    </a:lnTo>
                    <a:lnTo>
                      <a:pt x="34" y="127"/>
                    </a:lnTo>
                    <a:lnTo>
                      <a:pt x="34" y="129"/>
                    </a:lnTo>
                    <a:lnTo>
                      <a:pt x="32" y="131"/>
                    </a:lnTo>
                    <a:lnTo>
                      <a:pt x="28" y="133"/>
                    </a:lnTo>
                    <a:lnTo>
                      <a:pt x="27" y="134"/>
                    </a:lnTo>
                    <a:lnTo>
                      <a:pt x="19" y="129"/>
                    </a:lnTo>
                    <a:lnTo>
                      <a:pt x="19" y="127"/>
                    </a:lnTo>
                    <a:lnTo>
                      <a:pt x="11" y="123"/>
                    </a:lnTo>
                    <a:lnTo>
                      <a:pt x="11" y="121"/>
                    </a:lnTo>
                    <a:lnTo>
                      <a:pt x="11" y="119"/>
                    </a:lnTo>
                    <a:lnTo>
                      <a:pt x="7" y="115"/>
                    </a:lnTo>
                    <a:lnTo>
                      <a:pt x="5" y="106"/>
                    </a:lnTo>
                    <a:lnTo>
                      <a:pt x="5" y="104"/>
                    </a:lnTo>
                    <a:lnTo>
                      <a:pt x="5" y="102"/>
                    </a:lnTo>
                    <a:lnTo>
                      <a:pt x="7" y="100"/>
                    </a:lnTo>
                    <a:lnTo>
                      <a:pt x="9" y="98"/>
                    </a:lnTo>
                    <a:lnTo>
                      <a:pt x="9" y="100"/>
                    </a:lnTo>
                    <a:lnTo>
                      <a:pt x="11" y="98"/>
                    </a:lnTo>
                    <a:lnTo>
                      <a:pt x="9" y="96"/>
                    </a:lnTo>
                    <a:lnTo>
                      <a:pt x="7" y="90"/>
                    </a:lnTo>
                    <a:lnTo>
                      <a:pt x="7" y="86"/>
                    </a:lnTo>
                    <a:lnTo>
                      <a:pt x="5" y="85"/>
                    </a:lnTo>
                    <a:lnTo>
                      <a:pt x="5" y="83"/>
                    </a:lnTo>
                    <a:lnTo>
                      <a:pt x="3" y="79"/>
                    </a:lnTo>
                    <a:lnTo>
                      <a:pt x="2" y="77"/>
                    </a:lnTo>
                    <a:lnTo>
                      <a:pt x="2" y="75"/>
                    </a:lnTo>
                    <a:lnTo>
                      <a:pt x="3" y="75"/>
                    </a:lnTo>
                    <a:lnTo>
                      <a:pt x="3" y="73"/>
                    </a:lnTo>
                    <a:lnTo>
                      <a:pt x="2" y="71"/>
                    </a:lnTo>
                    <a:lnTo>
                      <a:pt x="2" y="67"/>
                    </a:lnTo>
                    <a:lnTo>
                      <a:pt x="0" y="65"/>
                    </a:lnTo>
                    <a:lnTo>
                      <a:pt x="0" y="63"/>
                    </a:lnTo>
                    <a:lnTo>
                      <a:pt x="3" y="61"/>
                    </a:lnTo>
                    <a:lnTo>
                      <a:pt x="5" y="60"/>
                    </a:lnTo>
                    <a:lnTo>
                      <a:pt x="7" y="58"/>
                    </a:lnTo>
                    <a:lnTo>
                      <a:pt x="7" y="56"/>
                    </a:lnTo>
                    <a:lnTo>
                      <a:pt x="9" y="56"/>
                    </a:lnTo>
                    <a:lnTo>
                      <a:pt x="11" y="56"/>
                    </a:lnTo>
                    <a:lnTo>
                      <a:pt x="13" y="58"/>
                    </a:lnTo>
                    <a:lnTo>
                      <a:pt x="15" y="58"/>
                    </a:lnTo>
                    <a:lnTo>
                      <a:pt x="17" y="56"/>
                    </a:lnTo>
                    <a:lnTo>
                      <a:pt x="17" y="54"/>
                    </a:lnTo>
                    <a:lnTo>
                      <a:pt x="19" y="50"/>
                    </a:lnTo>
                    <a:lnTo>
                      <a:pt x="25" y="40"/>
                    </a:lnTo>
                    <a:lnTo>
                      <a:pt x="32" y="29"/>
                    </a:lnTo>
                    <a:lnTo>
                      <a:pt x="32" y="25"/>
                    </a:lnTo>
                    <a:lnTo>
                      <a:pt x="36" y="19"/>
                    </a:lnTo>
                    <a:lnTo>
                      <a:pt x="44" y="10"/>
                    </a:lnTo>
                    <a:lnTo>
                      <a:pt x="44" y="8"/>
                    </a:lnTo>
                    <a:close/>
                  </a:path>
                </a:pathLst>
              </a:custGeom>
              <a:solidFill>
                <a:srgbClr val="8F7651"/>
              </a:solidFill>
              <a:ln w="6350">
                <a:solidFill>
                  <a:srgbClr val="E1E1E1"/>
                </a:solidFill>
                <a:prstDash val="solid"/>
                <a:round/>
                <a:headEnd/>
                <a:tailEnd/>
              </a:ln>
            </p:spPr>
            <p:txBody>
              <a:bodyPr/>
              <a:lstStyle/>
              <a:p>
                <a:endParaRPr lang="en-US"/>
              </a:p>
            </p:txBody>
          </p:sp>
          <p:sp>
            <p:nvSpPr>
              <p:cNvPr id="38038" name="Freeform 122"/>
              <p:cNvSpPr>
                <a:spLocks/>
              </p:cNvSpPr>
              <p:nvPr/>
            </p:nvSpPr>
            <p:spPr bwMode="auto">
              <a:xfrm>
                <a:off x="3423" y="2028"/>
                <a:ext cx="215" cy="186"/>
              </a:xfrm>
              <a:custGeom>
                <a:avLst/>
                <a:gdLst>
                  <a:gd name="T0" fmla="*/ 38 w 215"/>
                  <a:gd name="T1" fmla="*/ 15 h 186"/>
                  <a:gd name="T2" fmla="*/ 63 w 215"/>
                  <a:gd name="T3" fmla="*/ 26 h 186"/>
                  <a:gd name="T4" fmla="*/ 94 w 215"/>
                  <a:gd name="T5" fmla="*/ 15 h 186"/>
                  <a:gd name="T6" fmla="*/ 104 w 215"/>
                  <a:gd name="T7" fmla="*/ 9 h 186"/>
                  <a:gd name="T8" fmla="*/ 159 w 215"/>
                  <a:gd name="T9" fmla="*/ 9 h 186"/>
                  <a:gd name="T10" fmla="*/ 175 w 215"/>
                  <a:gd name="T11" fmla="*/ 21 h 186"/>
                  <a:gd name="T12" fmla="*/ 175 w 215"/>
                  <a:gd name="T13" fmla="*/ 32 h 186"/>
                  <a:gd name="T14" fmla="*/ 179 w 215"/>
                  <a:gd name="T15" fmla="*/ 38 h 186"/>
                  <a:gd name="T16" fmla="*/ 186 w 215"/>
                  <a:gd name="T17" fmla="*/ 46 h 186"/>
                  <a:gd name="T18" fmla="*/ 196 w 215"/>
                  <a:gd name="T19" fmla="*/ 48 h 186"/>
                  <a:gd name="T20" fmla="*/ 194 w 215"/>
                  <a:gd name="T21" fmla="*/ 51 h 186"/>
                  <a:gd name="T22" fmla="*/ 200 w 215"/>
                  <a:gd name="T23" fmla="*/ 51 h 186"/>
                  <a:gd name="T24" fmla="*/ 204 w 215"/>
                  <a:gd name="T25" fmla="*/ 53 h 186"/>
                  <a:gd name="T26" fmla="*/ 206 w 215"/>
                  <a:gd name="T27" fmla="*/ 55 h 186"/>
                  <a:gd name="T28" fmla="*/ 211 w 215"/>
                  <a:gd name="T29" fmla="*/ 57 h 186"/>
                  <a:gd name="T30" fmla="*/ 215 w 215"/>
                  <a:gd name="T31" fmla="*/ 63 h 186"/>
                  <a:gd name="T32" fmla="*/ 209 w 215"/>
                  <a:gd name="T33" fmla="*/ 73 h 186"/>
                  <a:gd name="T34" fmla="*/ 188 w 215"/>
                  <a:gd name="T35" fmla="*/ 74 h 186"/>
                  <a:gd name="T36" fmla="*/ 177 w 215"/>
                  <a:gd name="T37" fmla="*/ 74 h 186"/>
                  <a:gd name="T38" fmla="*/ 175 w 215"/>
                  <a:gd name="T39" fmla="*/ 80 h 186"/>
                  <a:gd name="T40" fmla="*/ 182 w 215"/>
                  <a:gd name="T41" fmla="*/ 86 h 186"/>
                  <a:gd name="T42" fmla="*/ 182 w 215"/>
                  <a:gd name="T43" fmla="*/ 92 h 186"/>
                  <a:gd name="T44" fmla="*/ 182 w 215"/>
                  <a:gd name="T45" fmla="*/ 99 h 186"/>
                  <a:gd name="T46" fmla="*/ 190 w 215"/>
                  <a:gd name="T47" fmla="*/ 111 h 186"/>
                  <a:gd name="T48" fmla="*/ 177 w 215"/>
                  <a:gd name="T49" fmla="*/ 122 h 186"/>
                  <a:gd name="T50" fmla="*/ 177 w 215"/>
                  <a:gd name="T51" fmla="*/ 140 h 186"/>
                  <a:gd name="T52" fmla="*/ 173 w 215"/>
                  <a:gd name="T53" fmla="*/ 147 h 186"/>
                  <a:gd name="T54" fmla="*/ 175 w 215"/>
                  <a:gd name="T55" fmla="*/ 157 h 186"/>
                  <a:gd name="T56" fmla="*/ 171 w 215"/>
                  <a:gd name="T57" fmla="*/ 172 h 186"/>
                  <a:gd name="T58" fmla="*/ 117 w 215"/>
                  <a:gd name="T59" fmla="*/ 184 h 186"/>
                  <a:gd name="T60" fmla="*/ 92 w 215"/>
                  <a:gd name="T61" fmla="*/ 172 h 186"/>
                  <a:gd name="T62" fmla="*/ 73 w 215"/>
                  <a:gd name="T63" fmla="*/ 155 h 186"/>
                  <a:gd name="T64" fmla="*/ 44 w 215"/>
                  <a:gd name="T65" fmla="*/ 140 h 186"/>
                  <a:gd name="T66" fmla="*/ 17 w 215"/>
                  <a:gd name="T67" fmla="*/ 122 h 186"/>
                  <a:gd name="T68" fmla="*/ 4 w 215"/>
                  <a:gd name="T69" fmla="*/ 109 h 186"/>
                  <a:gd name="T70" fmla="*/ 6 w 215"/>
                  <a:gd name="T71" fmla="*/ 103 h 186"/>
                  <a:gd name="T72" fmla="*/ 8 w 215"/>
                  <a:gd name="T73" fmla="*/ 96 h 186"/>
                  <a:gd name="T74" fmla="*/ 8 w 215"/>
                  <a:gd name="T75" fmla="*/ 86 h 186"/>
                  <a:gd name="T76" fmla="*/ 8 w 215"/>
                  <a:gd name="T77" fmla="*/ 80 h 186"/>
                  <a:gd name="T78" fmla="*/ 25 w 215"/>
                  <a:gd name="T79" fmla="*/ 67 h 186"/>
                  <a:gd name="T80" fmla="*/ 31 w 215"/>
                  <a:gd name="T81" fmla="*/ 67 h 186"/>
                  <a:gd name="T82" fmla="*/ 33 w 215"/>
                  <a:gd name="T83" fmla="*/ 63 h 186"/>
                  <a:gd name="T84" fmla="*/ 31 w 215"/>
                  <a:gd name="T85" fmla="*/ 61 h 186"/>
                  <a:gd name="T86" fmla="*/ 27 w 215"/>
                  <a:gd name="T87" fmla="*/ 61 h 186"/>
                  <a:gd name="T88" fmla="*/ 27 w 215"/>
                  <a:gd name="T89" fmla="*/ 55 h 186"/>
                  <a:gd name="T90" fmla="*/ 25 w 215"/>
                  <a:gd name="T91" fmla="*/ 53 h 186"/>
                  <a:gd name="T92" fmla="*/ 23 w 215"/>
                  <a:gd name="T93" fmla="*/ 55 h 186"/>
                  <a:gd name="T94" fmla="*/ 23 w 215"/>
                  <a:gd name="T95" fmla="*/ 55 h 186"/>
                  <a:gd name="T96" fmla="*/ 21 w 215"/>
                  <a:gd name="T97" fmla="*/ 51 h 186"/>
                  <a:gd name="T98" fmla="*/ 15 w 215"/>
                  <a:gd name="T99" fmla="*/ 49 h 186"/>
                  <a:gd name="T100" fmla="*/ 17 w 215"/>
                  <a:gd name="T101" fmla="*/ 48 h 186"/>
                  <a:gd name="T102" fmla="*/ 15 w 215"/>
                  <a:gd name="T103" fmla="*/ 46 h 186"/>
                  <a:gd name="T104" fmla="*/ 15 w 215"/>
                  <a:gd name="T105" fmla="*/ 42 h 186"/>
                  <a:gd name="T106" fmla="*/ 8 w 215"/>
                  <a:gd name="T107" fmla="*/ 30 h 186"/>
                  <a:gd name="T108" fmla="*/ 8 w 215"/>
                  <a:gd name="T109" fmla="*/ 25 h 186"/>
                  <a:gd name="T110" fmla="*/ 8 w 215"/>
                  <a:gd name="T111" fmla="*/ 21 h 186"/>
                  <a:gd name="T112" fmla="*/ 6 w 215"/>
                  <a:gd name="T113" fmla="*/ 19 h 186"/>
                  <a:gd name="T114" fmla="*/ 4 w 215"/>
                  <a:gd name="T115" fmla="*/ 15 h 186"/>
                  <a:gd name="T116" fmla="*/ 0 w 215"/>
                  <a:gd name="T117" fmla="*/ 13 h 186"/>
                  <a:gd name="T118" fmla="*/ 8 w 215"/>
                  <a:gd name="T119" fmla="*/ 7 h 186"/>
                  <a:gd name="T120" fmla="*/ 6 w 215"/>
                  <a:gd name="T121" fmla="*/ 5 h 186"/>
                  <a:gd name="T122" fmla="*/ 8 w 215"/>
                  <a:gd name="T123" fmla="*/ 1 h 1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186"/>
                  <a:gd name="T188" fmla="*/ 215 w 215"/>
                  <a:gd name="T189" fmla="*/ 186 h 1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186">
                    <a:moveTo>
                      <a:pt x="10" y="0"/>
                    </a:moveTo>
                    <a:lnTo>
                      <a:pt x="10" y="0"/>
                    </a:lnTo>
                    <a:lnTo>
                      <a:pt x="12" y="0"/>
                    </a:lnTo>
                    <a:lnTo>
                      <a:pt x="37" y="13"/>
                    </a:lnTo>
                    <a:lnTo>
                      <a:pt x="38" y="15"/>
                    </a:lnTo>
                    <a:lnTo>
                      <a:pt x="42" y="17"/>
                    </a:lnTo>
                    <a:lnTo>
                      <a:pt x="48" y="21"/>
                    </a:lnTo>
                    <a:lnTo>
                      <a:pt x="56" y="25"/>
                    </a:lnTo>
                    <a:lnTo>
                      <a:pt x="63" y="28"/>
                    </a:lnTo>
                    <a:lnTo>
                      <a:pt x="63" y="26"/>
                    </a:lnTo>
                    <a:lnTo>
                      <a:pt x="73" y="25"/>
                    </a:lnTo>
                    <a:lnTo>
                      <a:pt x="83" y="19"/>
                    </a:lnTo>
                    <a:lnTo>
                      <a:pt x="86" y="17"/>
                    </a:lnTo>
                    <a:lnTo>
                      <a:pt x="90" y="17"/>
                    </a:lnTo>
                    <a:lnTo>
                      <a:pt x="94" y="15"/>
                    </a:lnTo>
                    <a:lnTo>
                      <a:pt x="98" y="13"/>
                    </a:lnTo>
                    <a:lnTo>
                      <a:pt x="102" y="11"/>
                    </a:lnTo>
                    <a:lnTo>
                      <a:pt x="104" y="9"/>
                    </a:lnTo>
                    <a:lnTo>
                      <a:pt x="108" y="9"/>
                    </a:lnTo>
                    <a:lnTo>
                      <a:pt x="127" y="9"/>
                    </a:lnTo>
                    <a:lnTo>
                      <a:pt x="131" y="9"/>
                    </a:lnTo>
                    <a:lnTo>
                      <a:pt x="140" y="9"/>
                    </a:lnTo>
                    <a:lnTo>
                      <a:pt x="159" y="9"/>
                    </a:lnTo>
                    <a:lnTo>
                      <a:pt x="163" y="9"/>
                    </a:lnTo>
                    <a:lnTo>
                      <a:pt x="165" y="9"/>
                    </a:lnTo>
                    <a:lnTo>
                      <a:pt x="165" y="11"/>
                    </a:lnTo>
                    <a:lnTo>
                      <a:pt x="171" y="15"/>
                    </a:lnTo>
                    <a:lnTo>
                      <a:pt x="175" y="21"/>
                    </a:lnTo>
                    <a:lnTo>
                      <a:pt x="175" y="23"/>
                    </a:lnTo>
                    <a:lnTo>
                      <a:pt x="175" y="28"/>
                    </a:lnTo>
                    <a:lnTo>
                      <a:pt x="175" y="30"/>
                    </a:lnTo>
                    <a:lnTo>
                      <a:pt x="175" y="32"/>
                    </a:lnTo>
                    <a:lnTo>
                      <a:pt x="175" y="34"/>
                    </a:lnTo>
                    <a:lnTo>
                      <a:pt x="179" y="36"/>
                    </a:lnTo>
                    <a:lnTo>
                      <a:pt x="179" y="38"/>
                    </a:lnTo>
                    <a:lnTo>
                      <a:pt x="181" y="40"/>
                    </a:lnTo>
                    <a:lnTo>
                      <a:pt x="182" y="40"/>
                    </a:lnTo>
                    <a:lnTo>
                      <a:pt x="182" y="42"/>
                    </a:lnTo>
                    <a:lnTo>
                      <a:pt x="184" y="44"/>
                    </a:lnTo>
                    <a:lnTo>
                      <a:pt x="186" y="46"/>
                    </a:lnTo>
                    <a:lnTo>
                      <a:pt x="190" y="48"/>
                    </a:lnTo>
                    <a:lnTo>
                      <a:pt x="192" y="46"/>
                    </a:lnTo>
                    <a:lnTo>
                      <a:pt x="196" y="48"/>
                    </a:lnTo>
                    <a:lnTo>
                      <a:pt x="196" y="49"/>
                    </a:lnTo>
                    <a:lnTo>
                      <a:pt x="194" y="51"/>
                    </a:lnTo>
                    <a:lnTo>
                      <a:pt x="198" y="51"/>
                    </a:lnTo>
                    <a:lnTo>
                      <a:pt x="200" y="51"/>
                    </a:lnTo>
                    <a:lnTo>
                      <a:pt x="200" y="53"/>
                    </a:lnTo>
                    <a:lnTo>
                      <a:pt x="202" y="55"/>
                    </a:lnTo>
                    <a:lnTo>
                      <a:pt x="204" y="53"/>
                    </a:lnTo>
                    <a:lnTo>
                      <a:pt x="204" y="51"/>
                    </a:lnTo>
                    <a:lnTo>
                      <a:pt x="206" y="53"/>
                    </a:lnTo>
                    <a:lnTo>
                      <a:pt x="206" y="55"/>
                    </a:lnTo>
                    <a:lnTo>
                      <a:pt x="207" y="55"/>
                    </a:lnTo>
                    <a:lnTo>
                      <a:pt x="211" y="57"/>
                    </a:lnTo>
                    <a:lnTo>
                      <a:pt x="211" y="59"/>
                    </a:lnTo>
                    <a:lnTo>
                      <a:pt x="215" y="59"/>
                    </a:lnTo>
                    <a:lnTo>
                      <a:pt x="215" y="61"/>
                    </a:lnTo>
                    <a:lnTo>
                      <a:pt x="215" y="63"/>
                    </a:lnTo>
                    <a:lnTo>
                      <a:pt x="213" y="69"/>
                    </a:lnTo>
                    <a:lnTo>
                      <a:pt x="213" y="71"/>
                    </a:lnTo>
                    <a:lnTo>
                      <a:pt x="211" y="73"/>
                    </a:lnTo>
                    <a:lnTo>
                      <a:pt x="209" y="73"/>
                    </a:lnTo>
                    <a:lnTo>
                      <a:pt x="209" y="74"/>
                    </a:lnTo>
                    <a:lnTo>
                      <a:pt x="207" y="74"/>
                    </a:lnTo>
                    <a:lnTo>
                      <a:pt x="206" y="74"/>
                    </a:lnTo>
                    <a:lnTo>
                      <a:pt x="204" y="74"/>
                    </a:lnTo>
                    <a:lnTo>
                      <a:pt x="188" y="74"/>
                    </a:lnTo>
                    <a:lnTo>
                      <a:pt x="184" y="74"/>
                    </a:lnTo>
                    <a:lnTo>
                      <a:pt x="182" y="74"/>
                    </a:lnTo>
                    <a:lnTo>
                      <a:pt x="181" y="74"/>
                    </a:lnTo>
                    <a:lnTo>
                      <a:pt x="179" y="74"/>
                    </a:lnTo>
                    <a:lnTo>
                      <a:pt x="177" y="74"/>
                    </a:lnTo>
                    <a:lnTo>
                      <a:pt x="177" y="76"/>
                    </a:lnTo>
                    <a:lnTo>
                      <a:pt x="175" y="78"/>
                    </a:lnTo>
                    <a:lnTo>
                      <a:pt x="175" y="80"/>
                    </a:lnTo>
                    <a:lnTo>
                      <a:pt x="177" y="82"/>
                    </a:lnTo>
                    <a:lnTo>
                      <a:pt x="179" y="84"/>
                    </a:lnTo>
                    <a:lnTo>
                      <a:pt x="182" y="86"/>
                    </a:lnTo>
                    <a:lnTo>
                      <a:pt x="182" y="88"/>
                    </a:lnTo>
                    <a:lnTo>
                      <a:pt x="182" y="90"/>
                    </a:lnTo>
                    <a:lnTo>
                      <a:pt x="182" y="92"/>
                    </a:lnTo>
                    <a:lnTo>
                      <a:pt x="182" y="94"/>
                    </a:lnTo>
                    <a:lnTo>
                      <a:pt x="182" y="96"/>
                    </a:lnTo>
                    <a:lnTo>
                      <a:pt x="182" y="97"/>
                    </a:lnTo>
                    <a:lnTo>
                      <a:pt x="182" y="99"/>
                    </a:lnTo>
                    <a:lnTo>
                      <a:pt x="184" y="105"/>
                    </a:lnTo>
                    <a:lnTo>
                      <a:pt x="188" y="107"/>
                    </a:lnTo>
                    <a:lnTo>
                      <a:pt x="188" y="109"/>
                    </a:lnTo>
                    <a:lnTo>
                      <a:pt x="188" y="111"/>
                    </a:lnTo>
                    <a:lnTo>
                      <a:pt x="190" y="111"/>
                    </a:lnTo>
                    <a:lnTo>
                      <a:pt x="190" y="115"/>
                    </a:lnTo>
                    <a:lnTo>
                      <a:pt x="190" y="117"/>
                    </a:lnTo>
                    <a:lnTo>
                      <a:pt x="194" y="121"/>
                    </a:lnTo>
                    <a:lnTo>
                      <a:pt x="184" y="122"/>
                    </a:lnTo>
                    <a:lnTo>
                      <a:pt x="177" y="122"/>
                    </a:lnTo>
                    <a:lnTo>
                      <a:pt x="173" y="126"/>
                    </a:lnTo>
                    <a:lnTo>
                      <a:pt x="169" y="130"/>
                    </a:lnTo>
                    <a:lnTo>
                      <a:pt x="173" y="138"/>
                    </a:lnTo>
                    <a:lnTo>
                      <a:pt x="177" y="140"/>
                    </a:lnTo>
                    <a:lnTo>
                      <a:pt x="175" y="142"/>
                    </a:lnTo>
                    <a:lnTo>
                      <a:pt x="173" y="144"/>
                    </a:lnTo>
                    <a:lnTo>
                      <a:pt x="173" y="147"/>
                    </a:lnTo>
                    <a:lnTo>
                      <a:pt x="173" y="149"/>
                    </a:lnTo>
                    <a:lnTo>
                      <a:pt x="173" y="153"/>
                    </a:lnTo>
                    <a:lnTo>
                      <a:pt x="175" y="157"/>
                    </a:lnTo>
                    <a:lnTo>
                      <a:pt x="175" y="161"/>
                    </a:lnTo>
                    <a:lnTo>
                      <a:pt x="175" y="165"/>
                    </a:lnTo>
                    <a:lnTo>
                      <a:pt x="175" y="167"/>
                    </a:lnTo>
                    <a:lnTo>
                      <a:pt x="171" y="172"/>
                    </a:lnTo>
                    <a:lnTo>
                      <a:pt x="171" y="176"/>
                    </a:lnTo>
                    <a:lnTo>
                      <a:pt x="169" y="178"/>
                    </a:lnTo>
                    <a:lnTo>
                      <a:pt x="159" y="178"/>
                    </a:lnTo>
                    <a:lnTo>
                      <a:pt x="129" y="182"/>
                    </a:lnTo>
                    <a:lnTo>
                      <a:pt x="117" y="184"/>
                    </a:lnTo>
                    <a:lnTo>
                      <a:pt x="110" y="186"/>
                    </a:lnTo>
                    <a:lnTo>
                      <a:pt x="108" y="186"/>
                    </a:lnTo>
                    <a:lnTo>
                      <a:pt x="96" y="176"/>
                    </a:lnTo>
                    <a:lnTo>
                      <a:pt x="92" y="172"/>
                    </a:lnTo>
                    <a:lnTo>
                      <a:pt x="81" y="163"/>
                    </a:lnTo>
                    <a:lnTo>
                      <a:pt x="79" y="161"/>
                    </a:lnTo>
                    <a:lnTo>
                      <a:pt x="75" y="157"/>
                    </a:lnTo>
                    <a:lnTo>
                      <a:pt x="73" y="155"/>
                    </a:lnTo>
                    <a:lnTo>
                      <a:pt x="65" y="151"/>
                    </a:lnTo>
                    <a:lnTo>
                      <a:pt x="62" y="149"/>
                    </a:lnTo>
                    <a:lnTo>
                      <a:pt x="48" y="142"/>
                    </a:lnTo>
                    <a:lnTo>
                      <a:pt x="44" y="140"/>
                    </a:lnTo>
                    <a:lnTo>
                      <a:pt x="40" y="136"/>
                    </a:lnTo>
                    <a:lnTo>
                      <a:pt x="37" y="134"/>
                    </a:lnTo>
                    <a:lnTo>
                      <a:pt x="31" y="130"/>
                    </a:lnTo>
                    <a:lnTo>
                      <a:pt x="17" y="122"/>
                    </a:lnTo>
                    <a:lnTo>
                      <a:pt x="4" y="115"/>
                    </a:lnTo>
                    <a:lnTo>
                      <a:pt x="4" y="113"/>
                    </a:lnTo>
                    <a:lnTo>
                      <a:pt x="4" y="111"/>
                    </a:lnTo>
                    <a:lnTo>
                      <a:pt x="4" y="109"/>
                    </a:lnTo>
                    <a:lnTo>
                      <a:pt x="6" y="107"/>
                    </a:lnTo>
                    <a:lnTo>
                      <a:pt x="8" y="105"/>
                    </a:lnTo>
                    <a:lnTo>
                      <a:pt x="6" y="103"/>
                    </a:lnTo>
                    <a:lnTo>
                      <a:pt x="6" y="101"/>
                    </a:lnTo>
                    <a:lnTo>
                      <a:pt x="8" y="101"/>
                    </a:lnTo>
                    <a:lnTo>
                      <a:pt x="8" y="96"/>
                    </a:lnTo>
                    <a:lnTo>
                      <a:pt x="8" y="92"/>
                    </a:lnTo>
                    <a:lnTo>
                      <a:pt x="8" y="90"/>
                    </a:lnTo>
                    <a:lnTo>
                      <a:pt x="10" y="86"/>
                    </a:lnTo>
                    <a:lnTo>
                      <a:pt x="8" y="86"/>
                    </a:lnTo>
                    <a:lnTo>
                      <a:pt x="8" y="84"/>
                    </a:lnTo>
                    <a:lnTo>
                      <a:pt x="8" y="82"/>
                    </a:lnTo>
                    <a:lnTo>
                      <a:pt x="8" y="80"/>
                    </a:lnTo>
                    <a:lnTo>
                      <a:pt x="8" y="78"/>
                    </a:lnTo>
                    <a:lnTo>
                      <a:pt x="21" y="67"/>
                    </a:lnTo>
                    <a:lnTo>
                      <a:pt x="23" y="67"/>
                    </a:lnTo>
                    <a:lnTo>
                      <a:pt x="25" y="67"/>
                    </a:lnTo>
                    <a:lnTo>
                      <a:pt x="27" y="67"/>
                    </a:lnTo>
                    <a:lnTo>
                      <a:pt x="29" y="67"/>
                    </a:lnTo>
                    <a:lnTo>
                      <a:pt x="31" y="67"/>
                    </a:lnTo>
                    <a:lnTo>
                      <a:pt x="33" y="67"/>
                    </a:lnTo>
                    <a:lnTo>
                      <a:pt x="35" y="67"/>
                    </a:lnTo>
                    <a:lnTo>
                      <a:pt x="33" y="67"/>
                    </a:lnTo>
                    <a:lnTo>
                      <a:pt x="33" y="65"/>
                    </a:lnTo>
                    <a:lnTo>
                      <a:pt x="33" y="63"/>
                    </a:lnTo>
                    <a:lnTo>
                      <a:pt x="33" y="61"/>
                    </a:lnTo>
                    <a:lnTo>
                      <a:pt x="31" y="61"/>
                    </a:lnTo>
                    <a:lnTo>
                      <a:pt x="29" y="61"/>
                    </a:lnTo>
                    <a:lnTo>
                      <a:pt x="29" y="59"/>
                    </a:lnTo>
                    <a:lnTo>
                      <a:pt x="27" y="61"/>
                    </a:lnTo>
                    <a:lnTo>
                      <a:pt x="27" y="59"/>
                    </a:lnTo>
                    <a:lnTo>
                      <a:pt x="27" y="57"/>
                    </a:lnTo>
                    <a:lnTo>
                      <a:pt x="27" y="55"/>
                    </a:lnTo>
                    <a:lnTo>
                      <a:pt x="25" y="55"/>
                    </a:lnTo>
                    <a:lnTo>
                      <a:pt x="25" y="53"/>
                    </a:lnTo>
                    <a:lnTo>
                      <a:pt x="23" y="55"/>
                    </a:lnTo>
                    <a:lnTo>
                      <a:pt x="21" y="55"/>
                    </a:lnTo>
                    <a:lnTo>
                      <a:pt x="23" y="55"/>
                    </a:lnTo>
                    <a:lnTo>
                      <a:pt x="23" y="53"/>
                    </a:lnTo>
                    <a:lnTo>
                      <a:pt x="23" y="51"/>
                    </a:lnTo>
                    <a:lnTo>
                      <a:pt x="21" y="51"/>
                    </a:lnTo>
                    <a:lnTo>
                      <a:pt x="19" y="51"/>
                    </a:lnTo>
                    <a:lnTo>
                      <a:pt x="19" y="49"/>
                    </a:lnTo>
                    <a:lnTo>
                      <a:pt x="17" y="49"/>
                    </a:lnTo>
                    <a:lnTo>
                      <a:pt x="15" y="49"/>
                    </a:lnTo>
                    <a:lnTo>
                      <a:pt x="15" y="48"/>
                    </a:lnTo>
                    <a:lnTo>
                      <a:pt x="17" y="48"/>
                    </a:lnTo>
                    <a:lnTo>
                      <a:pt x="15" y="46"/>
                    </a:lnTo>
                    <a:lnTo>
                      <a:pt x="17" y="44"/>
                    </a:lnTo>
                    <a:lnTo>
                      <a:pt x="17" y="42"/>
                    </a:lnTo>
                    <a:lnTo>
                      <a:pt x="15" y="42"/>
                    </a:lnTo>
                    <a:lnTo>
                      <a:pt x="14" y="40"/>
                    </a:lnTo>
                    <a:lnTo>
                      <a:pt x="10" y="38"/>
                    </a:lnTo>
                    <a:lnTo>
                      <a:pt x="8" y="36"/>
                    </a:lnTo>
                    <a:lnTo>
                      <a:pt x="8" y="34"/>
                    </a:lnTo>
                    <a:lnTo>
                      <a:pt x="8" y="30"/>
                    </a:lnTo>
                    <a:lnTo>
                      <a:pt x="8" y="28"/>
                    </a:lnTo>
                    <a:lnTo>
                      <a:pt x="6" y="26"/>
                    </a:lnTo>
                    <a:lnTo>
                      <a:pt x="6" y="25"/>
                    </a:lnTo>
                    <a:lnTo>
                      <a:pt x="8" y="25"/>
                    </a:lnTo>
                    <a:lnTo>
                      <a:pt x="10" y="25"/>
                    </a:lnTo>
                    <a:lnTo>
                      <a:pt x="8" y="23"/>
                    </a:lnTo>
                    <a:lnTo>
                      <a:pt x="8" y="21"/>
                    </a:lnTo>
                    <a:lnTo>
                      <a:pt x="8" y="19"/>
                    </a:lnTo>
                    <a:lnTo>
                      <a:pt x="6" y="19"/>
                    </a:lnTo>
                    <a:lnTo>
                      <a:pt x="6" y="17"/>
                    </a:lnTo>
                    <a:lnTo>
                      <a:pt x="4" y="15"/>
                    </a:lnTo>
                    <a:lnTo>
                      <a:pt x="2" y="17"/>
                    </a:lnTo>
                    <a:lnTo>
                      <a:pt x="2" y="15"/>
                    </a:lnTo>
                    <a:lnTo>
                      <a:pt x="0" y="15"/>
                    </a:lnTo>
                    <a:lnTo>
                      <a:pt x="0" y="13"/>
                    </a:lnTo>
                    <a:lnTo>
                      <a:pt x="2" y="11"/>
                    </a:lnTo>
                    <a:lnTo>
                      <a:pt x="4" y="9"/>
                    </a:lnTo>
                    <a:lnTo>
                      <a:pt x="4" y="7"/>
                    </a:lnTo>
                    <a:lnTo>
                      <a:pt x="8" y="7"/>
                    </a:lnTo>
                    <a:lnTo>
                      <a:pt x="8" y="5"/>
                    </a:lnTo>
                    <a:lnTo>
                      <a:pt x="6" y="5"/>
                    </a:lnTo>
                    <a:lnTo>
                      <a:pt x="6" y="3"/>
                    </a:lnTo>
                    <a:lnTo>
                      <a:pt x="8" y="3"/>
                    </a:lnTo>
                    <a:lnTo>
                      <a:pt x="6" y="3"/>
                    </a:lnTo>
                    <a:lnTo>
                      <a:pt x="8" y="3"/>
                    </a:lnTo>
                    <a:lnTo>
                      <a:pt x="8" y="1"/>
                    </a:lnTo>
                    <a:lnTo>
                      <a:pt x="8" y="0"/>
                    </a:lnTo>
                    <a:lnTo>
                      <a:pt x="10" y="0"/>
                    </a:lnTo>
                    <a:close/>
                  </a:path>
                </a:pathLst>
              </a:custGeom>
              <a:solidFill>
                <a:srgbClr val="8F7651"/>
              </a:solidFill>
              <a:ln w="6350">
                <a:solidFill>
                  <a:srgbClr val="E1E1E1"/>
                </a:solidFill>
                <a:prstDash val="solid"/>
                <a:round/>
                <a:headEnd/>
                <a:tailEnd/>
              </a:ln>
            </p:spPr>
            <p:txBody>
              <a:bodyPr/>
              <a:lstStyle/>
              <a:p>
                <a:endParaRPr lang="en-US"/>
              </a:p>
            </p:txBody>
          </p:sp>
          <p:sp>
            <p:nvSpPr>
              <p:cNvPr id="38039" name="Freeform 123"/>
              <p:cNvSpPr>
                <a:spLocks/>
              </p:cNvSpPr>
              <p:nvPr/>
            </p:nvSpPr>
            <p:spPr bwMode="auto">
              <a:xfrm>
                <a:off x="3383" y="1843"/>
                <a:ext cx="192" cy="158"/>
              </a:xfrm>
              <a:custGeom>
                <a:avLst/>
                <a:gdLst>
                  <a:gd name="T0" fmla="*/ 174 w 192"/>
                  <a:gd name="T1" fmla="*/ 8 h 158"/>
                  <a:gd name="T2" fmla="*/ 173 w 192"/>
                  <a:gd name="T3" fmla="*/ 18 h 158"/>
                  <a:gd name="T4" fmla="*/ 171 w 192"/>
                  <a:gd name="T5" fmla="*/ 35 h 158"/>
                  <a:gd name="T6" fmla="*/ 180 w 192"/>
                  <a:gd name="T7" fmla="*/ 56 h 158"/>
                  <a:gd name="T8" fmla="*/ 188 w 192"/>
                  <a:gd name="T9" fmla="*/ 75 h 158"/>
                  <a:gd name="T10" fmla="*/ 188 w 192"/>
                  <a:gd name="T11" fmla="*/ 94 h 158"/>
                  <a:gd name="T12" fmla="*/ 186 w 192"/>
                  <a:gd name="T13" fmla="*/ 112 h 158"/>
                  <a:gd name="T14" fmla="*/ 180 w 192"/>
                  <a:gd name="T15" fmla="*/ 115 h 158"/>
                  <a:gd name="T16" fmla="*/ 174 w 192"/>
                  <a:gd name="T17" fmla="*/ 131 h 158"/>
                  <a:gd name="T18" fmla="*/ 167 w 192"/>
                  <a:gd name="T19" fmla="*/ 137 h 158"/>
                  <a:gd name="T20" fmla="*/ 157 w 192"/>
                  <a:gd name="T21" fmla="*/ 135 h 158"/>
                  <a:gd name="T22" fmla="*/ 146 w 192"/>
                  <a:gd name="T23" fmla="*/ 131 h 158"/>
                  <a:gd name="T24" fmla="*/ 146 w 192"/>
                  <a:gd name="T25" fmla="*/ 140 h 158"/>
                  <a:gd name="T26" fmla="*/ 134 w 192"/>
                  <a:gd name="T27" fmla="*/ 156 h 158"/>
                  <a:gd name="T28" fmla="*/ 126 w 192"/>
                  <a:gd name="T29" fmla="*/ 156 h 158"/>
                  <a:gd name="T30" fmla="*/ 125 w 192"/>
                  <a:gd name="T31" fmla="*/ 152 h 158"/>
                  <a:gd name="T32" fmla="*/ 128 w 192"/>
                  <a:gd name="T33" fmla="*/ 150 h 158"/>
                  <a:gd name="T34" fmla="*/ 126 w 192"/>
                  <a:gd name="T35" fmla="*/ 144 h 158"/>
                  <a:gd name="T36" fmla="*/ 128 w 192"/>
                  <a:gd name="T37" fmla="*/ 138 h 158"/>
                  <a:gd name="T38" fmla="*/ 123 w 192"/>
                  <a:gd name="T39" fmla="*/ 133 h 158"/>
                  <a:gd name="T40" fmla="*/ 113 w 192"/>
                  <a:gd name="T41" fmla="*/ 125 h 158"/>
                  <a:gd name="T42" fmla="*/ 109 w 192"/>
                  <a:gd name="T43" fmla="*/ 131 h 158"/>
                  <a:gd name="T44" fmla="*/ 100 w 192"/>
                  <a:gd name="T45" fmla="*/ 135 h 158"/>
                  <a:gd name="T46" fmla="*/ 96 w 192"/>
                  <a:gd name="T47" fmla="*/ 140 h 158"/>
                  <a:gd name="T48" fmla="*/ 86 w 192"/>
                  <a:gd name="T49" fmla="*/ 140 h 158"/>
                  <a:gd name="T50" fmla="*/ 84 w 192"/>
                  <a:gd name="T51" fmla="*/ 135 h 158"/>
                  <a:gd name="T52" fmla="*/ 88 w 192"/>
                  <a:gd name="T53" fmla="*/ 133 h 158"/>
                  <a:gd name="T54" fmla="*/ 88 w 192"/>
                  <a:gd name="T55" fmla="*/ 129 h 158"/>
                  <a:gd name="T56" fmla="*/ 90 w 192"/>
                  <a:gd name="T57" fmla="*/ 127 h 158"/>
                  <a:gd name="T58" fmla="*/ 88 w 192"/>
                  <a:gd name="T59" fmla="*/ 123 h 158"/>
                  <a:gd name="T60" fmla="*/ 88 w 192"/>
                  <a:gd name="T61" fmla="*/ 115 h 158"/>
                  <a:gd name="T62" fmla="*/ 82 w 192"/>
                  <a:gd name="T63" fmla="*/ 110 h 158"/>
                  <a:gd name="T64" fmla="*/ 77 w 192"/>
                  <a:gd name="T65" fmla="*/ 112 h 158"/>
                  <a:gd name="T66" fmla="*/ 75 w 192"/>
                  <a:gd name="T67" fmla="*/ 114 h 158"/>
                  <a:gd name="T68" fmla="*/ 69 w 192"/>
                  <a:gd name="T69" fmla="*/ 117 h 158"/>
                  <a:gd name="T70" fmla="*/ 65 w 192"/>
                  <a:gd name="T71" fmla="*/ 117 h 158"/>
                  <a:gd name="T72" fmla="*/ 59 w 192"/>
                  <a:gd name="T73" fmla="*/ 117 h 158"/>
                  <a:gd name="T74" fmla="*/ 55 w 192"/>
                  <a:gd name="T75" fmla="*/ 114 h 158"/>
                  <a:gd name="T76" fmla="*/ 48 w 192"/>
                  <a:gd name="T77" fmla="*/ 114 h 158"/>
                  <a:gd name="T78" fmla="*/ 38 w 192"/>
                  <a:gd name="T79" fmla="*/ 114 h 158"/>
                  <a:gd name="T80" fmla="*/ 38 w 192"/>
                  <a:gd name="T81" fmla="*/ 110 h 158"/>
                  <a:gd name="T82" fmla="*/ 40 w 192"/>
                  <a:gd name="T83" fmla="*/ 106 h 158"/>
                  <a:gd name="T84" fmla="*/ 38 w 192"/>
                  <a:gd name="T85" fmla="*/ 104 h 158"/>
                  <a:gd name="T86" fmla="*/ 38 w 192"/>
                  <a:gd name="T87" fmla="*/ 104 h 158"/>
                  <a:gd name="T88" fmla="*/ 38 w 192"/>
                  <a:gd name="T89" fmla="*/ 98 h 158"/>
                  <a:gd name="T90" fmla="*/ 36 w 192"/>
                  <a:gd name="T91" fmla="*/ 94 h 158"/>
                  <a:gd name="T92" fmla="*/ 34 w 192"/>
                  <a:gd name="T93" fmla="*/ 92 h 158"/>
                  <a:gd name="T94" fmla="*/ 30 w 192"/>
                  <a:gd name="T95" fmla="*/ 87 h 158"/>
                  <a:gd name="T96" fmla="*/ 11 w 192"/>
                  <a:gd name="T97" fmla="*/ 75 h 158"/>
                  <a:gd name="T98" fmla="*/ 0 w 192"/>
                  <a:gd name="T99" fmla="*/ 64 h 158"/>
                  <a:gd name="T100" fmla="*/ 11 w 192"/>
                  <a:gd name="T101" fmla="*/ 60 h 158"/>
                  <a:gd name="T102" fmla="*/ 25 w 192"/>
                  <a:gd name="T103" fmla="*/ 56 h 158"/>
                  <a:gd name="T104" fmla="*/ 23 w 192"/>
                  <a:gd name="T105" fmla="*/ 50 h 158"/>
                  <a:gd name="T106" fmla="*/ 25 w 192"/>
                  <a:gd name="T107" fmla="*/ 48 h 158"/>
                  <a:gd name="T108" fmla="*/ 23 w 192"/>
                  <a:gd name="T109" fmla="*/ 42 h 158"/>
                  <a:gd name="T110" fmla="*/ 19 w 192"/>
                  <a:gd name="T111" fmla="*/ 35 h 158"/>
                  <a:gd name="T112" fmla="*/ 11 w 192"/>
                  <a:gd name="T113" fmla="*/ 31 h 158"/>
                  <a:gd name="T114" fmla="*/ 7 w 192"/>
                  <a:gd name="T115" fmla="*/ 25 h 158"/>
                  <a:gd name="T116" fmla="*/ 7 w 192"/>
                  <a:gd name="T117" fmla="*/ 18 h 158"/>
                  <a:gd name="T118" fmla="*/ 21 w 192"/>
                  <a:gd name="T119" fmla="*/ 12 h 158"/>
                  <a:gd name="T120" fmla="*/ 29 w 192"/>
                  <a:gd name="T121" fmla="*/ 14 h 158"/>
                  <a:gd name="T122" fmla="*/ 75 w 192"/>
                  <a:gd name="T123" fmla="*/ 4 h 158"/>
                  <a:gd name="T124" fmla="*/ 115 w 192"/>
                  <a:gd name="T125" fmla="*/ 4 h 1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2"/>
                  <a:gd name="T190" fmla="*/ 0 h 158"/>
                  <a:gd name="T191" fmla="*/ 192 w 192"/>
                  <a:gd name="T192" fmla="*/ 158 h 1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2" h="158">
                    <a:moveTo>
                      <a:pt x="180" y="0"/>
                    </a:moveTo>
                    <a:lnTo>
                      <a:pt x="178" y="0"/>
                    </a:lnTo>
                    <a:lnTo>
                      <a:pt x="178" y="2"/>
                    </a:lnTo>
                    <a:lnTo>
                      <a:pt x="178" y="4"/>
                    </a:lnTo>
                    <a:lnTo>
                      <a:pt x="176" y="6"/>
                    </a:lnTo>
                    <a:lnTo>
                      <a:pt x="176" y="8"/>
                    </a:lnTo>
                    <a:lnTo>
                      <a:pt x="174" y="8"/>
                    </a:lnTo>
                    <a:lnTo>
                      <a:pt x="173" y="10"/>
                    </a:lnTo>
                    <a:lnTo>
                      <a:pt x="173" y="12"/>
                    </a:lnTo>
                    <a:lnTo>
                      <a:pt x="173" y="14"/>
                    </a:lnTo>
                    <a:lnTo>
                      <a:pt x="173" y="16"/>
                    </a:lnTo>
                    <a:lnTo>
                      <a:pt x="173" y="18"/>
                    </a:lnTo>
                    <a:lnTo>
                      <a:pt x="173" y="19"/>
                    </a:lnTo>
                    <a:lnTo>
                      <a:pt x="171" y="21"/>
                    </a:lnTo>
                    <a:lnTo>
                      <a:pt x="171" y="25"/>
                    </a:lnTo>
                    <a:lnTo>
                      <a:pt x="171" y="29"/>
                    </a:lnTo>
                    <a:lnTo>
                      <a:pt x="171" y="31"/>
                    </a:lnTo>
                    <a:lnTo>
                      <a:pt x="171" y="35"/>
                    </a:lnTo>
                    <a:lnTo>
                      <a:pt x="173" y="35"/>
                    </a:lnTo>
                    <a:lnTo>
                      <a:pt x="173" y="41"/>
                    </a:lnTo>
                    <a:lnTo>
                      <a:pt x="174" y="42"/>
                    </a:lnTo>
                    <a:lnTo>
                      <a:pt x="178" y="52"/>
                    </a:lnTo>
                    <a:lnTo>
                      <a:pt x="180" y="52"/>
                    </a:lnTo>
                    <a:lnTo>
                      <a:pt x="180" y="54"/>
                    </a:lnTo>
                    <a:lnTo>
                      <a:pt x="180" y="56"/>
                    </a:lnTo>
                    <a:lnTo>
                      <a:pt x="180" y="62"/>
                    </a:lnTo>
                    <a:lnTo>
                      <a:pt x="180" y="66"/>
                    </a:lnTo>
                    <a:lnTo>
                      <a:pt x="182" y="66"/>
                    </a:lnTo>
                    <a:lnTo>
                      <a:pt x="184" y="71"/>
                    </a:lnTo>
                    <a:lnTo>
                      <a:pt x="186" y="73"/>
                    </a:lnTo>
                    <a:lnTo>
                      <a:pt x="188" y="75"/>
                    </a:lnTo>
                    <a:lnTo>
                      <a:pt x="190" y="77"/>
                    </a:lnTo>
                    <a:lnTo>
                      <a:pt x="192" y="81"/>
                    </a:lnTo>
                    <a:lnTo>
                      <a:pt x="188" y="85"/>
                    </a:lnTo>
                    <a:lnTo>
                      <a:pt x="188" y="89"/>
                    </a:lnTo>
                    <a:lnTo>
                      <a:pt x="190" y="90"/>
                    </a:lnTo>
                    <a:lnTo>
                      <a:pt x="188" y="94"/>
                    </a:lnTo>
                    <a:lnTo>
                      <a:pt x="184" y="98"/>
                    </a:lnTo>
                    <a:lnTo>
                      <a:pt x="184" y="100"/>
                    </a:lnTo>
                    <a:lnTo>
                      <a:pt x="184" y="106"/>
                    </a:lnTo>
                    <a:lnTo>
                      <a:pt x="186" y="108"/>
                    </a:lnTo>
                    <a:lnTo>
                      <a:pt x="186" y="110"/>
                    </a:lnTo>
                    <a:lnTo>
                      <a:pt x="186" y="112"/>
                    </a:lnTo>
                    <a:lnTo>
                      <a:pt x="184" y="115"/>
                    </a:lnTo>
                    <a:lnTo>
                      <a:pt x="182" y="115"/>
                    </a:lnTo>
                    <a:lnTo>
                      <a:pt x="180" y="115"/>
                    </a:lnTo>
                    <a:lnTo>
                      <a:pt x="178" y="117"/>
                    </a:lnTo>
                    <a:lnTo>
                      <a:pt x="178" y="119"/>
                    </a:lnTo>
                    <a:lnTo>
                      <a:pt x="176" y="121"/>
                    </a:lnTo>
                    <a:lnTo>
                      <a:pt x="176" y="123"/>
                    </a:lnTo>
                    <a:lnTo>
                      <a:pt x="176" y="125"/>
                    </a:lnTo>
                    <a:lnTo>
                      <a:pt x="174" y="129"/>
                    </a:lnTo>
                    <a:lnTo>
                      <a:pt x="174" y="131"/>
                    </a:lnTo>
                    <a:lnTo>
                      <a:pt x="173" y="133"/>
                    </a:lnTo>
                    <a:lnTo>
                      <a:pt x="171" y="137"/>
                    </a:lnTo>
                    <a:lnTo>
                      <a:pt x="169" y="137"/>
                    </a:lnTo>
                    <a:lnTo>
                      <a:pt x="167" y="137"/>
                    </a:lnTo>
                    <a:lnTo>
                      <a:pt x="165" y="137"/>
                    </a:lnTo>
                    <a:lnTo>
                      <a:pt x="163" y="138"/>
                    </a:lnTo>
                    <a:lnTo>
                      <a:pt x="161" y="138"/>
                    </a:lnTo>
                    <a:lnTo>
                      <a:pt x="157" y="137"/>
                    </a:lnTo>
                    <a:lnTo>
                      <a:pt x="157" y="135"/>
                    </a:lnTo>
                    <a:lnTo>
                      <a:pt x="155" y="133"/>
                    </a:lnTo>
                    <a:lnTo>
                      <a:pt x="153" y="131"/>
                    </a:lnTo>
                    <a:lnTo>
                      <a:pt x="151" y="131"/>
                    </a:lnTo>
                    <a:lnTo>
                      <a:pt x="150" y="129"/>
                    </a:lnTo>
                    <a:lnTo>
                      <a:pt x="148" y="129"/>
                    </a:lnTo>
                    <a:lnTo>
                      <a:pt x="146" y="131"/>
                    </a:lnTo>
                    <a:lnTo>
                      <a:pt x="144" y="133"/>
                    </a:lnTo>
                    <a:lnTo>
                      <a:pt x="144" y="135"/>
                    </a:lnTo>
                    <a:lnTo>
                      <a:pt x="146" y="135"/>
                    </a:lnTo>
                    <a:lnTo>
                      <a:pt x="146" y="138"/>
                    </a:lnTo>
                    <a:lnTo>
                      <a:pt x="146" y="140"/>
                    </a:lnTo>
                    <a:lnTo>
                      <a:pt x="146" y="142"/>
                    </a:lnTo>
                    <a:lnTo>
                      <a:pt x="144" y="144"/>
                    </a:lnTo>
                    <a:lnTo>
                      <a:pt x="142" y="148"/>
                    </a:lnTo>
                    <a:lnTo>
                      <a:pt x="138" y="152"/>
                    </a:lnTo>
                    <a:lnTo>
                      <a:pt x="134" y="156"/>
                    </a:lnTo>
                    <a:lnTo>
                      <a:pt x="132" y="158"/>
                    </a:lnTo>
                    <a:lnTo>
                      <a:pt x="130" y="158"/>
                    </a:lnTo>
                    <a:lnTo>
                      <a:pt x="128" y="156"/>
                    </a:lnTo>
                    <a:lnTo>
                      <a:pt x="126" y="156"/>
                    </a:lnTo>
                    <a:lnTo>
                      <a:pt x="128" y="156"/>
                    </a:lnTo>
                    <a:lnTo>
                      <a:pt x="128" y="154"/>
                    </a:lnTo>
                    <a:lnTo>
                      <a:pt x="126" y="154"/>
                    </a:lnTo>
                    <a:lnTo>
                      <a:pt x="125" y="152"/>
                    </a:lnTo>
                    <a:lnTo>
                      <a:pt x="126" y="152"/>
                    </a:lnTo>
                    <a:lnTo>
                      <a:pt x="128" y="150"/>
                    </a:lnTo>
                    <a:lnTo>
                      <a:pt x="126" y="148"/>
                    </a:lnTo>
                    <a:lnTo>
                      <a:pt x="125" y="148"/>
                    </a:lnTo>
                    <a:lnTo>
                      <a:pt x="126" y="146"/>
                    </a:lnTo>
                    <a:lnTo>
                      <a:pt x="126" y="144"/>
                    </a:lnTo>
                    <a:lnTo>
                      <a:pt x="126" y="142"/>
                    </a:lnTo>
                    <a:lnTo>
                      <a:pt x="126" y="140"/>
                    </a:lnTo>
                    <a:lnTo>
                      <a:pt x="128" y="138"/>
                    </a:lnTo>
                    <a:lnTo>
                      <a:pt x="126" y="137"/>
                    </a:lnTo>
                    <a:lnTo>
                      <a:pt x="125" y="137"/>
                    </a:lnTo>
                    <a:lnTo>
                      <a:pt x="125" y="135"/>
                    </a:lnTo>
                    <a:lnTo>
                      <a:pt x="125" y="133"/>
                    </a:lnTo>
                    <a:lnTo>
                      <a:pt x="123" y="133"/>
                    </a:lnTo>
                    <a:lnTo>
                      <a:pt x="121" y="129"/>
                    </a:lnTo>
                    <a:lnTo>
                      <a:pt x="121" y="127"/>
                    </a:lnTo>
                    <a:lnTo>
                      <a:pt x="119" y="125"/>
                    </a:lnTo>
                    <a:lnTo>
                      <a:pt x="117" y="125"/>
                    </a:lnTo>
                    <a:lnTo>
                      <a:pt x="115" y="125"/>
                    </a:lnTo>
                    <a:lnTo>
                      <a:pt x="113" y="125"/>
                    </a:lnTo>
                    <a:lnTo>
                      <a:pt x="111" y="127"/>
                    </a:lnTo>
                    <a:lnTo>
                      <a:pt x="113" y="127"/>
                    </a:lnTo>
                    <a:lnTo>
                      <a:pt x="111" y="129"/>
                    </a:lnTo>
                    <a:lnTo>
                      <a:pt x="109" y="131"/>
                    </a:lnTo>
                    <a:lnTo>
                      <a:pt x="107" y="133"/>
                    </a:lnTo>
                    <a:lnTo>
                      <a:pt x="105" y="133"/>
                    </a:lnTo>
                    <a:lnTo>
                      <a:pt x="103" y="135"/>
                    </a:lnTo>
                    <a:lnTo>
                      <a:pt x="102" y="135"/>
                    </a:lnTo>
                    <a:lnTo>
                      <a:pt x="100" y="135"/>
                    </a:lnTo>
                    <a:lnTo>
                      <a:pt x="100" y="137"/>
                    </a:lnTo>
                    <a:lnTo>
                      <a:pt x="100" y="138"/>
                    </a:lnTo>
                    <a:lnTo>
                      <a:pt x="96" y="140"/>
                    </a:lnTo>
                    <a:lnTo>
                      <a:pt x="94" y="140"/>
                    </a:lnTo>
                    <a:lnTo>
                      <a:pt x="92" y="140"/>
                    </a:lnTo>
                    <a:lnTo>
                      <a:pt x="88" y="142"/>
                    </a:lnTo>
                    <a:lnTo>
                      <a:pt x="86" y="142"/>
                    </a:lnTo>
                    <a:lnTo>
                      <a:pt x="86" y="140"/>
                    </a:lnTo>
                    <a:lnTo>
                      <a:pt x="84" y="140"/>
                    </a:lnTo>
                    <a:lnTo>
                      <a:pt x="84" y="138"/>
                    </a:lnTo>
                    <a:lnTo>
                      <a:pt x="84" y="137"/>
                    </a:lnTo>
                    <a:lnTo>
                      <a:pt x="84" y="135"/>
                    </a:lnTo>
                    <a:lnTo>
                      <a:pt x="86" y="135"/>
                    </a:lnTo>
                    <a:lnTo>
                      <a:pt x="88" y="133"/>
                    </a:lnTo>
                    <a:lnTo>
                      <a:pt x="86" y="131"/>
                    </a:lnTo>
                    <a:lnTo>
                      <a:pt x="86" y="129"/>
                    </a:lnTo>
                    <a:lnTo>
                      <a:pt x="88" y="129"/>
                    </a:lnTo>
                    <a:lnTo>
                      <a:pt x="90" y="129"/>
                    </a:lnTo>
                    <a:lnTo>
                      <a:pt x="90" y="127"/>
                    </a:lnTo>
                    <a:lnTo>
                      <a:pt x="90" y="125"/>
                    </a:lnTo>
                    <a:lnTo>
                      <a:pt x="88" y="125"/>
                    </a:lnTo>
                    <a:lnTo>
                      <a:pt x="88" y="123"/>
                    </a:lnTo>
                    <a:lnTo>
                      <a:pt x="88" y="121"/>
                    </a:lnTo>
                    <a:lnTo>
                      <a:pt x="88" y="119"/>
                    </a:lnTo>
                    <a:lnTo>
                      <a:pt x="88" y="117"/>
                    </a:lnTo>
                    <a:lnTo>
                      <a:pt x="88" y="115"/>
                    </a:lnTo>
                    <a:lnTo>
                      <a:pt x="86" y="115"/>
                    </a:lnTo>
                    <a:lnTo>
                      <a:pt x="84" y="115"/>
                    </a:lnTo>
                    <a:lnTo>
                      <a:pt x="84" y="112"/>
                    </a:lnTo>
                    <a:lnTo>
                      <a:pt x="82" y="110"/>
                    </a:lnTo>
                    <a:lnTo>
                      <a:pt x="80" y="110"/>
                    </a:lnTo>
                    <a:lnTo>
                      <a:pt x="80" y="112"/>
                    </a:lnTo>
                    <a:lnTo>
                      <a:pt x="78" y="112"/>
                    </a:lnTo>
                    <a:lnTo>
                      <a:pt x="77" y="112"/>
                    </a:lnTo>
                    <a:lnTo>
                      <a:pt x="77" y="114"/>
                    </a:lnTo>
                    <a:lnTo>
                      <a:pt x="75" y="114"/>
                    </a:lnTo>
                    <a:lnTo>
                      <a:pt x="73" y="114"/>
                    </a:lnTo>
                    <a:lnTo>
                      <a:pt x="73" y="115"/>
                    </a:lnTo>
                    <a:lnTo>
                      <a:pt x="71" y="115"/>
                    </a:lnTo>
                    <a:lnTo>
                      <a:pt x="69" y="117"/>
                    </a:lnTo>
                    <a:lnTo>
                      <a:pt x="67" y="115"/>
                    </a:lnTo>
                    <a:lnTo>
                      <a:pt x="65" y="115"/>
                    </a:lnTo>
                    <a:lnTo>
                      <a:pt x="65" y="117"/>
                    </a:lnTo>
                    <a:lnTo>
                      <a:pt x="63" y="115"/>
                    </a:lnTo>
                    <a:lnTo>
                      <a:pt x="61" y="117"/>
                    </a:lnTo>
                    <a:lnTo>
                      <a:pt x="59" y="117"/>
                    </a:lnTo>
                    <a:lnTo>
                      <a:pt x="59" y="115"/>
                    </a:lnTo>
                    <a:lnTo>
                      <a:pt x="59" y="114"/>
                    </a:lnTo>
                    <a:lnTo>
                      <a:pt x="57" y="112"/>
                    </a:lnTo>
                    <a:lnTo>
                      <a:pt x="55" y="114"/>
                    </a:lnTo>
                    <a:lnTo>
                      <a:pt x="55" y="115"/>
                    </a:lnTo>
                    <a:lnTo>
                      <a:pt x="54" y="114"/>
                    </a:lnTo>
                    <a:lnTo>
                      <a:pt x="52" y="114"/>
                    </a:lnTo>
                    <a:lnTo>
                      <a:pt x="50" y="114"/>
                    </a:lnTo>
                    <a:lnTo>
                      <a:pt x="48" y="114"/>
                    </a:lnTo>
                    <a:lnTo>
                      <a:pt x="46" y="115"/>
                    </a:lnTo>
                    <a:lnTo>
                      <a:pt x="46" y="117"/>
                    </a:lnTo>
                    <a:lnTo>
                      <a:pt x="44" y="115"/>
                    </a:lnTo>
                    <a:lnTo>
                      <a:pt x="42" y="115"/>
                    </a:lnTo>
                    <a:lnTo>
                      <a:pt x="38" y="114"/>
                    </a:lnTo>
                    <a:lnTo>
                      <a:pt x="38" y="110"/>
                    </a:lnTo>
                    <a:lnTo>
                      <a:pt x="40" y="110"/>
                    </a:lnTo>
                    <a:lnTo>
                      <a:pt x="40" y="108"/>
                    </a:lnTo>
                    <a:lnTo>
                      <a:pt x="38" y="108"/>
                    </a:lnTo>
                    <a:lnTo>
                      <a:pt x="38" y="106"/>
                    </a:lnTo>
                    <a:lnTo>
                      <a:pt x="40" y="106"/>
                    </a:lnTo>
                    <a:lnTo>
                      <a:pt x="38" y="106"/>
                    </a:lnTo>
                    <a:lnTo>
                      <a:pt x="38" y="104"/>
                    </a:lnTo>
                    <a:lnTo>
                      <a:pt x="40" y="104"/>
                    </a:lnTo>
                    <a:lnTo>
                      <a:pt x="40" y="106"/>
                    </a:lnTo>
                    <a:lnTo>
                      <a:pt x="40" y="104"/>
                    </a:lnTo>
                    <a:lnTo>
                      <a:pt x="38" y="104"/>
                    </a:lnTo>
                    <a:lnTo>
                      <a:pt x="38" y="102"/>
                    </a:lnTo>
                    <a:lnTo>
                      <a:pt x="40" y="102"/>
                    </a:lnTo>
                    <a:lnTo>
                      <a:pt x="40" y="100"/>
                    </a:lnTo>
                    <a:lnTo>
                      <a:pt x="38" y="98"/>
                    </a:lnTo>
                    <a:lnTo>
                      <a:pt x="38" y="96"/>
                    </a:lnTo>
                    <a:lnTo>
                      <a:pt x="40" y="96"/>
                    </a:lnTo>
                    <a:lnTo>
                      <a:pt x="38" y="94"/>
                    </a:lnTo>
                    <a:lnTo>
                      <a:pt x="36" y="94"/>
                    </a:lnTo>
                    <a:lnTo>
                      <a:pt x="34" y="94"/>
                    </a:lnTo>
                    <a:lnTo>
                      <a:pt x="34" y="92"/>
                    </a:lnTo>
                    <a:lnTo>
                      <a:pt x="34" y="90"/>
                    </a:lnTo>
                    <a:lnTo>
                      <a:pt x="36" y="89"/>
                    </a:lnTo>
                    <a:lnTo>
                      <a:pt x="34" y="89"/>
                    </a:lnTo>
                    <a:lnTo>
                      <a:pt x="32" y="87"/>
                    </a:lnTo>
                    <a:lnTo>
                      <a:pt x="30" y="87"/>
                    </a:lnTo>
                    <a:lnTo>
                      <a:pt x="29" y="87"/>
                    </a:lnTo>
                    <a:lnTo>
                      <a:pt x="27" y="85"/>
                    </a:lnTo>
                    <a:lnTo>
                      <a:pt x="25" y="83"/>
                    </a:lnTo>
                    <a:lnTo>
                      <a:pt x="21" y="83"/>
                    </a:lnTo>
                    <a:lnTo>
                      <a:pt x="17" y="81"/>
                    </a:lnTo>
                    <a:lnTo>
                      <a:pt x="15" y="79"/>
                    </a:lnTo>
                    <a:lnTo>
                      <a:pt x="11" y="75"/>
                    </a:lnTo>
                    <a:lnTo>
                      <a:pt x="2" y="71"/>
                    </a:lnTo>
                    <a:lnTo>
                      <a:pt x="0" y="67"/>
                    </a:lnTo>
                    <a:lnTo>
                      <a:pt x="0" y="66"/>
                    </a:lnTo>
                    <a:lnTo>
                      <a:pt x="0" y="64"/>
                    </a:lnTo>
                    <a:lnTo>
                      <a:pt x="2" y="64"/>
                    </a:lnTo>
                    <a:lnTo>
                      <a:pt x="4" y="60"/>
                    </a:lnTo>
                    <a:lnTo>
                      <a:pt x="6" y="60"/>
                    </a:lnTo>
                    <a:lnTo>
                      <a:pt x="7" y="60"/>
                    </a:lnTo>
                    <a:lnTo>
                      <a:pt x="11" y="60"/>
                    </a:lnTo>
                    <a:lnTo>
                      <a:pt x="13" y="58"/>
                    </a:lnTo>
                    <a:lnTo>
                      <a:pt x="15" y="56"/>
                    </a:lnTo>
                    <a:lnTo>
                      <a:pt x="17" y="56"/>
                    </a:lnTo>
                    <a:lnTo>
                      <a:pt x="23" y="56"/>
                    </a:lnTo>
                    <a:lnTo>
                      <a:pt x="25" y="56"/>
                    </a:lnTo>
                    <a:lnTo>
                      <a:pt x="29" y="54"/>
                    </a:lnTo>
                    <a:lnTo>
                      <a:pt x="29" y="52"/>
                    </a:lnTo>
                    <a:lnTo>
                      <a:pt x="27" y="52"/>
                    </a:lnTo>
                    <a:lnTo>
                      <a:pt x="25" y="52"/>
                    </a:lnTo>
                    <a:lnTo>
                      <a:pt x="23" y="50"/>
                    </a:lnTo>
                    <a:lnTo>
                      <a:pt x="21" y="50"/>
                    </a:lnTo>
                    <a:lnTo>
                      <a:pt x="23" y="50"/>
                    </a:lnTo>
                    <a:lnTo>
                      <a:pt x="25" y="48"/>
                    </a:lnTo>
                    <a:lnTo>
                      <a:pt x="23" y="48"/>
                    </a:lnTo>
                    <a:lnTo>
                      <a:pt x="21" y="48"/>
                    </a:lnTo>
                    <a:lnTo>
                      <a:pt x="21" y="46"/>
                    </a:lnTo>
                    <a:lnTo>
                      <a:pt x="23" y="44"/>
                    </a:lnTo>
                    <a:lnTo>
                      <a:pt x="23" y="42"/>
                    </a:lnTo>
                    <a:lnTo>
                      <a:pt x="21" y="42"/>
                    </a:lnTo>
                    <a:lnTo>
                      <a:pt x="17" y="41"/>
                    </a:lnTo>
                    <a:lnTo>
                      <a:pt x="17" y="39"/>
                    </a:lnTo>
                    <a:lnTo>
                      <a:pt x="17" y="37"/>
                    </a:lnTo>
                    <a:lnTo>
                      <a:pt x="19" y="35"/>
                    </a:lnTo>
                    <a:lnTo>
                      <a:pt x="17" y="35"/>
                    </a:lnTo>
                    <a:lnTo>
                      <a:pt x="15" y="35"/>
                    </a:lnTo>
                    <a:lnTo>
                      <a:pt x="13" y="35"/>
                    </a:lnTo>
                    <a:lnTo>
                      <a:pt x="13" y="33"/>
                    </a:lnTo>
                    <a:lnTo>
                      <a:pt x="13" y="31"/>
                    </a:lnTo>
                    <a:lnTo>
                      <a:pt x="11" y="31"/>
                    </a:lnTo>
                    <a:lnTo>
                      <a:pt x="9" y="31"/>
                    </a:lnTo>
                    <a:lnTo>
                      <a:pt x="7" y="27"/>
                    </a:lnTo>
                    <a:lnTo>
                      <a:pt x="7" y="25"/>
                    </a:lnTo>
                    <a:lnTo>
                      <a:pt x="9" y="23"/>
                    </a:lnTo>
                    <a:lnTo>
                      <a:pt x="9" y="21"/>
                    </a:lnTo>
                    <a:lnTo>
                      <a:pt x="7" y="19"/>
                    </a:lnTo>
                    <a:lnTo>
                      <a:pt x="7" y="18"/>
                    </a:lnTo>
                    <a:lnTo>
                      <a:pt x="9" y="16"/>
                    </a:lnTo>
                    <a:lnTo>
                      <a:pt x="15" y="16"/>
                    </a:lnTo>
                    <a:lnTo>
                      <a:pt x="17" y="14"/>
                    </a:lnTo>
                    <a:lnTo>
                      <a:pt x="19" y="14"/>
                    </a:lnTo>
                    <a:lnTo>
                      <a:pt x="21" y="14"/>
                    </a:lnTo>
                    <a:lnTo>
                      <a:pt x="21" y="12"/>
                    </a:lnTo>
                    <a:lnTo>
                      <a:pt x="21" y="14"/>
                    </a:lnTo>
                    <a:lnTo>
                      <a:pt x="23" y="14"/>
                    </a:lnTo>
                    <a:lnTo>
                      <a:pt x="25" y="14"/>
                    </a:lnTo>
                    <a:lnTo>
                      <a:pt x="27" y="14"/>
                    </a:lnTo>
                    <a:lnTo>
                      <a:pt x="29" y="14"/>
                    </a:lnTo>
                    <a:lnTo>
                      <a:pt x="32" y="2"/>
                    </a:lnTo>
                    <a:lnTo>
                      <a:pt x="40" y="4"/>
                    </a:lnTo>
                    <a:lnTo>
                      <a:pt x="48" y="4"/>
                    </a:lnTo>
                    <a:lnTo>
                      <a:pt x="59" y="4"/>
                    </a:lnTo>
                    <a:lnTo>
                      <a:pt x="67" y="4"/>
                    </a:lnTo>
                    <a:lnTo>
                      <a:pt x="75" y="4"/>
                    </a:lnTo>
                    <a:lnTo>
                      <a:pt x="82" y="4"/>
                    </a:lnTo>
                    <a:lnTo>
                      <a:pt x="92" y="4"/>
                    </a:lnTo>
                    <a:lnTo>
                      <a:pt x="98" y="2"/>
                    </a:lnTo>
                    <a:lnTo>
                      <a:pt x="103" y="4"/>
                    </a:lnTo>
                    <a:lnTo>
                      <a:pt x="105" y="4"/>
                    </a:lnTo>
                    <a:lnTo>
                      <a:pt x="111" y="2"/>
                    </a:lnTo>
                    <a:lnTo>
                      <a:pt x="115" y="4"/>
                    </a:lnTo>
                    <a:lnTo>
                      <a:pt x="123" y="2"/>
                    </a:lnTo>
                    <a:lnTo>
                      <a:pt x="130" y="2"/>
                    </a:lnTo>
                    <a:lnTo>
                      <a:pt x="136" y="2"/>
                    </a:lnTo>
                    <a:lnTo>
                      <a:pt x="142" y="2"/>
                    </a:lnTo>
                    <a:lnTo>
                      <a:pt x="180" y="0"/>
                    </a:lnTo>
                    <a:close/>
                  </a:path>
                </a:pathLst>
              </a:custGeom>
              <a:solidFill>
                <a:srgbClr val="664830"/>
              </a:solidFill>
              <a:ln w="6350">
                <a:solidFill>
                  <a:srgbClr val="E1E1E1"/>
                </a:solidFill>
                <a:prstDash val="solid"/>
                <a:round/>
                <a:headEnd/>
                <a:tailEnd/>
              </a:ln>
            </p:spPr>
            <p:txBody>
              <a:bodyPr/>
              <a:lstStyle/>
              <a:p>
                <a:endParaRPr lang="en-US"/>
              </a:p>
            </p:txBody>
          </p:sp>
          <p:sp>
            <p:nvSpPr>
              <p:cNvPr id="38040" name="Freeform 124"/>
              <p:cNvSpPr>
                <a:spLocks/>
              </p:cNvSpPr>
              <p:nvPr/>
            </p:nvSpPr>
            <p:spPr bwMode="auto">
              <a:xfrm>
                <a:off x="2924" y="2350"/>
                <a:ext cx="217" cy="175"/>
              </a:xfrm>
              <a:custGeom>
                <a:avLst/>
                <a:gdLst>
                  <a:gd name="T0" fmla="*/ 121 w 217"/>
                  <a:gd name="T1" fmla="*/ 4 h 175"/>
                  <a:gd name="T2" fmla="*/ 125 w 217"/>
                  <a:gd name="T3" fmla="*/ 6 h 175"/>
                  <a:gd name="T4" fmla="*/ 130 w 217"/>
                  <a:gd name="T5" fmla="*/ 10 h 175"/>
                  <a:gd name="T6" fmla="*/ 132 w 217"/>
                  <a:gd name="T7" fmla="*/ 15 h 175"/>
                  <a:gd name="T8" fmla="*/ 136 w 217"/>
                  <a:gd name="T9" fmla="*/ 19 h 175"/>
                  <a:gd name="T10" fmla="*/ 138 w 217"/>
                  <a:gd name="T11" fmla="*/ 23 h 175"/>
                  <a:gd name="T12" fmla="*/ 146 w 217"/>
                  <a:gd name="T13" fmla="*/ 33 h 175"/>
                  <a:gd name="T14" fmla="*/ 150 w 217"/>
                  <a:gd name="T15" fmla="*/ 37 h 175"/>
                  <a:gd name="T16" fmla="*/ 152 w 217"/>
                  <a:gd name="T17" fmla="*/ 42 h 175"/>
                  <a:gd name="T18" fmla="*/ 155 w 217"/>
                  <a:gd name="T19" fmla="*/ 52 h 175"/>
                  <a:gd name="T20" fmla="*/ 159 w 217"/>
                  <a:gd name="T21" fmla="*/ 56 h 175"/>
                  <a:gd name="T22" fmla="*/ 163 w 217"/>
                  <a:gd name="T23" fmla="*/ 60 h 175"/>
                  <a:gd name="T24" fmla="*/ 167 w 217"/>
                  <a:gd name="T25" fmla="*/ 63 h 175"/>
                  <a:gd name="T26" fmla="*/ 171 w 217"/>
                  <a:gd name="T27" fmla="*/ 67 h 175"/>
                  <a:gd name="T28" fmla="*/ 173 w 217"/>
                  <a:gd name="T29" fmla="*/ 73 h 175"/>
                  <a:gd name="T30" fmla="*/ 173 w 217"/>
                  <a:gd name="T31" fmla="*/ 81 h 175"/>
                  <a:gd name="T32" fmla="*/ 175 w 217"/>
                  <a:gd name="T33" fmla="*/ 85 h 175"/>
                  <a:gd name="T34" fmla="*/ 178 w 217"/>
                  <a:gd name="T35" fmla="*/ 90 h 175"/>
                  <a:gd name="T36" fmla="*/ 184 w 217"/>
                  <a:gd name="T37" fmla="*/ 94 h 175"/>
                  <a:gd name="T38" fmla="*/ 190 w 217"/>
                  <a:gd name="T39" fmla="*/ 98 h 175"/>
                  <a:gd name="T40" fmla="*/ 194 w 217"/>
                  <a:gd name="T41" fmla="*/ 104 h 175"/>
                  <a:gd name="T42" fmla="*/ 190 w 217"/>
                  <a:gd name="T43" fmla="*/ 111 h 175"/>
                  <a:gd name="T44" fmla="*/ 190 w 217"/>
                  <a:gd name="T45" fmla="*/ 119 h 175"/>
                  <a:gd name="T46" fmla="*/ 194 w 217"/>
                  <a:gd name="T47" fmla="*/ 123 h 175"/>
                  <a:gd name="T48" fmla="*/ 196 w 217"/>
                  <a:gd name="T49" fmla="*/ 127 h 175"/>
                  <a:gd name="T50" fmla="*/ 202 w 217"/>
                  <a:gd name="T51" fmla="*/ 131 h 175"/>
                  <a:gd name="T52" fmla="*/ 207 w 217"/>
                  <a:gd name="T53" fmla="*/ 135 h 175"/>
                  <a:gd name="T54" fmla="*/ 213 w 217"/>
                  <a:gd name="T55" fmla="*/ 138 h 175"/>
                  <a:gd name="T56" fmla="*/ 209 w 217"/>
                  <a:gd name="T57" fmla="*/ 146 h 175"/>
                  <a:gd name="T58" fmla="*/ 178 w 217"/>
                  <a:gd name="T59" fmla="*/ 169 h 175"/>
                  <a:gd name="T60" fmla="*/ 167 w 217"/>
                  <a:gd name="T61" fmla="*/ 175 h 175"/>
                  <a:gd name="T62" fmla="*/ 144 w 217"/>
                  <a:gd name="T63" fmla="*/ 173 h 175"/>
                  <a:gd name="T64" fmla="*/ 104 w 217"/>
                  <a:gd name="T65" fmla="*/ 156 h 175"/>
                  <a:gd name="T66" fmla="*/ 86 w 217"/>
                  <a:gd name="T67" fmla="*/ 148 h 175"/>
                  <a:gd name="T68" fmla="*/ 75 w 217"/>
                  <a:gd name="T69" fmla="*/ 144 h 175"/>
                  <a:gd name="T70" fmla="*/ 71 w 217"/>
                  <a:gd name="T71" fmla="*/ 142 h 175"/>
                  <a:gd name="T72" fmla="*/ 67 w 217"/>
                  <a:gd name="T73" fmla="*/ 138 h 175"/>
                  <a:gd name="T74" fmla="*/ 29 w 217"/>
                  <a:gd name="T75" fmla="*/ 142 h 175"/>
                  <a:gd name="T76" fmla="*/ 17 w 217"/>
                  <a:gd name="T77" fmla="*/ 138 h 175"/>
                  <a:gd name="T78" fmla="*/ 13 w 217"/>
                  <a:gd name="T79" fmla="*/ 135 h 175"/>
                  <a:gd name="T80" fmla="*/ 11 w 217"/>
                  <a:gd name="T81" fmla="*/ 131 h 175"/>
                  <a:gd name="T82" fmla="*/ 17 w 217"/>
                  <a:gd name="T83" fmla="*/ 127 h 175"/>
                  <a:gd name="T84" fmla="*/ 13 w 217"/>
                  <a:gd name="T85" fmla="*/ 115 h 175"/>
                  <a:gd name="T86" fmla="*/ 15 w 217"/>
                  <a:gd name="T87" fmla="*/ 108 h 175"/>
                  <a:gd name="T88" fmla="*/ 15 w 217"/>
                  <a:gd name="T89" fmla="*/ 100 h 175"/>
                  <a:gd name="T90" fmla="*/ 19 w 217"/>
                  <a:gd name="T91" fmla="*/ 96 h 175"/>
                  <a:gd name="T92" fmla="*/ 21 w 217"/>
                  <a:gd name="T93" fmla="*/ 83 h 175"/>
                  <a:gd name="T94" fmla="*/ 23 w 217"/>
                  <a:gd name="T95" fmla="*/ 79 h 175"/>
                  <a:gd name="T96" fmla="*/ 25 w 217"/>
                  <a:gd name="T97" fmla="*/ 75 h 175"/>
                  <a:gd name="T98" fmla="*/ 25 w 217"/>
                  <a:gd name="T99" fmla="*/ 71 h 175"/>
                  <a:gd name="T100" fmla="*/ 29 w 217"/>
                  <a:gd name="T101" fmla="*/ 65 h 175"/>
                  <a:gd name="T102" fmla="*/ 25 w 217"/>
                  <a:gd name="T103" fmla="*/ 54 h 175"/>
                  <a:gd name="T104" fmla="*/ 17 w 217"/>
                  <a:gd name="T105" fmla="*/ 46 h 175"/>
                  <a:gd name="T106" fmla="*/ 13 w 217"/>
                  <a:gd name="T107" fmla="*/ 37 h 175"/>
                  <a:gd name="T108" fmla="*/ 10 w 217"/>
                  <a:gd name="T109" fmla="*/ 29 h 175"/>
                  <a:gd name="T110" fmla="*/ 4 w 217"/>
                  <a:gd name="T111" fmla="*/ 15 h 175"/>
                  <a:gd name="T112" fmla="*/ 0 w 217"/>
                  <a:gd name="T113" fmla="*/ 8 h 175"/>
                  <a:gd name="T114" fmla="*/ 46 w 217"/>
                  <a:gd name="T115" fmla="*/ 2 h 175"/>
                  <a:gd name="T116" fmla="*/ 115 w 217"/>
                  <a:gd name="T117" fmla="*/ 4 h 1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7"/>
                  <a:gd name="T178" fmla="*/ 0 h 175"/>
                  <a:gd name="T179" fmla="*/ 217 w 217"/>
                  <a:gd name="T180" fmla="*/ 175 h 1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7" h="175">
                    <a:moveTo>
                      <a:pt x="121" y="0"/>
                    </a:moveTo>
                    <a:lnTo>
                      <a:pt x="121" y="2"/>
                    </a:lnTo>
                    <a:lnTo>
                      <a:pt x="121" y="4"/>
                    </a:lnTo>
                    <a:lnTo>
                      <a:pt x="123" y="4"/>
                    </a:lnTo>
                    <a:lnTo>
                      <a:pt x="123" y="6"/>
                    </a:lnTo>
                    <a:lnTo>
                      <a:pt x="123" y="8"/>
                    </a:lnTo>
                    <a:lnTo>
                      <a:pt x="125" y="6"/>
                    </a:lnTo>
                    <a:lnTo>
                      <a:pt x="127" y="8"/>
                    </a:lnTo>
                    <a:lnTo>
                      <a:pt x="129" y="10"/>
                    </a:lnTo>
                    <a:lnTo>
                      <a:pt x="130" y="10"/>
                    </a:lnTo>
                    <a:lnTo>
                      <a:pt x="129" y="10"/>
                    </a:lnTo>
                    <a:lnTo>
                      <a:pt x="129" y="12"/>
                    </a:lnTo>
                    <a:lnTo>
                      <a:pt x="130" y="12"/>
                    </a:lnTo>
                    <a:lnTo>
                      <a:pt x="130" y="14"/>
                    </a:lnTo>
                    <a:lnTo>
                      <a:pt x="130" y="15"/>
                    </a:lnTo>
                    <a:lnTo>
                      <a:pt x="132" y="15"/>
                    </a:lnTo>
                    <a:lnTo>
                      <a:pt x="134" y="15"/>
                    </a:lnTo>
                    <a:lnTo>
                      <a:pt x="134" y="17"/>
                    </a:lnTo>
                    <a:lnTo>
                      <a:pt x="136" y="19"/>
                    </a:lnTo>
                    <a:lnTo>
                      <a:pt x="136" y="21"/>
                    </a:lnTo>
                    <a:lnTo>
                      <a:pt x="138" y="23"/>
                    </a:lnTo>
                    <a:lnTo>
                      <a:pt x="138" y="25"/>
                    </a:lnTo>
                    <a:lnTo>
                      <a:pt x="140" y="27"/>
                    </a:lnTo>
                    <a:lnTo>
                      <a:pt x="140" y="29"/>
                    </a:lnTo>
                    <a:lnTo>
                      <a:pt x="142" y="31"/>
                    </a:lnTo>
                    <a:lnTo>
                      <a:pt x="144" y="33"/>
                    </a:lnTo>
                    <a:lnTo>
                      <a:pt x="144" y="31"/>
                    </a:lnTo>
                    <a:lnTo>
                      <a:pt x="146" y="33"/>
                    </a:lnTo>
                    <a:lnTo>
                      <a:pt x="148" y="35"/>
                    </a:lnTo>
                    <a:lnTo>
                      <a:pt x="150" y="37"/>
                    </a:lnTo>
                    <a:lnTo>
                      <a:pt x="152" y="37"/>
                    </a:lnTo>
                    <a:lnTo>
                      <a:pt x="152" y="39"/>
                    </a:lnTo>
                    <a:lnTo>
                      <a:pt x="152" y="40"/>
                    </a:lnTo>
                    <a:lnTo>
                      <a:pt x="152" y="42"/>
                    </a:lnTo>
                    <a:lnTo>
                      <a:pt x="152" y="44"/>
                    </a:lnTo>
                    <a:lnTo>
                      <a:pt x="154" y="44"/>
                    </a:lnTo>
                    <a:lnTo>
                      <a:pt x="154" y="46"/>
                    </a:lnTo>
                    <a:lnTo>
                      <a:pt x="155" y="46"/>
                    </a:lnTo>
                    <a:lnTo>
                      <a:pt x="154" y="50"/>
                    </a:lnTo>
                    <a:lnTo>
                      <a:pt x="155" y="52"/>
                    </a:lnTo>
                    <a:lnTo>
                      <a:pt x="159" y="54"/>
                    </a:lnTo>
                    <a:lnTo>
                      <a:pt x="157" y="56"/>
                    </a:lnTo>
                    <a:lnTo>
                      <a:pt x="157" y="54"/>
                    </a:lnTo>
                    <a:lnTo>
                      <a:pt x="157" y="56"/>
                    </a:lnTo>
                    <a:lnTo>
                      <a:pt x="159" y="56"/>
                    </a:lnTo>
                    <a:lnTo>
                      <a:pt x="159" y="58"/>
                    </a:lnTo>
                    <a:lnTo>
                      <a:pt x="161" y="58"/>
                    </a:lnTo>
                    <a:lnTo>
                      <a:pt x="163" y="58"/>
                    </a:lnTo>
                    <a:lnTo>
                      <a:pt x="163" y="60"/>
                    </a:lnTo>
                    <a:lnTo>
                      <a:pt x="165" y="60"/>
                    </a:lnTo>
                    <a:lnTo>
                      <a:pt x="165" y="62"/>
                    </a:lnTo>
                    <a:lnTo>
                      <a:pt x="167" y="63"/>
                    </a:lnTo>
                    <a:lnTo>
                      <a:pt x="169" y="65"/>
                    </a:lnTo>
                    <a:lnTo>
                      <a:pt x="171" y="65"/>
                    </a:lnTo>
                    <a:lnTo>
                      <a:pt x="173" y="67"/>
                    </a:lnTo>
                    <a:lnTo>
                      <a:pt x="171" y="67"/>
                    </a:lnTo>
                    <a:lnTo>
                      <a:pt x="171" y="69"/>
                    </a:lnTo>
                    <a:lnTo>
                      <a:pt x="171" y="71"/>
                    </a:lnTo>
                    <a:lnTo>
                      <a:pt x="173" y="71"/>
                    </a:lnTo>
                    <a:lnTo>
                      <a:pt x="173" y="73"/>
                    </a:lnTo>
                    <a:lnTo>
                      <a:pt x="175" y="75"/>
                    </a:lnTo>
                    <a:lnTo>
                      <a:pt x="175" y="77"/>
                    </a:lnTo>
                    <a:lnTo>
                      <a:pt x="173" y="81"/>
                    </a:lnTo>
                    <a:lnTo>
                      <a:pt x="175" y="81"/>
                    </a:lnTo>
                    <a:lnTo>
                      <a:pt x="175" y="83"/>
                    </a:lnTo>
                    <a:lnTo>
                      <a:pt x="175" y="85"/>
                    </a:lnTo>
                    <a:lnTo>
                      <a:pt x="175" y="87"/>
                    </a:lnTo>
                    <a:lnTo>
                      <a:pt x="177" y="87"/>
                    </a:lnTo>
                    <a:lnTo>
                      <a:pt x="178" y="88"/>
                    </a:lnTo>
                    <a:lnTo>
                      <a:pt x="178" y="90"/>
                    </a:lnTo>
                    <a:lnTo>
                      <a:pt x="180" y="90"/>
                    </a:lnTo>
                    <a:lnTo>
                      <a:pt x="182" y="90"/>
                    </a:lnTo>
                    <a:lnTo>
                      <a:pt x="182" y="92"/>
                    </a:lnTo>
                    <a:lnTo>
                      <a:pt x="182" y="94"/>
                    </a:lnTo>
                    <a:lnTo>
                      <a:pt x="184" y="94"/>
                    </a:lnTo>
                    <a:lnTo>
                      <a:pt x="186" y="96"/>
                    </a:lnTo>
                    <a:lnTo>
                      <a:pt x="188" y="98"/>
                    </a:lnTo>
                    <a:lnTo>
                      <a:pt x="188" y="96"/>
                    </a:lnTo>
                    <a:lnTo>
                      <a:pt x="190" y="98"/>
                    </a:lnTo>
                    <a:lnTo>
                      <a:pt x="190" y="100"/>
                    </a:lnTo>
                    <a:lnTo>
                      <a:pt x="190" y="102"/>
                    </a:lnTo>
                    <a:lnTo>
                      <a:pt x="192" y="102"/>
                    </a:lnTo>
                    <a:lnTo>
                      <a:pt x="194" y="104"/>
                    </a:lnTo>
                    <a:lnTo>
                      <a:pt x="192" y="106"/>
                    </a:lnTo>
                    <a:lnTo>
                      <a:pt x="190" y="108"/>
                    </a:lnTo>
                    <a:lnTo>
                      <a:pt x="192" y="108"/>
                    </a:lnTo>
                    <a:lnTo>
                      <a:pt x="190" y="111"/>
                    </a:lnTo>
                    <a:lnTo>
                      <a:pt x="188" y="113"/>
                    </a:lnTo>
                    <a:lnTo>
                      <a:pt x="188" y="115"/>
                    </a:lnTo>
                    <a:lnTo>
                      <a:pt x="190" y="117"/>
                    </a:lnTo>
                    <a:lnTo>
                      <a:pt x="190" y="119"/>
                    </a:lnTo>
                    <a:lnTo>
                      <a:pt x="192" y="121"/>
                    </a:lnTo>
                    <a:lnTo>
                      <a:pt x="194" y="123"/>
                    </a:lnTo>
                    <a:lnTo>
                      <a:pt x="192" y="123"/>
                    </a:lnTo>
                    <a:lnTo>
                      <a:pt x="192" y="125"/>
                    </a:lnTo>
                    <a:lnTo>
                      <a:pt x="194" y="125"/>
                    </a:lnTo>
                    <a:lnTo>
                      <a:pt x="196" y="127"/>
                    </a:lnTo>
                    <a:lnTo>
                      <a:pt x="198" y="127"/>
                    </a:lnTo>
                    <a:lnTo>
                      <a:pt x="198" y="129"/>
                    </a:lnTo>
                    <a:lnTo>
                      <a:pt x="202" y="131"/>
                    </a:lnTo>
                    <a:lnTo>
                      <a:pt x="202" y="129"/>
                    </a:lnTo>
                    <a:lnTo>
                      <a:pt x="203" y="131"/>
                    </a:lnTo>
                    <a:lnTo>
                      <a:pt x="207" y="133"/>
                    </a:lnTo>
                    <a:lnTo>
                      <a:pt x="207" y="135"/>
                    </a:lnTo>
                    <a:lnTo>
                      <a:pt x="207" y="136"/>
                    </a:lnTo>
                    <a:lnTo>
                      <a:pt x="209" y="136"/>
                    </a:lnTo>
                    <a:lnTo>
                      <a:pt x="211" y="136"/>
                    </a:lnTo>
                    <a:lnTo>
                      <a:pt x="213" y="136"/>
                    </a:lnTo>
                    <a:lnTo>
                      <a:pt x="213" y="138"/>
                    </a:lnTo>
                    <a:lnTo>
                      <a:pt x="215" y="138"/>
                    </a:lnTo>
                    <a:lnTo>
                      <a:pt x="217" y="138"/>
                    </a:lnTo>
                    <a:lnTo>
                      <a:pt x="209" y="146"/>
                    </a:lnTo>
                    <a:lnTo>
                      <a:pt x="194" y="161"/>
                    </a:lnTo>
                    <a:lnTo>
                      <a:pt x="192" y="163"/>
                    </a:lnTo>
                    <a:lnTo>
                      <a:pt x="188" y="165"/>
                    </a:lnTo>
                    <a:lnTo>
                      <a:pt x="186" y="167"/>
                    </a:lnTo>
                    <a:lnTo>
                      <a:pt x="182" y="169"/>
                    </a:lnTo>
                    <a:lnTo>
                      <a:pt x="178" y="169"/>
                    </a:lnTo>
                    <a:lnTo>
                      <a:pt x="177" y="171"/>
                    </a:lnTo>
                    <a:lnTo>
                      <a:pt x="169" y="175"/>
                    </a:lnTo>
                    <a:lnTo>
                      <a:pt x="167" y="175"/>
                    </a:lnTo>
                    <a:lnTo>
                      <a:pt x="159" y="173"/>
                    </a:lnTo>
                    <a:lnTo>
                      <a:pt x="157" y="173"/>
                    </a:lnTo>
                    <a:lnTo>
                      <a:pt x="155" y="173"/>
                    </a:lnTo>
                    <a:lnTo>
                      <a:pt x="150" y="173"/>
                    </a:lnTo>
                    <a:lnTo>
                      <a:pt x="148" y="173"/>
                    </a:lnTo>
                    <a:lnTo>
                      <a:pt x="144" y="173"/>
                    </a:lnTo>
                    <a:lnTo>
                      <a:pt x="136" y="171"/>
                    </a:lnTo>
                    <a:lnTo>
                      <a:pt x="123" y="165"/>
                    </a:lnTo>
                    <a:lnTo>
                      <a:pt x="119" y="163"/>
                    </a:lnTo>
                    <a:lnTo>
                      <a:pt x="111" y="159"/>
                    </a:lnTo>
                    <a:lnTo>
                      <a:pt x="104" y="156"/>
                    </a:lnTo>
                    <a:lnTo>
                      <a:pt x="96" y="152"/>
                    </a:lnTo>
                    <a:lnTo>
                      <a:pt x="92" y="152"/>
                    </a:lnTo>
                    <a:lnTo>
                      <a:pt x="90" y="152"/>
                    </a:lnTo>
                    <a:lnTo>
                      <a:pt x="88" y="150"/>
                    </a:lnTo>
                    <a:lnTo>
                      <a:pt x="88" y="148"/>
                    </a:lnTo>
                    <a:lnTo>
                      <a:pt x="86" y="148"/>
                    </a:lnTo>
                    <a:lnTo>
                      <a:pt x="82" y="144"/>
                    </a:lnTo>
                    <a:lnTo>
                      <a:pt x="81" y="144"/>
                    </a:lnTo>
                    <a:lnTo>
                      <a:pt x="79" y="142"/>
                    </a:lnTo>
                    <a:lnTo>
                      <a:pt x="77" y="142"/>
                    </a:lnTo>
                    <a:lnTo>
                      <a:pt x="75" y="142"/>
                    </a:lnTo>
                    <a:lnTo>
                      <a:pt x="75" y="144"/>
                    </a:lnTo>
                    <a:lnTo>
                      <a:pt x="73" y="146"/>
                    </a:lnTo>
                    <a:lnTo>
                      <a:pt x="73" y="144"/>
                    </a:lnTo>
                    <a:lnTo>
                      <a:pt x="75" y="144"/>
                    </a:lnTo>
                    <a:lnTo>
                      <a:pt x="75" y="142"/>
                    </a:lnTo>
                    <a:lnTo>
                      <a:pt x="71" y="142"/>
                    </a:lnTo>
                    <a:lnTo>
                      <a:pt x="71" y="140"/>
                    </a:lnTo>
                    <a:lnTo>
                      <a:pt x="71" y="138"/>
                    </a:lnTo>
                    <a:lnTo>
                      <a:pt x="69" y="138"/>
                    </a:lnTo>
                    <a:lnTo>
                      <a:pt x="67" y="138"/>
                    </a:lnTo>
                    <a:lnTo>
                      <a:pt x="65" y="138"/>
                    </a:lnTo>
                    <a:lnTo>
                      <a:pt x="63" y="138"/>
                    </a:lnTo>
                    <a:lnTo>
                      <a:pt x="48" y="140"/>
                    </a:lnTo>
                    <a:lnTo>
                      <a:pt x="42" y="140"/>
                    </a:lnTo>
                    <a:lnTo>
                      <a:pt x="29" y="142"/>
                    </a:lnTo>
                    <a:lnTo>
                      <a:pt x="23" y="142"/>
                    </a:lnTo>
                    <a:lnTo>
                      <a:pt x="21" y="142"/>
                    </a:lnTo>
                    <a:lnTo>
                      <a:pt x="21" y="140"/>
                    </a:lnTo>
                    <a:lnTo>
                      <a:pt x="19" y="140"/>
                    </a:lnTo>
                    <a:lnTo>
                      <a:pt x="19" y="138"/>
                    </a:lnTo>
                    <a:lnTo>
                      <a:pt x="17" y="138"/>
                    </a:lnTo>
                    <a:lnTo>
                      <a:pt x="15" y="138"/>
                    </a:lnTo>
                    <a:lnTo>
                      <a:pt x="15" y="136"/>
                    </a:lnTo>
                    <a:lnTo>
                      <a:pt x="13" y="136"/>
                    </a:lnTo>
                    <a:lnTo>
                      <a:pt x="13" y="135"/>
                    </a:lnTo>
                    <a:lnTo>
                      <a:pt x="11" y="135"/>
                    </a:lnTo>
                    <a:lnTo>
                      <a:pt x="10" y="135"/>
                    </a:lnTo>
                    <a:lnTo>
                      <a:pt x="10" y="133"/>
                    </a:lnTo>
                    <a:lnTo>
                      <a:pt x="11" y="131"/>
                    </a:lnTo>
                    <a:lnTo>
                      <a:pt x="11" y="129"/>
                    </a:lnTo>
                    <a:lnTo>
                      <a:pt x="15" y="127"/>
                    </a:lnTo>
                    <a:lnTo>
                      <a:pt x="17" y="127"/>
                    </a:lnTo>
                    <a:lnTo>
                      <a:pt x="17" y="125"/>
                    </a:lnTo>
                    <a:lnTo>
                      <a:pt x="15" y="123"/>
                    </a:lnTo>
                    <a:lnTo>
                      <a:pt x="15" y="121"/>
                    </a:lnTo>
                    <a:lnTo>
                      <a:pt x="15" y="117"/>
                    </a:lnTo>
                    <a:lnTo>
                      <a:pt x="13" y="115"/>
                    </a:lnTo>
                    <a:lnTo>
                      <a:pt x="13" y="113"/>
                    </a:lnTo>
                    <a:lnTo>
                      <a:pt x="13" y="111"/>
                    </a:lnTo>
                    <a:lnTo>
                      <a:pt x="13" y="108"/>
                    </a:lnTo>
                    <a:lnTo>
                      <a:pt x="15" y="108"/>
                    </a:lnTo>
                    <a:lnTo>
                      <a:pt x="13" y="106"/>
                    </a:lnTo>
                    <a:lnTo>
                      <a:pt x="13" y="104"/>
                    </a:lnTo>
                    <a:lnTo>
                      <a:pt x="13" y="102"/>
                    </a:lnTo>
                    <a:lnTo>
                      <a:pt x="15" y="102"/>
                    </a:lnTo>
                    <a:lnTo>
                      <a:pt x="15" y="100"/>
                    </a:lnTo>
                    <a:lnTo>
                      <a:pt x="17" y="100"/>
                    </a:lnTo>
                    <a:lnTo>
                      <a:pt x="17" y="96"/>
                    </a:lnTo>
                    <a:lnTo>
                      <a:pt x="19" y="96"/>
                    </a:lnTo>
                    <a:lnTo>
                      <a:pt x="19" y="94"/>
                    </a:lnTo>
                    <a:lnTo>
                      <a:pt x="19" y="92"/>
                    </a:lnTo>
                    <a:lnTo>
                      <a:pt x="21" y="88"/>
                    </a:lnTo>
                    <a:lnTo>
                      <a:pt x="21" y="87"/>
                    </a:lnTo>
                    <a:lnTo>
                      <a:pt x="21" y="83"/>
                    </a:lnTo>
                    <a:lnTo>
                      <a:pt x="21" y="81"/>
                    </a:lnTo>
                    <a:lnTo>
                      <a:pt x="23" y="79"/>
                    </a:lnTo>
                    <a:lnTo>
                      <a:pt x="23" y="77"/>
                    </a:lnTo>
                    <a:lnTo>
                      <a:pt x="23" y="79"/>
                    </a:lnTo>
                    <a:lnTo>
                      <a:pt x="25" y="77"/>
                    </a:lnTo>
                    <a:lnTo>
                      <a:pt x="23" y="77"/>
                    </a:lnTo>
                    <a:lnTo>
                      <a:pt x="25" y="77"/>
                    </a:lnTo>
                    <a:lnTo>
                      <a:pt x="25" y="75"/>
                    </a:lnTo>
                    <a:lnTo>
                      <a:pt x="25" y="73"/>
                    </a:lnTo>
                    <a:lnTo>
                      <a:pt x="27" y="73"/>
                    </a:lnTo>
                    <a:lnTo>
                      <a:pt x="27" y="71"/>
                    </a:lnTo>
                    <a:lnTo>
                      <a:pt x="25" y="71"/>
                    </a:lnTo>
                    <a:lnTo>
                      <a:pt x="25" y="69"/>
                    </a:lnTo>
                    <a:lnTo>
                      <a:pt x="27" y="69"/>
                    </a:lnTo>
                    <a:lnTo>
                      <a:pt x="29" y="67"/>
                    </a:lnTo>
                    <a:lnTo>
                      <a:pt x="29" y="65"/>
                    </a:lnTo>
                    <a:lnTo>
                      <a:pt x="29" y="63"/>
                    </a:lnTo>
                    <a:lnTo>
                      <a:pt x="29" y="62"/>
                    </a:lnTo>
                    <a:lnTo>
                      <a:pt x="29" y="60"/>
                    </a:lnTo>
                    <a:lnTo>
                      <a:pt x="27" y="56"/>
                    </a:lnTo>
                    <a:lnTo>
                      <a:pt x="25" y="54"/>
                    </a:lnTo>
                    <a:lnTo>
                      <a:pt x="23" y="52"/>
                    </a:lnTo>
                    <a:lnTo>
                      <a:pt x="21" y="50"/>
                    </a:lnTo>
                    <a:lnTo>
                      <a:pt x="19" y="48"/>
                    </a:lnTo>
                    <a:lnTo>
                      <a:pt x="17" y="46"/>
                    </a:lnTo>
                    <a:lnTo>
                      <a:pt x="15" y="44"/>
                    </a:lnTo>
                    <a:lnTo>
                      <a:pt x="13" y="42"/>
                    </a:lnTo>
                    <a:lnTo>
                      <a:pt x="15" y="42"/>
                    </a:lnTo>
                    <a:lnTo>
                      <a:pt x="13" y="40"/>
                    </a:lnTo>
                    <a:lnTo>
                      <a:pt x="13" y="37"/>
                    </a:lnTo>
                    <a:lnTo>
                      <a:pt x="11" y="35"/>
                    </a:lnTo>
                    <a:lnTo>
                      <a:pt x="11" y="33"/>
                    </a:lnTo>
                    <a:lnTo>
                      <a:pt x="11" y="31"/>
                    </a:lnTo>
                    <a:lnTo>
                      <a:pt x="11" y="29"/>
                    </a:lnTo>
                    <a:lnTo>
                      <a:pt x="10" y="29"/>
                    </a:lnTo>
                    <a:lnTo>
                      <a:pt x="10" y="27"/>
                    </a:lnTo>
                    <a:lnTo>
                      <a:pt x="8" y="23"/>
                    </a:lnTo>
                    <a:lnTo>
                      <a:pt x="6" y="21"/>
                    </a:lnTo>
                    <a:lnTo>
                      <a:pt x="6" y="19"/>
                    </a:lnTo>
                    <a:lnTo>
                      <a:pt x="6" y="17"/>
                    </a:lnTo>
                    <a:lnTo>
                      <a:pt x="4" y="15"/>
                    </a:lnTo>
                    <a:lnTo>
                      <a:pt x="2" y="15"/>
                    </a:lnTo>
                    <a:lnTo>
                      <a:pt x="2" y="14"/>
                    </a:lnTo>
                    <a:lnTo>
                      <a:pt x="2" y="12"/>
                    </a:lnTo>
                    <a:lnTo>
                      <a:pt x="0" y="10"/>
                    </a:lnTo>
                    <a:lnTo>
                      <a:pt x="0" y="8"/>
                    </a:lnTo>
                    <a:lnTo>
                      <a:pt x="2" y="8"/>
                    </a:lnTo>
                    <a:lnTo>
                      <a:pt x="13" y="4"/>
                    </a:lnTo>
                    <a:lnTo>
                      <a:pt x="17" y="2"/>
                    </a:lnTo>
                    <a:lnTo>
                      <a:pt x="23" y="2"/>
                    </a:lnTo>
                    <a:lnTo>
                      <a:pt x="31" y="2"/>
                    </a:lnTo>
                    <a:lnTo>
                      <a:pt x="34" y="2"/>
                    </a:lnTo>
                    <a:lnTo>
                      <a:pt x="46" y="2"/>
                    </a:lnTo>
                    <a:lnTo>
                      <a:pt x="71" y="2"/>
                    </a:lnTo>
                    <a:lnTo>
                      <a:pt x="79" y="2"/>
                    </a:lnTo>
                    <a:lnTo>
                      <a:pt x="102" y="2"/>
                    </a:lnTo>
                    <a:lnTo>
                      <a:pt x="109" y="2"/>
                    </a:lnTo>
                    <a:lnTo>
                      <a:pt x="115" y="4"/>
                    </a:lnTo>
                    <a:lnTo>
                      <a:pt x="117" y="0"/>
                    </a:lnTo>
                    <a:lnTo>
                      <a:pt x="121" y="0"/>
                    </a:lnTo>
                    <a:close/>
                  </a:path>
                </a:pathLst>
              </a:custGeom>
              <a:solidFill>
                <a:srgbClr val="664830"/>
              </a:solidFill>
              <a:ln w="6350">
                <a:solidFill>
                  <a:srgbClr val="E1E1E1"/>
                </a:solidFill>
                <a:prstDash val="solid"/>
                <a:round/>
                <a:headEnd/>
                <a:tailEnd/>
              </a:ln>
            </p:spPr>
            <p:txBody>
              <a:bodyPr/>
              <a:lstStyle/>
              <a:p>
                <a:endParaRPr lang="en-US"/>
              </a:p>
            </p:txBody>
          </p:sp>
          <p:sp>
            <p:nvSpPr>
              <p:cNvPr id="38041" name="Freeform 125"/>
              <p:cNvSpPr>
                <a:spLocks/>
              </p:cNvSpPr>
              <p:nvPr/>
            </p:nvSpPr>
            <p:spPr bwMode="auto">
              <a:xfrm>
                <a:off x="2999" y="2523"/>
                <a:ext cx="215" cy="188"/>
              </a:xfrm>
              <a:custGeom>
                <a:avLst/>
                <a:gdLst>
                  <a:gd name="T0" fmla="*/ 167 w 215"/>
                  <a:gd name="T1" fmla="*/ 6 h 188"/>
                  <a:gd name="T2" fmla="*/ 173 w 215"/>
                  <a:gd name="T3" fmla="*/ 10 h 188"/>
                  <a:gd name="T4" fmla="*/ 176 w 215"/>
                  <a:gd name="T5" fmla="*/ 11 h 188"/>
                  <a:gd name="T6" fmla="*/ 180 w 215"/>
                  <a:gd name="T7" fmla="*/ 11 h 188"/>
                  <a:gd name="T8" fmla="*/ 186 w 215"/>
                  <a:gd name="T9" fmla="*/ 13 h 188"/>
                  <a:gd name="T10" fmla="*/ 186 w 215"/>
                  <a:gd name="T11" fmla="*/ 19 h 188"/>
                  <a:gd name="T12" fmla="*/ 192 w 215"/>
                  <a:gd name="T13" fmla="*/ 17 h 188"/>
                  <a:gd name="T14" fmla="*/ 190 w 215"/>
                  <a:gd name="T15" fmla="*/ 23 h 188"/>
                  <a:gd name="T16" fmla="*/ 192 w 215"/>
                  <a:gd name="T17" fmla="*/ 29 h 188"/>
                  <a:gd name="T18" fmla="*/ 196 w 215"/>
                  <a:gd name="T19" fmla="*/ 31 h 188"/>
                  <a:gd name="T20" fmla="*/ 194 w 215"/>
                  <a:gd name="T21" fmla="*/ 34 h 188"/>
                  <a:gd name="T22" fmla="*/ 198 w 215"/>
                  <a:gd name="T23" fmla="*/ 40 h 188"/>
                  <a:gd name="T24" fmla="*/ 203 w 215"/>
                  <a:gd name="T25" fmla="*/ 44 h 188"/>
                  <a:gd name="T26" fmla="*/ 203 w 215"/>
                  <a:gd name="T27" fmla="*/ 46 h 188"/>
                  <a:gd name="T28" fmla="*/ 205 w 215"/>
                  <a:gd name="T29" fmla="*/ 46 h 188"/>
                  <a:gd name="T30" fmla="*/ 207 w 215"/>
                  <a:gd name="T31" fmla="*/ 58 h 188"/>
                  <a:gd name="T32" fmla="*/ 209 w 215"/>
                  <a:gd name="T33" fmla="*/ 63 h 188"/>
                  <a:gd name="T34" fmla="*/ 207 w 215"/>
                  <a:gd name="T35" fmla="*/ 73 h 188"/>
                  <a:gd name="T36" fmla="*/ 213 w 215"/>
                  <a:gd name="T37" fmla="*/ 88 h 188"/>
                  <a:gd name="T38" fmla="*/ 215 w 215"/>
                  <a:gd name="T39" fmla="*/ 130 h 188"/>
                  <a:gd name="T40" fmla="*/ 213 w 215"/>
                  <a:gd name="T41" fmla="*/ 136 h 188"/>
                  <a:gd name="T42" fmla="*/ 215 w 215"/>
                  <a:gd name="T43" fmla="*/ 157 h 188"/>
                  <a:gd name="T44" fmla="*/ 194 w 215"/>
                  <a:gd name="T45" fmla="*/ 184 h 188"/>
                  <a:gd name="T46" fmla="*/ 188 w 215"/>
                  <a:gd name="T47" fmla="*/ 173 h 188"/>
                  <a:gd name="T48" fmla="*/ 169 w 215"/>
                  <a:gd name="T49" fmla="*/ 167 h 188"/>
                  <a:gd name="T50" fmla="*/ 155 w 215"/>
                  <a:gd name="T51" fmla="*/ 165 h 188"/>
                  <a:gd name="T52" fmla="*/ 138 w 215"/>
                  <a:gd name="T53" fmla="*/ 165 h 188"/>
                  <a:gd name="T54" fmla="*/ 90 w 215"/>
                  <a:gd name="T55" fmla="*/ 167 h 188"/>
                  <a:gd name="T56" fmla="*/ 59 w 215"/>
                  <a:gd name="T57" fmla="*/ 177 h 188"/>
                  <a:gd name="T58" fmla="*/ 50 w 215"/>
                  <a:gd name="T59" fmla="*/ 180 h 188"/>
                  <a:gd name="T60" fmla="*/ 29 w 215"/>
                  <a:gd name="T61" fmla="*/ 182 h 188"/>
                  <a:gd name="T62" fmla="*/ 11 w 215"/>
                  <a:gd name="T63" fmla="*/ 165 h 188"/>
                  <a:gd name="T64" fmla="*/ 4 w 215"/>
                  <a:gd name="T65" fmla="*/ 150 h 188"/>
                  <a:gd name="T66" fmla="*/ 4 w 215"/>
                  <a:gd name="T67" fmla="*/ 146 h 188"/>
                  <a:gd name="T68" fmla="*/ 9 w 215"/>
                  <a:gd name="T69" fmla="*/ 144 h 188"/>
                  <a:gd name="T70" fmla="*/ 7 w 215"/>
                  <a:gd name="T71" fmla="*/ 138 h 188"/>
                  <a:gd name="T72" fmla="*/ 4 w 215"/>
                  <a:gd name="T73" fmla="*/ 130 h 188"/>
                  <a:gd name="T74" fmla="*/ 13 w 215"/>
                  <a:gd name="T75" fmla="*/ 125 h 188"/>
                  <a:gd name="T76" fmla="*/ 21 w 215"/>
                  <a:gd name="T77" fmla="*/ 121 h 188"/>
                  <a:gd name="T78" fmla="*/ 21 w 215"/>
                  <a:gd name="T79" fmla="*/ 119 h 188"/>
                  <a:gd name="T80" fmla="*/ 23 w 215"/>
                  <a:gd name="T81" fmla="*/ 115 h 188"/>
                  <a:gd name="T82" fmla="*/ 27 w 215"/>
                  <a:gd name="T83" fmla="*/ 113 h 188"/>
                  <a:gd name="T84" fmla="*/ 29 w 215"/>
                  <a:gd name="T85" fmla="*/ 107 h 188"/>
                  <a:gd name="T86" fmla="*/ 27 w 215"/>
                  <a:gd name="T87" fmla="*/ 106 h 188"/>
                  <a:gd name="T88" fmla="*/ 29 w 215"/>
                  <a:gd name="T89" fmla="*/ 100 h 188"/>
                  <a:gd name="T90" fmla="*/ 32 w 215"/>
                  <a:gd name="T91" fmla="*/ 98 h 188"/>
                  <a:gd name="T92" fmla="*/ 31 w 215"/>
                  <a:gd name="T93" fmla="*/ 88 h 188"/>
                  <a:gd name="T94" fmla="*/ 32 w 215"/>
                  <a:gd name="T95" fmla="*/ 86 h 188"/>
                  <a:gd name="T96" fmla="*/ 32 w 215"/>
                  <a:gd name="T97" fmla="*/ 81 h 188"/>
                  <a:gd name="T98" fmla="*/ 38 w 215"/>
                  <a:gd name="T99" fmla="*/ 79 h 188"/>
                  <a:gd name="T100" fmla="*/ 44 w 215"/>
                  <a:gd name="T101" fmla="*/ 73 h 188"/>
                  <a:gd name="T102" fmla="*/ 50 w 215"/>
                  <a:gd name="T103" fmla="*/ 77 h 188"/>
                  <a:gd name="T104" fmla="*/ 61 w 215"/>
                  <a:gd name="T105" fmla="*/ 81 h 188"/>
                  <a:gd name="T106" fmla="*/ 69 w 215"/>
                  <a:gd name="T107" fmla="*/ 82 h 188"/>
                  <a:gd name="T108" fmla="*/ 77 w 215"/>
                  <a:gd name="T109" fmla="*/ 71 h 188"/>
                  <a:gd name="T110" fmla="*/ 84 w 215"/>
                  <a:gd name="T111" fmla="*/ 63 h 188"/>
                  <a:gd name="T112" fmla="*/ 96 w 215"/>
                  <a:gd name="T113" fmla="*/ 59 h 188"/>
                  <a:gd name="T114" fmla="*/ 125 w 215"/>
                  <a:gd name="T115" fmla="*/ 44 h 188"/>
                  <a:gd name="T116" fmla="*/ 138 w 215"/>
                  <a:gd name="T117" fmla="*/ 17 h 188"/>
                  <a:gd name="T118" fmla="*/ 146 w 215"/>
                  <a:gd name="T119" fmla="*/ 6 h 188"/>
                  <a:gd name="T120" fmla="*/ 150 w 215"/>
                  <a:gd name="T121" fmla="*/ 2 h 188"/>
                  <a:gd name="T122" fmla="*/ 153 w 215"/>
                  <a:gd name="T123" fmla="*/ 0 h 1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188"/>
                  <a:gd name="T188" fmla="*/ 215 w 215"/>
                  <a:gd name="T189" fmla="*/ 188 h 1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188">
                    <a:moveTo>
                      <a:pt x="157" y="2"/>
                    </a:moveTo>
                    <a:lnTo>
                      <a:pt x="157" y="0"/>
                    </a:lnTo>
                    <a:lnTo>
                      <a:pt x="161" y="4"/>
                    </a:lnTo>
                    <a:lnTo>
                      <a:pt x="163" y="6"/>
                    </a:lnTo>
                    <a:lnTo>
                      <a:pt x="167" y="6"/>
                    </a:lnTo>
                    <a:lnTo>
                      <a:pt x="169" y="8"/>
                    </a:lnTo>
                    <a:lnTo>
                      <a:pt x="169" y="6"/>
                    </a:lnTo>
                    <a:lnTo>
                      <a:pt x="171" y="6"/>
                    </a:lnTo>
                    <a:lnTo>
                      <a:pt x="171" y="8"/>
                    </a:lnTo>
                    <a:lnTo>
                      <a:pt x="173" y="8"/>
                    </a:lnTo>
                    <a:lnTo>
                      <a:pt x="173" y="10"/>
                    </a:lnTo>
                    <a:lnTo>
                      <a:pt x="171" y="11"/>
                    </a:lnTo>
                    <a:lnTo>
                      <a:pt x="173" y="11"/>
                    </a:lnTo>
                    <a:lnTo>
                      <a:pt x="174" y="11"/>
                    </a:lnTo>
                    <a:lnTo>
                      <a:pt x="176" y="11"/>
                    </a:lnTo>
                    <a:lnTo>
                      <a:pt x="176" y="10"/>
                    </a:lnTo>
                    <a:lnTo>
                      <a:pt x="178" y="11"/>
                    </a:lnTo>
                    <a:lnTo>
                      <a:pt x="180" y="11"/>
                    </a:lnTo>
                    <a:lnTo>
                      <a:pt x="180" y="13"/>
                    </a:lnTo>
                    <a:lnTo>
                      <a:pt x="184" y="15"/>
                    </a:lnTo>
                    <a:lnTo>
                      <a:pt x="184" y="13"/>
                    </a:lnTo>
                    <a:lnTo>
                      <a:pt x="186" y="13"/>
                    </a:lnTo>
                    <a:lnTo>
                      <a:pt x="186" y="15"/>
                    </a:lnTo>
                    <a:lnTo>
                      <a:pt x="186" y="17"/>
                    </a:lnTo>
                    <a:lnTo>
                      <a:pt x="186" y="19"/>
                    </a:lnTo>
                    <a:lnTo>
                      <a:pt x="188" y="19"/>
                    </a:lnTo>
                    <a:lnTo>
                      <a:pt x="188" y="17"/>
                    </a:lnTo>
                    <a:lnTo>
                      <a:pt x="190" y="17"/>
                    </a:lnTo>
                    <a:lnTo>
                      <a:pt x="192" y="17"/>
                    </a:lnTo>
                    <a:lnTo>
                      <a:pt x="192" y="19"/>
                    </a:lnTo>
                    <a:lnTo>
                      <a:pt x="190" y="21"/>
                    </a:lnTo>
                    <a:lnTo>
                      <a:pt x="190" y="23"/>
                    </a:lnTo>
                    <a:lnTo>
                      <a:pt x="190" y="25"/>
                    </a:lnTo>
                    <a:lnTo>
                      <a:pt x="190" y="29"/>
                    </a:lnTo>
                    <a:lnTo>
                      <a:pt x="192" y="29"/>
                    </a:lnTo>
                    <a:lnTo>
                      <a:pt x="194" y="31"/>
                    </a:lnTo>
                    <a:lnTo>
                      <a:pt x="192" y="33"/>
                    </a:lnTo>
                    <a:lnTo>
                      <a:pt x="194" y="33"/>
                    </a:lnTo>
                    <a:lnTo>
                      <a:pt x="194" y="31"/>
                    </a:lnTo>
                    <a:lnTo>
                      <a:pt x="196" y="31"/>
                    </a:lnTo>
                    <a:lnTo>
                      <a:pt x="198" y="33"/>
                    </a:lnTo>
                    <a:lnTo>
                      <a:pt x="194" y="34"/>
                    </a:lnTo>
                    <a:lnTo>
                      <a:pt x="198" y="36"/>
                    </a:lnTo>
                    <a:lnTo>
                      <a:pt x="198" y="38"/>
                    </a:lnTo>
                    <a:lnTo>
                      <a:pt x="198" y="40"/>
                    </a:lnTo>
                    <a:lnTo>
                      <a:pt x="199" y="40"/>
                    </a:lnTo>
                    <a:lnTo>
                      <a:pt x="199" y="38"/>
                    </a:lnTo>
                    <a:lnTo>
                      <a:pt x="201" y="40"/>
                    </a:lnTo>
                    <a:lnTo>
                      <a:pt x="201" y="44"/>
                    </a:lnTo>
                    <a:lnTo>
                      <a:pt x="203" y="44"/>
                    </a:lnTo>
                    <a:lnTo>
                      <a:pt x="203" y="42"/>
                    </a:lnTo>
                    <a:lnTo>
                      <a:pt x="205" y="44"/>
                    </a:lnTo>
                    <a:lnTo>
                      <a:pt x="203" y="44"/>
                    </a:lnTo>
                    <a:lnTo>
                      <a:pt x="203" y="46"/>
                    </a:lnTo>
                    <a:lnTo>
                      <a:pt x="205" y="46"/>
                    </a:lnTo>
                    <a:lnTo>
                      <a:pt x="207" y="46"/>
                    </a:lnTo>
                    <a:lnTo>
                      <a:pt x="205" y="46"/>
                    </a:lnTo>
                    <a:lnTo>
                      <a:pt x="207" y="48"/>
                    </a:lnTo>
                    <a:lnTo>
                      <a:pt x="207" y="50"/>
                    </a:lnTo>
                    <a:lnTo>
                      <a:pt x="209" y="50"/>
                    </a:lnTo>
                    <a:lnTo>
                      <a:pt x="209" y="52"/>
                    </a:lnTo>
                    <a:lnTo>
                      <a:pt x="207" y="58"/>
                    </a:lnTo>
                    <a:lnTo>
                      <a:pt x="205" y="59"/>
                    </a:lnTo>
                    <a:lnTo>
                      <a:pt x="207" y="61"/>
                    </a:lnTo>
                    <a:lnTo>
                      <a:pt x="209" y="61"/>
                    </a:lnTo>
                    <a:lnTo>
                      <a:pt x="209" y="63"/>
                    </a:lnTo>
                    <a:lnTo>
                      <a:pt x="207" y="65"/>
                    </a:lnTo>
                    <a:lnTo>
                      <a:pt x="207" y="67"/>
                    </a:lnTo>
                    <a:lnTo>
                      <a:pt x="207" y="69"/>
                    </a:lnTo>
                    <a:lnTo>
                      <a:pt x="207" y="71"/>
                    </a:lnTo>
                    <a:lnTo>
                      <a:pt x="207" y="73"/>
                    </a:lnTo>
                    <a:lnTo>
                      <a:pt x="209" y="75"/>
                    </a:lnTo>
                    <a:lnTo>
                      <a:pt x="209" y="79"/>
                    </a:lnTo>
                    <a:lnTo>
                      <a:pt x="211" y="82"/>
                    </a:lnTo>
                    <a:lnTo>
                      <a:pt x="213" y="86"/>
                    </a:lnTo>
                    <a:lnTo>
                      <a:pt x="213" y="88"/>
                    </a:lnTo>
                    <a:lnTo>
                      <a:pt x="215" y="102"/>
                    </a:lnTo>
                    <a:lnTo>
                      <a:pt x="215" y="107"/>
                    </a:lnTo>
                    <a:lnTo>
                      <a:pt x="215" y="111"/>
                    </a:lnTo>
                    <a:lnTo>
                      <a:pt x="215" y="115"/>
                    </a:lnTo>
                    <a:lnTo>
                      <a:pt x="215" y="123"/>
                    </a:lnTo>
                    <a:lnTo>
                      <a:pt x="215" y="130"/>
                    </a:lnTo>
                    <a:lnTo>
                      <a:pt x="213" y="132"/>
                    </a:lnTo>
                    <a:lnTo>
                      <a:pt x="213" y="134"/>
                    </a:lnTo>
                    <a:lnTo>
                      <a:pt x="213" y="136"/>
                    </a:lnTo>
                    <a:lnTo>
                      <a:pt x="213" y="138"/>
                    </a:lnTo>
                    <a:lnTo>
                      <a:pt x="213" y="140"/>
                    </a:lnTo>
                    <a:lnTo>
                      <a:pt x="211" y="142"/>
                    </a:lnTo>
                    <a:lnTo>
                      <a:pt x="211" y="144"/>
                    </a:lnTo>
                    <a:lnTo>
                      <a:pt x="211" y="146"/>
                    </a:lnTo>
                    <a:lnTo>
                      <a:pt x="215" y="157"/>
                    </a:lnTo>
                    <a:lnTo>
                      <a:pt x="211" y="165"/>
                    </a:lnTo>
                    <a:lnTo>
                      <a:pt x="209" y="177"/>
                    </a:lnTo>
                    <a:lnTo>
                      <a:pt x="207" y="184"/>
                    </a:lnTo>
                    <a:lnTo>
                      <a:pt x="207" y="186"/>
                    </a:lnTo>
                    <a:lnTo>
                      <a:pt x="205" y="188"/>
                    </a:lnTo>
                    <a:lnTo>
                      <a:pt x="194" y="184"/>
                    </a:lnTo>
                    <a:lnTo>
                      <a:pt x="192" y="182"/>
                    </a:lnTo>
                    <a:lnTo>
                      <a:pt x="194" y="180"/>
                    </a:lnTo>
                    <a:lnTo>
                      <a:pt x="192" y="178"/>
                    </a:lnTo>
                    <a:lnTo>
                      <a:pt x="190" y="175"/>
                    </a:lnTo>
                    <a:lnTo>
                      <a:pt x="190" y="173"/>
                    </a:lnTo>
                    <a:lnTo>
                      <a:pt x="188" y="173"/>
                    </a:lnTo>
                    <a:lnTo>
                      <a:pt x="186" y="173"/>
                    </a:lnTo>
                    <a:lnTo>
                      <a:pt x="174" y="169"/>
                    </a:lnTo>
                    <a:lnTo>
                      <a:pt x="173" y="169"/>
                    </a:lnTo>
                    <a:lnTo>
                      <a:pt x="171" y="167"/>
                    </a:lnTo>
                    <a:lnTo>
                      <a:pt x="169" y="167"/>
                    </a:lnTo>
                    <a:lnTo>
                      <a:pt x="167" y="167"/>
                    </a:lnTo>
                    <a:lnTo>
                      <a:pt x="165" y="167"/>
                    </a:lnTo>
                    <a:lnTo>
                      <a:pt x="161" y="165"/>
                    </a:lnTo>
                    <a:lnTo>
                      <a:pt x="157" y="165"/>
                    </a:lnTo>
                    <a:lnTo>
                      <a:pt x="155" y="165"/>
                    </a:lnTo>
                    <a:lnTo>
                      <a:pt x="153" y="165"/>
                    </a:lnTo>
                    <a:lnTo>
                      <a:pt x="148" y="165"/>
                    </a:lnTo>
                    <a:lnTo>
                      <a:pt x="144" y="165"/>
                    </a:lnTo>
                    <a:lnTo>
                      <a:pt x="142" y="165"/>
                    </a:lnTo>
                    <a:lnTo>
                      <a:pt x="138" y="165"/>
                    </a:lnTo>
                    <a:lnTo>
                      <a:pt x="136" y="165"/>
                    </a:lnTo>
                    <a:lnTo>
                      <a:pt x="127" y="165"/>
                    </a:lnTo>
                    <a:lnTo>
                      <a:pt x="125" y="165"/>
                    </a:lnTo>
                    <a:lnTo>
                      <a:pt x="113" y="165"/>
                    </a:lnTo>
                    <a:lnTo>
                      <a:pt x="90" y="167"/>
                    </a:lnTo>
                    <a:lnTo>
                      <a:pt x="82" y="169"/>
                    </a:lnTo>
                    <a:lnTo>
                      <a:pt x="80" y="169"/>
                    </a:lnTo>
                    <a:lnTo>
                      <a:pt x="59" y="177"/>
                    </a:lnTo>
                    <a:lnTo>
                      <a:pt x="55" y="178"/>
                    </a:lnTo>
                    <a:lnTo>
                      <a:pt x="54" y="178"/>
                    </a:lnTo>
                    <a:lnTo>
                      <a:pt x="52" y="178"/>
                    </a:lnTo>
                    <a:lnTo>
                      <a:pt x="52" y="180"/>
                    </a:lnTo>
                    <a:lnTo>
                      <a:pt x="50" y="180"/>
                    </a:lnTo>
                    <a:lnTo>
                      <a:pt x="44" y="182"/>
                    </a:lnTo>
                    <a:lnTo>
                      <a:pt x="40" y="184"/>
                    </a:lnTo>
                    <a:lnTo>
                      <a:pt x="38" y="186"/>
                    </a:lnTo>
                    <a:lnTo>
                      <a:pt x="34" y="188"/>
                    </a:lnTo>
                    <a:lnTo>
                      <a:pt x="29" y="182"/>
                    </a:lnTo>
                    <a:lnTo>
                      <a:pt x="25" y="178"/>
                    </a:lnTo>
                    <a:lnTo>
                      <a:pt x="19" y="173"/>
                    </a:lnTo>
                    <a:lnTo>
                      <a:pt x="17" y="171"/>
                    </a:lnTo>
                    <a:lnTo>
                      <a:pt x="11" y="165"/>
                    </a:lnTo>
                    <a:lnTo>
                      <a:pt x="7" y="161"/>
                    </a:lnTo>
                    <a:lnTo>
                      <a:pt x="0" y="154"/>
                    </a:lnTo>
                    <a:lnTo>
                      <a:pt x="2" y="154"/>
                    </a:lnTo>
                    <a:lnTo>
                      <a:pt x="2" y="152"/>
                    </a:lnTo>
                    <a:lnTo>
                      <a:pt x="4" y="150"/>
                    </a:lnTo>
                    <a:lnTo>
                      <a:pt x="2" y="148"/>
                    </a:lnTo>
                    <a:lnTo>
                      <a:pt x="2" y="146"/>
                    </a:lnTo>
                    <a:lnTo>
                      <a:pt x="4" y="146"/>
                    </a:lnTo>
                    <a:lnTo>
                      <a:pt x="6" y="144"/>
                    </a:lnTo>
                    <a:lnTo>
                      <a:pt x="7" y="144"/>
                    </a:lnTo>
                    <a:lnTo>
                      <a:pt x="9" y="144"/>
                    </a:lnTo>
                    <a:lnTo>
                      <a:pt x="7" y="142"/>
                    </a:lnTo>
                    <a:lnTo>
                      <a:pt x="7" y="140"/>
                    </a:lnTo>
                    <a:lnTo>
                      <a:pt x="7" y="138"/>
                    </a:lnTo>
                    <a:lnTo>
                      <a:pt x="6" y="136"/>
                    </a:lnTo>
                    <a:lnTo>
                      <a:pt x="6" y="134"/>
                    </a:lnTo>
                    <a:lnTo>
                      <a:pt x="4" y="134"/>
                    </a:lnTo>
                    <a:lnTo>
                      <a:pt x="4" y="132"/>
                    </a:lnTo>
                    <a:lnTo>
                      <a:pt x="4" y="130"/>
                    </a:lnTo>
                    <a:lnTo>
                      <a:pt x="6" y="129"/>
                    </a:lnTo>
                    <a:lnTo>
                      <a:pt x="7" y="129"/>
                    </a:lnTo>
                    <a:lnTo>
                      <a:pt x="9" y="129"/>
                    </a:lnTo>
                    <a:lnTo>
                      <a:pt x="11" y="127"/>
                    </a:lnTo>
                    <a:lnTo>
                      <a:pt x="13" y="125"/>
                    </a:lnTo>
                    <a:lnTo>
                      <a:pt x="15" y="125"/>
                    </a:lnTo>
                    <a:lnTo>
                      <a:pt x="15" y="123"/>
                    </a:lnTo>
                    <a:lnTo>
                      <a:pt x="19" y="125"/>
                    </a:lnTo>
                    <a:lnTo>
                      <a:pt x="21" y="123"/>
                    </a:lnTo>
                    <a:lnTo>
                      <a:pt x="21" y="121"/>
                    </a:lnTo>
                    <a:lnTo>
                      <a:pt x="23" y="119"/>
                    </a:lnTo>
                    <a:lnTo>
                      <a:pt x="21" y="119"/>
                    </a:lnTo>
                    <a:lnTo>
                      <a:pt x="21" y="117"/>
                    </a:lnTo>
                    <a:lnTo>
                      <a:pt x="21" y="115"/>
                    </a:lnTo>
                    <a:lnTo>
                      <a:pt x="23" y="115"/>
                    </a:lnTo>
                    <a:lnTo>
                      <a:pt x="25" y="115"/>
                    </a:lnTo>
                    <a:lnTo>
                      <a:pt x="27" y="115"/>
                    </a:lnTo>
                    <a:lnTo>
                      <a:pt x="27" y="113"/>
                    </a:lnTo>
                    <a:lnTo>
                      <a:pt x="29" y="113"/>
                    </a:lnTo>
                    <a:lnTo>
                      <a:pt x="29" y="111"/>
                    </a:lnTo>
                    <a:lnTo>
                      <a:pt x="29" y="109"/>
                    </a:lnTo>
                    <a:lnTo>
                      <a:pt x="29" y="107"/>
                    </a:lnTo>
                    <a:lnTo>
                      <a:pt x="29" y="106"/>
                    </a:lnTo>
                    <a:lnTo>
                      <a:pt x="29" y="107"/>
                    </a:lnTo>
                    <a:lnTo>
                      <a:pt x="27" y="107"/>
                    </a:lnTo>
                    <a:lnTo>
                      <a:pt x="27" y="106"/>
                    </a:lnTo>
                    <a:lnTo>
                      <a:pt x="29" y="104"/>
                    </a:lnTo>
                    <a:lnTo>
                      <a:pt x="29" y="102"/>
                    </a:lnTo>
                    <a:lnTo>
                      <a:pt x="27" y="102"/>
                    </a:lnTo>
                    <a:lnTo>
                      <a:pt x="29" y="100"/>
                    </a:lnTo>
                    <a:lnTo>
                      <a:pt x="31" y="100"/>
                    </a:lnTo>
                    <a:lnTo>
                      <a:pt x="32" y="98"/>
                    </a:lnTo>
                    <a:lnTo>
                      <a:pt x="31" y="96"/>
                    </a:lnTo>
                    <a:lnTo>
                      <a:pt x="31" y="98"/>
                    </a:lnTo>
                    <a:lnTo>
                      <a:pt x="29" y="98"/>
                    </a:lnTo>
                    <a:lnTo>
                      <a:pt x="29" y="94"/>
                    </a:lnTo>
                    <a:lnTo>
                      <a:pt x="29" y="92"/>
                    </a:lnTo>
                    <a:lnTo>
                      <a:pt x="31" y="88"/>
                    </a:lnTo>
                    <a:lnTo>
                      <a:pt x="32" y="88"/>
                    </a:lnTo>
                    <a:lnTo>
                      <a:pt x="34" y="90"/>
                    </a:lnTo>
                    <a:lnTo>
                      <a:pt x="34" y="88"/>
                    </a:lnTo>
                    <a:lnTo>
                      <a:pt x="32" y="86"/>
                    </a:lnTo>
                    <a:lnTo>
                      <a:pt x="32" y="84"/>
                    </a:lnTo>
                    <a:lnTo>
                      <a:pt x="32" y="82"/>
                    </a:lnTo>
                    <a:lnTo>
                      <a:pt x="32" y="81"/>
                    </a:lnTo>
                    <a:lnTo>
                      <a:pt x="34" y="82"/>
                    </a:lnTo>
                    <a:lnTo>
                      <a:pt x="34" y="81"/>
                    </a:lnTo>
                    <a:lnTo>
                      <a:pt x="36" y="79"/>
                    </a:lnTo>
                    <a:lnTo>
                      <a:pt x="38" y="79"/>
                    </a:lnTo>
                    <a:lnTo>
                      <a:pt x="40" y="77"/>
                    </a:lnTo>
                    <a:lnTo>
                      <a:pt x="40" y="75"/>
                    </a:lnTo>
                    <a:lnTo>
                      <a:pt x="42" y="73"/>
                    </a:lnTo>
                    <a:lnTo>
                      <a:pt x="44" y="73"/>
                    </a:lnTo>
                    <a:lnTo>
                      <a:pt x="46" y="73"/>
                    </a:lnTo>
                    <a:lnTo>
                      <a:pt x="48" y="75"/>
                    </a:lnTo>
                    <a:lnTo>
                      <a:pt x="50" y="75"/>
                    </a:lnTo>
                    <a:lnTo>
                      <a:pt x="50" y="77"/>
                    </a:lnTo>
                    <a:lnTo>
                      <a:pt x="52" y="77"/>
                    </a:lnTo>
                    <a:lnTo>
                      <a:pt x="57" y="79"/>
                    </a:lnTo>
                    <a:lnTo>
                      <a:pt x="57" y="81"/>
                    </a:lnTo>
                    <a:lnTo>
                      <a:pt x="61" y="81"/>
                    </a:lnTo>
                    <a:lnTo>
                      <a:pt x="63" y="81"/>
                    </a:lnTo>
                    <a:lnTo>
                      <a:pt x="65" y="82"/>
                    </a:lnTo>
                    <a:lnTo>
                      <a:pt x="69" y="84"/>
                    </a:lnTo>
                    <a:lnTo>
                      <a:pt x="69" y="82"/>
                    </a:lnTo>
                    <a:lnTo>
                      <a:pt x="71" y="81"/>
                    </a:lnTo>
                    <a:lnTo>
                      <a:pt x="73" y="79"/>
                    </a:lnTo>
                    <a:lnTo>
                      <a:pt x="73" y="77"/>
                    </a:lnTo>
                    <a:lnTo>
                      <a:pt x="75" y="75"/>
                    </a:lnTo>
                    <a:lnTo>
                      <a:pt x="77" y="71"/>
                    </a:lnTo>
                    <a:lnTo>
                      <a:pt x="79" y="71"/>
                    </a:lnTo>
                    <a:lnTo>
                      <a:pt x="80" y="69"/>
                    </a:lnTo>
                    <a:lnTo>
                      <a:pt x="82" y="67"/>
                    </a:lnTo>
                    <a:lnTo>
                      <a:pt x="84" y="65"/>
                    </a:lnTo>
                    <a:lnTo>
                      <a:pt x="84" y="63"/>
                    </a:lnTo>
                    <a:lnTo>
                      <a:pt x="84" y="61"/>
                    </a:lnTo>
                    <a:lnTo>
                      <a:pt x="82" y="61"/>
                    </a:lnTo>
                    <a:lnTo>
                      <a:pt x="82" y="59"/>
                    </a:lnTo>
                    <a:lnTo>
                      <a:pt x="96" y="59"/>
                    </a:lnTo>
                    <a:lnTo>
                      <a:pt x="119" y="56"/>
                    </a:lnTo>
                    <a:lnTo>
                      <a:pt x="121" y="52"/>
                    </a:lnTo>
                    <a:lnTo>
                      <a:pt x="123" y="48"/>
                    </a:lnTo>
                    <a:lnTo>
                      <a:pt x="125" y="44"/>
                    </a:lnTo>
                    <a:lnTo>
                      <a:pt x="127" y="42"/>
                    </a:lnTo>
                    <a:lnTo>
                      <a:pt x="128" y="38"/>
                    </a:lnTo>
                    <a:lnTo>
                      <a:pt x="136" y="23"/>
                    </a:lnTo>
                    <a:lnTo>
                      <a:pt x="136" y="21"/>
                    </a:lnTo>
                    <a:lnTo>
                      <a:pt x="138" y="17"/>
                    </a:lnTo>
                    <a:lnTo>
                      <a:pt x="140" y="15"/>
                    </a:lnTo>
                    <a:lnTo>
                      <a:pt x="142" y="11"/>
                    </a:lnTo>
                    <a:lnTo>
                      <a:pt x="144" y="10"/>
                    </a:lnTo>
                    <a:lnTo>
                      <a:pt x="146" y="6"/>
                    </a:lnTo>
                    <a:lnTo>
                      <a:pt x="148" y="4"/>
                    </a:lnTo>
                    <a:lnTo>
                      <a:pt x="148" y="2"/>
                    </a:lnTo>
                    <a:lnTo>
                      <a:pt x="150" y="2"/>
                    </a:lnTo>
                    <a:lnTo>
                      <a:pt x="151" y="2"/>
                    </a:lnTo>
                    <a:lnTo>
                      <a:pt x="151" y="0"/>
                    </a:lnTo>
                    <a:lnTo>
                      <a:pt x="153" y="0"/>
                    </a:lnTo>
                    <a:lnTo>
                      <a:pt x="155" y="2"/>
                    </a:lnTo>
                    <a:lnTo>
                      <a:pt x="157" y="2"/>
                    </a:lnTo>
                    <a:close/>
                  </a:path>
                </a:pathLst>
              </a:custGeom>
              <a:solidFill>
                <a:srgbClr val="8F7651"/>
              </a:solidFill>
              <a:ln w="6350">
                <a:solidFill>
                  <a:srgbClr val="E1E1E1"/>
                </a:solidFill>
                <a:prstDash val="solid"/>
                <a:round/>
                <a:headEnd/>
                <a:tailEnd/>
              </a:ln>
            </p:spPr>
            <p:txBody>
              <a:bodyPr/>
              <a:lstStyle/>
              <a:p>
                <a:endParaRPr lang="en-US"/>
              </a:p>
            </p:txBody>
          </p:sp>
          <p:sp>
            <p:nvSpPr>
              <p:cNvPr id="38042" name="Freeform 126"/>
              <p:cNvSpPr>
                <a:spLocks/>
              </p:cNvSpPr>
              <p:nvPr/>
            </p:nvSpPr>
            <p:spPr bwMode="auto">
              <a:xfrm>
                <a:off x="1755" y="1985"/>
                <a:ext cx="209" cy="142"/>
              </a:xfrm>
              <a:custGeom>
                <a:avLst/>
                <a:gdLst>
                  <a:gd name="T0" fmla="*/ 163 w 209"/>
                  <a:gd name="T1" fmla="*/ 10 h 142"/>
                  <a:gd name="T2" fmla="*/ 163 w 209"/>
                  <a:gd name="T3" fmla="*/ 27 h 142"/>
                  <a:gd name="T4" fmla="*/ 178 w 209"/>
                  <a:gd name="T5" fmla="*/ 37 h 142"/>
                  <a:gd name="T6" fmla="*/ 178 w 209"/>
                  <a:gd name="T7" fmla="*/ 46 h 142"/>
                  <a:gd name="T8" fmla="*/ 178 w 209"/>
                  <a:gd name="T9" fmla="*/ 58 h 142"/>
                  <a:gd name="T10" fmla="*/ 180 w 209"/>
                  <a:gd name="T11" fmla="*/ 69 h 142"/>
                  <a:gd name="T12" fmla="*/ 182 w 209"/>
                  <a:gd name="T13" fmla="*/ 75 h 142"/>
                  <a:gd name="T14" fmla="*/ 174 w 209"/>
                  <a:gd name="T15" fmla="*/ 81 h 142"/>
                  <a:gd name="T16" fmla="*/ 196 w 209"/>
                  <a:gd name="T17" fmla="*/ 98 h 142"/>
                  <a:gd name="T18" fmla="*/ 190 w 209"/>
                  <a:gd name="T19" fmla="*/ 112 h 142"/>
                  <a:gd name="T20" fmla="*/ 190 w 209"/>
                  <a:gd name="T21" fmla="*/ 125 h 142"/>
                  <a:gd name="T22" fmla="*/ 159 w 209"/>
                  <a:gd name="T23" fmla="*/ 119 h 142"/>
                  <a:gd name="T24" fmla="*/ 153 w 209"/>
                  <a:gd name="T25" fmla="*/ 121 h 142"/>
                  <a:gd name="T26" fmla="*/ 151 w 209"/>
                  <a:gd name="T27" fmla="*/ 131 h 142"/>
                  <a:gd name="T28" fmla="*/ 144 w 209"/>
                  <a:gd name="T29" fmla="*/ 127 h 142"/>
                  <a:gd name="T30" fmla="*/ 136 w 209"/>
                  <a:gd name="T31" fmla="*/ 125 h 142"/>
                  <a:gd name="T32" fmla="*/ 128 w 209"/>
                  <a:gd name="T33" fmla="*/ 131 h 142"/>
                  <a:gd name="T34" fmla="*/ 121 w 209"/>
                  <a:gd name="T35" fmla="*/ 135 h 142"/>
                  <a:gd name="T36" fmla="*/ 113 w 209"/>
                  <a:gd name="T37" fmla="*/ 135 h 142"/>
                  <a:gd name="T38" fmla="*/ 101 w 209"/>
                  <a:gd name="T39" fmla="*/ 135 h 142"/>
                  <a:gd name="T40" fmla="*/ 101 w 209"/>
                  <a:gd name="T41" fmla="*/ 139 h 142"/>
                  <a:gd name="T42" fmla="*/ 103 w 209"/>
                  <a:gd name="T43" fmla="*/ 140 h 142"/>
                  <a:gd name="T44" fmla="*/ 98 w 209"/>
                  <a:gd name="T45" fmla="*/ 142 h 142"/>
                  <a:gd name="T46" fmla="*/ 94 w 209"/>
                  <a:gd name="T47" fmla="*/ 135 h 142"/>
                  <a:gd name="T48" fmla="*/ 84 w 209"/>
                  <a:gd name="T49" fmla="*/ 137 h 142"/>
                  <a:gd name="T50" fmla="*/ 78 w 209"/>
                  <a:gd name="T51" fmla="*/ 135 h 142"/>
                  <a:gd name="T52" fmla="*/ 67 w 209"/>
                  <a:gd name="T53" fmla="*/ 131 h 142"/>
                  <a:gd name="T54" fmla="*/ 59 w 209"/>
                  <a:gd name="T55" fmla="*/ 131 h 142"/>
                  <a:gd name="T56" fmla="*/ 52 w 209"/>
                  <a:gd name="T57" fmla="*/ 131 h 142"/>
                  <a:gd name="T58" fmla="*/ 44 w 209"/>
                  <a:gd name="T59" fmla="*/ 137 h 142"/>
                  <a:gd name="T60" fmla="*/ 36 w 209"/>
                  <a:gd name="T61" fmla="*/ 139 h 142"/>
                  <a:gd name="T62" fmla="*/ 29 w 209"/>
                  <a:gd name="T63" fmla="*/ 127 h 142"/>
                  <a:gd name="T64" fmla="*/ 27 w 209"/>
                  <a:gd name="T65" fmla="*/ 117 h 142"/>
                  <a:gd name="T66" fmla="*/ 30 w 209"/>
                  <a:gd name="T67" fmla="*/ 106 h 142"/>
                  <a:gd name="T68" fmla="*/ 32 w 209"/>
                  <a:gd name="T69" fmla="*/ 94 h 142"/>
                  <a:gd name="T70" fmla="*/ 34 w 209"/>
                  <a:gd name="T71" fmla="*/ 85 h 142"/>
                  <a:gd name="T72" fmla="*/ 29 w 209"/>
                  <a:gd name="T73" fmla="*/ 79 h 142"/>
                  <a:gd name="T74" fmla="*/ 23 w 209"/>
                  <a:gd name="T75" fmla="*/ 69 h 142"/>
                  <a:gd name="T76" fmla="*/ 17 w 209"/>
                  <a:gd name="T77" fmla="*/ 69 h 142"/>
                  <a:gd name="T78" fmla="*/ 11 w 209"/>
                  <a:gd name="T79" fmla="*/ 68 h 142"/>
                  <a:gd name="T80" fmla="*/ 7 w 209"/>
                  <a:gd name="T81" fmla="*/ 64 h 142"/>
                  <a:gd name="T82" fmla="*/ 2 w 209"/>
                  <a:gd name="T83" fmla="*/ 50 h 142"/>
                  <a:gd name="T84" fmla="*/ 11 w 209"/>
                  <a:gd name="T85" fmla="*/ 41 h 142"/>
                  <a:gd name="T86" fmla="*/ 15 w 209"/>
                  <a:gd name="T87" fmla="*/ 43 h 142"/>
                  <a:gd name="T88" fmla="*/ 25 w 209"/>
                  <a:gd name="T89" fmla="*/ 44 h 142"/>
                  <a:gd name="T90" fmla="*/ 34 w 209"/>
                  <a:gd name="T91" fmla="*/ 41 h 142"/>
                  <a:gd name="T92" fmla="*/ 42 w 209"/>
                  <a:gd name="T93" fmla="*/ 37 h 142"/>
                  <a:gd name="T94" fmla="*/ 52 w 209"/>
                  <a:gd name="T95" fmla="*/ 35 h 142"/>
                  <a:gd name="T96" fmla="*/ 55 w 209"/>
                  <a:gd name="T97" fmla="*/ 29 h 142"/>
                  <a:gd name="T98" fmla="*/ 59 w 209"/>
                  <a:gd name="T99" fmla="*/ 31 h 142"/>
                  <a:gd name="T100" fmla="*/ 63 w 209"/>
                  <a:gd name="T101" fmla="*/ 29 h 142"/>
                  <a:gd name="T102" fmla="*/ 67 w 209"/>
                  <a:gd name="T103" fmla="*/ 27 h 142"/>
                  <a:gd name="T104" fmla="*/ 86 w 209"/>
                  <a:gd name="T105" fmla="*/ 20 h 142"/>
                  <a:gd name="T106" fmla="*/ 109 w 209"/>
                  <a:gd name="T107" fmla="*/ 8 h 142"/>
                  <a:gd name="T108" fmla="*/ 119 w 209"/>
                  <a:gd name="T109" fmla="*/ 8 h 142"/>
                  <a:gd name="T110" fmla="*/ 126 w 209"/>
                  <a:gd name="T111" fmla="*/ 6 h 142"/>
                  <a:gd name="T112" fmla="*/ 132 w 209"/>
                  <a:gd name="T113" fmla="*/ 4 h 142"/>
                  <a:gd name="T114" fmla="*/ 144 w 209"/>
                  <a:gd name="T115" fmla="*/ 2 h 142"/>
                  <a:gd name="T116" fmla="*/ 155 w 209"/>
                  <a:gd name="T117" fmla="*/ 0 h 1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9"/>
                  <a:gd name="T178" fmla="*/ 0 h 142"/>
                  <a:gd name="T179" fmla="*/ 209 w 209"/>
                  <a:gd name="T180" fmla="*/ 142 h 1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9" h="142">
                    <a:moveTo>
                      <a:pt x="157" y="4"/>
                    </a:moveTo>
                    <a:lnTo>
                      <a:pt x="159" y="4"/>
                    </a:lnTo>
                    <a:lnTo>
                      <a:pt x="161" y="4"/>
                    </a:lnTo>
                    <a:lnTo>
                      <a:pt x="161" y="6"/>
                    </a:lnTo>
                    <a:lnTo>
                      <a:pt x="163" y="8"/>
                    </a:lnTo>
                    <a:lnTo>
                      <a:pt x="163" y="10"/>
                    </a:lnTo>
                    <a:lnTo>
                      <a:pt x="161" y="12"/>
                    </a:lnTo>
                    <a:lnTo>
                      <a:pt x="161" y="14"/>
                    </a:lnTo>
                    <a:lnTo>
                      <a:pt x="161" y="16"/>
                    </a:lnTo>
                    <a:lnTo>
                      <a:pt x="161" y="18"/>
                    </a:lnTo>
                    <a:lnTo>
                      <a:pt x="163" y="20"/>
                    </a:lnTo>
                    <a:lnTo>
                      <a:pt x="163" y="23"/>
                    </a:lnTo>
                    <a:lnTo>
                      <a:pt x="163" y="25"/>
                    </a:lnTo>
                    <a:lnTo>
                      <a:pt x="163" y="27"/>
                    </a:lnTo>
                    <a:lnTo>
                      <a:pt x="167" y="29"/>
                    </a:lnTo>
                    <a:lnTo>
                      <a:pt x="167" y="31"/>
                    </a:lnTo>
                    <a:lnTo>
                      <a:pt x="171" y="33"/>
                    </a:lnTo>
                    <a:lnTo>
                      <a:pt x="173" y="35"/>
                    </a:lnTo>
                    <a:lnTo>
                      <a:pt x="176" y="35"/>
                    </a:lnTo>
                    <a:lnTo>
                      <a:pt x="178" y="37"/>
                    </a:lnTo>
                    <a:lnTo>
                      <a:pt x="178" y="39"/>
                    </a:lnTo>
                    <a:lnTo>
                      <a:pt x="180" y="39"/>
                    </a:lnTo>
                    <a:lnTo>
                      <a:pt x="180" y="41"/>
                    </a:lnTo>
                    <a:lnTo>
                      <a:pt x="180" y="43"/>
                    </a:lnTo>
                    <a:lnTo>
                      <a:pt x="180" y="44"/>
                    </a:lnTo>
                    <a:lnTo>
                      <a:pt x="178" y="44"/>
                    </a:lnTo>
                    <a:lnTo>
                      <a:pt x="178" y="46"/>
                    </a:lnTo>
                    <a:lnTo>
                      <a:pt x="176" y="48"/>
                    </a:lnTo>
                    <a:lnTo>
                      <a:pt x="174" y="50"/>
                    </a:lnTo>
                    <a:lnTo>
                      <a:pt x="174" y="52"/>
                    </a:lnTo>
                    <a:lnTo>
                      <a:pt x="176" y="54"/>
                    </a:lnTo>
                    <a:lnTo>
                      <a:pt x="178" y="54"/>
                    </a:lnTo>
                    <a:lnTo>
                      <a:pt x="178" y="58"/>
                    </a:lnTo>
                    <a:lnTo>
                      <a:pt x="176" y="60"/>
                    </a:lnTo>
                    <a:lnTo>
                      <a:pt x="176" y="64"/>
                    </a:lnTo>
                    <a:lnTo>
                      <a:pt x="178" y="68"/>
                    </a:lnTo>
                    <a:lnTo>
                      <a:pt x="180" y="69"/>
                    </a:lnTo>
                    <a:lnTo>
                      <a:pt x="180" y="71"/>
                    </a:lnTo>
                    <a:lnTo>
                      <a:pt x="180" y="73"/>
                    </a:lnTo>
                    <a:lnTo>
                      <a:pt x="182" y="75"/>
                    </a:lnTo>
                    <a:lnTo>
                      <a:pt x="182" y="77"/>
                    </a:lnTo>
                    <a:lnTo>
                      <a:pt x="180" y="77"/>
                    </a:lnTo>
                    <a:lnTo>
                      <a:pt x="178" y="77"/>
                    </a:lnTo>
                    <a:lnTo>
                      <a:pt x="178" y="79"/>
                    </a:lnTo>
                    <a:lnTo>
                      <a:pt x="174" y="81"/>
                    </a:lnTo>
                    <a:lnTo>
                      <a:pt x="174" y="83"/>
                    </a:lnTo>
                    <a:lnTo>
                      <a:pt x="174" y="85"/>
                    </a:lnTo>
                    <a:lnTo>
                      <a:pt x="176" y="87"/>
                    </a:lnTo>
                    <a:lnTo>
                      <a:pt x="182" y="92"/>
                    </a:lnTo>
                    <a:lnTo>
                      <a:pt x="186" y="96"/>
                    </a:lnTo>
                    <a:lnTo>
                      <a:pt x="196" y="98"/>
                    </a:lnTo>
                    <a:lnTo>
                      <a:pt x="199" y="102"/>
                    </a:lnTo>
                    <a:lnTo>
                      <a:pt x="201" y="102"/>
                    </a:lnTo>
                    <a:lnTo>
                      <a:pt x="201" y="104"/>
                    </a:lnTo>
                    <a:lnTo>
                      <a:pt x="209" y="108"/>
                    </a:lnTo>
                    <a:lnTo>
                      <a:pt x="207" y="110"/>
                    </a:lnTo>
                    <a:lnTo>
                      <a:pt x="192" y="112"/>
                    </a:lnTo>
                    <a:lnTo>
                      <a:pt x="190" y="112"/>
                    </a:lnTo>
                    <a:lnTo>
                      <a:pt x="190" y="114"/>
                    </a:lnTo>
                    <a:lnTo>
                      <a:pt x="190" y="116"/>
                    </a:lnTo>
                    <a:lnTo>
                      <a:pt x="192" y="116"/>
                    </a:lnTo>
                    <a:lnTo>
                      <a:pt x="194" y="117"/>
                    </a:lnTo>
                    <a:lnTo>
                      <a:pt x="194" y="119"/>
                    </a:lnTo>
                    <a:lnTo>
                      <a:pt x="190" y="125"/>
                    </a:lnTo>
                    <a:lnTo>
                      <a:pt x="188" y="129"/>
                    </a:lnTo>
                    <a:lnTo>
                      <a:pt x="184" y="133"/>
                    </a:lnTo>
                    <a:lnTo>
                      <a:pt x="180" y="129"/>
                    </a:lnTo>
                    <a:lnTo>
                      <a:pt x="163" y="117"/>
                    </a:lnTo>
                    <a:lnTo>
                      <a:pt x="161" y="117"/>
                    </a:lnTo>
                    <a:lnTo>
                      <a:pt x="159" y="117"/>
                    </a:lnTo>
                    <a:lnTo>
                      <a:pt x="159" y="119"/>
                    </a:lnTo>
                    <a:lnTo>
                      <a:pt x="159" y="121"/>
                    </a:lnTo>
                    <a:lnTo>
                      <a:pt x="157" y="121"/>
                    </a:lnTo>
                    <a:lnTo>
                      <a:pt x="153" y="119"/>
                    </a:lnTo>
                    <a:lnTo>
                      <a:pt x="153" y="121"/>
                    </a:lnTo>
                    <a:lnTo>
                      <a:pt x="151" y="121"/>
                    </a:lnTo>
                    <a:lnTo>
                      <a:pt x="149" y="121"/>
                    </a:lnTo>
                    <a:lnTo>
                      <a:pt x="149" y="123"/>
                    </a:lnTo>
                    <a:lnTo>
                      <a:pt x="149" y="127"/>
                    </a:lnTo>
                    <a:lnTo>
                      <a:pt x="151" y="129"/>
                    </a:lnTo>
                    <a:lnTo>
                      <a:pt x="151" y="131"/>
                    </a:lnTo>
                    <a:lnTo>
                      <a:pt x="149" y="131"/>
                    </a:lnTo>
                    <a:lnTo>
                      <a:pt x="148" y="129"/>
                    </a:lnTo>
                    <a:lnTo>
                      <a:pt x="146" y="129"/>
                    </a:lnTo>
                    <a:lnTo>
                      <a:pt x="144" y="127"/>
                    </a:lnTo>
                    <a:lnTo>
                      <a:pt x="140" y="127"/>
                    </a:lnTo>
                    <a:lnTo>
                      <a:pt x="140" y="125"/>
                    </a:lnTo>
                    <a:lnTo>
                      <a:pt x="138" y="125"/>
                    </a:lnTo>
                    <a:lnTo>
                      <a:pt x="138" y="127"/>
                    </a:lnTo>
                    <a:lnTo>
                      <a:pt x="136" y="125"/>
                    </a:lnTo>
                    <a:lnTo>
                      <a:pt x="134" y="127"/>
                    </a:lnTo>
                    <a:lnTo>
                      <a:pt x="132" y="127"/>
                    </a:lnTo>
                    <a:lnTo>
                      <a:pt x="132" y="129"/>
                    </a:lnTo>
                    <a:lnTo>
                      <a:pt x="130" y="129"/>
                    </a:lnTo>
                    <a:lnTo>
                      <a:pt x="128" y="129"/>
                    </a:lnTo>
                    <a:lnTo>
                      <a:pt x="128" y="131"/>
                    </a:lnTo>
                    <a:lnTo>
                      <a:pt x="126" y="131"/>
                    </a:lnTo>
                    <a:lnTo>
                      <a:pt x="125" y="133"/>
                    </a:lnTo>
                    <a:lnTo>
                      <a:pt x="125" y="135"/>
                    </a:lnTo>
                    <a:lnTo>
                      <a:pt x="123" y="133"/>
                    </a:lnTo>
                    <a:lnTo>
                      <a:pt x="121" y="135"/>
                    </a:lnTo>
                    <a:lnTo>
                      <a:pt x="119" y="135"/>
                    </a:lnTo>
                    <a:lnTo>
                      <a:pt x="117" y="135"/>
                    </a:lnTo>
                    <a:lnTo>
                      <a:pt x="115" y="135"/>
                    </a:lnTo>
                    <a:lnTo>
                      <a:pt x="113" y="135"/>
                    </a:lnTo>
                    <a:lnTo>
                      <a:pt x="111" y="135"/>
                    </a:lnTo>
                    <a:lnTo>
                      <a:pt x="109" y="135"/>
                    </a:lnTo>
                    <a:lnTo>
                      <a:pt x="105" y="135"/>
                    </a:lnTo>
                    <a:lnTo>
                      <a:pt x="103" y="135"/>
                    </a:lnTo>
                    <a:lnTo>
                      <a:pt x="101" y="135"/>
                    </a:lnTo>
                    <a:lnTo>
                      <a:pt x="101" y="137"/>
                    </a:lnTo>
                    <a:lnTo>
                      <a:pt x="101" y="139"/>
                    </a:lnTo>
                    <a:lnTo>
                      <a:pt x="103" y="139"/>
                    </a:lnTo>
                    <a:lnTo>
                      <a:pt x="103" y="140"/>
                    </a:lnTo>
                    <a:lnTo>
                      <a:pt x="103" y="142"/>
                    </a:lnTo>
                    <a:lnTo>
                      <a:pt x="101" y="142"/>
                    </a:lnTo>
                    <a:lnTo>
                      <a:pt x="100" y="142"/>
                    </a:lnTo>
                    <a:lnTo>
                      <a:pt x="98" y="142"/>
                    </a:lnTo>
                    <a:lnTo>
                      <a:pt x="98" y="140"/>
                    </a:lnTo>
                    <a:lnTo>
                      <a:pt x="100" y="140"/>
                    </a:lnTo>
                    <a:lnTo>
                      <a:pt x="98" y="137"/>
                    </a:lnTo>
                    <a:lnTo>
                      <a:pt x="98" y="135"/>
                    </a:lnTo>
                    <a:lnTo>
                      <a:pt x="94" y="135"/>
                    </a:lnTo>
                    <a:lnTo>
                      <a:pt x="94" y="137"/>
                    </a:lnTo>
                    <a:lnTo>
                      <a:pt x="92" y="139"/>
                    </a:lnTo>
                    <a:lnTo>
                      <a:pt x="90" y="139"/>
                    </a:lnTo>
                    <a:lnTo>
                      <a:pt x="84" y="137"/>
                    </a:lnTo>
                    <a:lnTo>
                      <a:pt x="82" y="137"/>
                    </a:lnTo>
                    <a:lnTo>
                      <a:pt x="80" y="137"/>
                    </a:lnTo>
                    <a:lnTo>
                      <a:pt x="80" y="135"/>
                    </a:lnTo>
                    <a:lnTo>
                      <a:pt x="78" y="135"/>
                    </a:lnTo>
                    <a:lnTo>
                      <a:pt x="75" y="137"/>
                    </a:lnTo>
                    <a:lnTo>
                      <a:pt x="71" y="135"/>
                    </a:lnTo>
                    <a:lnTo>
                      <a:pt x="69" y="135"/>
                    </a:lnTo>
                    <a:lnTo>
                      <a:pt x="69" y="133"/>
                    </a:lnTo>
                    <a:lnTo>
                      <a:pt x="67" y="131"/>
                    </a:lnTo>
                    <a:lnTo>
                      <a:pt x="65" y="131"/>
                    </a:lnTo>
                    <a:lnTo>
                      <a:pt x="63" y="131"/>
                    </a:lnTo>
                    <a:lnTo>
                      <a:pt x="63" y="129"/>
                    </a:lnTo>
                    <a:lnTo>
                      <a:pt x="61" y="129"/>
                    </a:lnTo>
                    <a:lnTo>
                      <a:pt x="59" y="129"/>
                    </a:lnTo>
                    <a:lnTo>
                      <a:pt x="59" y="131"/>
                    </a:lnTo>
                    <a:lnTo>
                      <a:pt x="57" y="129"/>
                    </a:lnTo>
                    <a:lnTo>
                      <a:pt x="57" y="131"/>
                    </a:lnTo>
                    <a:lnTo>
                      <a:pt x="55" y="131"/>
                    </a:lnTo>
                    <a:lnTo>
                      <a:pt x="55" y="129"/>
                    </a:lnTo>
                    <a:lnTo>
                      <a:pt x="52" y="129"/>
                    </a:lnTo>
                    <a:lnTo>
                      <a:pt x="52" y="131"/>
                    </a:lnTo>
                    <a:lnTo>
                      <a:pt x="50" y="131"/>
                    </a:lnTo>
                    <a:lnTo>
                      <a:pt x="48" y="131"/>
                    </a:lnTo>
                    <a:lnTo>
                      <a:pt x="48" y="133"/>
                    </a:lnTo>
                    <a:lnTo>
                      <a:pt x="46" y="135"/>
                    </a:lnTo>
                    <a:lnTo>
                      <a:pt x="44" y="135"/>
                    </a:lnTo>
                    <a:lnTo>
                      <a:pt x="44" y="137"/>
                    </a:lnTo>
                    <a:lnTo>
                      <a:pt x="42" y="139"/>
                    </a:lnTo>
                    <a:lnTo>
                      <a:pt x="40" y="139"/>
                    </a:lnTo>
                    <a:lnTo>
                      <a:pt x="40" y="140"/>
                    </a:lnTo>
                    <a:lnTo>
                      <a:pt x="38" y="140"/>
                    </a:lnTo>
                    <a:lnTo>
                      <a:pt x="36" y="139"/>
                    </a:lnTo>
                    <a:lnTo>
                      <a:pt x="34" y="139"/>
                    </a:lnTo>
                    <a:lnTo>
                      <a:pt x="34" y="137"/>
                    </a:lnTo>
                    <a:lnTo>
                      <a:pt x="32" y="137"/>
                    </a:lnTo>
                    <a:lnTo>
                      <a:pt x="30" y="135"/>
                    </a:lnTo>
                    <a:lnTo>
                      <a:pt x="29" y="135"/>
                    </a:lnTo>
                    <a:lnTo>
                      <a:pt x="29" y="133"/>
                    </a:lnTo>
                    <a:lnTo>
                      <a:pt x="29" y="131"/>
                    </a:lnTo>
                    <a:lnTo>
                      <a:pt x="29" y="127"/>
                    </a:lnTo>
                    <a:lnTo>
                      <a:pt x="27" y="127"/>
                    </a:lnTo>
                    <a:lnTo>
                      <a:pt x="25" y="125"/>
                    </a:lnTo>
                    <a:lnTo>
                      <a:pt x="25" y="123"/>
                    </a:lnTo>
                    <a:lnTo>
                      <a:pt x="23" y="123"/>
                    </a:lnTo>
                    <a:lnTo>
                      <a:pt x="25" y="121"/>
                    </a:lnTo>
                    <a:lnTo>
                      <a:pt x="27" y="117"/>
                    </a:lnTo>
                    <a:lnTo>
                      <a:pt x="27" y="116"/>
                    </a:lnTo>
                    <a:lnTo>
                      <a:pt x="29" y="114"/>
                    </a:lnTo>
                    <a:lnTo>
                      <a:pt x="29" y="112"/>
                    </a:lnTo>
                    <a:lnTo>
                      <a:pt x="29" y="110"/>
                    </a:lnTo>
                    <a:lnTo>
                      <a:pt x="29" y="108"/>
                    </a:lnTo>
                    <a:lnTo>
                      <a:pt x="30" y="106"/>
                    </a:lnTo>
                    <a:lnTo>
                      <a:pt x="30" y="102"/>
                    </a:lnTo>
                    <a:lnTo>
                      <a:pt x="32" y="100"/>
                    </a:lnTo>
                    <a:lnTo>
                      <a:pt x="34" y="100"/>
                    </a:lnTo>
                    <a:lnTo>
                      <a:pt x="34" y="98"/>
                    </a:lnTo>
                    <a:lnTo>
                      <a:pt x="32" y="94"/>
                    </a:lnTo>
                    <a:lnTo>
                      <a:pt x="32" y="92"/>
                    </a:lnTo>
                    <a:lnTo>
                      <a:pt x="30" y="92"/>
                    </a:lnTo>
                    <a:lnTo>
                      <a:pt x="32" y="91"/>
                    </a:lnTo>
                    <a:lnTo>
                      <a:pt x="34" y="89"/>
                    </a:lnTo>
                    <a:lnTo>
                      <a:pt x="34" y="87"/>
                    </a:lnTo>
                    <a:lnTo>
                      <a:pt x="34" y="85"/>
                    </a:lnTo>
                    <a:lnTo>
                      <a:pt x="32" y="85"/>
                    </a:lnTo>
                    <a:lnTo>
                      <a:pt x="32" y="83"/>
                    </a:lnTo>
                    <a:lnTo>
                      <a:pt x="30" y="81"/>
                    </a:lnTo>
                    <a:lnTo>
                      <a:pt x="29" y="79"/>
                    </a:lnTo>
                    <a:lnTo>
                      <a:pt x="27" y="79"/>
                    </a:lnTo>
                    <a:lnTo>
                      <a:pt x="27" y="77"/>
                    </a:lnTo>
                    <a:lnTo>
                      <a:pt x="25" y="75"/>
                    </a:lnTo>
                    <a:lnTo>
                      <a:pt x="25" y="73"/>
                    </a:lnTo>
                    <a:lnTo>
                      <a:pt x="23" y="71"/>
                    </a:lnTo>
                    <a:lnTo>
                      <a:pt x="23" y="69"/>
                    </a:lnTo>
                    <a:lnTo>
                      <a:pt x="23" y="68"/>
                    </a:lnTo>
                    <a:lnTo>
                      <a:pt x="23" y="66"/>
                    </a:lnTo>
                    <a:lnTo>
                      <a:pt x="21" y="66"/>
                    </a:lnTo>
                    <a:lnTo>
                      <a:pt x="21" y="68"/>
                    </a:lnTo>
                    <a:lnTo>
                      <a:pt x="19" y="68"/>
                    </a:lnTo>
                    <a:lnTo>
                      <a:pt x="17" y="69"/>
                    </a:lnTo>
                    <a:lnTo>
                      <a:pt x="15" y="69"/>
                    </a:lnTo>
                    <a:lnTo>
                      <a:pt x="13" y="69"/>
                    </a:lnTo>
                    <a:lnTo>
                      <a:pt x="11" y="71"/>
                    </a:lnTo>
                    <a:lnTo>
                      <a:pt x="11" y="69"/>
                    </a:lnTo>
                    <a:lnTo>
                      <a:pt x="11" y="68"/>
                    </a:lnTo>
                    <a:lnTo>
                      <a:pt x="11" y="66"/>
                    </a:lnTo>
                    <a:lnTo>
                      <a:pt x="11" y="64"/>
                    </a:lnTo>
                    <a:lnTo>
                      <a:pt x="9" y="62"/>
                    </a:lnTo>
                    <a:lnTo>
                      <a:pt x="9" y="64"/>
                    </a:lnTo>
                    <a:lnTo>
                      <a:pt x="7" y="64"/>
                    </a:lnTo>
                    <a:lnTo>
                      <a:pt x="5" y="62"/>
                    </a:lnTo>
                    <a:lnTo>
                      <a:pt x="5" y="58"/>
                    </a:lnTo>
                    <a:lnTo>
                      <a:pt x="4" y="58"/>
                    </a:lnTo>
                    <a:lnTo>
                      <a:pt x="5" y="56"/>
                    </a:lnTo>
                    <a:lnTo>
                      <a:pt x="4" y="54"/>
                    </a:lnTo>
                    <a:lnTo>
                      <a:pt x="4" y="52"/>
                    </a:lnTo>
                    <a:lnTo>
                      <a:pt x="4" y="50"/>
                    </a:lnTo>
                    <a:lnTo>
                      <a:pt x="2" y="50"/>
                    </a:lnTo>
                    <a:lnTo>
                      <a:pt x="0" y="48"/>
                    </a:lnTo>
                    <a:lnTo>
                      <a:pt x="2" y="46"/>
                    </a:lnTo>
                    <a:lnTo>
                      <a:pt x="4" y="46"/>
                    </a:lnTo>
                    <a:lnTo>
                      <a:pt x="5" y="46"/>
                    </a:lnTo>
                    <a:lnTo>
                      <a:pt x="5" y="44"/>
                    </a:lnTo>
                    <a:lnTo>
                      <a:pt x="7" y="44"/>
                    </a:lnTo>
                    <a:lnTo>
                      <a:pt x="9" y="43"/>
                    </a:lnTo>
                    <a:lnTo>
                      <a:pt x="11" y="41"/>
                    </a:lnTo>
                    <a:lnTo>
                      <a:pt x="13" y="39"/>
                    </a:lnTo>
                    <a:lnTo>
                      <a:pt x="15" y="41"/>
                    </a:lnTo>
                    <a:lnTo>
                      <a:pt x="15" y="43"/>
                    </a:lnTo>
                    <a:lnTo>
                      <a:pt x="17" y="43"/>
                    </a:lnTo>
                    <a:lnTo>
                      <a:pt x="19" y="43"/>
                    </a:lnTo>
                    <a:lnTo>
                      <a:pt x="19" y="44"/>
                    </a:lnTo>
                    <a:lnTo>
                      <a:pt x="21" y="44"/>
                    </a:lnTo>
                    <a:lnTo>
                      <a:pt x="23" y="44"/>
                    </a:lnTo>
                    <a:lnTo>
                      <a:pt x="25" y="44"/>
                    </a:lnTo>
                    <a:lnTo>
                      <a:pt x="25" y="46"/>
                    </a:lnTo>
                    <a:lnTo>
                      <a:pt x="27" y="44"/>
                    </a:lnTo>
                    <a:lnTo>
                      <a:pt x="27" y="43"/>
                    </a:lnTo>
                    <a:lnTo>
                      <a:pt x="29" y="43"/>
                    </a:lnTo>
                    <a:lnTo>
                      <a:pt x="30" y="43"/>
                    </a:lnTo>
                    <a:lnTo>
                      <a:pt x="30" y="41"/>
                    </a:lnTo>
                    <a:lnTo>
                      <a:pt x="34" y="41"/>
                    </a:lnTo>
                    <a:lnTo>
                      <a:pt x="36" y="41"/>
                    </a:lnTo>
                    <a:lnTo>
                      <a:pt x="38" y="41"/>
                    </a:lnTo>
                    <a:lnTo>
                      <a:pt x="40" y="41"/>
                    </a:lnTo>
                    <a:lnTo>
                      <a:pt x="40" y="39"/>
                    </a:lnTo>
                    <a:lnTo>
                      <a:pt x="42" y="39"/>
                    </a:lnTo>
                    <a:lnTo>
                      <a:pt x="42" y="37"/>
                    </a:lnTo>
                    <a:lnTo>
                      <a:pt x="44" y="35"/>
                    </a:lnTo>
                    <a:lnTo>
                      <a:pt x="46" y="37"/>
                    </a:lnTo>
                    <a:lnTo>
                      <a:pt x="48" y="35"/>
                    </a:lnTo>
                    <a:lnTo>
                      <a:pt x="52" y="35"/>
                    </a:lnTo>
                    <a:lnTo>
                      <a:pt x="53" y="33"/>
                    </a:lnTo>
                    <a:lnTo>
                      <a:pt x="53" y="31"/>
                    </a:lnTo>
                    <a:lnTo>
                      <a:pt x="52" y="31"/>
                    </a:lnTo>
                    <a:lnTo>
                      <a:pt x="53" y="29"/>
                    </a:lnTo>
                    <a:lnTo>
                      <a:pt x="55" y="29"/>
                    </a:lnTo>
                    <a:lnTo>
                      <a:pt x="57" y="29"/>
                    </a:lnTo>
                    <a:lnTo>
                      <a:pt x="59" y="29"/>
                    </a:lnTo>
                    <a:lnTo>
                      <a:pt x="59" y="31"/>
                    </a:lnTo>
                    <a:lnTo>
                      <a:pt x="61" y="31"/>
                    </a:lnTo>
                    <a:lnTo>
                      <a:pt x="63" y="33"/>
                    </a:lnTo>
                    <a:lnTo>
                      <a:pt x="65" y="33"/>
                    </a:lnTo>
                    <a:lnTo>
                      <a:pt x="65" y="31"/>
                    </a:lnTo>
                    <a:lnTo>
                      <a:pt x="63" y="29"/>
                    </a:lnTo>
                    <a:lnTo>
                      <a:pt x="65" y="29"/>
                    </a:lnTo>
                    <a:lnTo>
                      <a:pt x="67" y="29"/>
                    </a:lnTo>
                    <a:lnTo>
                      <a:pt x="67" y="27"/>
                    </a:lnTo>
                    <a:lnTo>
                      <a:pt x="73" y="25"/>
                    </a:lnTo>
                    <a:lnTo>
                      <a:pt x="75" y="25"/>
                    </a:lnTo>
                    <a:lnTo>
                      <a:pt x="80" y="21"/>
                    </a:lnTo>
                    <a:lnTo>
                      <a:pt x="82" y="21"/>
                    </a:lnTo>
                    <a:lnTo>
                      <a:pt x="84" y="20"/>
                    </a:lnTo>
                    <a:lnTo>
                      <a:pt x="86" y="20"/>
                    </a:lnTo>
                    <a:lnTo>
                      <a:pt x="92" y="16"/>
                    </a:lnTo>
                    <a:lnTo>
                      <a:pt x="94" y="16"/>
                    </a:lnTo>
                    <a:lnTo>
                      <a:pt x="103" y="10"/>
                    </a:lnTo>
                    <a:lnTo>
                      <a:pt x="105" y="10"/>
                    </a:lnTo>
                    <a:lnTo>
                      <a:pt x="107" y="8"/>
                    </a:lnTo>
                    <a:lnTo>
                      <a:pt x="109" y="8"/>
                    </a:lnTo>
                    <a:lnTo>
                      <a:pt x="111" y="8"/>
                    </a:lnTo>
                    <a:lnTo>
                      <a:pt x="111" y="6"/>
                    </a:lnTo>
                    <a:lnTo>
                      <a:pt x="115" y="6"/>
                    </a:lnTo>
                    <a:lnTo>
                      <a:pt x="115" y="8"/>
                    </a:lnTo>
                    <a:lnTo>
                      <a:pt x="117" y="8"/>
                    </a:lnTo>
                    <a:lnTo>
                      <a:pt x="119" y="8"/>
                    </a:lnTo>
                    <a:lnTo>
                      <a:pt x="121" y="8"/>
                    </a:lnTo>
                    <a:lnTo>
                      <a:pt x="123" y="8"/>
                    </a:lnTo>
                    <a:lnTo>
                      <a:pt x="125" y="8"/>
                    </a:lnTo>
                    <a:lnTo>
                      <a:pt x="126" y="8"/>
                    </a:lnTo>
                    <a:lnTo>
                      <a:pt x="126" y="6"/>
                    </a:lnTo>
                    <a:lnTo>
                      <a:pt x="126" y="4"/>
                    </a:lnTo>
                    <a:lnTo>
                      <a:pt x="128" y="4"/>
                    </a:lnTo>
                    <a:lnTo>
                      <a:pt x="128" y="6"/>
                    </a:lnTo>
                    <a:lnTo>
                      <a:pt x="130" y="6"/>
                    </a:lnTo>
                    <a:lnTo>
                      <a:pt x="132" y="4"/>
                    </a:lnTo>
                    <a:lnTo>
                      <a:pt x="134" y="6"/>
                    </a:lnTo>
                    <a:lnTo>
                      <a:pt x="136" y="4"/>
                    </a:lnTo>
                    <a:lnTo>
                      <a:pt x="138" y="4"/>
                    </a:lnTo>
                    <a:lnTo>
                      <a:pt x="140" y="4"/>
                    </a:lnTo>
                    <a:lnTo>
                      <a:pt x="142" y="4"/>
                    </a:lnTo>
                    <a:lnTo>
                      <a:pt x="142" y="2"/>
                    </a:lnTo>
                    <a:lnTo>
                      <a:pt x="144" y="2"/>
                    </a:lnTo>
                    <a:lnTo>
                      <a:pt x="146" y="2"/>
                    </a:lnTo>
                    <a:lnTo>
                      <a:pt x="149" y="0"/>
                    </a:lnTo>
                    <a:lnTo>
                      <a:pt x="151" y="0"/>
                    </a:lnTo>
                    <a:lnTo>
                      <a:pt x="151" y="2"/>
                    </a:lnTo>
                    <a:lnTo>
                      <a:pt x="153" y="2"/>
                    </a:lnTo>
                    <a:lnTo>
                      <a:pt x="155" y="0"/>
                    </a:lnTo>
                    <a:lnTo>
                      <a:pt x="157" y="2"/>
                    </a:lnTo>
                    <a:lnTo>
                      <a:pt x="157" y="4"/>
                    </a:lnTo>
                    <a:close/>
                  </a:path>
                </a:pathLst>
              </a:custGeom>
              <a:solidFill>
                <a:srgbClr val="F0ECAA"/>
              </a:solidFill>
              <a:ln w="6350">
                <a:solidFill>
                  <a:srgbClr val="E1E1E1"/>
                </a:solidFill>
                <a:prstDash val="solid"/>
                <a:round/>
                <a:headEnd/>
                <a:tailEnd/>
              </a:ln>
            </p:spPr>
            <p:txBody>
              <a:bodyPr/>
              <a:lstStyle/>
              <a:p>
                <a:endParaRPr lang="en-US"/>
              </a:p>
            </p:txBody>
          </p:sp>
          <p:sp>
            <p:nvSpPr>
              <p:cNvPr id="38043" name="Freeform 127"/>
              <p:cNvSpPr>
                <a:spLocks/>
              </p:cNvSpPr>
              <p:nvPr/>
            </p:nvSpPr>
            <p:spPr bwMode="auto">
              <a:xfrm>
                <a:off x="2022" y="1926"/>
                <a:ext cx="180" cy="161"/>
              </a:xfrm>
              <a:custGeom>
                <a:avLst/>
                <a:gdLst>
                  <a:gd name="T0" fmla="*/ 32 w 180"/>
                  <a:gd name="T1" fmla="*/ 7 h 161"/>
                  <a:gd name="T2" fmla="*/ 44 w 180"/>
                  <a:gd name="T3" fmla="*/ 11 h 161"/>
                  <a:gd name="T4" fmla="*/ 50 w 180"/>
                  <a:gd name="T5" fmla="*/ 13 h 161"/>
                  <a:gd name="T6" fmla="*/ 53 w 180"/>
                  <a:gd name="T7" fmla="*/ 15 h 161"/>
                  <a:gd name="T8" fmla="*/ 57 w 180"/>
                  <a:gd name="T9" fmla="*/ 19 h 161"/>
                  <a:gd name="T10" fmla="*/ 61 w 180"/>
                  <a:gd name="T11" fmla="*/ 21 h 161"/>
                  <a:gd name="T12" fmla="*/ 63 w 180"/>
                  <a:gd name="T13" fmla="*/ 27 h 161"/>
                  <a:gd name="T14" fmla="*/ 67 w 180"/>
                  <a:gd name="T15" fmla="*/ 27 h 161"/>
                  <a:gd name="T16" fmla="*/ 73 w 180"/>
                  <a:gd name="T17" fmla="*/ 34 h 161"/>
                  <a:gd name="T18" fmla="*/ 78 w 180"/>
                  <a:gd name="T19" fmla="*/ 44 h 161"/>
                  <a:gd name="T20" fmla="*/ 94 w 180"/>
                  <a:gd name="T21" fmla="*/ 54 h 161"/>
                  <a:gd name="T22" fmla="*/ 103 w 180"/>
                  <a:gd name="T23" fmla="*/ 61 h 161"/>
                  <a:gd name="T24" fmla="*/ 107 w 180"/>
                  <a:gd name="T25" fmla="*/ 65 h 161"/>
                  <a:gd name="T26" fmla="*/ 124 w 180"/>
                  <a:gd name="T27" fmla="*/ 82 h 161"/>
                  <a:gd name="T28" fmla="*/ 140 w 180"/>
                  <a:gd name="T29" fmla="*/ 82 h 161"/>
                  <a:gd name="T30" fmla="*/ 155 w 180"/>
                  <a:gd name="T31" fmla="*/ 80 h 161"/>
                  <a:gd name="T32" fmla="*/ 159 w 180"/>
                  <a:gd name="T33" fmla="*/ 86 h 161"/>
                  <a:gd name="T34" fmla="*/ 169 w 180"/>
                  <a:gd name="T35" fmla="*/ 88 h 161"/>
                  <a:gd name="T36" fmla="*/ 176 w 180"/>
                  <a:gd name="T37" fmla="*/ 92 h 161"/>
                  <a:gd name="T38" fmla="*/ 180 w 180"/>
                  <a:gd name="T39" fmla="*/ 88 h 161"/>
                  <a:gd name="T40" fmla="*/ 180 w 180"/>
                  <a:gd name="T41" fmla="*/ 90 h 161"/>
                  <a:gd name="T42" fmla="*/ 176 w 180"/>
                  <a:gd name="T43" fmla="*/ 94 h 161"/>
                  <a:gd name="T44" fmla="*/ 174 w 180"/>
                  <a:gd name="T45" fmla="*/ 98 h 161"/>
                  <a:gd name="T46" fmla="*/ 172 w 180"/>
                  <a:gd name="T47" fmla="*/ 102 h 161"/>
                  <a:gd name="T48" fmla="*/ 170 w 180"/>
                  <a:gd name="T49" fmla="*/ 105 h 161"/>
                  <a:gd name="T50" fmla="*/ 167 w 180"/>
                  <a:gd name="T51" fmla="*/ 109 h 161"/>
                  <a:gd name="T52" fmla="*/ 149 w 180"/>
                  <a:gd name="T53" fmla="*/ 130 h 161"/>
                  <a:gd name="T54" fmla="*/ 130 w 180"/>
                  <a:gd name="T55" fmla="*/ 159 h 161"/>
                  <a:gd name="T56" fmla="*/ 121 w 180"/>
                  <a:gd name="T57" fmla="*/ 161 h 161"/>
                  <a:gd name="T58" fmla="*/ 117 w 180"/>
                  <a:gd name="T59" fmla="*/ 159 h 161"/>
                  <a:gd name="T60" fmla="*/ 111 w 180"/>
                  <a:gd name="T61" fmla="*/ 159 h 161"/>
                  <a:gd name="T62" fmla="*/ 107 w 180"/>
                  <a:gd name="T63" fmla="*/ 159 h 161"/>
                  <a:gd name="T64" fmla="*/ 99 w 180"/>
                  <a:gd name="T65" fmla="*/ 159 h 161"/>
                  <a:gd name="T66" fmla="*/ 97 w 180"/>
                  <a:gd name="T67" fmla="*/ 159 h 161"/>
                  <a:gd name="T68" fmla="*/ 92 w 180"/>
                  <a:gd name="T69" fmla="*/ 157 h 161"/>
                  <a:gd name="T70" fmla="*/ 88 w 180"/>
                  <a:gd name="T71" fmla="*/ 157 h 161"/>
                  <a:gd name="T72" fmla="*/ 84 w 180"/>
                  <a:gd name="T73" fmla="*/ 151 h 161"/>
                  <a:gd name="T74" fmla="*/ 78 w 180"/>
                  <a:gd name="T75" fmla="*/ 151 h 161"/>
                  <a:gd name="T76" fmla="*/ 76 w 180"/>
                  <a:gd name="T77" fmla="*/ 146 h 161"/>
                  <a:gd name="T78" fmla="*/ 73 w 180"/>
                  <a:gd name="T79" fmla="*/ 144 h 161"/>
                  <a:gd name="T80" fmla="*/ 69 w 180"/>
                  <a:gd name="T81" fmla="*/ 144 h 161"/>
                  <a:gd name="T82" fmla="*/ 65 w 180"/>
                  <a:gd name="T83" fmla="*/ 142 h 161"/>
                  <a:gd name="T84" fmla="*/ 61 w 180"/>
                  <a:gd name="T85" fmla="*/ 146 h 161"/>
                  <a:gd name="T86" fmla="*/ 55 w 180"/>
                  <a:gd name="T87" fmla="*/ 148 h 161"/>
                  <a:gd name="T88" fmla="*/ 51 w 180"/>
                  <a:gd name="T89" fmla="*/ 151 h 161"/>
                  <a:gd name="T90" fmla="*/ 48 w 180"/>
                  <a:gd name="T91" fmla="*/ 151 h 161"/>
                  <a:gd name="T92" fmla="*/ 44 w 180"/>
                  <a:gd name="T93" fmla="*/ 148 h 161"/>
                  <a:gd name="T94" fmla="*/ 34 w 180"/>
                  <a:gd name="T95" fmla="*/ 111 h 161"/>
                  <a:gd name="T96" fmla="*/ 21 w 180"/>
                  <a:gd name="T97" fmla="*/ 88 h 161"/>
                  <a:gd name="T98" fmla="*/ 3 w 180"/>
                  <a:gd name="T99" fmla="*/ 63 h 161"/>
                  <a:gd name="T100" fmla="*/ 11 w 180"/>
                  <a:gd name="T101" fmla="*/ 63 h 161"/>
                  <a:gd name="T102" fmla="*/ 17 w 180"/>
                  <a:gd name="T103" fmla="*/ 57 h 161"/>
                  <a:gd name="T104" fmla="*/ 21 w 180"/>
                  <a:gd name="T105" fmla="*/ 48 h 161"/>
                  <a:gd name="T106" fmla="*/ 23 w 180"/>
                  <a:gd name="T107" fmla="*/ 40 h 161"/>
                  <a:gd name="T108" fmla="*/ 23 w 180"/>
                  <a:gd name="T109" fmla="*/ 34 h 161"/>
                  <a:gd name="T110" fmla="*/ 19 w 180"/>
                  <a:gd name="T111" fmla="*/ 27 h 161"/>
                  <a:gd name="T112" fmla="*/ 17 w 180"/>
                  <a:gd name="T113" fmla="*/ 21 h 161"/>
                  <a:gd name="T114" fmla="*/ 15 w 180"/>
                  <a:gd name="T115" fmla="*/ 17 h 161"/>
                  <a:gd name="T116" fmla="*/ 26 w 180"/>
                  <a:gd name="T117" fmla="*/ 2 h 1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0"/>
                  <a:gd name="T178" fmla="*/ 0 h 161"/>
                  <a:gd name="T179" fmla="*/ 180 w 180"/>
                  <a:gd name="T180" fmla="*/ 161 h 1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0" h="161">
                    <a:moveTo>
                      <a:pt x="26" y="0"/>
                    </a:moveTo>
                    <a:lnTo>
                      <a:pt x="30" y="2"/>
                    </a:lnTo>
                    <a:lnTo>
                      <a:pt x="32" y="4"/>
                    </a:lnTo>
                    <a:lnTo>
                      <a:pt x="32" y="7"/>
                    </a:lnTo>
                    <a:lnTo>
                      <a:pt x="34" y="9"/>
                    </a:lnTo>
                    <a:lnTo>
                      <a:pt x="40" y="9"/>
                    </a:lnTo>
                    <a:lnTo>
                      <a:pt x="42" y="9"/>
                    </a:lnTo>
                    <a:lnTo>
                      <a:pt x="44" y="11"/>
                    </a:lnTo>
                    <a:lnTo>
                      <a:pt x="46" y="11"/>
                    </a:lnTo>
                    <a:lnTo>
                      <a:pt x="46" y="13"/>
                    </a:lnTo>
                    <a:lnTo>
                      <a:pt x="48" y="13"/>
                    </a:lnTo>
                    <a:lnTo>
                      <a:pt x="50" y="13"/>
                    </a:lnTo>
                    <a:lnTo>
                      <a:pt x="51" y="13"/>
                    </a:lnTo>
                    <a:lnTo>
                      <a:pt x="51" y="15"/>
                    </a:lnTo>
                    <a:lnTo>
                      <a:pt x="53" y="15"/>
                    </a:lnTo>
                    <a:lnTo>
                      <a:pt x="53" y="17"/>
                    </a:lnTo>
                    <a:lnTo>
                      <a:pt x="55" y="19"/>
                    </a:lnTo>
                    <a:lnTo>
                      <a:pt x="57" y="19"/>
                    </a:lnTo>
                    <a:lnTo>
                      <a:pt x="59" y="21"/>
                    </a:lnTo>
                    <a:lnTo>
                      <a:pt x="61" y="21"/>
                    </a:lnTo>
                    <a:lnTo>
                      <a:pt x="63" y="23"/>
                    </a:lnTo>
                    <a:lnTo>
                      <a:pt x="61" y="25"/>
                    </a:lnTo>
                    <a:lnTo>
                      <a:pt x="61" y="27"/>
                    </a:lnTo>
                    <a:lnTo>
                      <a:pt x="61" y="29"/>
                    </a:lnTo>
                    <a:lnTo>
                      <a:pt x="63" y="29"/>
                    </a:lnTo>
                    <a:lnTo>
                      <a:pt x="63" y="27"/>
                    </a:lnTo>
                    <a:lnTo>
                      <a:pt x="65" y="27"/>
                    </a:lnTo>
                    <a:lnTo>
                      <a:pt x="65" y="29"/>
                    </a:lnTo>
                    <a:lnTo>
                      <a:pt x="67" y="29"/>
                    </a:lnTo>
                    <a:lnTo>
                      <a:pt x="67" y="27"/>
                    </a:lnTo>
                    <a:lnTo>
                      <a:pt x="67" y="29"/>
                    </a:lnTo>
                    <a:lnTo>
                      <a:pt x="69" y="29"/>
                    </a:lnTo>
                    <a:lnTo>
                      <a:pt x="71" y="32"/>
                    </a:lnTo>
                    <a:lnTo>
                      <a:pt x="71" y="34"/>
                    </a:lnTo>
                    <a:lnTo>
                      <a:pt x="73" y="34"/>
                    </a:lnTo>
                    <a:lnTo>
                      <a:pt x="74" y="36"/>
                    </a:lnTo>
                    <a:lnTo>
                      <a:pt x="74" y="38"/>
                    </a:lnTo>
                    <a:lnTo>
                      <a:pt x="74" y="40"/>
                    </a:lnTo>
                    <a:lnTo>
                      <a:pt x="74" y="42"/>
                    </a:lnTo>
                    <a:lnTo>
                      <a:pt x="78" y="44"/>
                    </a:lnTo>
                    <a:lnTo>
                      <a:pt x="80" y="46"/>
                    </a:lnTo>
                    <a:lnTo>
                      <a:pt x="80" y="48"/>
                    </a:lnTo>
                    <a:lnTo>
                      <a:pt x="84" y="50"/>
                    </a:lnTo>
                    <a:lnTo>
                      <a:pt x="90" y="52"/>
                    </a:lnTo>
                    <a:lnTo>
                      <a:pt x="94" y="54"/>
                    </a:lnTo>
                    <a:lnTo>
                      <a:pt x="97" y="55"/>
                    </a:lnTo>
                    <a:lnTo>
                      <a:pt x="99" y="55"/>
                    </a:lnTo>
                    <a:lnTo>
                      <a:pt x="101" y="57"/>
                    </a:lnTo>
                    <a:lnTo>
                      <a:pt x="101" y="59"/>
                    </a:lnTo>
                    <a:lnTo>
                      <a:pt x="103" y="61"/>
                    </a:lnTo>
                    <a:lnTo>
                      <a:pt x="105" y="63"/>
                    </a:lnTo>
                    <a:lnTo>
                      <a:pt x="103" y="63"/>
                    </a:lnTo>
                    <a:lnTo>
                      <a:pt x="107" y="65"/>
                    </a:lnTo>
                    <a:lnTo>
                      <a:pt x="109" y="67"/>
                    </a:lnTo>
                    <a:lnTo>
                      <a:pt x="113" y="65"/>
                    </a:lnTo>
                    <a:lnTo>
                      <a:pt x="115" y="69"/>
                    </a:lnTo>
                    <a:lnTo>
                      <a:pt x="117" y="73"/>
                    </a:lnTo>
                    <a:lnTo>
                      <a:pt x="124" y="82"/>
                    </a:lnTo>
                    <a:lnTo>
                      <a:pt x="128" y="84"/>
                    </a:lnTo>
                    <a:lnTo>
                      <a:pt x="128" y="82"/>
                    </a:lnTo>
                    <a:lnTo>
                      <a:pt x="132" y="82"/>
                    </a:lnTo>
                    <a:lnTo>
                      <a:pt x="134" y="82"/>
                    </a:lnTo>
                    <a:lnTo>
                      <a:pt x="136" y="82"/>
                    </a:lnTo>
                    <a:lnTo>
                      <a:pt x="140" y="82"/>
                    </a:lnTo>
                    <a:lnTo>
                      <a:pt x="144" y="82"/>
                    </a:lnTo>
                    <a:lnTo>
                      <a:pt x="145" y="82"/>
                    </a:lnTo>
                    <a:lnTo>
                      <a:pt x="149" y="82"/>
                    </a:lnTo>
                    <a:lnTo>
                      <a:pt x="155" y="80"/>
                    </a:lnTo>
                    <a:lnTo>
                      <a:pt x="157" y="82"/>
                    </a:lnTo>
                    <a:lnTo>
                      <a:pt x="159" y="84"/>
                    </a:lnTo>
                    <a:lnTo>
                      <a:pt x="159" y="86"/>
                    </a:lnTo>
                    <a:lnTo>
                      <a:pt x="161" y="86"/>
                    </a:lnTo>
                    <a:lnTo>
                      <a:pt x="163" y="86"/>
                    </a:lnTo>
                    <a:lnTo>
                      <a:pt x="165" y="86"/>
                    </a:lnTo>
                    <a:lnTo>
                      <a:pt x="167" y="88"/>
                    </a:lnTo>
                    <a:lnTo>
                      <a:pt x="169" y="88"/>
                    </a:lnTo>
                    <a:lnTo>
                      <a:pt x="169" y="90"/>
                    </a:lnTo>
                    <a:lnTo>
                      <a:pt x="170" y="90"/>
                    </a:lnTo>
                    <a:lnTo>
                      <a:pt x="170" y="92"/>
                    </a:lnTo>
                    <a:lnTo>
                      <a:pt x="172" y="92"/>
                    </a:lnTo>
                    <a:lnTo>
                      <a:pt x="174" y="92"/>
                    </a:lnTo>
                    <a:lnTo>
                      <a:pt x="176" y="92"/>
                    </a:lnTo>
                    <a:lnTo>
                      <a:pt x="178" y="92"/>
                    </a:lnTo>
                    <a:lnTo>
                      <a:pt x="178" y="90"/>
                    </a:lnTo>
                    <a:lnTo>
                      <a:pt x="178" y="88"/>
                    </a:lnTo>
                    <a:lnTo>
                      <a:pt x="180" y="88"/>
                    </a:lnTo>
                    <a:lnTo>
                      <a:pt x="180" y="90"/>
                    </a:lnTo>
                    <a:lnTo>
                      <a:pt x="178" y="92"/>
                    </a:lnTo>
                    <a:lnTo>
                      <a:pt x="176" y="94"/>
                    </a:lnTo>
                    <a:lnTo>
                      <a:pt x="176" y="96"/>
                    </a:lnTo>
                    <a:lnTo>
                      <a:pt x="174" y="98"/>
                    </a:lnTo>
                    <a:lnTo>
                      <a:pt x="174" y="100"/>
                    </a:lnTo>
                    <a:lnTo>
                      <a:pt x="172" y="102"/>
                    </a:lnTo>
                    <a:lnTo>
                      <a:pt x="170" y="103"/>
                    </a:lnTo>
                    <a:lnTo>
                      <a:pt x="170" y="105"/>
                    </a:lnTo>
                    <a:lnTo>
                      <a:pt x="169" y="105"/>
                    </a:lnTo>
                    <a:lnTo>
                      <a:pt x="169" y="107"/>
                    </a:lnTo>
                    <a:lnTo>
                      <a:pt x="167" y="109"/>
                    </a:lnTo>
                    <a:lnTo>
                      <a:pt x="165" y="115"/>
                    </a:lnTo>
                    <a:lnTo>
                      <a:pt x="161" y="117"/>
                    </a:lnTo>
                    <a:lnTo>
                      <a:pt x="155" y="125"/>
                    </a:lnTo>
                    <a:lnTo>
                      <a:pt x="149" y="130"/>
                    </a:lnTo>
                    <a:lnTo>
                      <a:pt x="147" y="134"/>
                    </a:lnTo>
                    <a:lnTo>
                      <a:pt x="140" y="144"/>
                    </a:lnTo>
                    <a:lnTo>
                      <a:pt x="138" y="144"/>
                    </a:lnTo>
                    <a:lnTo>
                      <a:pt x="130" y="159"/>
                    </a:lnTo>
                    <a:lnTo>
                      <a:pt x="128" y="159"/>
                    </a:lnTo>
                    <a:lnTo>
                      <a:pt x="126" y="159"/>
                    </a:lnTo>
                    <a:lnTo>
                      <a:pt x="124" y="159"/>
                    </a:lnTo>
                    <a:lnTo>
                      <a:pt x="121" y="161"/>
                    </a:lnTo>
                    <a:lnTo>
                      <a:pt x="119" y="161"/>
                    </a:lnTo>
                    <a:lnTo>
                      <a:pt x="117" y="161"/>
                    </a:lnTo>
                    <a:lnTo>
                      <a:pt x="117" y="159"/>
                    </a:lnTo>
                    <a:lnTo>
                      <a:pt x="115" y="159"/>
                    </a:lnTo>
                    <a:lnTo>
                      <a:pt x="113" y="159"/>
                    </a:lnTo>
                    <a:lnTo>
                      <a:pt x="111" y="159"/>
                    </a:lnTo>
                    <a:lnTo>
                      <a:pt x="111" y="157"/>
                    </a:lnTo>
                    <a:lnTo>
                      <a:pt x="109" y="157"/>
                    </a:lnTo>
                    <a:lnTo>
                      <a:pt x="109" y="159"/>
                    </a:lnTo>
                    <a:lnTo>
                      <a:pt x="107" y="159"/>
                    </a:lnTo>
                    <a:lnTo>
                      <a:pt x="105" y="159"/>
                    </a:lnTo>
                    <a:lnTo>
                      <a:pt x="103" y="159"/>
                    </a:lnTo>
                    <a:lnTo>
                      <a:pt x="99" y="159"/>
                    </a:lnTo>
                    <a:lnTo>
                      <a:pt x="99" y="157"/>
                    </a:lnTo>
                    <a:lnTo>
                      <a:pt x="99" y="159"/>
                    </a:lnTo>
                    <a:lnTo>
                      <a:pt x="97" y="159"/>
                    </a:lnTo>
                    <a:lnTo>
                      <a:pt x="96" y="159"/>
                    </a:lnTo>
                    <a:lnTo>
                      <a:pt x="94" y="159"/>
                    </a:lnTo>
                    <a:lnTo>
                      <a:pt x="92" y="159"/>
                    </a:lnTo>
                    <a:lnTo>
                      <a:pt x="92" y="157"/>
                    </a:lnTo>
                    <a:lnTo>
                      <a:pt x="90" y="159"/>
                    </a:lnTo>
                    <a:lnTo>
                      <a:pt x="90" y="157"/>
                    </a:lnTo>
                    <a:lnTo>
                      <a:pt x="88" y="157"/>
                    </a:lnTo>
                    <a:lnTo>
                      <a:pt x="86" y="155"/>
                    </a:lnTo>
                    <a:lnTo>
                      <a:pt x="86" y="153"/>
                    </a:lnTo>
                    <a:lnTo>
                      <a:pt x="84" y="153"/>
                    </a:lnTo>
                    <a:lnTo>
                      <a:pt x="84" y="151"/>
                    </a:lnTo>
                    <a:lnTo>
                      <a:pt x="82" y="153"/>
                    </a:lnTo>
                    <a:lnTo>
                      <a:pt x="78" y="153"/>
                    </a:lnTo>
                    <a:lnTo>
                      <a:pt x="78" y="151"/>
                    </a:lnTo>
                    <a:lnTo>
                      <a:pt x="78" y="150"/>
                    </a:lnTo>
                    <a:lnTo>
                      <a:pt x="76" y="150"/>
                    </a:lnTo>
                    <a:lnTo>
                      <a:pt x="76" y="148"/>
                    </a:lnTo>
                    <a:lnTo>
                      <a:pt x="76" y="146"/>
                    </a:lnTo>
                    <a:lnTo>
                      <a:pt x="76" y="144"/>
                    </a:lnTo>
                    <a:lnTo>
                      <a:pt x="74" y="144"/>
                    </a:lnTo>
                    <a:lnTo>
                      <a:pt x="73" y="144"/>
                    </a:lnTo>
                    <a:lnTo>
                      <a:pt x="71" y="146"/>
                    </a:lnTo>
                    <a:lnTo>
                      <a:pt x="69" y="144"/>
                    </a:lnTo>
                    <a:lnTo>
                      <a:pt x="67" y="144"/>
                    </a:lnTo>
                    <a:lnTo>
                      <a:pt x="67" y="142"/>
                    </a:lnTo>
                    <a:lnTo>
                      <a:pt x="65" y="142"/>
                    </a:lnTo>
                    <a:lnTo>
                      <a:pt x="63" y="142"/>
                    </a:lnTo>
                    <a:lnTo>
                      <a:pt x="61" y="144"/>
                    </a:lnTo>
                    <a:lnTo>
                      <a:pt x="59" y="144"/>
                    </a:lnTo>
                    <a:lnTo>
                      <a:pt x="61" y="146"/>
                    </a:lnTo>
                    <a:lnTo>
                      <a:pt x="59" y="148"/>
                    </a:lnTo>
                    <a:lnTo>
                      <a:pt x="57" y="148"/>
                    </a:lnTo>
                    <a:lnTo>
                      <a:pt x="55" y="148"/>
                    </a:lnTo>
                    <a:lnTo>
                      <a:pt x="53" y="148"/>
                    </a:lnTo>
                    <a:lnTo>
                      <a:pt x="51" y="150"/>
                    </a:lnTo>
                    <a:lnTo>
                      <a:pt x="53" y="150"/>
                    </a:lnTo>
                    <a:lnTo>
                      <a:pt x="51" y="151"/>
                    </a:lnTo>
                    <a:lnTo>
                      <a:pt x="51" y="153"/>
                    </a:lnTo>
                    <a:lnTo>
                      <a:pt x="50" y="151"/>
                    </a:lnTo>
                    <a:lnTo>
                      <a:pt x="48" y="151"/>
                    </a:lnTo>
                    <a:lnTo>
                      <a:pt x="48" y="153"/>
                    </a:lnTo>
                    <a:lnTo>
                      <a:pt x="46" y="153"/>
                    </a:lnTo>
                    <a:lnTo>
                      <a:pt x="46" y="151"/>
                    </a:lnTo>
                    <a:lnTo>
                      <a:pt x="44" y="153"/>
                    </a:lnTo>
                    <a:lnTo>
                      <a:pt x="44" y="148"/>
                    </a:lnTo>
                    <a:lnTo>
                      <a:pt x="40" y="134"/>
                    </a:lnTo>
                    <a:lnTo>
                      <a:pt x="40" y="132"/>
                    </a:lnTo>
                    <a:lnTo>
                      <a:pt x="40" y="130"/>
                    </a:lnTo>
                    <a:lnTo>
                      <a:pt x="38" y="125"/>
                    </a:lnTo>
                    <a:lnTo>
                      <a:pt x="34" y="111"/>
                    </a:lnTo>
                    <a:lnTo>
                      <a:pt x="32" y="103"/>
                    </a:lnTo>
                    <a:lnTo>
                      <a:pt x="32" y="102"/>
                    </a:lnTo>
                    <a:lnTo>
                      <a:pt x="26" y="96"/>
                    </a:lnTo>
                    <a:lnTo>
                      <a:pt x="21" y="90"/>
                    </a:lnTo>
                    <a:lnTo>
                      <a:pt x="21" y="88"/>
                    </a:lnTo>
                    <a:lnTo>
                      <a:pt x="19" y="88"/>
                    </a:lnTo>
                    <a:lnTo>
                      <a:pt x="15" y="84"/>
                    </a:lnTo>
                    <a:lnTo>
                      <a:pt x="0" y="69"/>
                    </a:lnTo>
                    <a:lnTo>
                      <a:pt x="2" y="67"/>
                    </a:lnTo>
                    <a:lnTo>
                      <a:pt x="2" y="65"/>
                    </a:lnTo>
                    <a:lnTo>
                      <a:pt x="3" y="63"/>
                    </a:lnTo>
                    <a:lnTo>
                      <a:pt x="3" y="65"/>
                    </a:lnTo>
                    <a:lnTo>
                      <a:pt x="5" y="65"/>
                    </a:lnTo>
                    <a:lnTo>
                      <a:pt x="7" y="65"/>
                    </a:lnTo>
                    <a:lnTo>
                      <a:pt x="9" y="65"/>
                    </a:lnTo>
                    <a:lnTo>
                      <a:pt x="11" y="63"/>
                    </a:lnTo>
                    <a:lnTo>
                      <a:pt x="11" y="61"/>
                    </a:lnTo>
                    <a:lnTo>
                      <a:pt x="13" y="59"/>
                    </a:lnTo>
                    <a:lnTo>
                      <a:pt x="15" y="59"/>
                    </a:lnTo>
                    <a:lnTo>
                      <a:pt x="17" y="57"/>
                    </a:lnTo>
                    <a:lnTo>
                      <a:pt x="19" y="55"/>
                    </a:lnTo>
                    <a:lnTo>
                      <a:pt x="19" y="54"/>
                    </a:lnTo>
                    <a:lnTo>
                      <a:pt x="21" y="52"/>
                    </a:lnTo>
                    <a:lnTo>
                      <a:pt x="21" y="50"/>
                    </a:lnTo>
                    <a:lnTo>
                      <a:pt x="21" y="48"/>
                    </a:lnTo>
                    <a:lnTo>
                      <a:pt x="23" y="46"/>
                    </a:lnTo>
                    <a:lnTo>
                      <a:pt x="23" y="44"/>
                    </a:lnTo>
                    <a:lnTo>
                      <a:pt x="23" y="42"/>
                    </a:lnTo>
                    <a:lnTo>
                      <a:pt x="23" y="40"/>
                    </a:lnTo>
                    <a:lnTo>
                      <a:pt x="23" y="38"/>
                    </a:lnTo>
                    <a:lnTo>
                      <a:pt x="21" y="36"/>
                    </a:lnTo>
                    <a:lnTo>
                      <a:pt x="23" y="34"/>
                    </a:lnTo>
                    <a:lnTo>
                      <a:pt x="23" y="32"/>
                    </a:lnTo>
                    <a:lnTo>
                      <a:pt x="21" y="31"/>
                    </a:lnTo>
                    <a:lnTo>
                      <a:pt x="19" y="27"/>
                    </a:lnTo>
                    <a:lnTo>
                      <a:pt x="17" y="25"/>
                    </a:lnTo>
                    <a:lnTo>
                      <a:pt x="19" y="23"/>
                    </a:lnTo>
                    <a:lnTo>
                      <a:pt x="17" y="21"/>
                    </a:lnTo>
                    <a:lnTo>
                      <a:pt x="17" y="19"/>
                    </a:lnTo>
                    <a:lnTo>
                      <a:pt x="17" y="17"/>
                    </a:lnTo>
                    <a:lnTo>
                      <a:pt x="15" y="17"/>
                    </a:lnTo>
                    <a:lnTo>
                      <a:pt x="13" y="15"/>
                    </a:lnTo>
                    <a:lnTo>
                      <a:pt x="26" y="2"/>
                    </a:lnTo>
                    <a:lnTo>
                      <a:pt x="26" y="0"/>
                    </a:lnTo>
                    <a:close/>
                  </a:path>
                </a:pathLst>
              </a:custGeom>
              <a:solidFill>
                <a:srgbClr val="F0ECAA"/>
              </a:solidFill>
              <a:ln w="6350">
                <a:solidFill>
                  <a:srgbClr val="E1E1E1"/>
                </a:solidFill>
                <a:prstDash val="solid"/>
                <a:round/>
                <a:headEnd/>
                <a:tailEnd/>
              </a:ln>
            </p:spPr>
            <p:txBody>
              <a:bodyPr/>
              <a:lstStyle/>
              <a:p>
                <a:endParaRPr lang="en-US"/>
              </a:p>
            </p:txBody>
          </p:sp>
          <p:sp>
            <p:nvSpPr>
              <p:cNvPr id="38044" name="Freeform 128"/>
              <p:cNvSpPr>
                <a:spLocks/>
              </p:cNvSpPr>
              <p:nvPr/>
            </p:nvSpPr>
            <p:spPr bwMode="auto">
              <a:xfrm>
                <a:off x="2371" y="2112"/>
                <a:ext cx="144" cy="117"/>
              </a:xfrm>
              <a:custGeom>
                <a:avLst/>
                <a:gdLst>
                  <a:gd name="T0" fmla="*/ 19 w 144"/>
                  <a:gd name="T1" fmla="*/ 0 h 117"/>
                  <a:gd name="T2" fmla="*/ 29 w 144"/>
                  <a:gd name="T3" fmla="*/ 0 h 117"/>
                  <a:gd name="T4" fmla="*/ 38 w 144"/>
                  <a:gd name="T5" fmla="*/ 0 h 117"/>
                  <a:gd name="T6" fmla="*/ 42 w 144"/>
                  <a:gd name="T7" fmla="*/ 0 h 117"/>
                  <a:gd name="T8" fmla="*/ 48 w 144"/>
                  <a:gd name="T9" fmla="*/ 0 h 117"/>
                  <a:gd name="T10" fmla="*/ 56 w 144"/>
                  <a:gd name="T11" fmla="*/ 2 h 117"/>
                  <a:gd name="T12" fmla="*/ 56 w 144"/>
                  <a:gd name="T13" fmla="*/ 2 h 117"/>
                  <a:gd name="T14" fmla="*/ 61 w 144"/>
                  <a:gd name="T15" fmla="*/ 2 h 117"/>
                  <a:gd name="T16" fmla="*/ 65 w 144"/>
                  <a:gd name="T17" fmla="*/ 2 h 117"/>
                  <a:gd name="T18" fmla="*/ 84 w 144"/>
                  <a:gd name="T19" fmla="*/ 2 h 117"/>
                  <a:gd name="T20" fmla="*/ 106 w 144"/>
                  <a:gd name="T21" fmla="*/ 2 h 117"/>
                  <a:gd name="T22" fmla="*/ 109 w 144"/>
                  <a:gd name="T23" fmla="*/ 2 h 117"/>
                  <a:gd name="T24" fmla="*/ 121 w 144"/>
                  <a:gd name="T25" fmla="*/ 2 h 117"/>
                  <a:gd name="T26" fmla="*/ 127 w 144"/>
                  <a:gd name="T27" fmla="*/ 2 h 117"/>
                  <a:gd name="T28" fmla="*/ 138 w 144"/>
                  <a:gd name="T29" fmla="*/ 2 h 117"/>
                  <a:gd name="T30" fmla="*/ 140 w 144"/>
                  <a:gd name="T31" fmla="*/ 2 h 117"/>
                  <a:gd name="T32" fmla="*/ 142 w 144"/>
                  <a:gd name="T33" fmla="*/ 4 h 117"/>
                  <a:gd name="T34" fmla="*/ 138 w 144"/>
                  <a:gd name="T35" fmla="*/ 12 h 117"/>
                  <a:gd name="T36" fmla="*/ 127 w 144"/>
                  <a:gd name="T37" fmla="*/ 33 h 117"/>
                  <a:gd name="T38" fmla="*/ 121 w 144"/>
                  <a:gd name="T39" fmla="*/ 44 h 117"/>
                  <a:gd name="T40" fmla="*/ 113 w 144"/>
                  <a:gd name="T41" fmla="*/ 56 h 117"/>
                  <a:gd name="T42" fmla="*/ 111 w 144"/>
                  <a:gd name="T43" fmla="*/ 61 h 117"/>
                  <a:gd name="T44" fmla="*/ 102 w 144"/>
                  <a:gd name="T45" fmla="*/ 77 h 117"/>
                  <a:gd name="T46" fmla="*/ 98 w 144"/>
                  <a:gd name="T47" fmla="*/ 85 h 117"/>
                  <a:gd name="T48" fmla="*/ 96 w 144"/>
                  <a:gd name="T49" fmla="*/ 88 h 117"/>
                  <a:gd name="T50" fmla="*/ 92 w 144"/>
                  <a:gd name="T51" fmla="*/ 94 h 117"/>
                  <a:gd name="T52" fmla="*/ 90 w 144"/>
                  <a:gd name="T53" fmla="*/ 98 h 117"/>
                  <a:gd name="T54" fmla="*/ 86 w 144"/>
                  <a:gd name="T55" fmla="*/ 106 h 117"/>
                  <a:gd name="T56" fmla="*/ 83 w 144"/>
                  <a:gd name="T57" fmla="*/ 109 h 117"/>
                  <a:gd name="T58" fmla="*/ 81 w 144"/>
                  <a:gd name="T59" fmla="*/ 113 h 117"/>
                  <a:gd name="T60" fmla="*/ 81 w 144"/>
                  <a:gd name="T61" fmla="*/ 117 h 117"/>
                  <a:gd name="T62" fmla="*/ 71 w 144"/>
                  <a:gd name="T63" fmla="*/ 111 h 117"/>
                  <a:gd name="T64" fmla="*/ 67 w 144"/>
                  <a:gd name="T65" fmla="*/ 108 h 117"/>
                  <a:gd name="T66" fmla="*/ 58 w 144"/>
                  <a:gd name="T67" fmla="*/ 102 h 117"/>
                  <a:gd name="T68" fmla="*/ 52 w 144"/>
                  <a:gd name="T69" fmla="*/ 98 h 117"/>
                  <a:gd name="T70" fmla="*/ 42 w 144"/>
                  <a:gd name="T71" fmla="*/ 92 h 117"/>
                  <a:gd name="T72" fmla="*/ 33 w 144"/>
                  <a:gd name="T73" fmla="*/ 86 h 117"/>
                  <a:gd name="T74" fmla="*/ 31 w 144"/>
                  <a:gd name="T75" fmla="*/ 79 h 117"/>
                  <a:gd name="T76" fmla="*/ 29 w 144"/>
                  <a:gd name="T77" fmla="*/ 71 h 117"/>
                  <a:gd name="T78" fmla="*/ 29 w 144"/>
                  <a:gd name="T79" fmla="*/ 67 h 117"/>
                  <a:gd name="T80" fmla="*/ 27 w 144"/>
                  <a:gd name="T81" fmla="*/ 63 h 117"/>
                  <a:gd name="T82" fmla="*/ 27 w 144"/>
                  <a:gd name="T83" fmla="*/ 61 h 117"/>
                  <a:gd name="T84" fmla="*/ 25 w 144"/>
                  <a:gd name="T85" fmla="*/ 58 h 117"/>
                  <a:gd name="T86" fmla="*/ 23 w 144"/>
                  <a:gd name="T87" fmla="*/ 56 h 117"/>
                  <a:gd name="T88" fmla="*/ 19 w 144"/>
                  <a:gd name="T89" fmla="*/ 54 h 117"/>
                  <a:gd name="T90" fmla="*/ 19 w 144"/>
                  <a:gd name="T91" fmla="*/ 52 h 117"/>
                  <a:gd name="T92" fmla="*/ 17 w 144"/>
                  <a:gd name="T93" fmla="*/ 52 h 117"/>
                  <a:gd name="T94" fmla="*/ 17 w 144"/>
                  <a:gd name="T95" fmla="*/ 50 h 117"/>
                  <a:gd name="T96" fmla="*/ 15 w 144"/>
                  <a:gd name="T97" fmla="*/ 48 h 117"/>
                  <a:gd name="T98" fmla="*/ 13 w 144"/>
                  <a:gd name="T99" fmla="*/ 48 h 117"/>
                  <a:gd name="T100" fmla="*/ 10 w 144"/>
                  <a:gd name="T101" fmla="*/ 44 h 117"/>
                  <a:gd name="T102" fmla="*/ 4 w 144"/>
                  <a:gd name="T103" fmla="*/ 37 h 117"/>
                  <a:gd name="T104" fmla="*/ 8 w 144"/>
                  <a:gd name="T105" fmla="*/ 33 h 117"/>
                  <a:gd name="T106" fmla="*/ 10 w 144"/>
                  <a:gd name="T107" fmla="*/ 33 h 117"/>
                  <a:gd name="T108" fmla="*/ 8 w 144"/>
                  <a:gd name="T109" fmla="*/ 29 h 117"/>
                  <a:gd name="T110" fmla="*/ 6 w 144"/>
                  <a:gd name="T111" fmla="*/ 25 h 117"/>
                  <a:gd name="T112" fmla="*/ 4 w 144"/>
                  <a:gd name="T113" fmla="*/ 17 h 117"/>
                  <a:gd name="T114" fmla="*/ 2 w 144"/>
                  <a:gd name="T115" fmla="*/ 13 h 117"/>
                  <a:gd name="T116" fmla="*/ 0 w 144"/>
                  <a:gd name="T117" fmla="*/ 4 h 117"/>
                  <a:gd name="T118" fmla="*/ 0 w 144"/>
                  <a:gd name="T119" fmla="*/ 0 h 1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4"/>
                  <a:gd name="T181" fmla="*/ 0 h 117"/>
                  <a:gd name="T182" fmla="*/ 144 w 144"/>
                  <a:gd name="T183" fmla="*/ 117 h 1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4" h="117">
                    <a:moveTo>
                      <a:pt x="13" y="0"/>
                    </a:moveTo>
                    <a:lnTo>
                      <a:pt x="17" y="0"/>
                    </a:lnTo>
                    <a:lnTo>
                      <a:pt x="19" y="0"/>
                    </a:lnTo>
                    <a:lnTo>
                      <a:pt x="25" y="0"/>
                    </a:lnTo>
                    <a:lnTo>
                      <a:pt x="27" y="0"/>
                    </a:lnTo>
                    <a:lnTo>
                      <a:pt x="29" y="0"/>
                    </a:lnTo>
                    <a:lnTo>
                      <a:pt x="33" y="0"/>
                    </a:lnTo>
                    <a:lnTo>
                      <a:pt x="36" y="0"/>
                    </a:lnTo>
                    <a:lnTo>
                      <a:pt x="38" y="0"/>
                    </a:lnTo>
                    <a:lnTo>
                      <a:pt x="40" y="0"/>
                    </a:lnTo>
                    <a:lnTo>
                      <a:pt x="42" y="0"/>
                    </a:lnTo>
                    <a:lnTo>
                      <a:pt x="44" y="0"/>
                    </a:lnTo>
                    <a:lnTo>
                      <a:pt x="48" y="0"/>
                    </a:lnTo>
                    <a:lnTo>
                      <a:pt x="52" y="2"/>
                    </a:lnTo>
                    <a:lnTo>
                      <a:pt x="54" y="2"/>
                    </a:lnTo>
                    <a:lnTo>
                      <a:pt x="56" y="2"/>
                    </a:lnTo>
                    <a:lnTo>
                      <a:pt x="58" y="2"/>
                    </a:lnTo>
                    <a:lnTo>
                      <a:pt x="61" y="2"/>
                    </a:lnTo>
                    <a:lnTo>
                      <a:pt x="63" y="2"/>
                    </a:lnTo>
                    <a:lnTo>
                      <a:pt x="65" y="2"/>
                    </a:lnTo>
                    <a:lnTo>
                      <a:pt x="71" y="2"/>
                    </a:lnTo>
                    <a:lnTo>
                      <a:pt x="73" y="2"/>
                    </a:lnTo>
                    <a:lnTo>
                      <a:pt x="84" y="2"/>
                    </a:lnTo>
                    <a:lnTo>
                      <a:pt x="94" y="2"/>
                    </a:lnTo>
                    <a:lnTo>
                      <a:pt x="102" y="2"/>
                    </a:lnTo>
                    <a:lnTo>
                      <a:pt x="106" y="2"/>
                    </a:lnTo>
                    <a:lnTo>
                      <a:pt x="109" y="2"/>
                    </a:lnTo>
                    <a:lnTo>
                      <a:pt x="111" y="2"/>
                    </a:lnTo>
                    <a:lnTo>
                      <a:pt x="119" y="2"/>
                    </a:lnTo>
                    <a:lnTo>
                      <a:pt x="121" y="2"/>
                    </a:lnTo>
                    <a:lnTo>
                      <a:pt x="127" y="2"/>
                    </a:lnTo>
                    <a:lnTo>
                      <a:pt x="136" y="2"/>
                    </a:lnTo>
                    <a:lnTo>
                      <a:pt x="138" y="2"/>
                    </a:lnTo>
                    <a:lnTo>
                      <a:pt x="140" y="2"/>
                    </a:lnTo>
                    <a:lnTo>
                      <a:pt x="144" y="4"/>
                    </a:lnTo>
                    <a:lnTo>
                      <a:pt x="142" y="4"/>
                    </a:lnTo>
                    <a:lnTo>
                      <a:pt x="142" y="8"/>
                    </a:lnTo>
                    <a:lnTo>
                      <a:pt x="140" y="10"/>
                    </a:lnTo>
                    <a:lnTo>
                      <a:pt x="138" y="12"/>
                    </a:lnTo>
                    <a:lnTo>
                      <a:pt x="134" y="19"/>
                    </a:lnTo>
                    <a:lnTo>
                      <a:pt x="127" y="33"/>
                    </a:lnTo>
                    <a:lnTo>
                      <a:pt x="127" y="35"/>
                    </a:lnTo>
                    <a:lnTo>
                      <a:pt x="121" y="44"/>
                    </a:lnTo>
                    <a:lnTo>
                      <a:pt x="119" y="48"/>
                    </a:lnTo>
                    <a:lnTo>
                      <a:pt x="115" y="54"/>
                    </a:lnTo>
                    <a:lnTo>
                      <a:pt x="113" y="56"/>
                    </a:lnTo>
                    <a:lnTo>
                      <a:pt x="113" y="58"/>
                    </a:lnTo>
                    <a:lnTo>
                      <a:pt x="111" y="60"/>
                    </a:lnTo>
                    <a:lnTo>
                      <a:pt x="111" y="61"/>
                    </a:lnTo>
                    <a:lnTo>
                      <a:pt x="102" y="77"/>
                    </a:lnTo>
                    <a:lnTo>
                      <a:pt x="98" y="85"/>
                    </a:lnTo>
                    <a:lnTo>
                      <a:pt x="98" y="86"/>
                    </a:lnTo>
                    <a:lnTo>
                      <a:pt x="96" y="86"/>
                    </a:lnTo>
                    <a:lnTo>
                      <a:pt x="96" y="88"/>
                    </a:lnTo>
                    <a:lnTo>
                      <a:pt x="94" y="92"/>
                    </a:lnTo>
                    <a:lnTo>
                      <a:pt x="92" y="94"/>
                    </a:lnTo>
                    <a:lnTo>
                      <a:pt x="92" y="96"/>
                    </a:lnTo>
                    <a:lnTo>
                      <a:pt x="90" y="98"/>
                    </a:lnTo>
                    <a:lnTo>
                      <a:pt x="86" y="106"/>
                    </a:lnTo>
                    <a:lnTo>
                      <a:pt x="84" y="108"/>
                    </a:lnTo>
                    <a:lnTo>
                      <a:pt x="83" y="109"/>
                    </a:lnTo>
                    <a:lnTo>
                      <a:pt x="83" y="111"/>
                    </a:lnTo>
                    <a:lnTo>
                      <a:pt x="81" y="113"/>
                    </a:lnTo>
                    <a:lnTo>
                      <a:pt x="81" y="115"/>
                    </a:lnTo>
                    <a:lnTo>
                      <a:pt x="81" y="117"/>
                    </a:lnTo>
                    <a:lnTo>
                      <a:pt x="73" y="111"/>
                    </a:lnTo>
                    <a:lnTo>
                      <a:pt x="71" y="111"/>
                    </a:lnTo>
                    <a:lnTo>
                      <a:pt x="69" y="109"/>
                    </a:lnTo>
                    <a:lnTo>
                      <a:pt x="67" y="108"/>
                    </a:lnTo>
                    <a:lnTo>
                      <a:pt x="60" y="102"/>
                    </a:lnTo>
                    <a:lnTo>
                      <a:pt x="58" y="102"/>
                    </a:lnTo>
                    <a:lnTo>
                      <a:pt x="56" y="100"/>
                    </a:lnTo>
                    <a:lnTo>
                      <a:pt x="52" y="98"/>
                    </a:lnTo>
                    <a:lnTo>
                      <a:pt x="44" y="92"/>
                    </a:lnTo>
                    <a:lnTo>
                      <a:pt x="42" y="92"/>
                    </a:lnTo>
                    <a:lnTo>
                      <a:pt x="38" y="90"/>
                    </a:lnTo>
                    <a:lnTo>
                      <a:pt x="38" y="88"/>
                    </a:lnTo>
                    <a:lnTo>
                      <a:pt x="33" y="86"/>
                    </a:lnTo>
                    <a:lnTo>
                      <a:pt x="31" y="81"/>
                    </a:lnTo>
                    <a:lnTo>
                      <a:pt x="31" y="79"/>
                    </a:lnTo>
                    <a:lnTo>
                      <a:pt x="31" y="73"/>
                    </a:lnTo>
                    <a:lnTo>
                      <a:pt x="29" y="71"/>
                    </a:lnTo>
                    <a:lnTo>
                      <a:pt x="29" y="69"/>
                    </a:lnTo>
                    <a:lnTo>
                      <a:pt x="29" y="67"/>
                    </a:lnTo>
                    <a:lnTo>
                      <a:pt x="27" y="65"/>
                    </a:lnTo>
                    <a:lnTo>
                      <a:pt x="27" y="63"/>
                    </a:lnTo>
                    <a:lnTo>
                      <a:pt x="27" y="61"/>
                    </a:lnTo>
                    <a:lnTo>
                      <a:pt x="25" y="58"/>
                    </a:lnTo>
                    <a:lnTo>
                      <a:pt x="25" y="56"/>
                    </a:lnTo>
                    <a:lnTo>
                      <a:pt x="23" y="56"/>
                    </a:lnTo>
                    <a:lnTo>
                      <a:pt x="21" y="56"/>
                    </a:lnTo>
                    <a:lnTo>
                      <a:pt x="21" y="54"/>
                    </a:lnTo>
                    <a:lnTo>
                      <a:pt x="19" y="54"/>
                    </a:lnTo>
                    <a:lnTo>
                      <a:pt x="19" y="52"/>
                    </a:lnTo>
                    <a:lnTo>
                      <a:pt x="19" y="50"/>
                    </a:lnTo>
                    <a:lnTo>
                      <a:pt x="17" y="52"/>
                    </a:lnTo>
                    <a:lnTo>
                      <a:pt x="17" y="50"/>
                    </a:lnTo>
                    <a:lnTo>
                      <a:pt x="15" y="48"/>
                    </a:lnTo>
                    <a:lnTo>
                      <a:pt x="15" y="50"/>
                    </a:lnTo>
                    <a:lnTo>
                      <a:pt x="15" y="48"/>
                    </a:lnTo>
                    <a:lnTo>
                      <a:pt x="13" y="48"/>
                    </a:lnTo>
                    <a:lnTo>
                      <a:pt x="13" y="46"/>
                    </a:lnTo>
                    <a:lnTo>
                      <a:pt x="12" y="46"/>
                    </a:lnTo>
                    <a:lnTo>
                      <a:pt x="10" y="44"/>
                    </a:lnTo>
                    <a:lnTo>
                      <a:pt x="8" y="40"/>
                    </a:lnTo>
                    <a:lnTo>
                      <a:pt x="6" y="38"/>
                    </a:lnTo>
                    <a:lnTo>
                      <a:pt x="4" y="37"/>
                    </a:lnTo>
                    <a:lnTo>
                      <a:pt x="6" y="33"/>
                    </a:lnTo>
                    <a:lnTo>
                      <a:pt x="8" y="33"/>
                    </a:lnTo>
                    <a:lnTo>
                      <a:pt x="10" y="33"/>
                    </a:lnTo>
                    <a:lnTo>
                      <a:pt x="8" y="31"/>
                    </a:lnTo>
                    <a:lnTo>
                      <a:pt x="8" y="29"/>
                    </a:lnTo>
                    <a:lnTo>
                      <a:pt x="6" y="27"/>
                    </a:lnTo>
                    <a:lnTo>
                      <a:pt x="6" y="25"/>
                    </a:lnTo>
                    <a:lnTo>
                      <a:pt x="6" y="23"/>
                    </a:lnTo>
                    <a:lnTo>
                      <a:pt x="4" y="17"/>
                    </a:lnTo>
                    <a:lnTo>
                      <a:pt x="2" y="15"/>
                    </a:lnTo>
                    <a:lnTo>
                      <a:pt x="2" y="13"/>
                    </a:lnTo>
                    <a:lnTo>
                      <a:pt x="0" y="10"/>
                    </a:lnTo>
                    <a:lnTo>
                      <a:pt x="0" y="8"/>
                    </a:lnTo>
                    <a:lnTo>
                      <a:pt x="0" y="4"/>
                    </a:lnTo>
                    <a:lnTo>
                      <a:pt x="0" y="2"/>
                    </a:lnTo>
                    <a:lnTo>
                      <a:pt x="0" y="0"/>
                    </a:lnTo>
                    <a:lnTo>
                      <a:pt x="4" y="0"/>
                    </a:lnTo>
                    <a:lnTo>
                      <a:pt x="13" y="0"/>
                    </a:lnTo>
                    <a:close/>
                  </a:path>
                </a:pathLst>
              </a:custGeom>
              <a:solidFill>
                <a:srgbClr val="F0ECAA"/>
              </a:solidFill>
              <a:ln w="6350">
                <a:solidFill>
                  <a:srgbClr val="E1E1E1"/>
                </a:solidFill>
                <a:prstDash val="solid"/>
                <a:round/>
                <a:headEnd/>
                <a:tailEnd/>
              </a:ln>
            </p:spPr>
            <p:txBody>
              <a:bodyPr/>
              <a:lstStyle/>
              <a:p>
                <a:endParaRPr lang="en-US"/>
              </a:p>
            </p:txBody>
          </p:sp>
          <p:sp>
            <p:nvSpPr>
              <p:cNvPr id="38045" name="Freeform 129"/>
              <p:cNvSpPr>
                <a:spLocks/>
              </p:cNvSpPr>
              <p:nvPr/>
            </p:nvSpPr>
            <p:spPr bwMode="auto">
              <a:xfrm>
                <a:off x="2075" y="1884"/>
                <a:ext cx="140" cy="134"/>
              </a:xfrm>
              <a:custGeom>
                <a:avLst/>
                <a:gdLst>
                  <a:gd name="T0" fmla="*/ 43 w 140"/>
                  <a:gd name="T1" fmla="*/ 1 h 134"/>
                  <a:gd name="T2" fmla="*/ 44 w 140"/>
                  <a:gd name="T3" fmla="*/ 1 h 134"/>
                  <a:gd name="T4" fmla="*/ 54 w 140"/>
                  <a:gd name="T5" fmla="*/ 1 h 134"/>
                  <a:gd name="T6" fmla="*/ 75 w 140"/>
                  <a:gd name="T7" fmla="*/ 3 h 134"/>
                  <a:gd name="T8" fmla="*/ 85 w 140"/>
                  <a:gd name="T9" fmla="*/ 9 h 134"/>
                  <a:gd name="T10" fmla="*/ 91 w 140"/>
                  <a:gd name="T11" fmla="*/ 11 h 134"/>
                  <a:gd name="T12" fmla="*/ 98 w 140"/>
                  <a:gd name="T13" fmla="*/ 13 h 134"/>
                  <a:gd name="T14" fmla="*/ 100 w 140"/>
                  <a:gd name="T15" fmla="*/ 15 h 134"/>
                  <a:gd name="T16" fmla="*/ 104 w 140"/>
                  <a:gd name="T17" fmla="*/ 13 h 134"/>
                  <a:gd name="T18" fmla="*/ 108 w 140"/>
                  <a:gd name="T19" fmla="*/ 21 h 134"/>
                  <a:gd name="T20" fmla="*/ 110 w 140"/>
                  <a:gd name="T21" fmla="*/ 19 h 134"/>
                  <a:gd name="T22" fmla="*/ 116 w 140"/>
                  <a:gd name="T23" fmla="*/ 21 h 134"/>
                  <a:gd name="T24" fmla="*/ 117 w 140"/>
                  <a:gd name="T25" fmla="*/ 23 h 134"/>
                  <a:gd name="T26" fmla="*/ 121 w 140"/>
                  <a:gd name="T27" fmla="*/ 26 h 134"/>
                  <a:gd name="T28" fmla="*/ 123 w 140"/>
                  <a:gd name="T29" fmla="*/ 28 h 134"/>
                  <a:gd name="T30" fmla="*/ 121 w 140"/>
                  <a:gd name="T31" fmla="*/ 32 h 134"/>
                  <a:gd name="T32" fmla="*/ 127 w 140"/>
                  <a:gd name="T33" fmla="*/ 34 h 134"/>
                  <a:gd name="T34" fmla="*/ 129 w 140"/>
                  <a:gd name="T35" fmla="*/ 34 h 134"/>
                  <a:gd name="T36" fmla="*/ 137 w 140"/>
                  <a:gd name="T37" fmla="*/ 38 h 134"/>
                  <a:gd name="T38" fmla="*/ 139 w 140"/>
                  <a:gd name="T39" fmla="*/ 53 h 134"/>
                  <a:gd name="T40" fmla="*/ 139 w 140"/>
                  <a:gd name="T41" fmla="*/ 90 h 134"/>
                  <a:gd name="T42" fmla="*/ 137 w 140"/>
                  <a:gd name="T43" fmla="*/ 97 h 134"/>
                  <a:gd name="T44" fmla="*/ 135 w 140"/>
                  <a:gd name="T45" fmla="*/ 111 h 134"/>
                  <a:gd name="T46" fmla="*/ 137 w 140"/>
                  <a:gd name="T47" fmla="*/ 113 h 134"/>
                  <a:gd name="T48" fmla="*/ 137 w 140"/>
                  <a:gd name="T49" fmla="*/ 117 h 134"/>
                  <a:gd name="T50" fmla="*/ 137 w 140"/>
                  <a:gd name="T51" fmla="*/ 119 h 134"/>
                  <a:gd name="T52" fmla="*/ 133 w 140"/>
                  <a:gd name="T53" fmla="*/ 121 h 134"/>
                  <a:gd name="T54" fmla="*/ 131 w 140"/>
                  <a:gd name="T55" fmla="*/ 126 h 134"/>
                  <a:gd name="T56" fmla="*/ 127 w 140"/>
                  <a:gd name="T57" fmla="*/ 130 h 134"/>
                  <a:gd name="T58" fmla="*/ 125 w 140"/>
                  <a:gd name="T59" fmla="*/ 132 h 134"/>
                  <a:gd name="T60" fmla="*/ 121 w 140"/>
                  <a:gd name="T61" fmla="*/ 134 h 134"/>
                  <a:gd name="T62" fmla="*/ 116 w 140"/>
                  <a:gd name="T63" fmla="*/ 132 h 134"/>
                  <a:gd name="T64" fmla="*/ 110 w 140"/>
                  <a:gd name="T65" fmla="*/ 128 h 134"/>
                  <a:gd name="T66" fmla="*/ 106 w 140"/>
                  <a:gd name="T67" fmla="*/ 128 h 134"/>
                  <a:gd name="T68" fmla="*/ 102 w 140"/>
                  <a:gd name="T69" fmla="*/ 122 h 134"/>
                  <a:gd name="T70" fmla="*/ 91 w 140"/>
                  <a:gd name="T71" fmla="*/ 124 h 134"/>
                  <a:gd name="T72" fmla="*/ 83 w 140"/>
                  <a:gd name="T73" fmla="*/ 124 h 134"/>
                  <a:gd name="T74" fmla="*/ 75 w 140"/>
                  <a:gd name="T75" fmla="*/ 126 h 134"/>
                  <a:gd name="T76" fmla="*/ 60 w 140"/>
                  <a:gd name="T77" fmla="*/ 107 h 134"/>
                  <a:gd name="T78" fmla="*/ 54 w 140"/>
                  <a:gd name="T79" fmla="*/ 107 h 134"/>
                  <a:gd name="T80" fmla="*/ 50 w 140"/>
                  <a:gd name="T81" fmla="*/ 103 h 134"/>
                  <a:gd name="T82" fmla="*/ 48 w 140"/>
                  <a:gd name="T83" fmla="*/ 99 h 134"/>
                  <a:gd name="T84" fmla="*/ 37 w 140"/>
                  <a:gd name="T85" fmla="*/ 94 h 134"/>
                  <a:gd name="T86" fmla="*/ 27 w 140"/>
                  <a:gd name="T87" fmla="*/ 88 h 134"/>
                  <a:gd name="T88" fmla="*/ 21 w 140"/>
                  <a:gd name="T89" fmla="*/ 82 h 134"/>
                  <a:gd name="T90" fmla="*/ 18 w 140"/>
                  <a:gd name="T91" fmla="*/ 76 h 134"/>
                  <a:gd name="T92" fmla="*/ 14 w 140"/>
                  <a:gd name="T93" fmla="*/ 71 h 134"/>
                  <a:gd name="T94" fmla="*/ 12 w 140"/>
                  <a:gd name="T95" fmla="*/ 71 h 134"/>
                  <a:gd name="T96" fmla="*/ 10 w 140"/>
                  <a:gd name="T97" fmla="*/ 71 h 134"/>
                  <a:gd name="T98" fmla="*/ 10 w 140"/>
                  <a:gd name="T99" fmla="*/ 65 h 134"/>
                  <a:gd name="T100" fmla="*/ 6 w 140"/>
                  <a:gd name="T101" fmla="*/ 63 h 134"/>
                  <a:gd name="T102" fmla="*/ 2 w 140"/>
                  <a:gd name="T103" fmla="*/ 61 h 134"/>
                  <a:gd name="T104" fmla="*/ 0 w 140"/>
                  <a:gd name="T105" fmla="*/ 59 h 134"/>
                  <a:gd name="T106" fmla="*/ 18 w 140"/>
                  <a:gd name="T107" fmla="*/ 28 h 134"/>
                  <a:gd name="T108" fmla="*/ 21 w 140"/>
                  <a:gd name="T109" fmla="*/ 19 h 134"/>
                  <a:gd name="T110" fmla="*/ 16 w 140"/>
                  <a:gd name="T111" fmla="*/ 17 h 134"/>
                  <a:gd name="T112" fmla="*/ 14 w 140"/>
                  <a:gd name="T113" fmla="*/ 11 h 134"/>
                  <a:gd name="T114" fmla="*/ 10 w 140"/>
                  <a:gd name="T115" fmla="*/ 7 h 134"/>
                  <a:gd name="T116" fmla="*/ 2 w 140"/>
                  <a:gd name="T117" fmla="*/ 3 h 134"/>
                  <a:gd name="T118" fmla="*/ 23 w 140"/>
                  <a:gd name="T119" fmla="*/ 1 h 134"/>
                  <a:gd name="T120" fmla="*/ 27 w 140"/>
                  <a:gd name="T121" fmla="*/ 1 h 1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0"/>
                  <a:gd name="T184" fmla="*/ 0 h 134"/>
                  <a:gd name="T185" fmla="*/ 140 w 140"/>
                  <a:gd name="T186" fmla="*/ 134 h 1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0" h="134">
                    <a:moveTo>
                      <a:pt x="39" y="1"/>
                    </a:moveTo>
                    <a:lnTo>
                      <a:pt x="39" y="0"/>
                    </a:lnTo>
                    <a:lnTo>
                      <a:pt x="41" y="1"/>
                    </a:lnTo>
                    <a:lnTo>
                      <a:pt x="43" y="1"/>
                    </a:lnTo>
                    <a:lnTo>
                      <a:pt x="44" y="1"/>
                    </a:lnTo>
                    <a:lnTo>
                      <a:pt x="46" y="1"/>
                    </a:lnTo>
                    <a:lnTo>
                      <a:pt x="52" y="1"/>
                    </a:lnTo>
                    <a:lnTo>
                      <a:pt x="54" y="1"/>
                    </a:lnTo>
                    <a:lnTo>
                      <a:pt x="60" y="3"/>
                    </a:lnTo>
                    <a:lnTo>
                      <a:pt x="62" y="3"/>
                    </a:lnTo>
                    <a:lnTo>
                      <a:pt x="73" y="3"/>
                    </a:lnTo>
                    <a:lnTo>
                      <a:pt x="75" y="3"/>
                    </a:lnTo>
                    <a:lnTo>
                      <a:pt x="77" y="3"/>
                    </a:lnTo>
                    <a:lnTo>
                      <a:pt x="85" y="9"/>
                    </a:lnTo>
                    <a:lnTo>
                      <a:pt x="87" y="11"/>
                    </a:lnTo>
                    <a:lnTo>
                      <a:pt x="89" y="11"/>
                    </a:lnTo>
                    <a:lnTo>
                      <a:pt x="91" y="11"/>
                    </a:lnTo>
                    <a:lnTo>
                      <a:pt x="91" y="9"/>
                    </a:lnTo>
                    <a:lnTo>
                      <a:pt x="92" y="9"/>
                    </a:lnTo>
                    <a:lnTo>
                      <a:pt x="96" y="11"/>
                    </a:lnTo>
                    <a:lnTo>
                      <a:pt x="98" y="13"/>
                    </a:lnTo>
                    <a:lnTo>
                      <a:pt x="100" y="15"/>
                    </a:lnTo>
                    <a:lnTo>
                      <a:pt x="102" y="13"/>
                    </a:lnTo>
                    <a:lnTo>
                      <a:pt x="104" y="13"/>
                    </a:lnTo>
                    <a:lnTo>
                      <a:pt x="106" y="15"/>
                    </a:lnTo>
                    <a:lnTo>
                      <a:pt x="106" y="19"/>
                    </a:lnTo>
                    <a:lnTo>
                      <a:pt x="108" y="21"/>
                    </a:lnTo>
                    <a:lnTo>
                      <a:pt x="108" y="19"/>
                    </a:lnTo>
                    <a:lnTo>
                      <a:pt x="110" y="19"/>
                    </a:lnTo>
                    <a:lnTo>
                      <a:pt x="114" y="19"/>
                    </a:lnTo>
                    <a:lnTo>
                      <a:pt x="114" y="21"/>
                    </a:lnTo>
                    <a:lnTo>
                      <a:pt x="116" y="21"/>
                    </a:lnTo>
                    <a:lnTo>
                      <a:pt x="117" y="21"/>
                    </a:lnTo>
                    <a:lnTo>
                      <a:pt x="117" y="23"/>
                    </a:lnTo>
                    <a:lnTo>
                      <a:pt x="119" y="23"/>
                    </a:lnTo>
                    <a:lnTo>
                      <a:pt x="119" y="25"/>
                    </a:lnTo>
                    <a:lnTo>
                      <a:pt x="121" y="26"/>
                    </a:lnTo>
                    <a:lnTo>
                      <a:pt x="121" y="28"/>
                    </a:lnTo>
                    <a:lnTo>
                      <a:pt x="123" y="28"/>
                    </a:lnTo>
                    <a:lnTo>
                      <a:pt x="121" y="30"/>
                    </a:lnTo>
                    <a:lnTo>
                      <a:pt x="121" y="32"/>
                    </a:lnTo>
                    <a:lnTo>
                      <a:pt x="125" y="30"/>
                    </a:lnTo>
                    <a:lnTo>
                      <a:pt x="125" y="32"/>
                    </a:lnTo>
                    <a:lnTo>
                      <a:pt x="127" y="34"/>
                    </a:lnTo>
                    <a:lnTo>
                      <a:pt x="129" y="32"/>
                    </a:lnTo>
                    <a:lnTo>
                      <a:pt x="129" y="34"/>
                    </a:lnTo>
                    <a:lnTo>
                      <a:pt x="135" y="38"/>
                    </a:lnTo>
                    <a:lnTo>
                      <a:pt x="137" y="38"/>
                    </a:lnTo>
                    <a:lnTo>
                      <a:pt x="140" y="48"/>
                    </a:lnTo>
                    <a:lnTo>
                      <a:pt x="140" y="51"/>
                    </a:lnTo>
                    <a:lnTo>
                      <a:pt x="139" y="53"/>
                    </a:lnTo>
                    <a:lnTo>
                      <a:pt x="135" y="74"/>
                    </a:lnTo>
                    <a:lnTo>
                      <a:pt x="137" y="80"/>
                    </a:lnTo>
                    <a:lnTo>
                      <a:pt x="139" y="90"/>
                    </a:lnTo>
                    <a:lnTo>
                      <a:pt x="137" y="92"/>
                    </a:lnTo>
                    <a:lnTo>
                      <a:pt x="137" y="97"/>
                    </a:lnTo>
                    <a:lnTo>
                      <a:pt x="135" y="109"/>
                    </a:lnTo>
                    <a:lnTo>
                      <a:pt x="135" y="111"/>
                    </a:lnTo>
                    <a:lnTo>
                      <a:pt x="135" y="109"/>
                    </a:lnTo>
                    <a:lnTo>
                      <a:pt x="135" y="111"/>
                    </a:lnTo>
                    <a:lnTo>
                      <a:pt x="137" y="113"/>
                    </a:lnTo>
                    <a:lnTo>
                      <a:pt x="137" y="115"/>
                    </a:lnTo>
                    <a:lnTo>
                      <a:pt x="137" y="117"/>
                    </a:lnTo>
                    <a:lnTo>
                      <a:pt x="139" y="119"/>
                    </a:lnTo>
                    <a:lnTo>
                      <a:pt x="137" y="119"/>
                    </a:lnTo>
                    <a:lnTo>
                      <a:pt x="137" y="121"/>
                    </a:lnTo>
                    <a:lnTo>
                      <a:pt x="135" y="121"/>
                    </a:lnTo>
                    <a:lnTo>
                      <a:pt x="133" y="121"/>
                    </a:lnTo>
                    <a:lnTo>
                      <a:pt x="133" y="124"/>
                    </a:lnTo>
                    <a:lnTo>
                      <a:pt x="131" y="124"/>
                    </a:lnTo>
                    <a:lnTo>
                      <a:pt x="131" y="126"/>
                    </a:lnTo>
                    <a:lnTo>
                      <a:pt x="131" y="128"/>
                    </a:lnTo>
                    <a:lnTo>
                      <a:pt x="129" y="130"/>
                    </a:lnTo>
                    <a:lnTo>
                      <a:pt x="127" y="130"/>
                    </a:lnTo>
                    <a:lnTo>
                      <a:pt x="125" y="130"/>
                    </a:lnTo>
                    <a:lnTo>
                      <a:pt x="125" y="132"/>
                    </a:lnTo>
                    <a:lnTo>
                      <a:pt x="125" y="134"/>
                    </a:lnTo>
                    <a:lnTo>
                      <a:pt x="123" y="134"/>
                    </a:lnTo>
                    <a:lnTo>
                      <a:pt x="121" y="134"/>
                    </a:lnTo>
                    <a:lnTo>
                      <a:pt x="119" y="134"/>
                    </a:lnTo>
                    <a:lnTo>
                      <a:pt x="117" y="134"/>
                    </a:lnTo>
                    <a:lnTo>
                      <a:pt x="117" y="132"/>
                    </a:lnTo>
                    <a:lnTo>
                      <a:pt x="116" y="132"/>
                    </a:lnTo>
                    <a:lnTo>
                      <a:pt x="116" y="130"/>
                    </a:lnTo>
                    <a:lnTo>
                      <a:pt x="114" y="130"/>
                    </a:lnTo>
                    <a:lnTo>
                      <a:pt x="112" y="128"/>
                    </a:lnTo>
                    <a:lnTo>
                      <a:pt x="110" y="128"/>
                    </a:lnTo>
                    <a:lnTo>
                      <a:pt x="108" y="128"/>
                    </a:lnTo>
                    <a:lnTo>
                      <a:pt x="106" y="128"/>
                    </a:lnTo>
                    <a:lnTo>
                      <a:pt x="106" y="126"/>
                    </a:lnTo>
                    <a:lnTo>
                      <a:pt x="104" y="124"/>
                    </a:lnTo>
                    <a:lnTo>
                      <a:pt x="102" y="122"/>
                    </a:lnTo>
                    <a:lnTo>
                      <a:pt x="96" y="124"/>
                    </a:lnTo>
                    <a:lnTo>
                      <a:pt x="92" y="124"/>
                    </a:lnTo>
                    <a:lnTo>
                      <a:pt x="91" y="124"/>
                    </a:lnTo>
                    <a:lnTo>
                      <a:pt x="87" y="124"/>
                    </a:lnTo>
                    <a:lnTo>
                      <a:pt x="83" y="124"/>
                    </a:lnTo>
                    <a:lnTo>
                      <a:pt x="81" y="124"/>
                    </a:lnTo>
                    <a:lnTo>
                      <a:pt x="79" y="124"/>
                    </a:lnTo>
                    <a:lnTo>
                      <a:pt x="75" y="124"/>
                    </a:lnTo>
                    <a:lnTo>
                      <a:pt x="75" y="126"/>
                    </a:lnTo>
                    <a:lnTo>
                      <a:pt x="71" y="124"/>
                    </a:lnTo>
                    <a:lnTo>
                      <a:pt x="64" y="115"/>
                    </a:lnTo>
                    <a:lnTo>
                      <a:pt x="62" y="111"/>
                    </a:lnTo>
                    <a:lnTo>
                      <a:pt x="60" y="107"/>
                    </a:lnTo>
                    <a:lnTo>
                      <a:pt x="56" y="109"/>
                    </a:lnTo>
                    <a:lnTo>
                      <a:pt x="54" y="107"/>
                    </a:lnTo>
                    <a:lnTo>
                      <a:pt x="50" y="105"/>
                    </a:lnTo>
                    <a:lnTo>
                      <a:pt x="52" y="105"/>
                    </a:lnTo>
                    <a:lnTo>
                      <a:pt x="50" y="103"/>
                    </a:lnTo>
                    <a:lnTo>
                      <a:pt x="48" y="101"/>
                    </a:lnTo>
                    <a:lnTo>
                      <a:pt x="48" y="99"/>
                    </a:lnTo>
                    <a:lnTo>
                      <a:pt x="46" y="97"/>
                    </a:lnTo>
                    <a:lnTo>
                      <a:pt x="44" y="97"/>
                    </a:lnTo>
                    <a:lnTo>
                      <a:pt x="41" y="96"/>
                    </a:lnTo>
                    <a:lnTo>
                      <a:pt x="37" y="94"/>
                    </a:lnTo>
                    <a:lnTo>
                      <a:pt x="31" y="92"/>
                    </a:lnTo>
                    <a:lnTo>
                      <a:pt x="27" y="90"/>
                    </a:lnTo>
                    <a:lnTo>
                      <a:pt x="27" y="88"/>
                    </a:lnTo>
                    <a:lnTo>
                      <a:pt x="25" y="86"/>
                    </a:lnTo>
                    <a:lnTo>
                      <a:pt x="21" y="84"/>
                    </a:lnTo>
                    <a:lnTo>
                      <a:pt x="21" y="82"/>
                    </a:lnTo>
                    <a:lnTo>
                      <a:pt x="21" y="80"/>
                    </a:lnTo>
                    <a:lnTo>
                      <a:pt x="21" y="78"/>
                    </a:lnTo>
                    <a:lnTo>
                      <a:pt x="20" y="76"/>
                    </a:lnTo>
                    <a:lnTo>
                      <a:pt x="18" y="76"/>
                    </a:lnTo>
                    <a:lnTo>
                      <a:pt x="18" y="74"/>
                    </a:lnTo>
                    <a:lnTo>
                      <a:pt x="16" y="71"/>
                    </a:lnTo>
                    <a:lnTo>
                      <a:pt x="14" y="71"/>
                    </a:lnTo>
                    <a:lnTo>
                      <a:pt x="14" y="69"/>
                    </a:lnTo>
                    <a:lnTo>
                      <a:pt x="14" y="71"/>
                    </a:lnTo>
                    <a:lnTo>
                      <a:pt x="12" y="71"/>
                    </a:lnTo>
                    <a:lnTo>
                      <a:pt x="12" y="69"/>
                    </a:lnTo>
                    <a:lnTo>
                      <a:pt x="10" y="69"/>
                    </a:lnTo>
                    <a:lnTo>
                      <a:pt x="10" y="71"/>
                    </a:lnTo>
                    <a:lnTo>
                      <a:pt x="8" y="71"/>
                    </a:lnTo>
                    <a:lnTo>
                      <a:pt x="8" y="69"/>
                    </a:lnTo>
                    <a:lnTo>
                      <a:pt x="8" y="67"/>
                    </a:lnTo>
                    <a:lnTo>
                      <a:pt x="10" y="65"/>
                    </a:lnTo>
                    <a:lnTo>
                      <a:pt x="8" y="63"/>
                    </a:lnTo>
                    <a:lnTo>
                      <a:pt x="6" y="63"/>
                    </a:lnTo>
                    <a:lnTo>
                      <a:pt x="4" y="61"/>
                    </a:lnTo>
                    <a:lnTo>
                      <a:pt x="2" y="61"/>
                    </a:lnTo>
                    <a:lnTo>
                      <a:pt x="0" y="59"/>
                    </a:lnTo>
                    <a:lnTo>
                      <a:pt x="0" y="57"/>
                    </a:lnTo>
                    <a:lnTo>
                      <a:pt x="8" y="44"/>
                    </a:lnTo>
                    <a:lnTo>
                      <a:pt x="18" y="28"/>
                    </a:lnTo>
                    <a:lnTo>
                      <a:pt x="20" y="26"/>
                    </a:lnTo>
                    <a:lnTo>
                      <a:pt x="21" y="19"/>
                    </a:lnTo>
                    <a:lnTo>
                      <a:pt x="20" y="19"/>
                    </a:lnTo>
                    <a:lnTo>
                      <a:pt x="18" y="17"/>
                    </a:lnTo>
                    <a:lnTo>
                      <a:pt x="16" y="17"/>
                    </a:lnTo>
                    <a:lnTo>
                      <a:pt x="16" y="15"/>
                    </a:lnTo>
                    <a:lnTo>
                      <a:pt x="16" y="11"/>
                    </a:lnTo>
                    <a:lnTo>
                      <a:pt x="14" y="11"/>
                    </a:lnTo>
                    <a:lnTo>
                      <a:pt x="12" y="9"/>
                    </a:lnTo>
                    <a:lnTo>
                      <a:pt x="12" y="7"/>
                    </a:lnTo>
                    <a:lnTo>
                      <a:pt x="10" y="7"/>
                    </a:lnTo>
                    <a:lnTo>
                      <a:pt x="8" y="7"/>
                    </a:lnTo>
                    <a:lnTo>
                      <a:pt x="6" y="7"/>
                    </a:lnTo>
                    <a:lnTo>
                      <a:pt x="4" y="5"/>
                    </a:lnTo>
                    <a:lnTo>
                      <a:pt x="2" y="3"/>
                    </a:lnTo>
                    <a:lnTo>
                      <a:pt x="0" y="3"/>
                    </a:lnTo>
                    <a:lnTo>
                      <a:pt x="10" y="3"/>
                    </a:lnTo>
                    <a:lnTo>
                      <a:pt x="23" y="1"/>
                    </a:lnTo>
                    <a:lnTo>
                      <a:pt x="25" y="1"/>
                    </a:lnTo>
                    <a:lnTo>
                      <a:pt x="27" y="1"/>
                    </a:lnTo>
                    <a:lnTo>
                      <a:pt x="39" y="1"/>
                    </a:lnTo>
                    <a:close/>
                  </a:path>
                </a:pathLst>
              </a:custGeom>
              <a:solidFill>
                <a:srgbClr val="F0ECAA"/>
              </a:solidFill>
              <a:ln w="6350">
                <a:solidFill>
                  <a:srgbClr val="E1E1E1"/>
                </a:solidFill>
                <a:prstDash val="solid"/>
                <a:round/>
                <a:headEnd/>
                <a:tailEnd/>
              </a:ln>
            </p:spPr>
            <p:txBody>
              <a:bodyPr/>
              <a:lstStyle/>
              <a:p>
                <a:endParaRPr lang="en-US"/>
              </a:p>
            </p:txBody>
          </p:sp>
          <p:sp>
            <p:nvSpPr>
              <p:cNvPr id="38046" name="Freeform 130"/>
              <p:cNvSpPr>
                <a:spLocks/>
              </p:cNvSpPr>
              <p:nvPr/>
            </p:nvSpPr>
            <p:spPr bwMode="auto">
              <a:xfrm>
                <a:off x="3607" y="1730"/>
                <a:ext cx="194" cy="136"/>
              </a:xfrm>
              <a:custGeom>
                <a:avLst/>
                <a:gdLst>
                  <a:gd name="T0" fmla="*/ 87 w 194"/>
                  <a:gd name="T1" fmla="*/ 19 h 136"/>
                  <a:gd name="T2" fmla="*/ 116 w 194"/>
                  <a:gd name="T3" fmla="*/ 56 h 136"/>
                  <a:gd name="T4" fmla="*/ 123 w 194"/>
                  <a:gd name="T5" fmla="*/ 63 h 136"/>
                  <a:gd name="T6" fmla="*/ 131 w 194"/>
                  <a:gd name="T7" fmla="*/ 69 h 136"/>
                  <a:gd name="T8" fmla="*/ 139 w 194"/>
                  <a:gd name="T9" fmla="*/ 71 h 136"/>
                  <a:gd name="T10" fmla="*/ 141 w 194"/>
                  <a:gd name="T11" fmla="*/ 71 h 136"/>
                  <a:gd name="T12" fmla="*/ 144 w 194"/>
                  <a:gd name="T13" fmla="*/ 67 h 136"/>
                  <a:gd name="T14" fmla="*/ 146 w 194"/>
                  <a:gd name="T15" fmla="*/ 67 h 136"/>
                  <a:gd name="T16" fmla="*/ 152 w 194"/>
                  <a:gd name="T17" fmla="*/ 71 h 136"/>
                  <a:gd name="T18" fmla="*/ 150 w 194"/>
                  <a:gd name="T19" fmla="*/ 73 h 136"/>
                  <a:gd name="T20" fmla="*/ 152 w 194"/>
                  <a:gd name="T21" fmla="*/ 73 h 136"/>
                  <a:gd name="T22" fmla="*/ 156 w 194"/>
                  <a:gd name="T23" fmla="*/ 75 h 136"/>
                  <a:gd name="T24" fmla="*/ 158 w 194"/>
                  <a:gd name="T25" fmla="*/ 77 h 136"/>
                  <a:gd name="T26" fmla="*/ 160 w 194"/>
                  <a:gd name="T27" fmla="*/ 83 h 136"/>
                  <a:gd name="T28" fmla="*/ 167 w 194"/>
                  <a:gd name="T29" fmla="*/ 84 h 136"/>
                  <a:gd name="T30" fmla="*/ 169 w 194"/>
                  <a:gd name="T31" fmla="*/ 90 h 136"/>
                  <a:gd name="T32" fmla="*/ 175 w 194"/>
                  <a:gd name="T33" fmla="*/ 92 h 136"/>
                  <a:gd name="T34" fmla="*/ 175 w 194"/>
                  <a:gd name="T35" fmla="*/ 94 h 136"/>
                  <a:gd name="T36" fmla="*/ 171 w 194"/>
                  <a:gd name="T37" fmla="*/ 100 h 136"/>
                  <a:gd name="T38" fmla="*/ 175 w 194"/>
                  <a:gd name="T39" fmla="*/ 104 h 136"/>
                  <a:gd name="T40" fmla="*/ 181 w 194"/>
                  <a:gd name="T41" fmla="*/ 113 h 136"/>
                  <a:gd name="T42" fmla="*/ 183 w 194"/>
                  <a:gd name="T43" fmla="*/ 123 h 136"/>
                  <a:gd name="T44" fmla="*/ 192 w 194"/>
                  <a:gd name="T45" fmla="*/ 132 h 136"/>
                  <a:gd name="T46" fmla="*/ 185 w 194"/>
                  <a:gd name="T47" fmla="*/ 136 h 136"/>
                  <a:gd name="T48" fmla="*/ 156 w 194"/>
                  <a:gd name="T49" fmla="*/ 129 h 136"/>
                  <a:gd name="T50" fmla="*/ 142 w 194"/>
                  <a:gd name="T51" fmla="*/ 119 h 136"/>
                  <a:gd name="T52" fmla="*/ 133 w 194"/>
                  <a:gd name="T53" fmla="*/ 115 h 136"/>
                  <a:gd name="T54" fmla="*/ 125 w 194"/>
                  <a:gd name="T55" fmla="*/ 102 h 136"/>
                  <a:gd name="T56" fmla="*/ 114 w 194"/>
                  <a:gd name="T57" fmla="*/ 98 h 136"/>
                  <a:gd name="T58" fmla="*/ 110 w 194"/>
                  <a:gd name="T59" fmla="*/ 92 h 136"/>
                  <a:gd name="T60" fmla="*/ 102 w 194"/>
                  <a:gd name="T61" fmla="*/ 92 h 136"/>
                  <a:gd name="T62" fmla="*/ 96 w 194"/>
                  <a:gd name="T63" fmla="*/ 90 h 136"/>
                  <a:gd name="T64" fmla="*/ 100 w 194"/>
                  <a:gd name="T65" fmla="*/ 88 h 136"/>
                  <a:gd name="T66" fmla="*/ 102 w 194"/>
                  <a:gd name="T67" fmla="*/ 83 h 136"/>
                  <a:gd name="T68" fmla="*/ 106 w 194"/>
                  <a:gd name="T69" fmla="*/ 84 h 136"/>
                  <a:gd name="T70" fmla="*/ 108 w 194"/>
                  <a:gd name="T71" fmla="*/ 81 h 136"/>
                  <a:gd name="T72" fmla="*/ 96 w 194"/>
                  <a:gd name="T73" fmla="*/ 79 h 136"/>
                  <a:gd name="T74" fmla="*/ 96 w 194"/>
                  <a:gd name="T75" fmla="*/ 75 h 136"/>
                  <a:gd name="T76" fmla="*/ 94 w 194"/>
                  <a:gd name="T77" fmla="*/ 71 h 136"/>
                  <a:gd name="T78" fmla="*/ 93 w 194"/>
                  <a:gd name="T79" fmla="*/ 63 h 136"/>
                  <a:gd name="T80" fmla="*/ 87 w 194"/>
                  <a:gd name="T81" fmla="*/ 67 h 136"/>
                  <a:gd name="T82" fmla="*/ 85 w 194"/>
                  <a:gd name="T83" fmla="*/ 67 h 136"/>
                  <a:gd name="T84" fmla="*/ 85 w 194"/>
                  <a:gd name="T85" fmla="*/ 59 h 136"/>
                  <a:gd name="T86" fmla="*/ 77 w 194"/>
                  <a:gd name="T87" fmla="*/ 59 h 136"/>
                  <a:gd name="T88" fmla="*/ 73 w 194"/>
                  <a:gd name="T89" fmla="*/ 58 h 136"/>
                  <a:gd name="T90" fmla="*/ 69 w 194"/>
                  <a:gd name="T91" fmla="*/ 54 h 136"/>
                  <a:gd name="T92" fmla="*/ 66 w 194"/>
                  <a:gd name="T93" fmla="*/ 48 h 136"/>
                  <a:gd name="T94" fmla="*/ 62 w 194"/>
                  <a:gd name="T95" fmla="*/ 46 h 136"/>
                  <a:gd name="T96" fmla="*/ 60 w 194"/>
                  <a:gd name="T97" fmla="*/ 48 h 136"/>
                  <a:gd name="T98" fmla="*/ 58 w 194"/>
                  <a:gd name="T99" fmla="*/ 44 h 136"/>
                  <a:gd name="T100" fmla="*/ 52 w 194"/>
                  <a:gd name="T101" fmla="*/ 40 h 136"/>
                  <a:gd name="T102" fmla="*/ 50 w 194"/>
                  <a:gd name="T103" fmla="*/ 38 h 136"/>
                  <a:gd name="T104" fmla="*/ 45 w 194"/>
                  <a:gd name="T105" fmla="*/ 36 h 136"/>
                  <a:gd name="T106" fmla="*/ 39 w 194"/>
                  <a:gd name="T107" fmla="*/ 35 h 136"/>
                  <a:gd name="T108" fmla="*/ 2 w 194"/>
                  <a:gd name="T109" fmla="*/ 4 h 1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36"/>
                  <a:gd name="T167" fmla="*/ 194 w 194"/>
                  <a:gd name="T168" fmla="*/ 136 h 1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36">
                    <a:moveTo>
                      <a:pt x="0" y="2"/>
                    </a:moveTo>
                    <a:lnTo>
                      <a:pt x="23" y="2"/>
                    </a:lnTo>
                    <a:lnTo>
                      <a:pt x="68" y="0"/>
                    </a:lnTo>
                    <a:lnTo>
                      <a:pt x="85" y="17"/>
                    </a:lnTo>
                    <a:lnTo>
                      <a:pt x="87" y="19"/>
                    </a:lnTo>
                    <a:lnTo>
                      <a:pt x="104" y="36"/>
                    </a:lnTo>
                    <a:lnTo>
                      <a:pt x="112" y="42"/>
                    </a:lnTo>
                    <a:lnTo>
                      <a:pt x="114" y="44"/>
                    </a:lnTo>
                    <a:lnTo>
                      <a:pt x="114" y="54"/>
                    </a:lnTo>
                    <a:lnTo>
                      <a:pt x="116" y="56"/>
                    </a:lnTo>
                    <a:lnTo>
                      <a:pt x="119" y="59"/>
                    </a:lnTo>
                    <a:lnTo>
                      <a:pt x="123" y="61"/>
                    </a:lnTo>
                    <a:lnTo>
                      <a:pt x="123" y="63"/>
                    </a:lnTo>
                    <a:lnTo>
                      <a:pt x="125" y="63"/>
                    </a:lnTo>
                    <a:lnTo>
                      <a:pt x="127" y="67"/>
                    </a:lnTo>
                    <a:lnTo>
                      <a:pt x="127" y="69"/>
                    </a:lnTo>
                    <a:lnTo>
                      <a:pt x="129" y="69"/>
                    </a:lnTo>
                    <a:lnTo>
                      <a:pt x="131" y="69"/>
                    </a:lnTo>
                    <a:lnTo>
                      <a:pt x="133" y="71"/>
                    </a:lnTo>
                    <a:lnTo>
                      <a:pt x="135" y="71"/>
                    </a:lnTo>
                    <a:lnTo>
                      <a:pt x="139" y="73"/>
                    </a:lnTo>
                    <a:lnTo>
                      <a:pt x="139" y="71"/>
                    </a:lnTo>
                    <a:lnTo>
                      <a:pt x="141" y="71"/>
                    </a:lnTo>
                    <a:lnTo>
                      <a:pt x="144" y="69"/>
                    </a:lnTo>
                    <a:lnTo>
                      <a:pt x="144" y="67"/>
                    </a:lnTo>
                    <a:lnTo>
                      <a:pt x="146" y="67"/>
                    </a:lnTo>
                    <a:lnTo>
                      <a:pt x="148" y="69"/>
                    </a:lnTo>
                    <a:lnTo>
                      <a:pt x="152" y="71"/>
                    </a:lnTo>
                    <a:lnTo>
                      <a:pt x="152" y="73"/>
                    </a:lnTo>
                    <a:lnTo>
                      <a:pt x="150" y="73"/>
                    </a:lnTo>
                    <a:lnTo>
                      <a:pt x="150" y="75"/>
                    </a:lnTo>
                    <a:lnTo>
                      <a:pt x="152" y="75"/>
                    </a:lnTo>
                    <a:lnTo>
                      <a:pt x="152" y="73"/>
                    </a:lnTo>
                    <a:lnTo>
                      <a:pt x="154" y="73"/>
                    </a:lnTo>
                    <a:lnTo>
                      <a:pt x="154" y="71"/>
                    </a:lnTo>
                    <a:lnTo>
                      <a:pt x="156" y="73"/>
                    </a:lnTo>
                    <a:lnTo>
                      <a:pt x="156" y="75"/>
                    </a:lnTo>
                    <a:lnTo>
                      <a:pt x="154" y="75"/>
                    </a:lnTo>
                    <a:lnTo>
                      <a:pt x="154" y="77"/>
                    </a:lnTo>
                    <a:lnTo>
                      <a:pt x="156" y="79"/>
                    </a:lnTo>
                    <a:lnTo>
                      <a:pt x="158" y="77"/>
                    </a:lnTo>
                    <a:lnTo>
                      <a:pt x="158" y="79"/>
                    </a:lnTo>
                    <a:lnTo>
                      <a:pt x="160" y="79"/>
                    </a:lnTo>
                    <a:lnTo>
                      <a:pt x="160" y="81"/>
                    </a:lnTo>
                    <a:lnTo>
                      <a:pt x="160" y="83"/>
                    </a:lnTo>
                    <a:lnTo>
                      <a:pt x="160" y="84"/>
                    </a:lnTo>
                    <a:lnTo>
                      <a:pt x="162" y="84"/>
                    </a:lnTo>
                    <a:lnTo>
                      <a:pt x="164" y="84"/>
                    </a:lnTo>
                    <a:lnTo>
                      <a:pt x="165" y="84"/>
                    </a:lnTo>
                    <a:lnTo>
                      <a:pt x="167" y="84"/>
                    </a:lnTo>
                    <a:lnTo>
                      <a:pt x="169" y="84"/>
                    </a:lnTo>
                    <a:lnTo>
                      <a:pt x="169" y="86"/>
                    </a:lnTo>
                    <a:lnTo>
                      <a:pt x="169" y="88"/>
                    </a:lnTo>
                    <a:lnTo>
                      <a:pt x="169" y="90"/>
                    </a:lnTo>
                    <a:lnTo>
                      <a:pt x="169" y="92"/>
                    </a:lnTo>
                    <a:lnTo>
                      <a:pt x="171" y="92"/>
                    </a:lnTo>
                    <a:lnTo>
                      <a:pt x="173" y="92"/>
                    </a:lnTo>
                    <a:lnTo>
                      <a:pt x="175" y="92"/>
                    </a:lnTo>
                    <a:lnTo>
                      <a:pt x="175" y="94"/>
                    </a:lnTo>
                    <a:lnTo>
                      <a:pt x="175" y="96"/>
                    </a:lnTo>
                    <a:lnTo>
                      <a:pt x="175" y="98"/>
                    </a:lnTo>
                    <a:lnTo>
                      <a:pt x="173" y="98"/>
                    </a:lnTo>
                    <a:lnTo>
                      <a:pt x="171" y="100"/>
                    </a:lnTo>
                    <a:lnTo>
                      <a:pt x="171" y="102"/>
                    </a:lnTo>
                    <a:lnTo>
                      <a:pt x="173" y="104"/>
                    </a:lnTo>
                    <a:lnTo>
                      <a:pt x="175" y="104"/>
                    </a:lnTo>
                    <a:lnTo>
                      <a:pt x="177" y="106"/>
                    </a:lnTo>
                    <a:lnTo>
                      <a:pt x="177" y="107"/>
                    </a:lnTo>
                    <a:lnTo>
                      <a:pt x="181" y="109"/>
                    </a:lnTo>
                    <a:lnTo>
                      <a:pt x="181" y="111"/>
                    </a:lnTo>
                    <a:lnTo>
                      <a:pt x="181" y="113"/>
                    </a:lnTo>
                    <a:lnTo>
                      <a:pt x="183" y="117"/>
                    </a:lnTo>
                    <a:lnTo>
                      <a:pt x="183" y="119"/>
                    </a:lnTo>
                    <a:lnTo>
                      <a:pt x="183" y="121"/>
                    </a:lnTo>
                    <a:lnTo>
                      <a:pt x="183" y="123"/>
                    </a:lnTo>
                    <a:lnTo>
                      <a:pt x="185" y="125"/>
                    </a:lnTo>
                    <a:lnTo>
                      <a:pt x="185" y="127"/>
                    </a:lnTo>
                    <a:lnTo>
                      <a:pt x="190" y="129"/>
                    </a:lnTo>
                    <a:lnTo>
                      <a:pt x="190" y="131"/>
                    </a:lnTo>
                    <a:lnTo>
                      <a:pt x="192" y="132"/>
                    </a:lnTo>
                    <a:lnTo>
                      <a:pt x="194" y="134"/>
                    </a:lnTo>
                    <a:lnTo>
                      <a:pt x="194" y="136"/>
                    </a:lnTo>
                    <a:lnTo>
                      <a:pt x="190" y="136"/>
                    </a:lnTo>
                    <a:lnTo>
                      <a:pt x="185" y="136"/>
                    </a:lnTo>
                    <a:lnTo>
                      <a:pt x="179" y="136"/>
                    </a:lnTo>
                    <a:lnTo>
                      <a:pt x="164" y="132"/>
                    </a:lnTo>
                    <a:lnTo>
                      <a:pt x="156" y="129"/>
                    </a:lnTo>
                    <a:lnTo>
                      <a:pt x="152" y="129"/>
                    </a:lnTo>
                    <a:lnTo>
                      <a:pt x="148" y="131"/>
                    </a:lnTo>
                    <a:lnTo>
                      <a:pt x="144" y="125"/>
                    </a:lnTo>
                    <a:lnTo>
                      <a:pt x="142" y="123"/>
                    </a:lnTo>
                    <a:lnTo>
                      <a:pt x="142" y="119"/>
                    </a:lnTo>
                    <a:lnTo>
                      <a:pt x="141" y="117"/>
                    </a:lnTo>
                    <a:lnTo>
                      <a:pt x="139" y="117"/>
                    </a:lnTo>
                    <a:lnTo>
                      <a:pt x="137" y="117"/>
                    </a:lnTo>
                    <a:lnTo>
                      <a:pt x="135" y="117"/>
                    </a:lnTo>
                    <a:lnTo>
                      <a:pt x="133" y="115"/>
                    </a:lnTo>
                    <a:lnTo>
                      <a:pt x="131" y="113"/>
                    </a:lnTo>
                    <a:lnTo>
                      <a:pt x="131" y="111"/>
                    </a:lnTo>
                    <a:lnTo>
                      <a:pt x="131" y="109"/>
                    </a:lnTo>
                    <a:lnTo>
                      <a:pt x="125" y="102"/>
                    </a:lnTo>
                    <a:lnTo>
                      <a:pt x="121" y="100"/>
                    </a:lnTo>
                    <a:lnTo>
                      <a:pt x="119" y="98"/>
                    </a:lnTo>
                    <a:lnTo>
                      <a:pt x="117" y="98"/>
                    </a:lnTo>
                    <a:lnTo>
                      <a:pt x="114" y="98"/>
                    </a:lnTo>
                    <a:lnTo>
                      <a:pt x="112" y="96"/>
                    </a:lnTo>
                    <a:lnTo>
                      <a:pt x="110" y="96"/>
                    </a:lnTo>
                    <a:lnTo>
                      <a:pt x="110" y="94"/>
                    </a:lnTo>
                    <a:lnTo>
                      <a:pt x="110" y="92"/>
                    </a:lnTo>
                    <a:lnTo>
                      <a:pt x="108" y="92"/>
                    </a:lnTo>
                    <a:lnTo>
                      <a:pt x="104" y="92"/>
                    </a:lnTo>
                    <a:lnTo>
                      <a:pt x="102" y="92"/>
                    </a:lnTo>
                    <a:lnTo>
                      <a:pt x="100" y="90"/>
                    </a:lnTo>
                    <a:lnTo>
                      <a:pt x="98" y="90"/>
                    </a:lnTo>
                    <a:lnTo>
                      <a:pt x="96" y="90"/>
                    </a:lnTo>
                    <a:lnTo>
                      <a:pt x="98" y="90"/>
                    </a:lnTo>
                    <a:lnTo>
                      <a:pt x="98" y="88"/>
                    </a:lnTo>
                    <a:lnTo>
                      <a:pt x="100" y="88"/>
                    </a:lnTo>
                    <a:lnTo>
                      <a:pt x="102" y="88"/>
                    </a:lnTo>
                    <a:lnTo>
                      <a:pt x="102" y="84"/>
                    </a:lnTo>
                    <a:lnTo>
                      <a:pt x="102" y="83"/>
                    </a:lnTo>
                    <a:lnTo>
                      <a:pt x="104" y="84"/>
                    </a:lnTo>
                    <a:lnTo>
                      <a:pt x="106" y="84"/>
                    </a:lnTo>
                    <a:lnTo>
                      <a:pt x="108" y="83"/>
                    </a:lnTo>
                    <a:lnTo>
                      <a:pt x="108" y="81"/>
                    </a:lnTo>
                    <a:lnTo>
                      <a:pt x="104" y="79"/>
                    </a:lnTo>
                    <a:lnTo>
                      <a:pt x="102" y="79"/>
                    </a:lnTo>
                    <a:lnTo>
                      <a:pt x="98" y="81"/>
                    </a:lnTo>
                    <a:lnTo>
                      <a:pt x="96" y="79"/>
                    </a:lnTo>
                    <a:lnTo>
                      <a:pt x="96" y="77"/>
                    </a:lnTo>
                    <a:lnTo>
                      <a:pt x="98" y="75"/>
                    </a:lnTo>
                    <a:lnTo>
                      <a:pt x="96" y="75"/>
                    </a:lnTo>
                    <a:lnTo>
                      <a:pt x="96" y="73"/>
                    </a:lnTo>
                    <a:lnTo>
                      <a:pt x="94" y="73"/>
                    </a:lnTo>
                    <a:lnTo>
                      <a:pt x="94" y="71"/>
                    </a:lnTo>
                    <a:lnTo>
                      <a:pt x="94" y="69"/>
                    </a:lnTo>
                    <a:lnTo>
                      <a:pt x="93" y="67"/>
                    </a:lnTo>
                    <a:lnTo>
                      <a:pt x="93" y="65"/>
                    </a:lnTo>
                    <a:lnTo>
                      <a:pt x="93" y="63"/>
                    </a:lnTo>
                    <a:lnTo>
                      <a:pt x="91" y="63"/>
                    </a:lnTo>
                    <a:lnTo>
                      <a:pt x="91" y="65"/>
                    </a:lnTo>
                    <a:lnTo>
                      <a:pt x="89" y="67"/>
                    </a:lnTo>
                    <a:lnTo>
                      <a:pt x="87" y="67"/>
                    </a:lnTo>
                    <a:lnTo>
                      <a:pt x="85" y="67"/>
                    </a:lnTo>
                    <a:lnTo>
                      <a:pt x="85" y="65"/>
                    </a:lnTo>
                    <a:lnTo>
                      <a:pt x="85" y="63"/>
                    </a:lnTo>
                    <a:lnTo>
                      <a:pt x="85" y="61"/>
                    </a:lnTo>
                    <a:lnTo>
                      <a:pt x="85" y="59"/>
                    </a:lnTo>
                    <a:lnTo>
                      <a:pt x="83" y="59"/>
                    </a:lnTo>
                    <a:lnTo>
                      <a:pt x="81" y="59"/>
                    </a:lnTo>
                    <a:lnTo>
                      <a:pt x="77" y="59"/>
                    </a:lnTo>
                    <a:lnTo>
                      <a:pt x="75" y="59"/>
                    </a:lnTo>
                    <a:lnTo>
                      <a:pt x="73" y="58"/>
                    </a:lnTo>
                    <a:lnTo>
                      <a:pt x="73" y="56"/>
                    </a:lnTo>
                    <a:lnTo>
                      <a:pt x="71" y="54"/>
                    </a:lnTo>
                    <a:lnTo>
                      <a:pt x="69" y="54"/>
                    </a:lnTo>
                    <a:lnTo>
                      <a:pt x="68" y="50"/>
                    </a:lnTo>
                    <a:lnTo>
                      <a:pt x="66" y="50"/>
                    </a:lnTo>
                    <a:lnTo>
                      <a:pt x="66" y="48"/>
                    </a:lnTo>
                    <a:lnTo>
                      <a:pt x="66" y="46"/>
                    </a:lnTo>
                    <a:lnTo>
                      <a:pt x="66" y="44"/>
                    </a:lnTo>
                    <a:lnTo>
                      <a:pt x="64" y="46"/>
                    </a:lnTo>
                    <a:lnTo>
                      <a:pt x="62" y="46"/>
                    </a:lnTo>
                    <a:lnTo>
                      <a:pt x="60" y="46"/>
                    </a:lnTo>
                    <a:lnTo>
                      <a:pt x="60" y="48"/>
                    </a:lnTo>
                    <a:lnTo>
                      <a:pt x="58" y="46"/>
                    </a:lnTo>
                    <a:lnTo>
                      <a:pt x="58" y="44"/>
                    </a:lnTo>
                    <a:lnTo>
                      <a:pt x="56" y="46"/>
                    </a:lnTo>
                    <a:lnTo>
                      <a:pt x="54" y="44"/>
                    </a:lnTo>
                    <a:lnTo>
                      <a:pt x="52" y="44"/>
                    </a:lnTo>
                    <a:lnTo>
                      <a:pt x="52" y="42"/>
                    </a:lnTo>
                    <a:lnTo>
                      <a:pt x="52" y="40"/>
                    </a:lnTo>
                    <a:lnTo>
                      <a:pt x="50" y="40"/>
                    </a:lnTo>
                    <a:lnTo>
                      <a:pt x="50" y="38"/>
                    </a:lnTo>
                    <a:lnTo>
                      <a:pt x="48" y="38"/>
                    </a:lnTo>
                    <a:lnTo>
                      <a:pt x="46" y="38"/>
                    </a:lnTo>
                    <a:lnTo>
                      <a:pt x="45" y="36"/>
                    </a:lnTo>
                    <a:lnTo>
                      <a:pt x="43" y="36"/>
                    </a:lnTo>
                    <a:lnTo>
                      <a:pt x="41" y="36"/>
                    </a:lnTo>
                    <a:lnTo>
                      <a:pt x="39" y="35"/>
                    </a:lnTo>
                    <a:lnTo>
                      <a:pt x="35" y="33"/>
                    </a:lnTo>
                    <a:lnTo>
                      <a:pt x="35" y="31"/>
                    </a:lnTo>
                    <a:lnTo>
                      <a:pt x="31" y="31"/>
                    </a:lnTo>
                    <a:lnTo>
                      <a:pt x="16" y="15"/>
                    </a:lnTo>
                    <a:lnTo>
                      <a:pt x="2" y="4"/>
                    </a:lnTo>
                    <a:lnTo>
                      <a:pt x="0" y="2"/>
                    </a:lnTo>
                    <a:close/>
                  </a:path>
                </a:pathLst>
              </a:custGeom>
              <a:solidFill>
                <a:srgbClr val="BDAD7B"/>
              </a:solidFill>
              <a:ln w="6350">
                <a:solidFill>
                  <a:srgbClr val="E1E1E1"/>
                </a:solidFill>
                <a:prstDash val="solid"/>
                <a:round/>
                <a:headEnd/>
                <a:tailEnd/>
              </a:ln>
            </p:spPr>
            <p:txBody>
              <a:bodyPr/>
              <a:lstStyle/>
              <a:p>
                <a:endParaRPr lang="en-US"/>
              </a:p>
            </p:txBody>
          </p:sp>
          <p:sp>
            <p:nvSpPr>
              <p:cNvPr id="38047" name="Freeform 131"/>
              <p:cNvSpPr>
                <a:spLocks/>
              </p:cNvSpPr>
              <p:nvPr/>
            </p:nvSpPr>
            <p:spPr bwMode="auto">
              <a:xfrm>
                <a:off x="3438" y="2258"/>
                <a:ext cx="333" cy="179"/>
              </a:xfrm>
              <a:custGeom>
                <a:avLst/>
                <a:gdLst>
                  <a:gd name="T0" fmla="*/ 169 w 333"/>
                  <a:gd name="T1" fmla="*/ 35 h 179"/>
                  <a:gd name="T2" fmla="*/ 196 w 333"/>
                  <a:gd name="T3" fmla="*/ 27 h 179"/>
                  <a:gd name="T4" fmla="*/ 204 w 333"/>
                  <a:gd name="T5" fmla="*/ 4 h 179"/>
                  <a:gd name="T6" fmla="*/ 217 w 333"/>
                  <a:gd name="T7" fmla="*/ 31 h 179"/>
                  <a:gd name="T8" fmla="*/ 223 w 333"/>
                  <a:gd name="T9" fmla="*/ 35 h 179"/>
                  <a:gd name="T10" fmla="*/ 246 w 333"/>
                  <a:gd name="T11" fmla="*/ 35 h 179"/>
                  <a:gd name="T12" fmla="*/ 238 w 333"/>
                  <a:gd name="T13" fmla="*/ 17 h 179"/>
                  <a:gd name="T14" fmla="*/ 258 w 333"/>
                  <a:gd name="T15" fmla="*/ 31 h 179"/>
                  <a:gd name="T16" fmla="*/ 263 w 333"/>
                  <a:gd name="T17" fmla="*/ 42 h 179"/>
                  <a:gd name="T18" fmla="*/ 252 w 333"/>
                  <a:gd name="T19" fmla="*/ 61 h 179"/>
                  <a:gd name="T20" fmla="*/ 237 w 333"/>
                  <a:gd name="T21" fmla="*/ 75 h 179"/>
                  <a:gd name="T22" fmla="*/ 225 w 333"/>
                  <a:gd name="T23" fmla="*/ 83 h 179"/>
                  <a:gd name="T24" fmla="*/ 227 w 333"/>
                  <a:gd name="T25" fmla="*/ 100 h 179"/>
                  <a:gd name="T26" fmla="*/ 238 w 333"/>
                  <a:gd name="T27" fmla="*/ 92 h 179"/>
                  <a:gd name="T28" fmla="*/ 260 w 333"/>
                  <a:gd name="T29" fmla="*/ 69 h 179"/>
                  <a:gd name="T30" fmla="*/ 310 w 333"/>
                  <a:gd name="T31" fmla="*/ 15 h 179"/>
                  <a:gd name="T32" fmla="*/ 331 w 333"/>
                  <a:gd name="T33" fmla="*/ 4 h 179"/>
                  <a:gd name="T34" fmla="*/ 263 w 333"/>
                  <a:gd name="T35" fmla="*/ 73 h 179"/>
                  <a:gd name="T36" fmla="*/ 233 w 333"/>
                  <a:gd name="T37" fmla="*/ 107 h 179"/>
                  <a:gd name="T38" fmla="*/ 214 w 333"/>
                  <a:gd name="T39" fmla="*/ 132 h 179"/>
                  <a:gd name="T40" fmla="*/ 192 w 333"/>
                  <a:gd name="T41" fmla="*/ 169 h 179"/>
                  <a:gd name="T42" fmla="*/ 189 w 333"/>
                  <a:gd name="T43" fmla="*/ 179 h 179"/>
                  <a:gd name="T44" fmla="*/ 183 w 333"/>
                  <a:gd name="T45" fmla="*/ 165 h 179"/>
                  <a:gd name="T46" fmla="*/ 183 w 333"/>
                  <a:gd name="T47" fmla="*/ 157 h 179"/>
                  <a:gd name="T48" fmla="*/ 164 w 333"/>
                  <a:gd name="T49" fmla="*/ 150 h 179"/>
                  <a:gd name="T50" fmla="*/ 146 w 333"/>
                  <a:gd name="T51" fmla="*/ 142 h 179"/>
                  <a:gd name="T52" fmla="*/ 131 w 333"/>
                  <a:gd name="T53" fmla="*/ 142 h 179"/>
                  <a:gd name="T54" fmla="*/ 116 w 333"/>
                  <a:gd name="T55" fmla="*/ 142 h 179"/>
                  <a:gd name="T56" fmla="*/ 91 w 333"/>
                  <a:gd name="T57" fmla="*/ 146 h 179"/>
                  <a:gd name="T58" fmla="*/ 81 w 333"/>
                  <a:gd name="T59" fmla="*/ 148 h 179"/>
                  <a:gd name="T60" fmla="*/ 70 w 333"/>
                  <a:gd name="T61" fmla="*/ 150 h 179"/>
                  <a:gd name="T62" fmla="*/ 41 w 333"/>
                  <a:gd name="T63" fmla="*/ 155 h 179"/>
                  <a:gd name="T64" fmla="*/ 18 w 333"/>
                  <a:gd name="T65" fmla="*/ 165 h 179"/>
                  <a:gd name="T66" fmla="*/ 20 w 333"/>
                  <a:gd name="T67" fmla="*/ 159 h 179"/>
                  <a:gd name="T68" fmla="*/ 22 w 333"/>
                  <a:gd name="T69" fmla="*/ 154 h 179"/>
                  <a:gd name="T70" fmla="*/ 16 w 333"/>
                  <a:gd name="T71" fmla="*/ 152 h 179"/>
                  <a:gd name="T72" fmla="*/ 18 w 333"/>
                  <a:gd name="T73" fmla="*/ 148 h 179"/>
                  <a:gd name="T74" fmla="*/ 20 w 333"/>
                  <a:gd name="T75" fmla="*/ 142 h 179"/>
                  <a:gd name="T76" fmla="*/ 16 w 333"/>
                  <a:gd name="T77" fmla="*/ 134 h 179"/>
                  <a:gd name="T78" fmla="*/ 12 w 333"/>
                  <a:gd name="T79" fmla="*/ 125 h 179"/>
                  <a:gd name="T80" fmla="*/ 10 w 333"/>
                  <a:gd name="T81" fmla="*/ 121 h 179"/>
                  <a:gd name="T82" fmla="*/ 8 w 333"/>
                  <a:gd name="T83" fmla="*/ 121 h 179"/>
                  <a:gd name="T84" fmla="*/ 6 w 333"/>
                  <a:gd name="T85" fmla="*/ 119 h 179"/>
                  <a:gd name="T86" fmla="*/ 2 w 333"/>
                  <a:gd name="T87" fmla="*/ 119 h 179"/>
                  <a:gd name="T88" fmla="*/ 4 w 333"/>
                  <a:gd name="T89" fmla="*/ 115 h 179"/>
                  <a:gd name="T90" fmla="*/ 2 w 333"/>
                  <a:gd name="T91" fmla="*/ 115 h 179"/>
                  <a:gd name="T92" fmla="*/ 2 w 333"/>
                  <a:gd name="T93" fmla="*/ 113 h 179"/>
                  <a:gd name="T94" fmla="*/ 0 w 333"/>
                  <a:gd name="T95" fmla="*/ 113 h 179"/>
                  <a:gd name="T96" fmla="*/ 0 w 333"/>
                  <a:gd name="T97" fmla="*/ 111 h 179"/>
                  <a:gd name="T98" fmla="*/ 8 w 333"/>
                  <a:gd name="T99" fmla="*/ 107 h 179"/>
                  <a:gd name="T100" fmla="*/ 14 w 333"/>
                  <a:gd name="T101" fmla="*/ 109 h 179"/>
                  <a:gd name="T102" fmla="*/ 18 w 333"/>
                  <a:gd name="T103" fmla="*/ 106 h 179"/>
                  <a:gd name="T104" fmla="*/ 23 w 333"/>
                  <a:gd name="T105" fmla="*/ 106 h 179"/>
                  <a:gd name="T106" fmla="*/ 62 w 333"/>
                  <a:gd name="T107" fmla="*/ 96 h 179"/>
                  <a:gd name="T108" fmla="*/ 85 w 333"/>
                  <a:gd name="T109" fmla="*/ 90 h 179"/>
                  <a:gd name="T110" fmla="*/ 118 w 333"/>
                  <a:gd name="T111" fmla="*/ 88 h 179"/>
                  <a:gd name="T112" fmla="*/ 135 w 333"/>
                  <a:gd name="T113" fmla="*/ 81 h 179"/>
                  <a:gd name="T114" fmla="*/ 141 w 333"/>
                  <a:gd name="T115" fmla="*/ 75 h 179"/>
                  <a:gd name="T116" fmla="*/ 144 w 333"/>
                  <a:gd name="T117" fmla="*/ 67 h 179"/>
                  <a:gd name="T118" fmla="*/ 148 w 333"/>
                  <a:gd name="T119" fmla="*/ 61 h 179"/>
                  <a:gd name="T120" fmla="*/ 139 w 333"/>
                  <a:gd name="T121" fmla="*/ 35 h 1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3"/>
                  <a:gd name="T184" fmla="*/ 0 h 179"/>
                  <a:gd name="T185" fmla="*/ 333 w 333"/>
                  <a:gd name="T186" fmla="*/ 179 h 1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3" h="179">
                    <a:moveTo>
                      <a:pt x="152" y="25"/>
                    </a:moveTo>
                    <a:lnTo>
                      <a:pt x="154" y="27"/>
                    </a:lnTo>
                    <a:lnTo>
                      <a:pt x="158" y="35"/>
                    </a:lnTo>
                    <a:lnTo>
                      <a:pt x="169" y="35"/>
                    </a:lnTo>
                    <a:lnTo>
                      <a:pt x="177" y="33"/>
                    </a:lnTo>
                    <a:lnTo>
                      <a:pt x="185" y="31"/>
                    </a:lnTo>
                    <a:lnTo>
                      <a:pt x="194" y="29"/>
                    </a:lnTo>
                    <a:lnTo>
                      <a:pt x="196" y="27"/>
                    </a:lnTo>
                    <a:lnTo>
                      <a:pt x="198" y="25"/>
                    </a:lnTo>
                    <a:lnTo>
                      <a:pt x="198" y="19"/>
                    </a:lnTo>
                    <a:lnTo>
                      <a:pt x="202" y="11"/>
                    </a:lnTo>
                    <a:lnTo>
                      <a:pt x="202" y="6"/>
                    </a:lnTo>
                    <a:lnTo>
                      <a:pt x="204" y="4"/>
                    </a:lnTo>
                    <a:lnTo>
                      <a:pt x="206" y="4"/>
                    </a:lnTo>
                    <a:lnTo>
                      <a:pt x="214" y="10"/>
                    </a:lnTo>
                    <a:lnTo>
                      <a:pt x="215" y="13"/>
                    </a:lnTo>
                    <a:lnTo>
                      <a:pt x="215" y="19"/>
                    </a:lnTo>
                    <a:lnTo>
                      <a:pt x="217" y="31"/>
                    </a:lnTo>
                    <a:lnTo>
                      <a:pt x="219" y="33"/>
                    </a:lnTo>
                    <a:lnTo>
                      <a:pt x="221" y="33"/>
                    </a:lnTo>
                    <a:lnTo>
                      <a:pt x="223" y="35"/>
                    </a:lnTo>
                    <a:lnTo>
                      <a:pt x="227" y="38"/>
                    </a:lnTo>
                    <a:lnTo>
                      <a:pt x="246" y="40"/>
                    </a:lnTo>
                    <a:lnTo>
                      <a:pt x="248" y="38"/>
                    </a:lnTo>
                    <a:lnTo>
                      <a:pt x="246" y="35"/>
                    </a:lnTo>
                    <a:lnTo>
                      <a:pt x="240" y="23"/>
                    </a:lnTo>
                    <a:lnTo>
                      <a:pt x="237" y="21"/>
                    </a:lnTo>
                    <a:lnTo>
                      <a:pt x="237" y="19"/>
                    </a:lnTo>
                    <a:lnTo>
                      <a:pt x="237" y="17"/>
                    </a:lnTo>
                    <a:lnTo>
                      <a:pt x="238" y="17"/>
                    </a:lnTo>
                    <a:lnTo>
                      <a:pt x="250" y="23"/>
                    </a:lnTo>
                    <a:lnTo>
                      <a:pt x="258" y="25"/>
                    </a:lnTo>
                    <a:lnTo>
                      <a:pt x="258" y="27"/>
                    </a:lnTo>
                    <a:lnTo>
                      <a:pt x="258" y="31"/>
                    </a:lnTo>
                    <a:lnTo>
                      <a:pt x="258" y="33"/>
                    </a:lnTo>
                    <a:lnTo>
                      <a:pt x="256" y="35"/>
                    </a:lnTo>
                    <a:lnTo>
                      <a:pt x="256" y="38"/>
                    </a:lnTo>
                    <a:lnTo>
                      <a:pt x="258" y="40"/>
                    </a:lnTo>
                    <a:lnTo>
                      <a:pt x="263" y="42"/>
                    </a:lnTo>
                    <a:lnTo>
                      <a:pt x="263" y="46"/>
                    </a:lnTo>
                    <a:lnTo>
                      <a:pt x="262" y="50"/>
                    </a:lnTo>
                    <a:lnTo>
                      <a:pt x="260" y="52"/>
                    </a:lnTo>
                    <a:lnTo>
                      <a:pt x="254" y="59"/>
                    </a:lnTo>
                    <a:lnTo>
                      <a:pt x="252" y="61"/>
                    </a:lnTo>
                    <a:lnTo>
                      <a:pt x="250" y="67"/>
                    </a:lnTo>
                    <a:lnTo>
                      <a:pt x="246" y="71"/>
                    </a:lnTo>
                    <a:lnTo>
                      <a:pt x="242" y="75"/>
                    </a:lnTo>
                    <a:lnTo>
                      <a:pt x="237" y="75"/>
                    </a:lnTo>
                    <a:lnTo>
                      <a:pt x="233" y="77"/>
                    </a:lnTo>
                    <a:lnTo>
                      <a:pt x="233" y="79"/>
                    </a:lnTo>
                    <a:lnTo>
                      <a:pt x="229" y="83"/>
                    </a:lnTo>
                    <a:lnTo>
                      <a:pt x="227" y="83"/>
                    </a:lnTo>
                    <a:lnTo>
                      <a:pt x="225" y="83"/>
                    </a:lnTo>
                    <a:lnTo>
                      <a:pt x="223" y="86"/>
                    </a:lnTo>
                    <a:lnTo>
                      <a:pt x="223" y="92"/>
                    </a:lnTo>
                    <a:lnTo>
                      <a:pt x="223" y="98"/>
                    </a:lnTo>
                    <a:lnTo>
                      <a:pt x="225" y="100"/>
                    </a:lnTo>
                    <a:lnTo>
                      <a:pt x="227" y="100"/>
                    </a:lnTo>
                    <a:lnTo>
                      <a:pt x="231" y="100"/>
                    </a:lnTo>
                    <a:lnTo>
                      <a:pt x="233" y="100"/>
                    </a:lnTo>
                    <a:lnTo>
                      <a:pt x="235" y="96"/>
                    </a:lnTo>
                    <a:lnTo>
                      <a:pt x="237" y="94"/>
                    </a:lnTo>
                    <a:lnTo>
                      <a:pt x="238" y="92"/>
                    </a:lnTo>
                    <a:lnTo>
                      <a:pt x="244" y="86"/>
                    </a:lnTo>
                    <a:lnTo>
                      <a:pt x="246" y="84"/>
                    </a:lnTo>
                    <a:lnTo>
                      <a:pt x="248" y="81"/>
                    </a:lnTo>
                    <a:lnTo>
                      <a:pt x="250" y="79"/>
                    </a:lnTo>
                    <a:lnTo>
                      <a:pt x="260" y="69"/>
                    </a:lnTo>
                    <a:lnTo>
                      <a:pt x="263" y="65"/>
                    </a:lnTo>
                    <a:lnTo>
                      <a:pt x="275" y="56"/>
                    </a:lnTo>
                    <a:lnTo>
                      <a:pt x="286" y="42"/>
                    </a:lnTo>
                    <a:lnTo>
                      <a:pt x="296" y="31"/>
                    </a:lnTo>
                    <a:lnTo>
                      <a:pt x="310" y="15"/>
                    </a:lnTo>
                    <a:lnTo>
                      <a:pt x="315" y="10"/>
                    </a:lnTo>
                    <a:lnTo>
                      <a:pt x="323" y="0"/>
                    </a:lnTo>
                    <a:lnTo>
                      <a:pt x="331" y="2"/>
                    </a:lnTo>
                    <a:lnTo>
                      <a:pt x="331" y="4"/>
                    </a:lnTo>
                    <a:lnTo>
                      <a:pt x="333" y="6"/>
                    </a:lnTo>
                    <a:lnTo>
                      <a:pt x="321" y="17"/>
                    </a:lnTo>
                    <a:lnTo>
                      <a:pt x="304" y="33"/>
                    </a:lnTo>
                    <a:lnTo>
                      <a:pt x="275" y="63"/>
                    </a:lnTo>
                    <a:lnTo>
                      <a:pt x="263" y="73"/>
                    </a:lnTo>
                    <a:lnTo>
                      <a:pt x="254" y="83"/>
                    </a:lnTo>
                    <a:lnTo>
                      <a:pt x="252" y="83"/>
                    </a:lnTo>
                    <a:lnTo>
                      <a:pt x="248" y="88"/>
                    </a:lnTo>
                    <a:lnTo>
                      <a:pt x="238" y="98"/>
                    </a:lnTo>
                    <a:lnTo>
                      <a:pt x="233" y="107"/>
                    </a:lnTo>
                    <a:lnTo>
                      <a:pt x="231" y="107"/>
                    </a:lnTo>
                    <a:lnTo>
                      <a:pt x="231" y="109"/>
                    </a:lnTo>
                    <a:lnTo>
                      <a:pt x="223" y="121"/>
                    </a:lnTo>
                    <a:lnTo>
                      <a:pt x="221" y="121"/>
                    </a:lnTo>
                    <a:lnTo>
                      <a:pt x="214" y="132"/>
                    </a:lnTo>
                    <a:lnTo>
                      <a:pt x="202" y="150"/>
                    </a:lnTo>
                    <a:lnTo>
                      <a:pt x="200" y="152"/>
                    </a:lnTo>
                    <a:lnTo>
                      <a:pt x="196" y="159"/>
                    </a:lnTo>
                    <a:lnTo>
                      <a:pt x="192" y="169"/>
                    </a:lnTo>
                    <a:lnTo>
                      <a:pt x="191" y="173"/>
                    </a:lnTo>
                    <a:lnTo>
                      <a:pt x="189" y="179"/>
                    </a:lnTo>
                    <a:lnTo>
                      <a:pt x="187" y="175"/>
                    </a:lnTo>
                    <a:lnTo>
                      <a:pt x="183" y="169"/>
                    </a:lnTo>
                    <a:lnTo>
                      <a:pt x="183" y="165"/>
                    </a:lnTo>
                    <a:lnTo>
                      <a:pt x="185" y="163"/>
                    </a:lnTo>
                    <a:lnTo>
                      <a:pt x="185" y="159"/>
                    </a:lnTo>
                    <a:lnTo>
                      <a:pt x="183" y="157"/>
                    </a:lnTo>
                    <a:lnTo>
                      <a:pt x="177" y="155"/>
                    </a:lnTo>
                    <a:lnTo>
                      <a:pt x="175" y="154"/>
                    </a:lnTo>
                    <a:lnTo>
                      <a:pt x="171" y="152"/>
                    </a:lnTo>
                    <a:lnTo>
                      <a:pt x="167" y="152"/>
                    </a:lnTo>
                    <a:lnTo>
                      <a:pt x="164" y="150"/>
                    </a:lnTo>
                    <a:lnTo>
                      <a:pt x="156" y="148"/>
                    </a:lnTo>
                    <a:lnTo>
                      <a:pt x="150" y="146"/>
                    </a:lnTo>
                    <a:lnTo>
                      <a:pt x="150" y="144"/>
                    </a:lnTo>
                    <a:lnTo>
                      <a:pt x="148" y="144"/>
                    </a:lnTo>
                    <a:lnTo>
                      <a:pt x="146" y="142"/>
                    </a:lnTo>
                    <a:lnTo>
                      <a:pt x="141" y="142"/>
                    </a:lnTo>
                    <a:lnTo>
                      <a:pt x="139" y="142"/>
                    </a:lnTo>
                    <a:lnTo>
                      <a:pt x="133" y="142"/>
                    </a:lnTo>
                    <a:lnTo>
                      <a:pt x="131" y="142"/>
                    </a:lnTo>
                    <a:lnTo>
                      <a:pt x="119" y="142"/>
                    </a:lnTo>
                    <a:lnTo>
                      <a:pt x="116" y="142"/>
                    </a:lnTo>
                    <a:lnTo>
                      <a:pt x="110" y="142"/>
                    </a:lnTo>
                    <a:lnTo>
                      <a:pt x="104" y="144"/>
                    </a:lnTo>
                    <a:lnTo>
                      <a:pt x="91" y="146"/>
                    </a:lnTo>
                    <a:lnTo>
                      <a:pt x="87" y="146"/>
                    </a:lnTo>
                    <a:lnTo>
                      <a:pt x="83" y="146"/>
                    </a:lnTo>
                    <a:lnTo>
                      <a:pt x="83" y="148"/>
                    </a:lnTo>
                    <a:lnTo>
                      <a:pt x="81" y="148"/>
                    </a:lnTo>
                    <a:lnTo>
                      <a:pt x="79" y="148"/>
                    </a:lnTo>
                    <a:lnTo>
                      <a:pt x="77" y="148"/>
                    </a:lnTo>
                    <a:lnTo>
                      <a:pt x="70" y="150"/>
                    </a:lnTo>
                    <a:lnTo>
                      <a:pt x="56" y="152"/>
                    </a:lnTo>
                    <a:lnTo>
                      <a:pt x="54" y="154"/>
                    </a:lnTo>
                    <a:lnTo>
                      <a:pt x="52" y="154"/>
                    </a:lnTo>
                    <a:lnTo>
                      <a:pt x="50" y="154"/>
                    </a:lnTo>
                    <a:lnTo>
                      <a:pt x="41" y="155"/>
                    </a:lnTo>
                    <a:lnTo>
                      <a:pt x="41" y="157"/>
                    </a:lnTo>
                    <a:lnTo>
                      <a:pt x="39" y="157"/>
                    </a:lnTo>
                    <a:lnTo>
                      <a:pt x="23" y="163"/>
                    </a:lnTo>
                    <a:lnTo>
                      <a:pt x="22" y="163"/>
                    </a:lnTo>
                    <a:lnTo>
                      <a:pt x="18" y="165"/>
                    </a:lnTo>
                    <a:lnTo>
                      <a:pt x="18" y="161"/>
                    </a:lnTo>
                    <a:lnTo>
                      <a:pt x="20" y="161"/>
                    </a:lnTo>
                    <a:lnTo>
                      <a:pt x="20" y="159"/>
                    </a:lnTo>
                    <a:lnTo>
                      <a:pt x="20" y="157"/>
                    </a:lnTo>
                    <a:lnTo>
                      <a:pt x="22" y="157"/>
                    </a:lnTo>
                    <a:lnTo>
                      <a:pt x="22" y="155"/>
                    </a:lnTo>
                    <a:lnTo>
                      <a:pt x="22" y="154"/>
                    </a:lnTo>
                    <a:lnTo>
                      <a:pt x="20" y="154"/>
                    </a:lnTo>
                    <a:lnTo>
                      <a:pt x="18" y="154"/>
                    </a:lnTo>
                    <a:lnTo>
                      <a:pt x="16" y="152"/>
                    </a:lnTo>
                    <a:lnTo>
                      <a:pt x="16" y="150"/>
                    </a:lnTo>
                    <a:lnTo>
                      <a:pt x="18" y="148"/>
                    </a:lnTo>
                    <a:lnTo>
                      <a:pt x="20" y="146"/>
                    </a:lnTo>
                    <a:lnTo>
                      <a:pt x="20" y="144"/>
                    </a:lnTo>
                    <a:lnTo>
                      <a:pt x="20" y="142"/>
                    </a:lnTo>
                    <a:lnTo>
                      <a:pt x="20" y="138"/>
                    </a:lnTo>
                    <a:lnTo>
                      <a:pt x="18" y="136"/>
                    </a:lnTo>
                    <a:lnTo>
                      <a:pt x="18" y="134"/>
                    </a:lnTo>
                    <a:lnTo>
                      <a:pt x="16" y="134"/>
                    </a:lnTo>
                    <a:lnTo>
                      <a:pt x="16" y="132"/>
                    </a:lnTo>
                    <a:lnTo>
                      <a:pt x="14" y="131"/>
                    </a:lnTo>
                    <a:lnTo>
                      <a:pt x="12" y="127"/>
                    </a:lnTo>
                    <a:lnTo>
                      <a:pt x="12" y="125"/>
                    </a:lnTo>
                    <a:lnTo>
                      <a:pt x="12" y="123"/>
                    </a:lnTo>
                    <a:lnTo>
                      <a:pt x="12" y="121"/>
                    </a:lnTo>
                    <a:lnTo>
                      <a:pt x="10" y="121"/>
                    </a:lnTo>
                    <a:lnTo>
                      <a:pt x="10" y="119"/>
                    </a:lnTo>
                    <a:lnTo>
                      <a:pt x="8" y="121"/>
                    </a:lnTo>
                    <a:lnTo>
                      <a:pt x="8" y="119"/>
                    </a:lnTo>
                    <a:lnTo>
                      <a:pt x="6" y="119"/>
                    </a:lnTo>
                    <a:lnTo>
                      <a:pt x="4" y="119"/>
                    </a:lnTo>
                    <a:lnTo>
                      <a:pt x="2" y="119"/>
                    </a:lnTo>
                    <a:lnTo>
                      <a:pt x="2" y="117"/>
                    </a:lnTo>
                    <a:lnTo>
                      <a:pt x="4" y="117"/>
                    </a:lnTo>
                    <a:lnTo>
                      <a:pt x="4" y="115"/>
                    </a:lnTo>
                    <a:lnTo>
                      <a:pt x="2" y="117"/>
                    </a:lnTo>
                    <a:lnTo>
                      <a:pt x="2" y="115"/>
                    </a:lnTo>
                    <a:lnTo>
                      <a:pt x="2" y="113"/>
                    </a:lnTo>
                    <a:lnTo>
                      <a:pt x="0" y="115"/>
                    </a:lnTo>
                    <a:lnTo>
                      <a:pt x="0" y="113"/>
                    </a:lnTo>
                    <a:lnTo>
                      <a:pt x="0" y="111"/>
                    </a:lnTo>
                    <a:lnTo>
                      <a:pt x="2" y="111"/>
                    </a:lnTo>
                    <a:lnTo>
                      <a:pt x="0" y="111"/>
                    </a:lnTo>
                    <a:lnTo>
                      <a:pt x="2" y="109"/>
                    </a:lnTo>
                    <a:lnTo>
                      <a:pt x="6" y="109"/>
                    </a:lnTo>
                    <a:lnTo>
                      <a:pt x="8" y="107"/>
                    </a:lnTo>
                    <a:lnTo>
                      <a:pt x="10" y="107"/>
                    </a:lnTo>
                    <a:lnTo>
                      <a:pt x="12" y="107"/>
                    </a:lnTo>
                    <a:lnTo>
                      <a:pt x="12" y="109"/>
                    </a:lnTo>
                    <a:lnTo>
                      <a:pt x="14" y="109"/>
                    </a:lnTo>
                    <a:lnTo>
                      <a:pt x="16" y="109"/>
                    </a:lnTo>
                    <a:lnTo>
                      <a:pt x="16" y="107"/>
                    </a:lnTo>
                    <a:lnTo>
                      <a:pt x="18" y="106"/>
                    </a:lnTo>
                    <a:lnTo>
                      <a:pt x="20" y="106"/>
                    </a:lnTo>
                    <a:lnTo>
                      <a:pt x="22" y="107"/>
                    </a:lnTo>
                    <a:lnTo>
                      <a:pt x="23" y="107"/>
                    </a:lnTo>
                    <a:lnTo>
                      <a:pt x="23" y="106"/>
                    </a:lnTo>
                    <a:lnTo>
                      <a:pt x="29" y="106"/>
                    </a:lnTo>
                    <a:lnTo>
                      <a:pt x="54" y="104"/>
                    </a:lnTo>
                    <a:lnTo>
                      <a:pt x="62" y="102"/>
                    </a:lnTo>
                    <a:lnTo>
                      <a:pt x="62" y="96"/>
                    </a:lnTo>
                    <a:lnTo>
                      <a:pt x="68" y="96"/>
                    </a:lnTo>
                    <a:lnTo>
                      <a:pt x="81" y="94"/>
                    </a:lnTo>
                    <a:lnTo>
                      <a:pt x="81" y="92"/>
                    </a:lnTo>
                    <a:lnTo>
                      <a:pt x="85" y="92"/>
                    </a:lnTo>
                    <a:lnTo>
                      <a:pt x="85" y="90"/>
                    </a:lnTo>
                    <a:lnTo>
                      <a:pt x="83" y="90"/>
                    </a:lnTo>
                    <a:lnTo>
                      <a:pt x="96" y="88"/>
                    </a:lnTo>
                    <a:lnTo>
                      <a:pt x="112" y="88"/>
                    </a:lnTo>
                    <a:lnTo>
                      <a:pt x="114" y="88"/>
                    </a:lnTo>
                    <a:lnTo>
                      <a:pt x="118" y="88"/>
                    </a:lnTo>
                    <a:lnTo>
                      <a:pt x="118" y="86"/>
                    </a:lnTo>
                    <a:lnTo>
                      <a:pt x="119" y="88"/>
                    </a:lnTo>
                    <a:lnTo>
                      <a:pt x="121" y="88"/>
                    </a:lnTo>
                    <a:lnTo>
                      <a:pt x="135" y="81"/>
                    </a:lnTo>
                    <a:lnTo>
                      <a:pt x="141" y="79"/>
                    </a:lnTo>
                    <a:lnTo>
                      <a:pt x="141" y="77"/>
                    </a:lnTo>
                    <a:lnTo>
                      <a:pt x="141" y="75"/>
                    </a:lnTo>
                    <a:lnTo>
                      <a:pt x="143" y="71"/>
                    </a:lnTo>
                    <a:lnTo>
                      <a:pt x="143" y="69"/>
                    </a:lnTo>
                    <a:lnTo>
                      <a:pt x="143" y="67"/>
                    </a:lnTo>
                    <a:lnTo>
                      <a:pt x="144" y="67"/>
                    </a:lnTo>
                    <a:lnTo>
                      <a:pt x="146" y="65"/>
                    </a:lnTo>
                    <a:lnTo>
                      <a:pt x="148" y="65"/>
                    </a:lnTo>
                    <a:lnTo>
                      <a:pt x="148" y="63"/>
                    </a:lnTo>
                    <a:lnTo>
                      <a:pt x="148" y="61"/>
                    </a:lnTo>
                    <a:lnTo>
                      <a:pt x="152" y="56"/>
                    </a:lnTo>
                    <a:lnTo>
                      <a:pt x="150" y="54"/>
                    </a:lnTo>
                    <a:lnTo>
                      <a:pt x="133" y="38"/>
                    </a:lnTo>
                    <a:lnTo>
                      <a:pt x="139" y="35"/>
                    </a:lnTo>
                    <a:lnTo>
                      <a:pt x="143" y="33"/>
                    </a:lnTo>
                    <a:lnTo>
                      <a:pt x="152" y="25"/>
                    </a:lnTo>
                    <a:close/>
                  </a:path>
                </a:pathLst>
              </a:custGeom>
              <a:solidFill>
                <a:srgbClr val="BDAD7B"/>
              </a:solidFill>
              <a:ln w="6350">
                <a:solidFill>
                  <a:srgbClr val="E1E1E1"/>
                </a:solidFill>
                <a:prstDash val="solid"/>
                <a:round/>
                <a:headEnd/>
                <a:tailEnd/>
              </a:ln>
            </p:spPr>
            <p:txBody>
              <a:bodyPr/>
              <a:lstStyle/>
              <a:p>
                <a:endParaRPr lang="en-US"/>
              </a:p>
            </p:txBody>
          </p:sp>
          <p:sp>
            <p:nvSpPr>
              <p:cNvPr id="38048" name="Freeform 132"/>
              <p:cNvSpPr>
                <a:spLocks/>
              </p:cNvSpPr>
              <p:nvPr/>
            </p:nvSpPr>
            <p:spPr bwMode="auto">
              <a:xfrm>
                <a:off x="2740" y="1743"/>
                <a:ext cx="115" cy="110"/>
              </a:xfrm>
              <a:custGeom>
                <a:avLst/>
                <a:gdLst>
                  <a:gd name="T0" fmla="*/ 115 w 115"/>
                  <a:gd name="T1" fmla="*/ 27 h 110"/>
                  <a:gd name="T2" fmla="*/ 113 w 115"/>
                  <a:gd name="T3" fmla="*/ 35 h 110"/>
                  <a:gd name="T4" fmla="*/ 113 w 115"/>
                  <a:gd name="T5" fmla="*/ 54 h 110"/>
                  <a:gd name="T6" fmla="*/ 111 w 115"/>
                  <a:gd name="T7" fmla="*/ 70 h 110"/>
                  <a:gd name="T8" fmla="*/ 111 w 115"/>
                  <a:gd name="T9" fmla="*/ 71 h 110"/>
                  <a:gd name="T10" fmla="*/ 111 w 115"/>
                  <a:gd name="T11" fmla="*/ 110 h 110"/>
                  <a:gd name="T12" fmla="*/ 109 w 115"/>
                  <a:gd name="T13" fmla="*/ 108 h 110"/>
                  <a:gd name="T14" fmla="*/ 101 w 115"/>
                  <a:gd name="T15" fmla="*/ 108 h 110"/>
                  <a:gd name="T16" fmla="*/ 92 w 115"/>
                  <a:gd name="T17" fmla="*/ 108 h 110"/>
                  <a:gd name="T18" fmla="*/ 82 w 115"/>
                  <a:gd name="T19" fmla="*/ 108 h 110"/>
                  <a:gd name="T20" fmla="*/ 80 w 115"/>
                  <a:gd name="T21" fmla="*/ 108 h 110"/>
                  <a:gd name="T22" fmla="*/ 63 w 115"/>
                  <a:gd name="T23" fmla="*/ 108 h 110"/>
                  <a:gd name="T24" fmla="*/ 63 w 115"/>
                  <a:gd name="T25" fmla="*/ 108 h 110"/>
                  <a:gd name="T26" fmla="*/ 63 w 115"/>
                  <a:gd name="T27" fmla="*/ 108 h 110"/>
                  <a:gd name="T28" fmla="*/ 61 w 115"/>
                  <a:gd name="T29" fmla="*/ 108 h 110"/>
                  <a:gd name="T30" fmla="*/ 53 w 115"/>
                  <a:gd name="T31" fmla="*/ 108 h 110"/>
                  <a:gd name="T32" fmla="*/ 53 w 115"/>
                  <a:gd name="T33" fmla="*/ 108 h 110"/>
                  <a:gd name="T34" fmla="*/ 50 w 115"/>
                  <a:gd name="T35" fmla="*/ 108 h 110"/>
                  <a:gd name="T36" fmla="*/ 50 w 115"/>
                  <a:gd name="T37" fmla="*/ 108 h 110"/>
                  <a:gd name="T38" fmla="*/ 48 w 115"/>
                  <a:gd name="T39" fmla="*/ 108 h 110"/>
                  <a:gd name="T40" fmla="*/ 42 w 115"/>
                  <a:gd name="T41" fmla="*/ 108 h 110"/>
                  <a:gd name="T42" fmla="*/ 40 w 115"/>
                  <a:gd name="T43" fmla="*/ 106 h 110"/>
                  <a:gd name="T44" fmla="*/ 36 w 115"/>
                  <a:gd name="T45" fmla="*/ 106 h 110"/>
                  <a:gd name="T46" fmla="*/ 30 w 115"/>
                  <a:gd name="T47" fmla="*/ 106 h 110"/>
                  <a:gd name="T48" fmla="*/ 26 w 115"/>
                  <a:gd name="T49" fmla="*/ 106 h 110"/>
                  <a:gd name="T50" fmla="*/ 21 w 115"/>
                  <a:gd name="T51" fmla="*/ 106 h 110"/>
                  <a:gd name="T52" fmla="*/ 21 w 115"/>
                  <a:gd name="T53" fmla="*/ 106 h 110"/>
                  <a:gd name="T54" fmla="*/ 17 w 115"/>
                  <a:gd name="T55" fmla="*/ 106 h 110"/>
                  <a:gd name="T56" fmla="*/ 7 w 115"/>
                  <a:gd name="T57" fmla="*/ 106 h 110"/>
                  <a:gd name="T58" fmla="*/ 2 w 115"/>
                  <a:gd name="T59" fmla="*/ 79 h 110"/>
                  <a:gd name="T60" fmla="*/ 2 w 115"/>
                  <a:gd name="T61" fmla="*/ 68 h 110"/>
                  <a:gd name="T62" fmla="*/ 3 w 115"/>
                  <a:gd name="T63" fmla="*/ 52 h 110"/>
                  <a:gd name="T64" fmla="*/ 3 w 115"/>
                  <a:gd name="T65" fmla="*/ 35 h 110"/>
                  <a:gd name="T66" fmla="*/ 3 w 115"/>
                  <a:gd name="T67" fmla="*/ 27 h 110"/>
                  <a:gd name="T68" fmla="*/ 5 w 115"/>
                  <a:gd name="T69" fmla="*/ 12 h 110"/>
                  <a:gd name="T70" fmla="*/ 7 w 115"/>
                  <a:gd name="T71" fmla="*/ 0 h 110"/>
                  <a:gd name="T72" fmla="*/ 26 w 115"/>
                  <a:gd name="T73" fmla="*/ 0 h 110"/>
                  <a:gd name="T74" fmla="*/ 42 w 115"/>
                  <a:gd name="T75" fmla="*/ 0 h 110"/>
                  <a:gd name="T76" fmla="*/ 55 w 115"/>
                  <a:gd name="T77" fmla="*/ 0 h 110"/>
                  <a:gd name="T78" fmla="*/ 78 w 115"/>
                  <a:gd name="T79" fmla="*/ 0 h 110"/>
                  <a:gd name="T80" fmla="*/ 94 w 115"/>
                  <a:gd name="T81" fmla="*/ 0 h 110"/>
                  <a:gd name="T82" fmla="*/ 94 w 115"/>
                  <a:gd name="T83" fmla="*/ 0 h 110"/>
                  <a:gd name="T84" fmla="*/ 101 w 115"/>
                  <a:gd name="T85" fmla="*/ 0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
                  <a:gd name="T130" fmla="*/ 0 h 110"/>
                  <a:gd name="T131" fmla="*/ 115 w 115"/>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 h="110">
                    <a:moveTo>
                      <a:pt x="115" y="0"/>
                    </a:moveTo>
                    <a:lnTo>
                      <a:pt x="115" y="27"/>
                    </a:lnTo>
                    <a:lnTo>
                      <a:pt x="113" y="33"/>
                    </a:lnTo>
                    <a:lnTo>
                      <a:pt x="113" y="35"/>
                    </a:lnTo>
                    <a:lnTo>
                      <a:pt x="113" y="37"/>
                    </a:lnTo>
                    <a:lnTo>
                      <a:pt x="113" y="54"/>
                    </a:lnTo>
                    <a:lnTo>
                      <a:pt x="111" y="70"/>
                    </a:lnTo>
                    <a:lnTo>
                      <a:pt x="111" y="71"/>
                    </a:lnTo>
                    <a:lnTo>
                      <a:pt x="111" y="102"/>
                    </a:lnTo>
                    <a:lnTo>
                      <a:pt x="111" y="110"/>
                    </a:lnTo>
                    <a:lnTo>
                      <a:pt x="109" y="108"/>
                    </a:lnTo>
                    <a:lnTo>
                      <a:pt x="105" y="108"/>
                    </a:lnTo>
                    <a:lnTo>
                      <a:pt x="101" y="108"/>
                    </a:lnTo>
                    <a:lnTo>
                      <a:pt x="99" y="108"/>
                    </a:lnTo>
                    <a:lnTo>
                      <a:pt x="92" y="108"/>
                    </a:lnTo>
                    <a:lnTo>
                      <a:pt x="90" y="108"/>
                    </a:lnTo>
                    <a:lnTo>
                      <a:pt x="82" y="108"/>
                    </a:lnTo>
                    <a:lnTo>
                      <a:pt x="80" y="108"/>
                    </a:lnTo>
                    <a:lnTo>
                      <a:pt x="74" y="108"/>
                    </a:lnTo>
                    <a:lnTo>
                      <a:pt x="63" y="108"/>
                    </a:lnTo>
                    <a:lnTo>
                      <a:pt x="61" y="108"/>
                    </a:lnTo>
                    <a:lnTo>
                      <a:pt x="57" y="108"/>
                    </a:lnTo>
                    <a:lnTo>
                      <a:pt x="53" y="108"/>
                    </a:lnTo>
                    <a:lnTo>
                      <a:pt x="51" y="108"/>
                    </a:lnTo>
                    <a:lnTo>
                      <a:pt x="50" y="108"/>
                    </a:lnTo>
                    <a:lnTo>
                      <a:pt x="48" y="108"/>
                    </a:lnTo>
                    <a:lnTo>
                      <a:pt x="46" y="108"/>
                    </a:lnTo>
                    <a:lnTo>
                      <a:pt x="42" y="108"/>
                    </a:lnTo>
                    <a:lnTo>
                      <a:pt x="40" y="106"/>
                    </a:lnTo>
                    <a:lnTo>
                      <a:pt x="38" y="106"/>
                    </a:lnTo>
                    <a:lnTo>
                      <a:pt x="36" y="106"/>
                    </a:lnTo>
                    <a:lnTo>
                      <a:pt x="34" y="106"/>
                    </a:lnTo>
                    <a:lnTo>
                      <a:pt x="30" y="106"/>
                    </a:lnTo>
                    <a:lnTo>
                      <a:pt x="26" y="106"/>
                    </a:lnTo>
                    <a:lnTo>
                      <a:pt x="21" y="106"/>
                    </a:lnTo>
                    <a:lnTo>
                      <a:pt x="17" y="106"/>
                    </a:lnTo>
                    <a:lnTo>
                      <a:pt x="7" y="106"/>
                    </a:lnTo>
                    <a:lnTo>
                      <a:pt x="0" y="106"/>
                    </a:lnTo>
                    <a:lnTo>
                      <a:pt x="2" y="79"/>
                    </a:lnTo>
                    <a:lnTo>
                      <a:pt x="2" y="73"/>
                    </a:lnTo>
                    <a:lnTo>
                      <a:pt x="2" y="68"/>
                    </a:lnTo>
                    <a:lnTo>
                      <a:pt x="3" y="54"/>
                    </a:lnTo>
                    <a:lnTo>
                      <a:pt x="3" y="52"/>
                    </a:lnTo>
                    <a:lnTo>
                      <a:pt x="3" y="37"/>
                    </a:lnTo>
                    <a:lnTo>
                      <a:pt x="3" y="35"/>
                    </a:lnTo>
                    <a:lnTo>
                      <a:pt x="3" y="33"/>
                    </a:lnTo>
                    <a:lnTo>
                      <a:pt x="3" y="27"/>
                    </a:lnTo>
                    <a:lnTo>
                      <a:pt x="5" y="25"/>
                    </a:lnTo>
                    <a:lnTo>
                      <a:pt x="5" y="12"/>
                    </a:lnTo>
                    <a:lnTo>
                      <a:pt x="7" y="4"/>
                    </a:lnTo>
                    <a:lnTo>
                      <a:pt x="7" y="0"/>
                    </a:lnTo>
                    <a:lnTo>
                      <a:pt x="21" y="0"/>
                    </a:lnTo>
                    <a:lnTo>
                      <a:pt x="26" y="0"/>
                    </a:lnTo>
                    <a:lnTo>
                      <a:pt x="42" y="0"/>
                    </a:lnTo>
                    <a:lnTo>
                      <a:pt x="50" y="0"/>
                    </a:lnTo>
                    <a:lnTo>
                      <a:pt x="55" y="0"/>
                    </a:lnTo>
                    <a:lnTo>
                      <a:pt x="78" y="0"/>
                    </a:lnTo>
                    <a:lnTo>
                      <a:pt x="82" y="2"/>
                    </a:lnTo>
                    <a:lnTo>
                      <a:pt x="94" y="0"/>
                    </a:lnTo>
                    <a:lnTo>
                      <a:pt x="96" y="0"/>
                    </a:lnTo>
                    <a:lnTo>
                      <a:pt x="101" y="0"/>
                    </a:lnTo>
                    <a:lnTo>
                      <a:pt x="115" y="0"/>
                    </a:lnTo>
                    <a:close/>
                  </a:path>
                </a:pathLst>
              </a:custGeom>
              <a:solidFill>
                <a:srgbClr val="BDAD7B"/>
              </a:solidFill>
              <a:ln w="6350">
                <a:solidFill>
                  <a:srgbClr val="E1E1E1"/>
                </a:solidFill>
                <a:prstDash val="solid"/>
                <a:round/>
                <a:headEnd/>
                <a:tailEnd/>
              </a:ln>
            </p:spPr>
            <p:txBody>
              <a:bodyPr/>
              <a:lstStyle/>
              <a:p>
                <a:endParaRPr lang="en-US"/>
              </a:p>
            </p:txBody>
          </p:sp>
          <p:sp>
            <p:nvSpPr>
              <p:cNvPr id="38049" name="Freeform 133"/>
              <p:cNvSpPr>
                <a:spLocks/>
              </p:cNvSpPr>
              <p:nvPr/>
            </p:nvSpPr>
            <p:spPr bwMode="auto">
              <a:xfrm>
                <a:off x="2152" y="1993"/>
                <a:ext cx="179" cy="102"/>
              </a:xfrm>
              <a:custGeom>
                <a:avLst/>
                <a:gdLst>
                  <a:gd name="T0" fmla="*/ 110 w 179"/>
                  <a:gd name="T1" fmla="*/ 2 h 102"/>
                  <a:gd name="T2" fmla="*/ 113 w 179"/>
                  <a:gd name="T3" fmla="*/ 0 h 102"/>
                  <a:gd name="T4" fmla="*/ 117 w 179"/>
                  <a:gd name="T5" fmla="*/ 4 h 102"/>
                  <a:gd name="T6" fmla="*/ 119 w 179"/>
                  <a:gd name="T7" fmla="*/ 10 h 102"/>
                  <a:gd name="T8" fmla="*/ 121 w 179"/>
                  <a:gd name="T9" fmla="*/ 17 h 102"/>
                  <a:gd name="T10" fmla="*/ 127 w 179"/>
                  <a:gd name="T11" fmla="*/ 21 h 102"/>
                  <a:gd name="T12" fmla="*/ 131 w 179"/>
                  <a:gd name="T13" fmla="*/ 23 h 102"/>
                  <a:gd name="T14" fmla="*/ 133 w 179"/>
                  <a:gd name="T15" fmla="*/ 29 h 102"/>
                  <a:gd name="T16" fmla="*/ 136 w 179"/>
                  <a:gd name="T17" fmla="*/ 33 h 102"/>
                  <a:gd name="T18" fmla="*/ 138 w 179"/>
                  <a:gd name="T19" fmla="*/ 40 h 102"/>
                  <a:gd name="T20" fmla="*/ 146 w 179"/>
                  <a:gd name="T21" fmla="*/ 44 h 102"/>
                  <a:gd name="T22" fmla="*/ 152 w 179"/>
                  <a:gd name="T23" fmla="*/ 42 h 102"/>
                  <a:gd name="T24" fmla="*/ 158 w 179"/>
                  <a:gd name="T25" fmla="*/ 46 h 102"/>
                  <a:gd name="T26" fmla="*/ 161 w 179"/>
                  <a:gd name="T27" fmla="*/ 50 h 102"/>
                  <a:gd name="T28" fmla="*/ 165 w 179"/>
                  <a:gd name="T29" fmla="*/ 58 h 102"/>
                  <a:gd name="T30" fmla="*/ 167 w 179"/>
                  <a:gd name="T31" fmla="*/ 61 h 102"/>
                  <a:gd name="T32" fmla="*/ 171 w 179"/>
                  <a:gd name="T33" fmla="*/ 69 h 102"/>
                  <a:gd name="T34" fmla="*/ 177 w 179"/>
                  <a:gd name="T35" fmla="*/ 75 h 102"/>
                  <a:gd name="T36" fmla="*/ 179 w 179"/>
                  <a:gd name="T37" fmla="*/ 77 h 102"/>
                  <a:gd name="T38" fmla="*/ 177 w 179"/>
                  <a:gd name="T39" fmla="*/ 79 h 102"/>
                  <a:gd name="T40" fmla="*/ 173 w 179"/>
                  <a:gd name="T41" fmla="*/ 83 h 102"/>
                  <a:gd name="T42" fmla="*/ 175 w 179"/>
                  <a:gd name="T43" fmla="*/ 86 h 102"/>
                  <a:gd name="T44" fmla="*/ 175 w 179"/>
                  <a:gd name="T45" fmla="*/ 88 h 102"/>
                  <a:gd name="T46" fmla="*/ 169 w 179"/>
                  <a:gd name="T47" fmla="*/ 94 h 102"/>
                  <a:gd name="T48" fmla="*/ 169 w 179"/>
                  <a:gd name="T49" fmla="*/ 102 h 102"/>
                  <a:gd name="T50" fmla="*/ 156 w 179"/>
                  <a:gd name="T51" fmla="*/ 102 h 102"/>
                  <a:gd name="T52" fmla="*/ 150 w 179"/>
                  <a:gd name="T53" fmla="*/ 102 h 102"/>
                  <a:gd name="T54" fmla="*/ 144 w 179"/>
                  <a:gd name="T55" fmla="*/ 102 h 102"/>
                  <a:gd name="T56" fmla="*/ 135 w 179"/>
                  <a:gd name="T57" fmla="*/ 100 h 102"/>
                  <a:gd name="T58" fmla="*/ 131 w 179"/>
                  <a:gd name="T59" fmla="*/ 100 h 102"/>
                  <a:gd name="T60" fmla="*/ 110 w 179"/>
                  <a:gd name="T61" fmla="*/ 98 h 102"/>
                  <a:gd name="T62" fmla="*/ 100 w 179"/>
                  <a:gd name="T63" fmla="*/ 98 h 102"/>
                  <a:gd name="T64" fmla="*/ 98 w 179"/>
                  <a:gd name="T65" fmla="*/ 98 h 102"/>
                  <a:gd name="T66" fmla="*/ 92 w 179"/>
                  <a:gd name="T67" fmla="*/ 98 h 102"/>
                  <a:gd name="T68" fmla="*/ 83 w 179"/>
                  <a:gd name="T69" fmla="*/ 98 h 102"/>
                  <a:gd name="T70" fmla="*/ 79 w 179"/>
                  <a:gd name="T71" fmla="*/ 96 h 102"/>
                  <a:gd name="T72" fmla="*/ 58 w 179"/>
                  <a:gd name="T73" fmla="*/ 96 h 102"/>
                  <a:gd name="T74" fmla="*/ 31 w 179"/>
                  <a:gd name="T75" fmla="*/ 94 h 102"/>
                  <a:gd name="T76" fmla="*/ 17 w 179"/>
                  <a:gd name="T77" fmla="*/ 92 h 102"/>
                  <a:gd name="T78" fmla="*/ 10 w 179"/>
                  <a:gd name="T79" fmla="*/ 92 h 102"/>
                  <a:gd name="T80" fmla="*/ 10 w 179"/>
                  <a:gd name="T81" fmla="*/ 77 h 102"/>
                  <a:gd name="T82" fmla="*/ 19 w 179"/>
                  <a:gd name="T83" fmla="*/ 63 h 102"/>
                  <a:gd name="T84" fmla="*/ 31 w 179"/>
                  <a:gd name="T85" fmla="*/ 50 h 102"/>
                  <a:gd name="T86" fmla="*/ 37 w 179"/>
                  <a:gd name="T87" fmla="*/ 42 h 102"/>
                  <a:gd name="T88" fmla="*/ 40 w 179"/>
                  <a:gd name="T89" fmla="*/ 38 h 102"/>
                  <a:gd name="T90" fmla="*/ 40 w 179"/>
                  <a:gd name="T91" fmla="*/ 36 h 102"/>
                  <a:gd name="T92" fmla="*/ 44 w 179"/>
                  <a:gd name="T93" fmla="*/ 33 h 102"/>
                  <a:gd name="T94" fmla="*/ 44 w 179"/>
                  <a:gd name="T95" fmla="*/ 31 h 102"/>
                  <a:gd name="T96" fmla="*/ 46 w 179"/>
                  <a:gd name="T97" fmla="*/ 29 h 102"/>
                  <a:gd name="T98" fmla="*/ 48 w 179"/>
                  <a:gd name="T99" fmla="*/ 25 h 102"/>
                  <a:gd name="T100" fmla="*/ 50 w 179"/>
                  <a:gd name="T101" fmla="*/ 23 h 102"/>
                  <a:gd name="T102" fmla="*/ 50 w 179"/>
                  <a:gd name="T103" fmla="*/ 21 h 102"/>
                  <a:gd name="T104" fmla="*/ 54 w 179"/>
                  <a:gd name="T105" fmla="*/ 17 h 102"/>
                  <a:gd name="T106" fmla="*/ 56 w 179"/>
                  <a:gd name="T107" fmla="*/ 15 h 102"/>
                  <a:gd name="T108" fmla="*/ 60 w 179"/>
                  <a:gd name="T109" fmla="*/ 12 h 102"/>
                  <a:gd name="T110" fmla="*/ 67 w 179"/>
                  <a:gd name="T111" fmla="*/ 10 h 102"/>
                  <a:gd name="T112" fmla="*/ 71 w 179"/>
                  <a:gd name="T113" fmla="*/ 12 h 102"/>
                  <a:gd name="T114" fmla="*/ 75 w 179"/>
                  <a:gd name="T115" fmla="*/ 8 h 102"/>
                  <a:gd name="T116" fmla="*/ 81 w 179"/>
                  <a:gd name="T117" fmla="*/ 8 h 102"/>
                  <a:gd name="T118" fmla="*/ 85 w 179"/>
                  <a:gd name="T119" fmla="*/ 6 h 102"/>
                  <a:gd name="T120" fmla="*/ 90 w 179"/>
                  <a:gd name="T121" fmla="*/ 6 h 102"/>
                  <a:gd name="T122" fmla="*/ 94 w 179"/>
                  <a:gd name="T123" fmla="*/ 4 h 102"/>
                  <a:gd name="T124" fmla="*/ 102 w 179"/>
                  <a:gd name="T125" fmla="*/ 4 h 1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9"/>
                  <a:gd name="T190" fmla="*/ 0 h 102"/>
                  <a:gd name="T191" fmla="*/ 179 w 179"/>
                  <a:gd name="T192" fmla="*/ 102 h 1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9" h="102">
                    <a:moveTo>
                      <a:pt x="102" y="2"/>
                    </a:moveTo>
                    <a:lnTo>
                      <a:pt x="106" y="2"/>
                    </a:lnTo>
                    <a:lnTo>
                      <a:pt x="108" y="2"/>
                    </a:lnTo>
                    <a:lnTo>
                      <a:pt x="110" y="2"/>
                    </a:lnTo>
                    <a:lnTo>
                      <a:pt x="111" y="2"/>
                    </a:lnTo>
                    <a:lnTo>
                      <a:pt x="113" y="0"/>
                    </a:lnTo>
                    <a:lnTo>
                      <a:pt x="115" y="0"/>
                    </a:lnTo>
                    <a:lnTo>
                      <a:pt x="117" y="2"/>
                    </a:lnTo>
                    <a:lnTo>
                      <a:pt x="117" y="4"/>
                    </a:lnTo>
                    <a:lnTo>
                      <a:pt x="117" y="6"/>
                    </a:lnTo>
                    <a:lnTo>
                      <a:pt x="117" y="8"/>
                    </a:lnTo>
                    <a:lnTo>
                      <a:pt x="119" y="10"/>
                    </a:lnTo>
                    <a:lnTo>
                      <a:pt x="119" y="12"/>
                    </a:lnTo>
                    <a:lnTo>
                      <a:pt x="119" y="15"/>
                    </a:lnTo>
                    <a:lnTo>
                      <a:pt x="121" y="17"/>
                    </a:lnTo>
                    <a:lnTo>
                      <a:pt x="123" y="17"/>
                    </a:lnTo>
                    <a:lnTo>
                      <a:pt x="125" y="19"/>
                    </a:lnTo>
                    <a:lnTo>
                      <a:pt x="127" y="21"/>
                    </a:lnTo>
                    <a:lnTo>
                      <a:pt x="127" y="23"/>
                    </a:lnTo>
                    <a:lnTo>
                      <a:pt x="131" y="23"/>
                    </a:lnTo>
                    <a:lnTo>
                      <a:pt x="131" y="25"/>
                    </a:lnTo>
                    <a:lnTo>
                      <a:pt x="131" y="27"/>
                    </a:lnTo>
                    <a:lnTo>
                      <a:pt x="133" y="29"/>
                    </a:lnTo>
                    <a:lnTo>
                      <a:pt x="135" y="31"/>
                    </a:lnTo>
                    <a:lnTo>
                      <a:pt x="135" y="33"/>
                    </a:lnTo>
                    <a:lnTo>
                      <a:pt x="136" y="33"/>
                    </a:lnTo>
                    <a:lnTo>
                      <a:pt x="138" y="35"/>
                    </a:lnTo>
                    <a:lnTo>
                      <a:pt x="138" y="36"/>
                    </a:lnTo>
                    <a:lnTo>
                      <a:pt x="138" y="38"/>
                    </a:lnTo>
                    <a:lnTo>
                      <a:pt x="138" y="40"/>
                    </a:lnTo>
                    <a:lnTo>
                      <a:pt x="138" y="42"/>
                    </a:lnTo>
                    <a:lnTo>
                      <a:pt x="138" y="44"/>
                    </a:lnTo>
                    <a:lnTo>
                      <a:pt x="144" y="44"/>
                    </a:lnTo>
                    <a:lnTo>
                      <a:pt x="146" y="44"/>
                    </a:lnTo>
                    <a:lnTo>
                      <a:pt x="148" y="44"/>
                    </a:lnTo>
                    <a:lnTo>
                      <a:pt x="152" y="44"/>
                    </a:lnTo>
                    <a:lnTo>
                      <a:pt x="152" y="42"/>
                    </a:lnTo>
                    <a:lnTo>
                      <a:pt x="154" y="44"/>
                    </a:lnTo>
                    <a:lnTo>
                      <a:pt x="156" y="44"/>
                    </a:lnTo>
                    <a:lnTo>
                      <a:pt x="158" y="46"/>
                    </a:lnTo>
                    <a:lnTo>
                      <a:pt x="159" y="50"/>
                    </a:lnTo>
                    <a:lnTo>
                      <a:pt x="161" y="50"/>
                    </a:lnTo>
                    <a:lnTo>
                      <a:pt x="161" y="52"/>
                    </a:lnTo>
                    <a:lnTo>
                      <a:pt x="163" y="56"/>
                    </a:lnTo>
                    <a:lnTo>
                      <a:pt x="165" y="58"/>
                    </a:lnTo>
                    <a:lnTo>
                      <a:pt x="167" y="58"/>
                    </a:lnTo>
                    <a:lnTo>
                      <a:pt x="167" y="61"/>
                    </a:lnTo>
                    <a:lnTo>
                      <a:pt x="169" y="61"/>
                    </a:lnTo>
                    <a:lnTo>
                      <a:pt x="169" y="65"/>
                    </a:lnTo>
                    <a:lnTo>
                      <a:pt x="171" y="69"/>
                    </a:lnTo>
                    <a:lnTo>
                      <a:pt x="173" y="71"/>
                    </a:lnTo>
                    <a:lnTo>
                      <a:pt x="175" y="73"/>
                    </a:lnTo>
                    <a:lnTo>
                      <a:pt x="177" y="75"/>
                    </a:lnTo>
                    <a:lnTo>
                      <a:pt x="179" y="75"/>
                    </a:lnTo>
                    <a:lnTo>
                      <a:pt x="179" y="77"/>
                    </a:lnTo>
                    <a:lnTo>
                      <a:pt x="177" y="79"/>
                    </a:lnTo>
                    <a:lnTo>
                      <a:pt x="175" y="79"/>
                    </a:lnTo>
                    <a:lnTo>
                      <a:pt x="173" y="81"/>
                    </a:lnTo>
                    <a:lnTo>
                      <a:pt x="173" y="83"/>
                    </a:lnTo>
                    <a:lnTo>
                      <a:pt x="173" y="84"/>
                    </a:lnTo>
                    <a:lnTo>
                      <a:pt x="175" y="84"/>
                    </a:lnTo>
                    <a:lnTo>
                      <a:pt x="175" y="86"/>
                    </a:lnTo>
                    <a:lnTo>
                      <a:pt x="177" y="86"/>
                    </a:lnTo>
                    <a:lnTo>
                      <a:pt x="175" y="88"/>
                    </a:lnTo>
                    <a:lnTo>
                      <a:pt x="173" y="90"/>
                    </a:lnTo>
                    <a:lnTo>
                      <a:pt x="171" y="90"/>
                    </a:lnTo>
                    <a:lnTo>
                      <a:pt x="169" y="92"/>
                    </a:lnTo>
                    <a:lnTo>
                      <a:pt x="169" y="94"/>
                    </a:lnTo>
                    <a:lnTo>
                      <a:pt x="169" y="96"/>
                    </a:lnTo>
                    <a:lnTo>
                      <a:pt x="169" y="100"/>
                    </a:lnTo>
                    <a:lnTo>
                      <a:pt x="169" y="102"/>
                    </a:lnTo>
                    <a:lnTo>
                      <a:pt x="167" y="102"/>
                    </a:lnTo>
                    <a:lnTo>
                      <a:pt x="156" y="102"/>
                    </a:lnTo>
                    <a:lnTo>
                      <a:pt x="152" y="102"/>
                    </a:lnTo>
                    <a:lnTo>
                      <a:pt x="150" y="102"/>
                    </a:lnTo>
                    <a:lnTo>
                      <a:pt x="146" y="102"/>
                    </a:lnTo>
                    <a:lnTo>
                      <a:pt x="144" y="102"/>
                    </a:lnTo>
                    <a:lnTo>
                      <a:pt x="142" y="102"/>
                    </a:lnTo>
                    <a:lnTo>
                      <a:pt x="140" y="102"/>
                    </a:lnTo>
                    <a:lnTo>
                      <a:pt x="138" y="100"/>
                    </a:lnTo>
                    <a:lnTo>
                      <a:pt x="135" y="100"/>
                    </a:lnTo>
                    <a:lnTo>
                      <a:pt x="133" y="100"/>
                    </a:lnTo>
                    <a:lnTo>
                      <a:pt x="131" y="100"/>
                    </a:lnTo>
                    <a:lnTo>
                      <a:pt x="127" y="100"/>
                    </a:lnTo>
                    <a:lnTo>
                      <a:pt x="123" y="100"/>
                    </a:lnTo>
                    <a:lnTo>
                      <a:pt x="110" y="98"/>
                    </a:lnTo>
                    <a:lnTo>
                      <a:pt x="108" y="98"/>
                    </a:lnTo>
                    <a:lnTo>
                      <a:pt x="102" y="98"/>
                    </a:lnTo>
                    <a:lnTo>
                      <a:pt x="100" y="98"/>
                    </a:lnTo>
                    <a:lnTo>
                      <a:pt x="98" y="98"/>
                    </a:lnTo>
                    <a:lnTo>
                      <a:pt x="94" y="98"/>
                    </a:lnTo>
                    <a:lnTo>
                      <a:pt x="92" y="98"/>
                    </a:lnTo>
                    <a:lnTo>
                      <a:pt x="90" y="98"/>
                    </a:lnTo>
                    <a:lnTo>
                      <a:pt x="85" y="98"/>
                    </a:lnTo>
                    <a:lnTo>
                      <a:pt x="83" y="98"/>
                    </a:lnTo>
                    <a:lnTo>
                      <a:pt x="81" y="96"/>
                    </a:lnTo>
                    <a:lnTo>
                      <a:pt x="79" y="96"/>
                    </a:lnTo>
                    <a:lnTo>
                      <a:pt x="77" y="96"/>
                    </a:lnTo>
                    <a:lnTo>
                      <a:pt x="71" y="96"/>
                    </a:lnTo>
                    <a:lnTo>
                      <a:pt x="58" y="96"/>
                    </a:lnTo>
                    <a:lnTo>
                      <a:pt x="56" y="96"/>
                    </a:lnTo>
                    <a:lnTo>
                      <a:pt x="46" y="94"/>
                    </a:lnTo>
                    <a:lnTo>
                      <a:pt x="40" y="94"/>
                    </a:lnTo>
                    <a:lnTo>
                      <a:pt x="31" y="94"/>
                    </a:lnTo>
                    <a:lnTo>
                      <a:pt x="27" y="92"/>
                    </a:lnTo>
                    <a:lnTo>
                      <a:pt x="23" y="92"/>
                    </a:lnTo>
                    <a:lnTo>
                      <a:pt x="21" y="92"/>
                    </a:lnTo>
                    <a:lnTo>
                      <a:pt x="17" y="92"/>
                    </a:lnTo>
                    <a:lnTo>
                      <a:pt x="15" y="92"/>
                    </a:lnTo>
                    <a:lnTo>
                      <a:pt x="14" y="92"/>
                    </a:lnTo>
                    <a:lnTo>
                      <a:pt x="10" y="92"/>
                    </a:lnTo>
                    <a:lnTo>
                      <a:pt x="0" y="92"/>
                    </a:lnTo>
                    <a:lnTo>
                      <a:pt x="8" y="77"/>
                    </a:lnTo>
                    <a:lnTo>
                      <a:pt x="10" y="77"/>
                    </a:lnTo>
                    <a:lnTo>
                      <a:pt x="17" y="67"/>
                    </a:lnTo>
                    <a:lnTo>
                      <a:pt x="19" y="63"/>
                    </a:lnTo>
                    <a:lnTo>
                      <a:pt x="25" y="58"/>
                    </a:lnTo>
                    <a:lnTo>
                      <a:pt x="31" y="50"/>
                    </a:lnTo>
                    <a:lnTo>
                      <a:pt x="35" y="48"/>
                    </a:lnTo>
                    <a:lnTo>
                      <a:pt x="37" y="42"/>
                    </a:lnTo>
                    <a:lnTo>
                      <a:pt x="39" y="40"/>
                    </a:lnTo>
                    <a:lnTo>
                      <a:pt x="39" y="38"/>
                    </a:lnTo>
                    <a:lnTo>
                      <a:pt x="40" y="38"/>
                    </a:lnTo>
                    <a:lnTo>
                      <a:pt x="40" y="36"/>
                    </a:lnTo>
                    <a:lnTo>
                      <a:pt x="42" y="35"/>
                    </a:lnTo>
                    <a:lnTo>
                      <a:pt x="44" y="33"/>
                    </a:lnTo>
                    <a:lnTo>
                      <a:pt x="44" y="31"/>
                    </a:lnTo>
                    <a:lnTo>
                      <a:pt x="46" y="29"/>
                    </a:lnTo>
                    <a:lnTo>
                      <a:pt x="46" y="27"/>
                    </a:lnTo>
                    <a:lnTo>
                      <a:pt x="48" y="25"/>
                    </a:lnTo>
                    <a:lnTo>
                      <a:pt x="50" y="23"/>
                    </a:lnTo>
                    <a:lnTo>
                      <a:pt x="50" y="21"/>
                    </a:lnTo>
                    <a:lnTo>
                      <a:pt x="52" y="21"/>
                    </a:lnTo>
                    <a:lnTo>
                      <a:pt x="54" y="19"/>
                    </a:lnTo>
                    <a:lnTo>
                      <a:pt x="54" y="17"/>
                    </a:lnTo>
                    <a:lnTo>
                      <a:pt x="54" y="15"/>
                    </a:lnTo>
                    <a:lnTo>
                      <a:pt x="56" y="15"/>
                    </a:lnTo>
                    <a:lnTo>
                      <a:pt x="56" y="12"/>
                    </a:lnTo>
                    <a:lnTo>
                      <a:pt x="58" y="12"/>
                    </a:lnTo>
                    <a:lnTo>
                      <a:pt x="60" y="12"/>
                    </a:lnTo>
                    <a:lnTo>
                      <a:pt x="65" y="12"/>
                    </a:lnTo>
                    <a:lnTo>
                      <a:pt x="67" y="10"/>
                    </a:lnTo>
                    <a:lnTo>
                      <a:pt x="69" y="10"/>
                    </a:lnTo>
                    <a:lnTo>
                      <a:pt x="69" y="12"/>
                    </a:lnTo>
                    <a:lnTo>
                      <a:pt x="71" y="12"/>
                    </a:lnTo>
                    <a:lnTo>
                      <a:pt x="73" y="10"/>
                    </a:lnTo>
                    <a:lnTo>
                      <a:pt x="75" y="8"/>
                    </a:lnTo>
                    <a:lnTo>
                      <a:pt x="77" y="8"/>
                    </a:lnTo>
                    <a:lnTo>
                      <a:pt x="79" y="8"/>
                    </a:lnTo>
                    <a:lnTo>
                      <a:pt x="81" y="8"/>
                    </a:lnTo>
                    <a:lnTo>
                      <a:pt x="83" y="8"/>
                    </a:lnTo>
                    <a:lnTo>
                      <a:pt x="85" y="6"/>
                    </a:lnTo>
                    <a:lnTo>
                      <a:pt x="85" y="4"/>
                    </a:lnTo>
                    <a:lnTo>
                      <a:pt x="87" y="6"/>
                    </a:lnTo>
                    <a:lnTo>
                      <a:pt x="90" y="6"/>
                    </a:lnTo>
                    <a:lnTo>
                      <a:pt x="92" y="8"/>
                    </a:lnTo>
                    <a:lnTo>
                      <a:pt x="92" y="6"/>
                    </a:lnTo>
                    <a:lnTo>
                      <a:pt x="94" y="4"/>
                    </a:lnTo>
                    <a:lnTo>
                      <a:pt x="98" y="2"/>
                    </a:lnTo>
                    <a:lnTo>
                      <a:pt x="100" y="4"/>
                    </a:lnTo>
                    <a:lnTo>
                      <a:pt x="102" y="4"/>
                    </a:lnTo>
                    <a:lnTo>
                      <a:pt x="102" y="2"/>
                    </a:lnTo>
                    <a:close/>
                  </a:path>
                </a:pathLst>
              </a:custGeom>
              <a:solidFill>
                <a:srgbClr val="F0ECAA"/>
              </a:solidFill>
              <a:ln w="6350">
                <a:solidFill>
                  <a:srgbClr val="E1E1E1"/>
                </a:solidFill>
                <a:prstDash val="solid"/>
                <a:round/>
                <a:headEnd/>
                <a:tailEnd/>
              </a:ln>
            </p:spPr>
            <p:txBody>
              <a:bodyPr/>
              <a:lstStyle/>
              <a:p>
                <a:endParaRPr lang="en-US"/>
              </a:p>
            </p:txBody>
          </p:sp>
          <p:sp>
            <p:nvSpPr>
              <p:cNvPr id="38050" name="Freeform 134"/>
              <p:cNvSpPr>
                <a:spLocks/>
              </p:cNvSpPr>
              <p:nvPr/>
            </p:nvSpPr>
            <p:spPr bwMode="auto">
              <a:xfrm>
                <a:off x="2732" y="1983"/>
                <a:ext cx="190" cy="129"/>
              </a:xfrm>
              <a:custGeom>
                <a:avLst/>
                <a:gdLst>
                  <a:gd name="T0" fmla="*/ 111 w 190"/>
                  <a:gd name="T1" fmla="*/ 2 h 129"/>
                  <a:gd name="T2" fmla="*/ 123 w 190"/>
                  <a:gd name="T3" fmla="*/ 4 h 129"/>
                  <a:gd name="T4" fmla="*/ 129 w 190"/>
                  <a:gd name="T5" fmla="*/ 4 h 129"/>
                  <a:gd name="T6" fmla="*/ 138 w 190"/>
                  <a:gd name="T7" fmla="*/ 6 h 129"/>
                  <a:gd name="T8" fmla="*/ 154 w 190"/>
                  <a:gd name="T9" fmla="*/ 4 h 129"/>
                  <a:gd name="T10" fmla="*/ 163 w 190"/>
                  <a:gd name="T11" fmla="*/ 4 h 129"/>
                  <a:gd name="T12" fmla="*/ 180 w 190"/>
                  <a:gd name="T13" fmla="*/ 4 h 129"/>
                  <a:gd name="T14" fmla="*/ 190 w 190"/>
                  <a:gd name="T15" fmla="*/ 4 h 129"/>
                  <a:gd name="T16" fmla="*/ 190 w 190"/>
                  <a:gd name="T17" fmla="*/ 14 h 129"/>
                  <a:gd name="T18" fmla="*/ 186 w 190"/>
                  <a:gd name="T19" fmla="*/ 20 h 129"/>
                  <a:gd name="T20" fmla="*/ 182 w 190"/>
                  <a:gd name="T21" fmla="*/ 39 h 129"/>
                  <a:gd name="T22" fmla="*/ 175 w 190"/>
                  <a:gd name="T23" fmla="*/ 64 h 129"/>
                  <a:gd name="T24" fmla="*/ 171 w 190"/>
                  <a:gd name="T25" fmla="*/ 71 h 129"/>
                  <a:gd name="T26" fmla="*/ 169 w 190"/>
                  <a:gd name="T27" fmla="*/ 77 h 129"/>
                  <a:gd name="T28" fmla="*/ 188 w 190"/>
                  <a:gd name="T29" fmla="*/ 106 h 129"/>
                  <a:gd name="T30" fmla="*/ 167 w 190"/>
                  <a:gd name="T31" fmla="*/ 121 h 129"/>
                  <a:gd name="T32" fmla="*/ 159 w 190"/>
                  <a:gd name="T33" fmla="*/ 119 h 129"/>
                  <a:gd name="T34" fmla="*/ 155 w 190"/>
                  <a:gd name="T35" fmla="*/ 118 h 129"/>
                  <a:gd name="T36" fmla="*/ 150 w 190"/>
                  <a:gd name="T37" fmla="*/ 112 h 129"/>
                  <a:gd name="T38" fmla="*/ 148 w 190"/>
                  <a:gd name="T39" fmla="*/ 106 h 129"/>
                  <a:gd name="T40" fmla="*/ 146 w 190"/>
                  <a:gd name="T41" fmla="*/ 100 h 129"/>
                  <a:gd name="T42" fmla="*/ 136 w 190"/>
                  <a:gd name="T43" fmla="*/ 93 h 129"/>
                  <a:gd name="T44" fmla="*/ 130 w 190"/>
                  <a:gd name="T45" fmla="*/ 91 h 129"/>
                  <a:gd name="T46" fmla="*/ 129 w 190"/>
                  <a:gd name="T47" fmla="*/ 89 h 129"/>
                  <a:gd name="T48" fmla="*/ 127 w 190"/>
                  <a:gd name="T49" fmla="*/ 91 h 129"/>
                  <a:gd name="T50" fmla="*/ 121 w 190"/>
                  <a:gd name="T51" fmla="*/ 93 h 129"/>
                  <a:gd name="T52" fmla="*/ 117 w 190"/>
                  <a:gd name="T53" fmla="*/ 98 h 129"/>
                  <a:gd name="T54" fmla="*/ 113 w 190"/>
                  <a:gd name="T55" fmla="*/ 102 h 129"/>
                  <a:gd name="T56" fmla="*/ 104 w 190"/>
                  <a:gd name="T57" fmla="*/ 108 h 129"/>
                  <a:gd name="T58" fmla="*/ 104 w 190"/>
                  <a:gd name="T59" fmla="*/ 114 h 129"/>
                  <a:gd name="T60" fmla="*/ 98 w 190"/>
                  <a:gd name="T61" fmla="*/ 116 h 129"/>
                  <a:gd name="T62" fmla="*/ 96 w 190"/>
                  <a:gd name="T63" fmla="*/ 116 h 129"/>
                  <a:gd name="T64" fmla="*/ 98 w 190"/>
                  <a:gd name="T65" fmla="*/ 112 h 129"/>
                  <a:gd name="T66" fmla="*/ 92 w 190"/>
                  <a:gd name="T67" fmla="*/ 110 h 129"/>
                  <a:gd name="T68" fmla="*/ 92 w 190"/>
                  <a:gd name="T69" fmla="*/ 116 h 129"/>
                  <a:gd name="T70" fmla="*/ 86 w 190"/>
                  <a:gd name="T71" fmla="*/ 121 h 129"/>
                  <a:gd name="T72" fmla="*/ 81 w 190"/>
                  <a:gd name="T73" fmla="*/ 123 h 129"/>
                  <a:gd name="T74" fmla="*/ 77 w 190"/>
                  <a:gd name="T75" fmla="*/ 121 h 129"/>
                  <a:gd name="T76" fmla="*/ 81 w 190"/>
                  <a:gd name="T77" fmla="*/ 116 h 129"/>
                  <a:gd name="T78" fmla="*/ 77 w 190"/>
                  <a:gd name="T79" fmla="*/ 116 h 129"/>
                  <a:gd name="T80" fmla="*/ 75 w 190"/>
                  <a:gd name="T81" fmla="*/ 118 h 129"/>
                  <a:gd name="T82" fmla="*/ 69 w 190"/>
                  <a:gd name="T83" fmla="*/ 119 h 129"/>
                  <a:gd name="T84" fmla="*/ 71 w 190"/>
                  <a:gd name="T85" fmla="*/ 123 h 129"/>
                  <a:gd name="T86" fmla="*/ 67 w 190"/>
                  <a:gd name="T87" fmla="*/ 127 h 129"/>
                  <a:gd name="T88" fmla="*/ 63 w 190"/>
                  <a:gd name="T89" fmla="*/ 127 h 129"/>
                  <a:gd name="T90" fmla="*/ 59 w 190"/>
                  <a:gd name="T91" fmla="*/ 129 h 129"/>
                  <a:gd name="T92" fmla="*/ 48 w 190"/>
                  <a:gd name="T93" fmla="*/ 129 h 129"/>
                  <a:gd name="T94" fmla="*/ 36 w 190"/>
                  <a:gd name="T95" fmla="*/ 129 h 129"/>
                  <a:gd name="T96" fmla="*/ 19 w 190"/>
                  <a:gd name="T97" fmla="*/ 129 h 129"/>
                  <a:gd name="T98" fmla="*/ 0 w 190"/>
                  <a:gd name="T99" fmla="*/ 129 h 129"/>
                  <a:gd name="T100" fmla="*/ 0 w 190"/>
                  <a:gd name="T101" fmla="*/ 100 h 129"/>
                  <a:gd name="T102" fmla="*/ 2 w 190"/>
                  <a:gd name="T103" fmla="*/ 70 h 129"/>
                  <a:gd name="T104" fmla="*/ 4 w 190"/>
                  <a:gd name="T105" fmla="*/ 45 h 129"/>
                  <a:gd name="T106" fmla="*/ 4 w 190"/>
                  <a:gd name="T107" fmla="*/ 31 h 129"/>
                  <a:gd name="T108" fmla="*/ 4 w 190"/>
                  <a:gd name="T109" fmla="*/ 25 h 129"/>
                  <a:gd name="T110" fmla="*/ 4 w 190"/>
                  <a:gd name="T111" fmla="*/ 16 h 129"/>
                  <a:gd name="T112" fmla="*/ 15 w 190"/>
                  <a:gd name="T113" fmla="*/ 12 h 129"/>
                  <a:gd name="T114" fmla="*/ 38 w 190"/>
                  <a:gd name="T115" fmla="*/ 12 h 129"/>
                  <a:gd name="T116" fmla="*/ 73 w 190"/>
                  <a:gd name="T117" fmla="*/ 12 h 129"/>
                  <a:gd name="T118" fmla="*/ 94 w 190"/>
                  <a:gd name="T119" fmla="*/ 10 h 129"/>
                  <a:gd name="T120" fmla="*/ 90 w 190"/>
                  <a:gd name="T121" fmla="*/ 6 h 129"/>
                  <a:gd name="T122" fmla="*/ 98 w 190"/>
                  <a:gd name="T123" fmla="*/ 0 h 1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0"/>
                  <a:gd name="T187" fmla="*/ 0 h 129"/>
                  <a:gd name="T188" fmla="*/ 190 w 190"/>
                  <a:gd name="T189" fmla="*/ 129 h 1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0" h="129">
                    <a:moveTo>
                      <a:pt x="100" y="0"/>
                    </a:moveTo>
                    <a:lnTo>
                      <a:pt x="100" y="0"/>
                    </a:lnTo>
                    <a:lnTo>
                      <a:pt x="107" y="2"/>
                    </a:lnTo>
                    <a:lnTo>
                      <a:pt x="111" y="2"/>
                    </a:lnTo>
                    <a:lnTo>
                      <a:pt x="117" y="4"/>
                    </a:lnTo>
                    <a:lnTo>
                      <a:pt x="119" y="4"/>
                    </a:lnTo>
                    <a:lnTo>
                      <a:pt x="121" y="4"/>
                    </a:lnTo>
                    <a:lnTo>
                      <a:pt x="123" y="4"/>
                    </a:lnTo>
                    <a:lnTo>
                      <a:pt x="127" y="4"/>
                    </a:lnTo>
                    <a:lnTo>
                      <a:pt x="129" y="4"/>
                    </a:lnTo>
                    <a:lnTo>
                      <a:pt x="130" y="4"/>
                    </a:lnTo>
                    <a:lnTo>
                      <a:pt x="136" y="6"/>
                    </a:lnTo>
                    <a:lnTo>
                      <a:pt x="138" y="6"/>
                    </a:lnTo>
                    <a:lnTo>
                      <a:pt x="140" y="6"/>
                    </a:lnTo>
                    <a:lnTo>
                      <a:pt x="148" y="6"/>
                    </a:lnTo>
                    <a:lnTo>
                      <a:pt x="154" y="4"/>
                    </a:lnTo>
                    <a:lnTo>
                      <a:pt x="155" y="4"/>
                    </a:lnTo>
                    <a:lnTo>
                      <a:pt x="159" y="4"/>
                    </a:lnTo>
                    <a:lnTo>
                      <a:pt x="157" y="4"/>
                    </a:lnTo>
                    <a:lnTo>
                      <a:pt x="163" y="4"/>
                    </a:lnTo>
                    <a:lnTo>
                      <a:pt x="169" y="4"/>
                    </a:lnTo>
                    <a:lnTo>
                      <a:pt x="171" y="4"/>
                    </a:lnTo>
                    <a:lnTo>
                      <a:pt x="178" y="4"/>
                    </a:lnTo>
                    <a:lnTo>
                      <a:pt x="180" y="4"/>
                    </a:lnTo>
                    <a:lnTo>
                      <a:pt x="182" y="4"/>
                    </a:lnTo>
                    <a:lnTo>
                      <a:pt x="186" y="4"/>
                    </a:lnTo>
                    <a:lnTo>
                      <a:pt x="188" y="4"/>
                    </a:lnTo>
                    <a:lnTo>
                      <a:pt x="190" y="4"/>
                    </a:lnTo>
                    <a:lnTo>
                      <a:pt x="190" y="10"/>
                    </a:lnTo>
                    <a:lnTo>
                      <a:pt x="190" y="12"/>
                    </a:lnTo>
                    <a:lnTo>
                      <a:pt x="190" y="14"/>
                    </a:lnTo>
                    <a:lnTo>
                      <a:pt x="188" y="20"/>
                    </a:lnTo>
                    <a:lnTo>
                      <a:pt x="186" y="20"/>
                    </a:lnTo>
                    <a:lnTo>
                      <a:pt x="186" y="23"/>
                    </a:lnTo>
                    <a:lnTo>
                      <a:pt x="182" y="29"/>
                    </a:lnTo>
                    <a:lnTo>
                      <a:pt x="182" y="31"/>
                    </a:lnTo>
                    <a:lnTo>
                      <a:pt x="182" y="39"/>
                    </a:lnTo>
                    <a:lnTo>
                      <a:pt x="180" y="43"/>
                    </a:lnTo>
                    <a:lnTo>
                      <a:pt x="178" y="48"/>
                    </a:lnTo>
                    <a:lnTo>
                      <a:pt x="177" y="58"/>
                    </a:lnTo>
                    <a:lnTo>
                      <a:pt x="175" y="64"/>
                    </a:lnTo>
                    <a:lnTo>
                      <a:pt x="173" y="70"/>
                    </a:lnTo>
                    <a:lnTo>
                      <a:pt x="171" y="71"/>
                    </a:lnTo>
                    <a:lnTo>
                      <a:pt x="171" y="73"/>
                    </a:lnTo>
                    <a:lnTo>
                      <a:pt x="171" y="75"/>
                    </a:lnTo>
                    <a:lnTo>
                      <a:pt x="169" y="77"/>
                    </a:lnTo>
                    <a:lnTo>
                      <a:pt x="169" y="83"/>
                    </a:lnTo>
                    <a:lnTo>
                      <a:pt x="165" y="96"/>
                    </a:lnTo>
                    <a:lnTo>
                      <a:pt x="180" y="102"/>
                    </a:lnTo>
                    <a:lnTo>
                      <a:pt x="188" y="106"/>
                    </a:lnTo>
                    <a:lnTo>
                      <a:pt x="171" y="127"/>
                    </a:lnTo>
                    <a:lnTo>
                      <a:pt x="171" y="125"/>
                    </a:lnTo>
                    <a:lnTo>
                      <a:pt x="169" y="125"/>
                    </a:lnTo>
                    <a:lnTo>
                      <a:pt x="167" y="121"/>
                    </a:lnTo>
                    <a:lnTo>
                      <a:pt x="165" y="121"/>
                    </a:lnTo>
                    <a:lnTo>
                      <a:pt x="163" y="119"/>
                    </a:lnTo>
                    <a:lnTo>
                      <a:pt x="159" y="119"/>
                    </a:lnTo>
                    <a:lnTo>
                      <a:pt x="157" y="119"/>
                    </a:lnTo>
                    <a:lnTo>
                      <a:pt x="155" y="118"/>
                    </a:lnTo>
                    <a:lnTo>
                      <a:pt x="154" y="116"/>
                    </a:lnTo>
                    <a:lnTo>
                      <a:pt x="154" y="114"/>
                    </a:lnTo>
                    <a:lnTo>
                      <a:pt x="152" y="112"/>
                    </a:lnTo>
                    <a:lnTo>
                      <a:pt x="150" y="112"/>
                    </a:lnTo>
                    <a:lnTo>
                      <a:pt x="150" y="110"/>
                    </a:lnTo>
                    <a:lnTo>
                      <a:pt x="150" y="108"/>
                    </a:lnTo>
                    <a:lnTo>
                      <a:pt x="148" y="106"/>
                    </a:lnTo>
                    <a:lnTo>
                      <a:pt x="148" y="104"/>
                    </a:lnTo>
                    <a:lnTo>
                      <a:pt x="148" y="102"/>
                    </a:lnTo>
                    <a:lnTo>
                      <a:pt x="148" y="100"/>
                    </a:lnTo>
                    <a:lnTo>
                      <a:pt x="146" y="100"/>
                    </a:lnTo>
                    <a:lnTo>
                      <a:pt x="142" y="96"/>
                    </a:lnTo>
                    <a:lnTo>
                      <a:pt x="142" y="94"/>
                    </a:lnTo>
                    <a:lnTo>
                      <a:pt x="140" y="94"/>
                    </a:lnTo>
                    <a:lnTo>
                      <a:pt x="136" y="93"/>
                    </a:lnTo>
                    <a:lnTo>
                      <a:pt x="134" y="91"/>
                    </a:lnTo>
                    <a:lnTo>
                      <a:pt x="130" y="91"/>
                    </a:lnTo>
                    <a:lnTo>
                      <a:pt x="129" y="91"/>
                    </a:lnTo>
                    <a:lnTo>
                      <a:pt x="129" y="89"/>
                    </a:lnTo>
                    <a:lnTo>
                      <a:pt x="127" y="91"/>
                    </a:lnTo>
                    <a:lnTo>
                      <a:pt x="125" y="91"/>
                    </a:lnTo>
                    <a:lnTo>
                      <a:pt x="123" y="91"/>
                    </a:lnTo>
                    <a:lnTo>
                      <a:pt x="121" y="91"/>
                    </a:lnTo>
                    <a:lnTo>
                      <a:pt x="121" y="93"/>
                    </a:lnTo>
                    <a:lnTo>
                      <a:pt x="119" y="93"/>
                    </a:lnTo>
                    <a:lnTo>
                      <a:pt x="117" y="96"/>
                    </a:lnTo>
                    <a:lnTo>
                      <a:pt x="117" y="98"/>
                    </a:lnTo>
                    <a:lnTo>
                      <a:pt x="115" y="100"/>
                    </a:lnTo>
                    <a:lnTo>
                      <a:pt x="113" y="102"/>
                    </a:lnTo>
                    <a:lnTo>
                      <a:pt x="109" y="106"/>
                    </a:lnTo>
                    <a:lnTo>
                      <a:pt x="107" y="106"/>
                    </a:lnTo>
                    <a:lnTo>
                      <a:pt x="106" y="108"/>
                    </a:lnTo>
                    <a:lnTo>
                      <a:pt x="104" y="108"/>
                    </a:lnTo>
                    <a:lnTo>
                      <a:pt x="104" y="110"/>
                    </a:lnTo>
                    <a:lnTo>
                      <a:pt x="106" y="112"/>
                    </a:lnTo>
                    <a:lnTo>
                      <a:pt x="104" y="114"/>
                    </a:lnTo>
                    <a:lnTo>
                      <a:pt x="102" y="116"/>
                    </a:lnTo>
                    <a:lnTo>
                      <a:pt x="100" y="116"/>
                    </a:lnTo>
                    <a:lnTo>
                      <a:pt x="98" y="116"/>
                    </a:lnTo>
                    <a:lnTo>
                      <a:pt x="98" y="118"/>
                    </a:lnTo>
                    <a:lnTo>
                      <a:pt x="96" y="118"/>
                    </a:lnTo>
                    <a:lnTo>
                      <a:pt x="96" y="116"/>
                    </a:lnTo>
                    <a:lnTo>
                      <a:pt x="98" y="114"/>
                    </a:lnTo>
                    <a:lnTo>
                      <a:pt x="98" y="112"/>
                    </a:lnTo>
                    <a:lnTo>
                      <a:pt x="96" y="112"/>
                    </a:lnTo>
                    <a:lnTo>
                      <a:pt x="94" y="110"/>
                    </a:lnTo>
                    <a:lnTo>
                      <a:pt x="92" y="110"/>
                    </a:lnTo>
                    <a:lnTo>
                      <a:pt x="92" y="112"/>
                    </a:lnTo>
                    <a:lnTo>
                      <a:pt x="92" y="114"/>
                    </a:lnTo>
                    <a:lnTo>
                      <a:pt x="92" y="116"/>
                    </a:lnTo>
                    <a:lnTo>
                      <a:pt x="90" y="116"/>
                    </a:lnTo>
                    <a:lnTo>
                      <a:pt x="90" y="118"/>
                    </a:lnTo>
                    <a:lnTo>
                      <a:pt x="88" y="119"/>
                    </a:lnTo>
                    <a:lnTo>
                      <a:pt x="86" y="121"/>
                    </a:lnTo>
                    <a:lnTo>
                      <a:pt x="84" y="123"/>
                    </a:lnTo>
                    <a:lnTo>
                      <a:pt x="82" y="123"/>
                    </a:lnTo>
                    <a:lnTo>
                      <a:pt x="81" y="123"/>
                    </a:lnTo>
                    <a:lnTo>
                      <a:pt x="79" y="121"/>
                    </a:lnTo>
                    <a:lnTo>
                      <a:pt x="77" y="121"/>
                    </a:lnTo>
                    <a:lnTo>
                      <a:pt x="77" y="119"/>
                    </a:lnTo>
                    <a:lnTo>
                      <a:pt x="79" y="119"/>
                    </a:lnTo>
                    <a:lnTo>
                      <a:pt x="81" y="118"/>
                    </a:lnTo>
                    <a:lnTo>
                      <a:pt x="81" y="116"/>
                    </a:lnTo>
                    <a:lnTo>
                      <a:pt x="79" y="116"/>
                    </a:lnTo>
                    <a:lnTo>
                      <a:pt x="77" y="116"/>
                    </a:lnTo>
                    <a:lnTo>
                      <a:pt x="75" y="116"/>
                    </a:lnTo>
                    <a:lnTo>
                      <a:pt x="75" y="118"/>
                    </a:lnTo>
                    <a:lnTo>
                      <a:pt x="73" y="118"/>
                    </a:lnTo>
                    <a:lnTo>
                      <a:pt x="75" y="118"/>
                    </a:lnTo>
                    <a:lnTo>
                      <a:pt x="71" y="119"/>
                    </a:lnTo>
                    <a:lnTo>
                      <a:pt x="69" y="119"/>
                    </a:lnTo>
                    <a:lnTo>
                      <a:pt x="67" y="119"/>
                    </a:lnTo>
                    <a:lnTo>
                      <a:pt x="71" y="121"/>
                    </a:lnTo>
                    <a:lnTo>
                      <a:pt x="71" y="123"/>
                    </a:lnTo>
                    <a:lnTo>
                      <a:pt x="71" y="125"/>
                    </a:lnTo>
                    <a:lnTo>
                      <a:pt x="67" y="127"/>
                    </a:lnTo>
                    <a:lnTo>
                      <a:pt x="65" y="127"/>
                    </a:lnTo>
                    <a:lnTo>
                      <a:pt x="63" y="127"/>
                    </a:lnTo>
                    <a:lnTo>
                      <a:pt x="61" y="129"/>
                    </a:lnTo>
                    <a:lnTo>
                      <a:pt x="59" y="129"/>
                    </a:lnTo>
                    <a:lnTo>
                      <a:pt x="54" y="129"/>
                    </a:lnTo>
                    <a:lnTo>
                      <a:pt x="50" y="129"/>
                    </a:lnTo>
                    <a:lnTo>
                      <a:pt x="48" y="129"/>
                    </a:lnTo>
                    <a:lnTo>
                      <a:pt x="46" y="129"/>
                    </a:lnTo>
                    <a:lnTo>
                      <a:pt x="38" y="129"/>
                    </a:lnTo>
                    <a:lnTo>
                      <a:pt x="36" y="129"/>
                    </a:lnTo>
                    <a:lnTo>
                      <a:pt x="34" y="129"/>
                    </a:lnTo>
                    <a:lnTo>
                      <a:pt x="23" y="129"/>
                    </a:lnTo>
                    <a:lnTo>
                      <a:pt x="19" y="129"/>
                    </a:lnTo>
                    <a:lnTo>
                      <a:pt x="17" y="129"/>
                    </a:lnTo>
                    <a:lnTo>
                      <a:pt x="11" y="129"/>
                    </a:lnTo>
                    <a:lnTo>
                      <a:pt x="8" y="129"/>
                    </a:lnTo>
                    <a:lnTo>
                      <a:pt x="0" y="129"/>
                    </a:lnTo>
                    <a:lnTo>
                      <a:pt x="0" y="110"/>
                    </a:lnTo>
                    <a:lnTo>
                      <a:pt x="0" y="108"/>
                    </a:lnTo>
                    <a:lnTo>
                      <a:pt x="0" y="100"/>
                    </a:lnTo>
                    <a:lnTo>
                      <a:pt x="2" y="89"/>
                    </a:lnTo>
                    <a:lnTo>
                      <a:pt x="2" y="77"/>
                    </a:lnTo>
                    <a:lnTo>
                      <a:pt x="2" y="71"/>
                    </a:lnTo>
                    <a:lnTo>
                      <a:pt x="2" y="70"/>
                    </a:lnTo>
                    <a:lnTo>
                      <a:pt x="4" y="62"/>
                    </a:lnTo>
                    <a:lnTo>
                      <a:pt x="4" y="60"/>
                    </a:lnTo>
                    <a:lnTo>
                      <a:pt x="4" y="48"/>
                    </a:lnTo>
                    <a:lnTo>
                      <a:pt x="4" y="45"/>
                    </a:lnTo>
                    <a:lnTo>
                      <a:pt x="4" y="39"/>
                    </a:lnTo>
                    <a:lnTo>
                      <a:pt x="4" y="33"/>
                    </a:lnTo>
                    <a:lnTo>
                      <a:pt x="4" y="31"/>
                    </a:lnTo>
                    <a:lnTo>
                      <a:pt x="4" y="29"/>
                    </a:lnTo>
                    <a:lnTo>
                      <a:pt x="4" y="27"/>
                    </a:lnTo>
                    <a:lnTo>
                      <a:pt x="4" y="25"/>
                    </a:lnTo>
                    <a:lnTo>
                      <a:pt x="4" y="22"/>
                    </a:lnTo>
                    <a:lnTo>
                      <a:pt x="4" y="20"/>
                    </a:lnTo>
                    <a:lnTo>
                      <a:pt x="4" y="18"/>
                    </a:lnTo>
                    <a:lnTo>
                      <a:pt x="4" y="16"/>
                    </a:lnTo>
                    <a:lnTo>
                      <a:pt x="4" y="12"/>
                    </a:lnTo>
                    <a:lnTo>
                      <a:pt x="15" y="12"/>
                    </a:lnTo>
                    <a:lnTo>
                      <a:pt x="21" y="12"/>
                    </a:lnTo>
                    <a:lnTo>
                      <a:pt x="36" y="12"/>
                    </a:lnTo>
                    <a:lnTo>
                      <a:pt x="38" y="12"/>
                    </a:lnTo>
                    <a:lnTo>
                      <a:pt x="48" y="12"/>
                    </a:lnTo>
                    <a:lnTo>
                      <a:pt x="61" y="12"/>
                    </a:lnTo>
                    <a:lnTo>
                      <a:pt x="73" y="12"/>
                    </a:lnTo>
                    <a:lnTo>
                      <a:pt x="94" y="12"/>
                    </a:lnTo>
                    <a:lnTo>
                      <a:pt x="94" y="10"/>
                    </a:lnTo>
                    <a:lnTo>
                      <a:pt x="92" y="8"/>
                    </a:lnTo>
                    <a:lnTo>
                      <a:pt x="90" y="8"/>
                    </a:lnTo>
                    <a:lnTo>
                      <a:pt x="90" y="6"/>
                    </a:lnTo>
                    <a:lnTo>
                      <a:pt x="90" y="0"/>
                    </a:lnTo>
                    <a:lnTo>
                      <a:pt x="98" y="0"/>
                    </a:lnTo>
                    <a:lnTo>
                      <a:pt x="100" y="0"/>
                    </a:lnTo>
                    <a:close/>
                  </a:path>
                </a:pathLst>
              </a:custGeom>
              <a:solidFill>
                <a:srgbClr val="F0ECAA"/>
              </a:solidFill>
              <a:ln w="6350">
                <a:solidFill>
                  <a:srgbClr val="E1E1E1"/>
                </a:solidFill>
                <a:prstDash val="solid"/>
                <a:round/>
                <a:headEnd/>
                <a:tailEnd/>
              </a:ln>
            </p:spPr>
            <p:txBody>
              <a:bodyPr/>
              <a:lstStyle/>
              <a:p>
                <a:endParaRPr lang="en-US"/>
              </a:p>
            </p:txBody>
          </p:sp>
          <p:sp>
            <p:nvSpPr>
              <p:cNvPr id="38051" name="Freeform 135"/>
              <p:cNvSpPr>
                <a:spLocks/>
              </p:cNvSpPr>
              <p:nvPr/>
            </p:nvSpPr>
            <p:spPr bwMode="auto">
              <a:xfrm>
                <a:off x="1323" y="2156"/>
                <a:ext cx="190" cy="110"/>
              </a:xfrm>
              <a:custGeom>
                <a:avLst/>
                <a:gdLst>
                  <a:gd name="T0" fmla="*/ 94 w 190"/>
                  <a:gd name="T1" fmla="*/ 2 h 110"/>
                  <a:gd name="T2" fmla="*/ 96 w 190"/>
                  <a:gd name="T3" fmla="*/ 10 h 110"/>
                  <a:gd name="T4" fmla="*/ 100 w 190"/>
                  <a:gd name="T5" fmla="*/ 16 h 110"/>
                  <a:gd name="T6" fmla="*/ 98 w 190"/>
                  <a:gd name="T7" fmla="*/ 19 h 110"/>
                  <a:gd name="T8" fmla="*/ 105 w 190"/>
                  <a:gd name="T9" fmla="*/ 25 h 110"/>
                  <a:gd name="T10" fmla="*/ 111 w 190"/>
                  <a:gd name="T11" fmla="*/ 27 h 110"/>
                  <a:gd name="T12" fmla="*/ 115 w 190"/>
                  <a:gd name="T13" fmla="*/ 27 h 110"/>
                  <a:gd name="T14" fmla="*/ 126 w 190"/>
                  <a:gd name="T15" fmla="*/ 23 h 110"/>
                  <a:gd name="T16" fmla="*/ 128 w 190"/>
                  <a:gd name="T17" fmla="*/ 21 h 110"/>
                  <a:gd name="T18" fmla="*/ 134 w 190"/>
                  <a:gd name="T19" fmla="*/ 21 h 110"/>
                  <a:gd name="T20" fmla="*/ 140 w 190"/>
                  <a:gd name="T21" fmla="*/ 17 h 110"/>
                  <a:gd name="T22" fmla="*/ 150 w 190"/>
                  <a:gd name="T23" fmla="*/ 16 h 110"/>
                  <a:gd name="T24" fmla="*/ 155 w 190"/>
                  <a:gd name="T25" fmla="*/ 16 h 110"/>
                  <a:gd name="T26" fmla="*/ 159 w 190"/>
                  <a:gd name="T27" fmla="*/ 16 h 110"/>
                  <a:gd name="T28" fmla="*/ 167 w 190"/>
                  <a:gd name="T29" fmla="*/ 19 h 110"/>
                  <a:gd name="T30" fmla="*/ 171 w 190"/>
                  <a:gd name="T31" fmla="*/ 21 h 110"/>
                  <a:gd name="T32" fmla="*/ 178 w 190"/>
                  <a:gd name="T33" fmla="*/ 21 h 110"/>
                  <a:gd name="T34" fmla="*/ 184 w 190"/>
                  <a:gd name="T35" fmla="*/ 17 h 110"/>
                  <a:gd name="T36" fmla="*/ 186 w 190"/>
                  <a:gd name="T37" fmla="*/ 19 h 110"/>
                  <a:gd name="T38" fmla="*/ 190 w 190"/>
                  <a:gd name="T39" fmla="*/ 27 h 110"/>
                  <a:gd name="T40" fmla="*/ 184 w 190"/>
                  <a:gd name="T41" fmla="*/ 33 h 110"/>
                  <a:gd name="T42" fmla="*/ 180 w 190"/>
                  <a:gd name="T43" fmla="*/ 39 h 110"/>
                  <a:gd name="T44" fmla="*/ 184 w 190"/>
                  <a:gd name="T45" fmla="*/ 39 h 110"/>
                  <a:gd name="T46" fmla="*/ 176 w 190"/>
                  <a:gd name="T47" fmla="*/ 44 h 110"/>
                  <a:gd name="T48" fmla="*/ 176 w 190"/>
                  <a:gd name="T49" fmla="*/ 50 h 110"/>
                  <a:gd name="T50" fmla="*/ 173 w 190"/>
                  <a:gd name="T51" fmla="*/ 50 h 110"/>
                  <a:gd name="T52" fmla="*/ 167 w 190"/>
                  <a:gd name="T53" fmla="*/ 52 h 110"/>
                  <a:gd name="T54" fmla="*/ 159 w 190"/>
                  <a:gd name="T55" fmla="*/ 56 h 110"/>
                  <a:gd name="T56" fmla="*/ 150 w 190"/>
                  <a:gd name="T57" fmla="*/ 58 h 110"/>
                  <a:gd name="T58" fmla="*/ 140 w 190"/>
                  <a:gd name="T59" fmla="*/ 58 h 110"/>
                  <a:gd name="T60" fmla="*/ 136 w 190"/>
                  <a:gd name="T61" fmla="*/ 65 h 110"/>
                  <a:gd name="T62" fmla="*/ 130 w 190"/>
                  <a:gd name="T63" fmla="*/ 69 h 110"/>
                  <a:gd name="T64" fmla="*/ 125 w 190"/>
                  <a:gd name="T65" fmla="*/ 77 h 110"/>
                  <a:gd name="T66" fmla="*/ 119 w 190"/>
                  <a:gd name="T67" fmla="*/ 81 h 110"/>
                  <a:gd name="T68" fmla="*/ 115 w 190"/>
                  <a:gd name="T69" fmla="*/ 83 h 110"/>
                  <a:gd name="T70" fmla="*/ 109 w 190"/>
                  <a:gd name="T71" fmla="*/ 87 h 110"/>
                  <a:gd name="T72" fmla="*/ 105 w 190"/>
                  <a:gd name="T73" fmla="*/ 89 h 110"/>
                  <a:gd name="T74" fmla="*/ 107 w 190"/>
                  <a:gd name="T75" fmla="*/ 94 h 110"/>
                  <a:gd name="T76" fmla="*/ 107 w 190"/>
                  <a:gd name="T77" fmla="*/ 96 h 110"/>
                  <a:gd name="T78" fmla="*/ 105 w 190"/>
                  <a:gd name="T79" fmla="*/ 98 h 110"/>
                  <a:gd name="T80" fmla="*/ 102 w 190"/>
                  <a:gd name="T81" fmla="*/ 102 h 110"/>
                  <a:gd name="T82" fmla="*/ 94 w 190"/>
                  <a:gd name="T83" fmla="*/ 106 h 110"/>
                  <a:gd name="T84" fmla="*/ 94 w 190"/>
                  <a:gd name="T85" fmla="*/ 110 h 110"/>
                  <a:gd name="T86" fmla="*/ 52 w 190"/>
                  <a:gd name="T87" fmla="*/ 108 h 110"/>
                  <a:gd name="T88" fmla="*/ 4 w 190"/>
                  <a:gd name="T89" fmla="*/ 75 h 110"/>
                  <a:gd name="T90" fmla="*/ 7 w 190"/>
                  <a:gd name="T91" fmla="*/ 56 h 110"/>
                  <a:gd name="T92" fmla="*/ 13 w 190"/>
                  <a:gd name="T93" fmla="*/ 27 h 110"/>
                  <a:gd name="T94" fmla="*/ 15 w 190"/>
                  <a:gd name="T95" fmla="*/ 19 h 110"/>
                  <a:gd name="T96" fmla="*/ 29 w 190"/>
                  <a:gd name="T97" fmla="*/ 10 h 110"/>
                  <a:gd name="T98" fmla="*/ 36 w 190"/>
                  <a:gd name="T99" fmla="*/ 6 h 110"/>
                  <a:gd name="T100" fmla="*/ 40 w 190"/>
                  <a:gd name="T101" fmla="*/ 14 h 110"/>
                  <a:gd name="T102" fmla="*/ 46 w 190"/>
                  <a:gd name="T103" fmla="*/ 16 h 110"/>
                  <a:gd name="T104" fmla="*/ 52 w 190"/>
                  <a:gd name="T105" fmla="*/ 16 h 110"/>
                  <a:gd name="T106" fmla="*/ 59 w 190"/>
                  <a:gd name="T107" fmla="*/ 16 h 110"/>
                  <a:gd name="T108" fmla="*/ 61 w 190"/>
                  <a:gd name="T109" fmla="*/ 16 h 110"/>
                  <a:gd name="T110" fmla="*/ 65 w 190"/>
                  <a:gd name="T111" fmla="*/ 14 h 110"/>
                  <a:gd name="T112" fmla="*/ 69 w 190"/>
                  <a:gd name="T113" fmla="*/ 14 h 110"/>
                  <a:gd name="T114" fmla="*/ 75 w 190"/>
                  <a:gd name="T115" fmla="*/ 12 h 110"/>
                  <a:gd name="T116" fmla="*/ 77 w 190"/>
                  <a:gd name="T117" fmla="*/ 10 h 110"/>
                  <a:gd name="T118" fmla="*/ 80 w 190"/>
                  <a:gd name="T119" fmla="*/ 8 h 110"/>
                  <a:gd name="T120" fmla="*/ 92 w 190"/>
                  <a:gd name="T121" fmla="*/ 0 h 1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0"/>
                  <a:gd name="T184" fmla="*/ 0 h 110"/>
                  <a:gd name="T185" fmla="*/ 190 w 190"/>
                  <a:gd name="T186" fmla="*/ 110 h 1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0" h="110">
                    <a:moveTo>
                      <a:pt x="92" y="0"/>
                    </a:moveTo>
                    <a:lnTo>
                      <a:pt x="92" y="0"/>
                    </a:lnTo>
                    <a:lnTo>
                      <a:pt x="92" y="2"/>
                    </a:lnTo>
                    <a:lnTo>
                      <a:pt x="94" y="2"/>
                    </a:lnTo>
                    <a:lnTo>
                      <a:pt x="94" y="4"/>
                    </a:lnTo>
                    <a:lnTo>
                      <a:pt x="96" y="6"/>
                    </a:lnTo>
                    <a:lnTo>
                      <a:pt x="98" y="6"/>
                    </a:lnTo>
                    <a:lnTo>
                      <a:pt x="96" y="10"/>
                    </a:lnTo>
                    <a:lnTo>
                      <a:pt x="96" y="12"/>
                    </a:lnTo>
                    <a:lnTo>
                      <a:pt x="96" y="14"/>
                    </a:lnTo>
                    <a:lnTo>
                      <a:pt x="98" y="14"/>
                    </a:lnTo>
                    <a:lnTo>
                      <a:pt x="100" y="14"/>
                    </a:lnTo>
                    <a:lnTo>
                      <a:pt x="100" y="16"/>
                    </a:lnTo>
                    <a:lnTo>
                      <a:pt x="98" y="17"/>
                    </a:lnTo>
                    <a:lnTo>
                      <a:pt x="98" y="19"/>
                    </a:lnTo>
                    <a:lnTo>
                      <a:pt x="98" y="21"/>
                    </a:lnTo>
                    <a:lnTo>
                      <a:pt x="100" y="21"/>
                    </a:lnTo>
                    <a:lnTo>
                      <a:pt x="103" y="23"/>
                    </a:lnTo>
                    <a:lnTo>
                      <a:pt x="105" y="25"/>
                    </a:lnTo>
                    <a:lnTo>
                      <a:pt x="109" y="27"/>
                    </a:lnTo>
                    <a:lnTo>
                      <a:pt x="111" y="27"/>
                    </a:lnTo>
                    <a:lnTo>
                      <a:pt x="113" y="27"/>
                    </a:lnTo>
                    <a:lnTo>
                      <a:pt x="115" y="27"/>
                    </a:lnTo>
                    <a:lnTo>
                      <a:pt x="119" y="25"/>
                    </a:lnTo>
                    <a:lnTo>
                      <a:pt x="121" y="23"/>
                    </a:lnTo>
                    <a:lnTo>
                      <a:pt x="123" y="23"/>
                    </a:lnTo>
                    <a:lnTo>
                      <a:pt x="126" y="23"/>
                    </a:lnTo>
                    <a:lnTo>
                      <a:pt x="128" y="21"/>
                    </a:lnTo>
                    <a:lnTo>
                      <a:pt x="130" y="23"/>
                    </a:lnTo>
                    <a:lnTo>
                      <a:pt x="132" y="21"/>
                    </a:lnTo>
                    <a:lnTo>
                      <a:pt x="134" y="21"/>
                    </a:lnTo>
                    <a:lnTo>
                      <a:pt x="136" y="19"/>
                    </a:lnTo>
                    <a:lnTo>
                      <a:pt x="138" y="19"/>
                    </a:lnTo>
                    <a:lnTo>
                      <a:pt x="140" y="17"/>
                    </a:lnTo>
                    <a:lnTo>
                      <a:pt x="142" y="17"/>
                    </a:lnTo>
                    <a:lnTo>
                      <a:pt x="144" y="17"/>
                    </a:lnTo>
                    <a:lnTo>
                      <a:pt x="144" y="16"/>
                    </a:lnTo>
                    <a:lnTo>
                      <a:pt x="146" y="16"/>
                    </a:lnTo>
                    <a:lnTo>
                      <a:pt x="150" y="16"/>
                    </a:lnTo>
                    <a:lnTo>
                      <a:pt x="150" y="17"/>
                    </a:lnTo>
                    <a:lnTo>
                      <a:pt x="151" y="17"/>
                    </a:lnTo>
                    <a:lnTo>
                      <a:pt x="153" y="17"/>
                    </a:lnTo>
                    <a:lnTo>
                      <a:pt x="155" y="16"/>
                    </a:lnTo>
                    <a:lnTo>
                      <a:pt x="155" y="17"/>
                    </a:lnTo>
                    <a:lnTo>
                      <a:pt x="157" y="17"/>
                    </a:lnTo>
                    <a:lnTo>
                      <a:pt x="159" y="16"/>
                    </a:lnTo>
                    <a:lnTo>
                      <a:pt x="161" y="16"/>
                    </a:lnTo>
                    <a:lnTo>
                      <a:pt x="163" y="17"/>
                    </a:lnTo>
                    <a:lnTo>
                      <a:pt x="165" y="19"/>
                    </a:lnTo>
                    <a:lnTo>
                      <a:pt x="167" y="19"/>
                    </a:lnTo>
                    <a:lnTo>
                      <a:pt x="169" y="19"/>
                    </a:lnTo>
                    <a:lnTo>
                      <a:pt x="171" y="19"/>
                    </a:lnTo>
                    <a:lnTo>
                      <a:pt x="171" y="21"/>
                    </a:lnTo>
                    <a:lnTo>
                      <a:pt x="173" y="21"/>
                    </a:lnTo>
                    <a:lnTo>
                      <a:pt x="174" y="21"/>
                    </a:lnTo>
                    <a:lnTo>
                      <a:pt x="178" y="21"/>
                    </a:lnTo>
                    <a:lnTo>
                      <a:pt x="180" y="17"/>
                    </a:lnTo>
                    <a:lnTo>
                      <a:pt x="182" y="17"/>
                    </a:lnTo>
                    <a:lnTo>
                      <a:pt x="184" y="17"/>
                    </a:lnTo>
                    <a:lnTo>
                      <a:pt x="186" y="17"/>
                    </a:lnTo>
                    <a:lnTo>
                      <a:pt x="186" y="19"/>
                    </a:lnTo>
                    <a:lnTo>
                      <a:pt x="188" y="21"/>
                    </a:lnTo>
                    <a:lnTo>
                      <a:pt x="190" y="23"/>
                    </a:lnTo>
                    <a:lnTo>
                      <a:pt x="190" y="25"/>
                    </a:lnTo>
                    <a:lnTo>
                      <a:pt x="190" y="27"/>
                    </a:lnTo>
                    <a:lnTo>
                      <a:pt x="188" y="29"/>
                    </a:lnTo>
                    <a:lnTo>
                      <a:pt x="184" y="31"/>
                    </a:lnTo>
                    <a:lnTo>
                      <a:pt x="184" y="33"/>
                    </a:lnTo>
                    <a:lnTo>
                      <a:pt x="180" y="35"/>
                    </a:lnTo>
                    <a:lnTo>
                      <a:pt x="178" y="37"/>
                    </a:lnTo>
                    <a:lnTo>
                      <a:pt x="180" y="39"/>
                    </a:lnTo>
                    <a:lnTo>
                      <a:pt x="182" y="39"/>
                    </a:lnTo>
                    <a:lnTo>
                      <a:pt x="182" y="37"/>
                    </a:lnTo>
                    <a:lnTo>
                      <a:pt x="184" y="39"/>
                    </a:lnTo>
                    <a:lnTo>
                      <a:pt x="184" y="41"/>
                    </a:lnTo>
                    <a:lnTo>
                      <a:pt x="182" y="41"/>
                    </a:lnTo>
                    <a:lnTo>
                      <a:pt x="182" y="42"/>
                    </a:lnTo>
                    <a:lnTo>
                      <a:pt x="178" y="42"/>
                    </a:lnTo>
                    <a:lnTo>
                      <a:pt x="176" y="44"/>
                    </a:lnTo>
                    <a:lnTo>
                      <a:pt x="176" y="46"/>
                    </a:lnTo>
                    <a:lnTo>
                      <a:pt x="176" y="48"/>
                    </a:lnTo>
                    <a:lnTo>
                      <a:pt x="176" y="50"/>
                    </a:lnTo>
                    <a:lnTo>
                      <a:pt x="174" y="52"/>
                    </a:lnTo>
                    <a:lnTo>
                      <a:pt x="173" y="50"/>
                    </a:lnTo>
                    <a:lnTo>
                      <a:pt x="171" y="50"/>
                    </a:lnTo>
                    <a:lnTo>
                      <a:pt x="169" y="52"/>
                    </a:lnTo>
                    <a:lnTo>
                      <a:pt x="167" y="52"/>
                    </a:lnTo>
                    <a:lnTo>
                      <a:pt x="165" y="52"/>
                    </a:lnTo>
                    <a:lnTo>
                      <a:pt x="165" y="54"/>
                    </a:lnTo>
                    <a:lnTo>
                      <a:pt x="163" y="54"/>
                    </a:lnTo>
                    <a:lnTo>
                      <a:pt x="161" y="56"/>
                    </a:lnTo>
                    <a:lnTo>
                      <a:pt x="159" y="56"/>
                    </a:lnTo>
                    <a:lnTo>
                      <a:pt x="157" y="56"/>
                    </a:lnTo>
                    <a:lnTo>
                      <a:pt x="155" y="56"/>
                    </a:lnTo>
                    <a:lnTo>
                      <a:pt x="153" y="56"/>
                    </a:lnTo>
                    <a:lnTo>
                      <a:pt x="150" y="58"/>
                    </a:lnTo>
                    <a:lnTo>
                      <a:pt x="148" y="58"/>
                    </a:lnTo>
                    <a:lnTo>
                      <a:pt x="144" y="56"/>
                    </a:lnTo>
                    <a:lnTo>
                      <a:pt x="142" y="56"/>
                    </a:lnTo>
                    <a:lnTo>
                      <a:pt x="140" y="58"/>
                    </a:lnTo>
                    <a:lnTo>
                      <a:pt x="138" y="60"/>
                    </a:lnTo>
                    <a:lnTo>
                      <a:pt x="136" y="62"/>
                    </a:lnTo>
                    <a:lnTo>
                      <a:pt x="138" y="64"/>
                    </a:lnTo>
                    <a:lnTo>
                      <a:pt x="136" y="65"/>
                    </a:lnTo>
                    <a:lnTo>
                      <a:pt x="134" y="65"/>
                    </a:lnTo>
                    <a:lnTo>
                      <a:pt x="134" y="67"/>
                    </a:lnTo>
                    <a:lnTo>
                      <a:pt x="132" y="67"/>
                    </a:lnTo>
                    <a:lnTo>
                      <a:pt x="130" y="69"/>
                    </a:lnTo>
                    <a:lnTo>
                      <a:pt x="130" y="71"/>
                    </a:lnTo>
                    <a:lnTo>
                      <a:pt x="126" y="73"/>
                    </a:lnTo>
                    <a:lnTo>
                      <a:pt x="125" y="75"/>
                    </a:lnTo>
                    <a:lnTo>
                      <a:pt x="125" y="77"/>
                    </a:lnTo>
                    <a:lnTo>
                      <a:pt x="123" y="79"/>
                    </a:lnTo>
                    <a:lnTo>
                      <a:pt x="121" y="79"/>
                    </a:lnTo>
                    <a:lnTo>
                      <a:pt x="119" y="79"/>
                    </a:lnTo>
                    <a:lnTo>
                      <a:pt x="119" y="81"/>
                    </a:lnTo>
                    <a:lnTo>
                      <a:pt x="117" y="83"/>
                    </a:lnTo>
                    <a:lnTo>
                      <a:pt x="117" y="81"/>
                    </a:lnTo>
                    <a:lnTo>
                      <a:pt x="115" y="81"/>
                    </a:lnTo>
                    <a:lnTo>
                      <a:pt x="115" y="83"/>
                    </a:lnTo>
                    <a:lnTo>
                      <a:pt x="113" y="85"/>
                    </a:lnTo>
                    <a:lnTo>
                      <a:pt x="111" y="87"/>
                    </a:lnTo>
                    <a:lnTo>
                      <a:pt x="109" y="87"/>
                    </a:lnTo>
                    <a:lnTo>
                      <a:pt x="107" y="87"/>
                    </a:lnTo>
                    <a:lnTo>
                      <a:pt x="107" y="89"/>
                    </a:lnTo>
                    <a:lnTo>
                      <a:pt x="105" y="89"/>
                    </a:lnTo>
                    <a:lnTo>
                      <a:pt x="105" y="90"/>
                    </a:lnTo>
                    <a:lnTo>
                      <a:pt x="107" y="90"/>
                    </a:lnTo>
                    <a:lnTo>
                      <a:pt x="107" y="92"/>
                    </a:lnTo>
                    <a:lnTo>
                      <a:pt x="107" y="94"/>
                    </a:lnTo>
                    <a:lnTo>
                      <a:pt x="107" y="96"/>
                    </a:lnTo>
                    <a:lnTo>
                      <a:pt x="107" y="98"/>
                    </a:lnTo>
                    <a:lnTo>
                      <a:pt x="105" y="98"/>
                    </a:lnTo>
                    <a:lnTo>
                      <a:pt x="103" y="100"/>
                    </a:lnTo>
                    <a:lnTo>
                      <a:pt x="103" y="102"/>
                    </a:lnTo>
                    <a:lnTo>
                      <a:pt x="102" y="102"/>
                    </a:lnTo>
                    <a:lnTo>
                      <a:pt x="102" y="104"/>
                    </a:lnTo>
                    <a:lnTo>
                      <a:pt x="100" y="104"/>
                    </a:lnTo>
                    <a:lnTo>
                      <a:pt x="96" y="106"/>
                    </a:lnTo>
                    <a:lnTo>
                      <a:pt x="94" y="106"/>
                    </a:lnTo>
                    <a:lnTo>
                      <a:pt x="94" y="108"/>
                    </a:lnTo>
                    <a:lnTo>
                      <a:pt x="94" y="110"/>
                    </a:lnTo>
                    <a:lnTo>
                      <a:pt x="88" y="110"/>
                    </a:lnTo>
                    <a:lnTo>
                      <a:pt x="86" y="110"/>
                    </a:lnTo>
                    <a:lnTo>
                      <a:pt x="67" y="108"/>
                    </a:lnTo>
                    <a:lnTo>
                      <a:pt x="55" y="108"/>
                    </a:lnTo>
                    <a:lnTo>
                      <a:pt x="52" y="108"/>
                    </a:lnTo>
                    <a:lnTo>
                      <a:pt x="34" y="106"/>
                    </a:lnTo>
                    <a:lnTo>
                      <a:pt x="30" y="106"/>
                    </a:lnTo>
                    <a:lnTo>
                      <a:pt x="0" y="104"/>
                    </a:lnTo>
                    <a:lnTo>
                      <a:pt x="2" y="87"/>
                    </a:lnTo>
                    <a:lnTo>
                      <a:pt x="4" y="75"/>
                    </a:lnTo>
                    <a:lnTo>
                      <a:pt x="6" y="71"/>
                    </a:lnTo>
                    <a:lnTo>
                      <a:pt x="6" y="67"/>
                    </a:lnTo>
                    <a:lnTo>
                      <a:pt x="7" y="56"/>
                    </a:lnTo>
                    <a:lnTo>
                      <a:pt x="9" y="41"/>
                    </a:lnTo>
                    <a:lnTo>
                      <a:pt x="11" y="35"/>
                    </a:lnTo>
                    <a:lnTo>
                      <a:pt x="13" y="27"/>
                    </a:lnTo>
                    <a:lnTo>
                      <a:pt x="13" y="19"/>
                    </a:lnTo>
                    <a:lnTo>
                      <a:pt x="15" y="19"/>
                    </a:lnTo>
                    <a:lnTo>
                      <a:pt x="19" y="17"/>
                    </a:lnTo>
                    <a:lnTo>
                      <a:pt x="23" y="14"/>
                    </a:lnTo>
                    <a:lnTo>
                      <a:pt x="25" y="12"/>
                    </a:lnTo>
                    <a:lnTo>
                      <a:pt x="29" y="10"/>
                    </a:lnTo>
                    <a:lnTo>
                      <a:pt x="30" y="6"/>
                    </a:lnTo>
                    <a:lnTo>
                      <a:pt x="32" y="6"/>
                    </a:lnTo>
                    <a:lnTo>
                      <a:pt x="34" y="6"/>
                    </a:lnTo>
                    <a:lnTo>
                      <a:pt x="36" y="6"/>
                    </a:lnTo>
                    <a:lnTo>
                      <a:pt x="38" y="6"/>
                    </a:lnTo>
                    <a:lnTo>
                      <a:pt x="38" y="8"/>
                    </a:lnTo>
                    <a:lnTo>
                      <a:pt x="38" y="10"/>
                    </a:lnTo>
                    <a:lnTo>
                      <a:pt x="40" y="10"/>
                    </a:lnTo>
                    <a:lnTo>
                      <a:pt x="40" y="14"/>
                    </a:lnTo>
                    <a:lnTo>
                      <a:pt x="42" y="16"/>
                    </a:lnTo>
                    <a:lnTo>
                      <a:pt x="44" y="16"/>
                    </a:lnTo>
                    <a:lnTo>
                      <a:pt x="46" y="16"/>
                    </a:lnTo>
                    <a:lnTo>
                      <a:pt x="48" y="16"/>
                    </a:lnTo>
                    <a:lnTo>
                      <a:pt x="50" y="14"/>
                    </a:lnTo>
                    <a:lnTo>
                      <a:pt x="52" y="16"/>
                    </a:lnTo>
                    <a:lnTo>
                      <a:pt x="52" y="14"/>
                    </a:lnTo>
                    <a:lnTo>
                      <a:pt x="54" y="14"/>
                    </a:lnTo>
                    <a:lnTo>
                      <a:pt x="57" y="14"/>
                    </a:lnTo>
                    <a:lnTo>
                      <a:pt x="59" y="16"/>
                    </a:lnTo>
                    <a:lnTo>
                      <a:pt x="61" y="16"/>
                    </a:lnTo>
                    <a:lnTo>
                      <a:pt x="63" y="14"/>
                    </a:lnTo>
                    <a:lnTo>
                      <a:pt x="65" y="14"/>
                    </a:lnTo>
                    <a:lnTo>
                      <a:pt x="67" y="14"/>
                    </a:lnTo>
                    <a:lnTo>
                      <a:pt x="69" y="14"/>
                    </a:lnTo>
                    <a:lnTo>
                      <a:pt x="71" y="16"/>
                    </a:lnTo>
                    <a:lnTo>
                      <a:pt x="73" y="14"/>
                    </a:lnTo>
                    <a:lnTo>
                      <a:pt x="75" y="12"/>
                    </a:lnTo>
                    <a:lnTo>
                      <a:pt x="75" y="10"/>
                    </a:lnTo>
                    <a:lnTo>
                      <a:pt x="77" y="10"/>
                    </a:lnTo>
                    <a:lnTo>
                      <a:pt x="78" y="10"/>
                    </a:lnTo>
                    <a:lnTo>
                      <a:pt x="80" y="8"/>
                    </a:lnTo>
                    <a:lnTo>
                      <a:pt x="84" y="8"/>
                    </a:lnTo>
                    <a:lnTo>
                      <a:pt x="88" y="4"/>
                    </a:lnTo>
                    <a:lnTo>
                      <a:pt x="90" y="0"/>
                    </a:lnTo>
                    <a:lnTo>
                      <a:pt x="92" y="0"/>
                    </a:lnTo>
                    <a:close/>
                  </a:path>
                </a:pathLst>
              </a:custGeom>
              <a:solidFill>
                <a:srgbClr val="8F7651"/>
              </a:solidFill>
              <a:ln w="6350">
                <a:solidFill>
                  <a:srgbClr val="E1E1E1"/>
                </a:solidFill>
                <a:prstDash val="solid"/>
                <a:round/>
                <a:headEnd/>
                <a:tailEnd/>
              </a:ln>
            </p:spPr>
            <p:txBody>
              <a:bodyPr/>
              <a:lstStyle/>
              <a:p>
                <a:endParaRPr lang="en-US"/>
              </a:p>
            </p:txBody>
          </p:sp>
          <p:sp>
            <p:nvSpPr>
              <p:cNvPr id="38052" name="Freeform 136"/>
              <p:cNvSpPr>
                <a:spLocks/>
              </p:cNvSpPr>
              <p:nvPr/>
            </p:nvSpPr>
            <p:spPr bwMode="auto">
              <a:xfrm>
                <a:off x="3554" y="1805"/>
                <a:ext cx="96" cy="123"/>
              </a:xfrm>
              <a:custGeom>
                <a:avLst/>
                <a:gdLst>
                  <a:gd name="T0" fmla="*/ 50 w 96"/>
                  <a:gd name="T1" fmla="*/ 0 h 123"/>
                  <a:gd name="T2" fmla="*/ 50 w 96"/>
                  <a:gd name="T3" fmla="*/ 4 h 123"/>
                  <a:gd name="T4" fmla="*/ 50 w 96"/>
                  <a:gd name="T5" fmla="*/ 8 h 123"/>
                  <a:gd name="T6" fmla="*/ 48 w 96"/>
                  <a:gd name="T7" fmla="*/ 13 h 123"/>
                  <a:gd name="T8" fmla="*/ 48 w 96"/>
                  <a:gd name="T9" fmla="*/ 23 h 123"/>
                  <a:gd name="T10" fmla="*/ 48 w 96"/>
                  <a:gd name="T11" fmla="*/ 29 h 123"/>
                  <a:gd name="T12" fmla="*/ 46 w 96"/>
                  <a:gd name="T13" fmla="*/ 34 h 123"/>
                  <a:gd name="T14" fmla="*/ 44 w 96"/>
                  <a:gd name="T15" fmla="*/ 36 h 123"/>
                  <a:gd name="T16" fmla="*/ 44 w 96"/>
                  <a:gd name="T17" fmla="*/ 48 h 123"/>
                  <a:gd name="T18" fmla="*/ 48 w 96"/>
                  <a:gd name="T19" fmla="*/ 75 h 123"/>
                  <a:gd name="T20" fmla="*/ 50 w 96"/>
                  <a:gd name="T21" fmla="*/ 86 h 123"/>
                  <a:gd name="T22" fmla="*/ 51 w 96"/>
                  <a:gd name="T23" fmla="*/ 88 h 123"/>
                  <a:gd name="T24" fmla="*/ 57 w 96"/>
                  <a:gd name="T25" fmla="*/ 90 h 123"/>
                  <a:gd name="T26" fmla="*/ 63 w 96"/>
                  <a:gd name="T27" fmla="*/ 90 h 123"/>
                  <a:gd name="T28" fmla="*/ 69 w 96"/>
                  <a:gd name="T29" fmla="*/ 94 h 123"/>
                  <a:gd name="T30" fmla="*/ 73 w 96"/>
                  <a:gd name="T31" fmla="*/ 94 h 123"/>
                  <a:gd name="T32" fmla="*/ 76 w 96"/>
                  <a:gd name="T33" fmla="*/ 92 h 123"/>
                  <a:gd name="T34" fmla="*/ 78 w 96"/>
                  <a:gd name="T35" fmla="*/ 92 h 123"/>
                  <a:gd name="T36" fmla="*/ 82 w 96"/>
                  <a:gd name="T37" fmla="*/ 94 h 123"/>
                  <a:gd name="T38" fmla="*/ 86 w 96"/>
                  <a:gd name="T39" fmla="*/ 98 h 123"/>
                  <a:gd name="T40" fmla="*/ 96 w 96"/>
                  <a:gd name="T41" fmla="*/ 98 h 123"/>
                  <a:gd name="T42" fmla="*/ 94 w 96"/>
                  <a:gd name="T43" fmla="*/ 102 h 123"/>
                  <a:gd name="T44" fmla="*/ 82 w 96"/>
                  <a:gd name="T45" fmla="*/ 115 h 123"/>
                  <a:gd name="T46" fmla="*/ 67 w 96"/>
                  <a:gd name="T47" fmla="*/ 123 h 123"/>
                  <a:gd name="T48" fmla="*/ 51 w 96"/>
                  <a:gd name="T49" fmla="*/ 121 h 123"/>
                  <a:gd name="T50" fmla="*/ 44 w 96"/>
                  <a:gd name="T51" fmla="*/ 119 h 123"/>
                  <a:gd name="T52" fmla="*/ 38 w 96"/>
                  <a:gd name="T53" fmla="*/ 111 h 123"/>
                  <a:gd name="T54" fmla="*/ 27 w 96"/>
                  <a:gd name="T55" fmla="*/ 113 h 123"/>
                  <a:gd name="T56" fmla="*/ 17 w 96"/>
                  <a:gd name="T57" fmla="*/ 113 h 123"/>
                  <a:gd name="T58" fmla="*/ 11 w 96"/>
                  <a:gd name="T59" fmla="*/ 104 h 123"/>
                  <a:gd name="T60" fmla="*/ 9 w 96"/>
                  <a:gd name="T61" fmla="*/ 100 h 123"/>
                  <a:gd name="T62" fmla="*/ 9 w 96"/>
                  <a:gd name="T63" fmla="*/ 90 h 123"/>
                  <a:gd name="T64" fmla="*/ 2 w 96"/>
                  <a:gd name="T65" fmla="*/ 79 h 123"/>
                  <a:gd name="T66" fmla="*/ 0 w 96"/>
                  <a:gd name="T67" fmla="*/ 69 h 123"/>
                  <a:gd name="T68" fmla="*/ 0 w 96"/>
                  <a:gd name="T69" fmla="*/ 59 h 123"/>
                  <a:gd name="T70" fmla="*/ 2 w 96"/>
                  <a:gd name="T71" fmla="*/ 56 h 123"/>
                  <a:gd name="T72" fmla="*/ 2 w 96"/>
                  <a:gd name="T73" fmla="*/ 50 h 123"/>
                  <a:gd name="T74" fmla="*/ 2 w 96"/>
                  <a:gd name="T75" fmla="*/ 48 h 123"/>
                  <a:gd name="T76" fmla="*/ 5 w 96"/>
                  <a:gd name="T77" fmla="*/ 44 h 123"/>
                  <a:gd name="T78" fmla="*/ 7 w 96"/>
                  <a:gd name="T79" fmla="*/ 38 h 123"/>
                  <a:gd name="T80" fmla="*/ 13 w 96"/>
                  <a:gd name="T81" fmla="*/ 29 h 123"/>
                  <a:gd name="T82" fmla="*/ 11 w 96"/>
                  <a:gd name="T83" fmla="*/ 25 h 123"/>
                  <a:gd name="T84" fmla="*/ 13 w 96"/>
                  <a:gd name="T85" fmla="*/ 19 h 123"/>
                  <a:gd name="T86" fmla="*/ 17 w 96"/>
                  <a:gd name="T87" fmla="*/ 17 h 123"/>
                  <a:gd name="T88" fmla="*/ 19 w 96"/>
                  <a:gd name="T89" fmla="*/ 17 h 123"/>
                  <a:gd name="T90" fmla="*/ 17 w 96"/>
                  <a:gd name="T91" fmla="*/ 15 h 123"/>
                  <a:gd name="T92" fmla="*/ 21 w 96"/>
                  <a:gd name="T93" fmla="*/ 13 h 123"/>
                  <a:gd name="T94" fmla="*/ 25 w 96"/>
                  <a:gd name="T95" fmla="*/ 11 h 123"/>
                  <a:gd name="T96" fmla="*/ 27 w 96"/>
                  <a:gd name="T97" fmla="*/ 8 h 123"/>
                  <a:gd name="T98" fmla="*/ 30 w 96"/>
                  <a:gd name="T99" fmla="*/ 8 h 123"/>
                  <a:gd name="T100" fmla="*/ 34 w 96"/>
                  <a:gd name="T101" fmla="*/ 9 h 123"/>
                  <a:gd name="T102" fmla="*/ 40 w 96"/>
                  <a:gd name="T103" fmla="*/ 9 h 123"/>
                  <a:gd name="T104" fmla="*/ 40 w 96"/>
                  <a:gd name="T105" fmla="*/ 8 h 123"/>
                  <a:gd name="T106" fmla="*/ 44 w 96"/>
                  <a:gd name="T107" fmla="*/ 6 h 1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6"/>
                  <a:gd name="T163" fmla="*/ 0 h 123"/>
                  <a:gd name="T164" fmla="*/ 96 w 96"/>
                  <a:gd name="T165" fmla="*/ 123 h 1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6" h="123">
                    <a:moveTo>
                      <a:pt x="46" y="6"/>
                    </a:moveTo>
                    <a:lnTo>
                      <a:pt x="48" y="6"/>
                    </a:lnTo>
                    <a:lnTo>
                      <a:pt x="50" y="0"/>
                    </a:lnTo>
                    <a:lnTo>
                      <a:pt x="50" y="2"/>
                    </a:lnTo>
                    <a:lnTo>
                      <a:pt x="50" y="4"/>
                    </a:lnTo>
                    <a:lnTo>
                      <a:pt x="50" y="6"/>
                    </a:lnTo>
                    <a:lnTo>
                      <a:pt x="50" y="8"/>
                    </a:lnTo>
                    <a:lnTo>
                      <a:pt x="50" y="9"/>
                    </a:lnTo>
                    <a:lnTo>
                      <a:pt x="48" y="11"/>
                    </a:lnTo>
                    <a:lnTo>
                      <a:pt x="48" y="13"/>
                    </a:lnTo>
                    <a:lnTo>
                      <a:pt x="48" y="19"/>
                    </a:lnTo>
                    <a:lnTo>
                      <a:pt x="50" y="19"/>
                    </a:lnTo>
                    <a:lnTo>
                      <a:pt x="48" y="23"/>
                    </a:lnTo>
                    <a:lnTo>
                      <a:pt x="50" y="23"/>
                    </a:lnTo>
                    <a:lnTo>
                      <a:pt x="50" y="27"/>
                    </a:lnTo>
                    <a:lnTo>
                      <a:pt x="48" y="29"/>
                    </a:lnTo>
                    <a:lnTo>
                      <a:pt x="48" y="32"/>
                    </a:lnTo>
                    <a:lnTo>
                      <a:pt x="46" y="34"/>
                    </a:lnTo>
                    <a:lnTo>
                      <a:pt x="44" y="34"/>
                    </a:lnTo>
                    <a:lnTo>
                      <a:pt x="44" y="36"/>
                    </a:lnTo>
                    <a:lnTo>
                      <a:pt x="44" y="38"/>
                    </a:lnTo>
                    <a:lnTo>
                      <a:pt x="42" y="40"/>
                    </a:lnTo>
                    <a:lnTo>
                      <a:pt x="44" y="48"/>
                    </a:lnTo>
                    <a:lnTo>
                      <a:pt x="46" y="67"/>
                    </a:lnTo>
                    <a:lnTo>
                      <a:pt x="46" y="69"/>
                    </a:lnTo>
                    <a:lnTo>
                      <a:pt x="48" y="75"/>
                    </a:lnTo>
                    <a:lnTo>
                      <a:pt x="48" y="79"/>
                    </a:lnTo>
                    <a:lnTo>
                      <a:pt x="48" y="84"/>
                    </a:lnTo>
                    <a:lnTo>
                      <a:pt x="50" y="86"/>
                    </a:lnTo>
                    <a:lnTo>
                      <a:pt x="50" y="88"/>
                    </a:lnTo>
                    <a:lnTo>
                      <a:pt x="51" y="88"/>
                    </a:lnTo>
                    <a:lnTo>
                      <a:pt x="53" y="88"/>
                    </a:lnTo>
                    <a:lnTo>
                      <a:pt x="55" y="90"/>
                    </a:lnTo>
                    <a:lnTo>
                      <a:pt x="57" y="90"/>
                    </a:lnTo>
                    <a:lnTo>
                      <a:pt x="59" y="92"/>
                    </a:lnTo>
                    <a:lnTo>
                      <a:pt x="63" y="90"/>
                    </a:lnTo>
                    <a:lnTo>
                      <a:pt x="65" y="90"/>
                    </a:lnTo>
                    <a:lnTo>
                      <a:pt x="67" y="92"/>
                    </a:lnTo>
                    <a:lnTo>
                      <a:pt x="69" y="94"/>
                    </a:lnTo>
                    <a:lnTo>
                      <a:pt x="71" y="94"/>
                    </a:lnTo>
                    <a:lnTo>
                      <a:pt x="73" y="94"/>
                    </a:lnTo>
                    <a:lnTo>
                      <a:pt x="75" y="94"/>
                    </a:lnTo>
                    <a:lnTo>
                      <a:pt x="76" y="92"/>
                    </a:lnTo>
                    <a:lnTo>
                      <a:pt x="78" y="92"/>
                    </a:lnTo>
                    <a:lnTo>
                      <a:pt x="80" y="92"/>
                    </a:lnTo>
                    <a:lnTo>
                      <a:pt x="82" y="92"/>
                    </a:lnTo>
                    <a:lnTo>
                      <a:pt x="82" y="94"/>
                    </a:lnTo>
                    <a:lnTo>
                      <a:pt x="82" y="96"/>
                    </a:lnTo>
                    <a:lnTo>
                      <a:pt x="86" y="98"/>
                    </a:lnTo>
                    <a:lnTo>
                      <a:pt x="88" y="96"/>
                    </a:lnTo>
                    <a:lnTo>
                      <a:pt x="90" y="98"/>
                    </a:lnTo>
                    <a:lnTo>
                      <a:pt x="96" y="98"/>
                    </a:lnTo>
                    <a:lnTo>
                      <a:pt x="94" y="102"/>
                    </a:lnTo>
                    <a:lnTo>
                      <a:pt x="88" y="109"/>
                    </a:lnTo>
                    <a:lnTo>
                      <a:pt x="84" y="111"/>
                    </a:lnTo>
                    <a:lnTo>
                      <a:pt x="82" y="115"/>
                    </a:lnTo>
                    <a:lnTo>
                      <a:pt x="73" y="119"/>
                    </a:lnTo>
                    <a:lnTo>
                      <a:pt x="67" y="123"/>
                    </a:lnTo>
                    <a:lnTo>
                      <a:pt x="57" y="121"/>
                    </a:lnTo>
                    <a:lnTo>
                      <a:pt x="51" y="121"/>
                    </a:lnTo>
                    <a:lnTo>
                      <a:pt x="50" y="123"/>
                    </a:lnTo>
                    <a:lnTo>
                      <a:pt x="48" y="123"/>
                    </a:lnTo>
                    <a:lnTo>
                      <a:pt x="44" y="119"/>
                    </a:lnTo>
                    <a:lnTo>
                      <a:pt x="44" y="117"/>
                    </a:lnTo>
                    <a:lnTo>
                      <a:pt x="40" y="113"/>
                    </a:lnTo>
                    <a:lnTo>
                      <a:pt x="38" y="111"/>
                    </a:lnTo>
                    <a:lnTo>
                      <a:pt x="36" y="111"/>
                    </a:lnTo>
                    <a:lnTo>
                      <a:pt x="32" y="111"/>
                    </a:lnTo>
                    <a:lnTo>
                      <a:pt x="27" y="113"/>
                    </a:lnTo>
                    <a:lnTo>
                      <a:pt x="21" y="119"/>
                    </a:lnTo>
                    <a:lnTo>
                      <a:pt x="19" y="115"/>
                    </a:lnTo>
                    <a:lnTo>
                      <a:pt x="17" y="113"/>
                    </a:lnTo>
                    <a:lnTo>
                      <a:pt x="15" y="111"/>
                    </a:lnTo>
                    <a:lnTo>
                      <a:pt x="13" y="109"/>
                    </a:lnTo>
                    <a:lnTo>
                      <a:pt x="11" y="104"/>
                    </a:lnTo>
                    <a:lnTo>
                      <a:pt x="9" y="104"/>
                    </a:lnTo>
                    <a:lnTo>
                      <a:pt x="9" y="100"/>
                    </a:lnTo>
                    <a:lnTo>
                      <a:pt x="9" y="94"/>
                    </a:lnTo>
                    <a:lnTo>
                      <a:pt x="9" y="92"/>
                    </a:lnTo>
                    <a:lnTo>
                      <a:pt x="9" y="90"/>
                    </a:lnTo>
                    <a:lnTo>
                      <a:pt x="7" y="90"/>
                    </a:lnTo>
                    <a:lnTo>
                      <a:pt x="3" y="80"/>
                    </a:lnTo>
                    <a:lnTo>
                      <a:pt x="2" y="79"/>
                    </a:lnTo>
                    <a:lnTo>
                      <a:pt x="2" y="73"/>
                    </a:lnTo>
                    <a:lnTo>
                      <a:pt x="0" y="73"/>
                    </a:lnTo>
                    <a:lnTo>
                      <a:pt x="0" y="69"/>
                    </a:lnTo>
                    <a:lnTo>
                      <a:pt x="0" y="67"/>
                    </a:lnTo>
                    <a:lnTo>
                      <a:pt x="0" y="63"/>
                    </a:lnTo>
                    <a:lnTo>
                      <a:pt x="0" y="59"/>
                    </a:lnTo>
                    <a:lnTo>
                      <a:pt x="2" y="57"/>
                    </a:lnTo>
                    <a:lnTo>
                      <a:pt x="2" y="56"/>
                    </a:lnTo>
                    <a:lnTo>
                      <a:pt x="2" y="54"/>
                    </a:lnTo>
                    <a:lnTo>
                      <a:pt x="2" y="52"/>
                    </a:lnTo>
                    <a:lnTo>
                      <a:pt x="2" y="50"/>
                    </a:lnTo>
                    <a:lnTo>
                      <a:pt x="2" y="48"/>
                    </a:lnTo>
                    <a:lnTo>
                      <a:pt x="3" y="46"/>
                    </a:lnTo>
                    <a:lnTo>
                      <a:pt x="5" y="46"/>
                    </a:lnTo>
                    <a:lnTo>
                      <a:pt x="5" y="44"/>
                    </a:lnTo>
                    <a:lnTo>
                      <a:pt x="7" y="42"/>
                    </a:lnTo>
                    <a:lnTo>
                      <a:pt x="7" y="40"/>
                    </a:lnTo>
                    <a:lnTo>
                      <a:pt x="7" y="38"/>
                    </a:lnTo>
                    <a:lnTo>
                      <a:pt x="9" y="38"/>
                    </a:lnTo>
                    <a:lnTo>
                      <a:pt x="13" y="31"/>
                    </a:lnTo>
                    <a:lnTo>
                      <a:pt x="13" y="29"/>
                    </a:lnTo>
                    <a:lnTo>
                      <a:pt x="13" y="27"/>
                    </a:lnTo>
                    <a:lnTo>
                      <a:pt x="11" y="25"/>
                    </a:lnTo>
                    <a:lnTo>
                      <a:pt x="11" y="23"/>
                    </a:lnTo>
                    <a:lnTo>
                      <a:pt x="11" y="19"/>
                    </a:lnTo>
                    <a:lnTo>
                      <a:pt x="13" y="19"/>
                    </a:lnTo>
                    <a:lnTo>
                      <a:pt x="15" y="17"/>
                    </a:lnTo>
                    <a:lnTo>
                      <a:pt x="15" y="19"/>
                    </a:lnTo>
                    <a:lnTo>
                      <a:pt x="17" y="17"/>
                    </a:lnTo>
                    <a:lnTo>
                      <a:pt x="19" y="17"/>
                    </a:lnTo>
                    <a:lnTo>
                      <a:pt x="17" y="17"/>
                    </a:lnTo>
                    <a:lnTo>
                      <a:pt x="17" y="15"/>
                    </a:lnTo>
                    <a:lnTo>
                      <a:pt x="19" y="13"/>
                    </a:lnTo>
                    <a:lnTo>
                      <a:pt x="21" y="13"/>
                    </a:lnTo>
                    <a:lnTo>
                      <a:pt x="25" y="13"/>
                    </a:lnTo>
                    <a:lnTo>
                      <a:pt x="25" y="11"/>
                    </a:lnTo>
                    <a:lnTo>
                      <a:pt x="27" y="11"/>
                    </a:lnTo>
                    <a:lnTo>
                      <a:pt x="27" y="8"/>
                    </a:lnTo>
                    <a:lnTo>
                      <a:pt x="28" y="8"/>
                    </a:lnTo>
                    <a:lnTo>
                      <a:pt x="30" y="8"/>
                    </a:lnTo>
                    <a:lnTo>
                      <a:pt x="32" y="8"/>
                    </a:lnTo>
                    <a:lnTo>
                      <a:pt x="34" y="9"/>
                    </a:lnTo>
                    <a:lnTo>
                      <a:pt x="36" y="9"/>
                    </a:lnTo>
                    <a:lnTo>
                      <a:pt x="40" y="9"/>
                    </a:lnTo>
                    <a:lnTo>
                      <a:pt x="40" y="8"/>
                    </a:lnTo>
                    <a:lnTo>
                      <a:pt x="42" y="8"/>
                    </a:lnTo>
                    <a:lnTo>
                      <a:pt x="42" y="6"/>
                    </a:lnTo>
                    <a:lnTo>
                      <a:pt x="44" y="6"/>
                    </a:lnTo>
                    <a:lnTo>
                      <a:pt x="46" y="6"/>
                    </a:lnTo>
                    <a:close/>
                  </a:path>
                </a:pathLst>
              </a:custGeom>
              <a:solidFill>
                <a:srgbClr val="8F7651"/>
              </a:solidFill>
              <a:ln w="6350">
                <a:solidFill>
                  <a:srgbClr val="E1E1E1"/>
                </a:solidFill>
                <a:prstDash val="solid"/>
                <a:round/>
                <a:headEnd/>
                <a:tailEnd/>
              </a:ln>
            </p:spPr>
            <p:txBody>
              <a:bodyPr/>
              <a:lstStyle/>
              <a:p>
                <a:endParaRPr lang="en-US"/>
              </a:p>
            </p:txBody>
          </p:sp>
          <p:sp>
            <p:nvSpPr>
              <p:cNvPr id="38053" name="Freeform 137"/>
              <p:cNvSpPr>
                <a:spLocks/>
              </p:cNvSpPr>
              <p:nvPr/>
            </p:nvSpPr>
            <p:spPr bwMode="auto">
              <a:xfrm>
                <a:off x="1417" y="2206"/>
                <a:ext cx="153" cy="65"/>
              </a:xfrm>
              <a:custGeom>
                <a:avLst/>
                <a:gdLst>
                  <a:gd name="T0" fmla="*/ 84 w 153"/>
                  <a:gd name="T1" fmla="*/ 6 h 65"/>
                  <a:gd name="T2" fmla="*/ 88 w 153"/>
                  <a:gd name="T3" fmla="*/ 4 h 65"/>
                  <a:gd name="T4" fmla="*/ 96 w 153"/>
                  <a:gd name="T5" fmla="*/ 4 h 65"/>
                  <a:gd name="T6" fmla="*/ 102 w 153"/>
                  <a:gd name="T7" fmla="*/ 4 h 65"/>
                  <a:gd name="T8" fmla="*/ 104 w 153"/>
                  <a:gd name="T9" fmla="*/ 4 h 65"/>
                  <a:gd name="T10" fmla="*/ 105 w 153"/>
                  <a:gd name="T11" fmla="*/ 4 h 65"/>
                  <a:gd name="T12" fmla="*/ 107 w 153"/>
                  <a:gd name="T13" fmla="*/ 8 h 65"/>
                  <a:gd name="T14" fmla="*/ 105 w 153"/>
                  <a:gd name="T15" fmla="*/ 12 h 65"/>
                  <a:gd name="T16" fmla="*/ 109 w 153"/>
                  <a:gd name="T17" fmla="*/ 10 h 65"/>
                  <a:gd name="T18" fmla="*/ 109 w 153"/>
                  <a:gd name="T19" fmla="*/ 12 h 65"/>
                  <a:gd name="T20" fmla="*/ 109 w 153"/>
                  <a:gd name="T21" fmla="*/ 15 h 65"/>
                  <a:gd name="T22" fmla="*/ 111 w 153"/>
                  <a:gd name="T23" fmla="*/ 15 h 65"/>
                  <a:gd name="T24" fmla="*/ 113 w 153"/>
                  <a:gd name="T25" fmla="*/ 15 h 65"/>
                  <a:gd name="T26" fmla="*/ 115 w 153"/>
                  <a:gd name="T27" fmla="*/ 15 h 65"/>
                  <a:gd name="T28" fmla="*/ 117 w 153"/>
                  <a:gd name="T29" fmla="*/ 19 h 65"/>
                  <a:gd name="T30" fmla="*/ 117 w 153"/>
                  <a:gd name="T31" fmla="*/ 23 h 65"/>
                  <a:gd name="T32" fmla="*/ 119 w 153"/>
                  <a:gd name="T33" fmla="*/ 25 h 65"/>
                  <a:gd name="T34" fmla="*/ 125 w 153"/>
                  <a:gd name="T35" fmla="*/ 29 h 65"/>
                  <a:gd name="T36" fmla="*/ 127 w 153"/>
                  <a:gd name="T37" fmla="*/ 33 h 65"/>
                  <a:gd name="T38" fmla="*/ 130 w 153"/>
                  <a:gd name="T39" fmla="*/ 40 h 65"/>
                  <a:gd name="T40" fmla="*/ 132 w 153"/>
                  <a:gd name="T41" fmla="*/ 46 h 65"/>
                  <a:gd name="T42" fmla="*/ 134 w 153"/>
                  <a:gd name="T43" fmla="*/ 48 h 65"/>
                  <a:gd name="T44" fmla="*/ 138 w 153"/>
                  <a:gd name="T45" fmla="*/ 50 h 65"/>
                  <a:gd name="T46" fmla="*/ 142 w 153"/>
                  <a:gd name="T47" fmla="*/ 60 h 65"/>
                  <a:gd name="T48" fmla="*/ 144 w 153"/>
                  <a:gd name="T49" fmla="*/ 63 h 65"/>
                  <a:gd name="T50" fmla="*/ 144 w 153"/>
                  <a:gd name="T51" fmla="*/ 60 h 65"/>
                  <a:gd name="T52" fmla="*/ 148 w 153"/>
                  <a:gd name="T53" fmla="*/ 62 h 65"/>
                  <a:gd name="T54" fmla="*/ 134 w 153"/>
                  <a:gd name="T55" fmla="*/ 63 h 65"/>
                  <a:gd name="T56" fmla="*/ 82 w 153"/>
                  <a:gd name="T57" fmla="*/ 63 h 65"/>
                  <a:gd name="T58" fmla="*/ 63 w 153"/>
                  <a:gd name="T59" fmla="*/ 62 h 65"/>
                  <a:gd name="T60" fmla="*/ 23 w 153"/>
                  <a:gd name="T61" fmla="*/ 62 h 65"/>
                  <a:gd name="T62" fmla="*/ 0 w 153"/>
                  <a:gd name="T63" fmla="*/ 60 h 65"/>
                  <a:gd name="T64" fmla="*/ 0 w 153"/>
                  <a:gd name="T65" fmla="*/ 56 h 65"/>
                  <a:gd name="T66" fmla="*/ 8 w 153"/>
                  <a:gd name="T67" fmla="*/ 54 h 65"/>
                  <a:gd name="T68" fmla="*/ 9 w 153"/>
                  <a:gd name="T69" fmla="*/ 50 h 65"/>
                  <a:gd name="T70" fmla="*/ 13 w 153"/>
                  <a:gd name="T71" fmla="*/ 48 h 65"/>
                  <a:gd name="T72" fmla="*/ 13 w 153"/>
                  <a:gd name="T73" fmla="*/ 46 h 65"/>
                  <a:gd name="T74" fmla="*/ 13 w 153"/>
                  <a:gd name="T75" fmla="*/ 44 h 65"/>
                  <a:gd name="T76" fmla="*/ 11 w 153"/>
                  <a:gd name="T77" fmla="*/ 40 h 65"/>
                  <a:gd name="T78" fmla="*/ 13 w 153"/>
                  <a:gd name="T79" fmla="*/ 39 h 65"/>
                  <a:gd name="T80" fmla="*/ 17 w 153"/>
                  <a:gd name="T81" fmla="*/ 37 h 65"/>
                  <a:gd name="T82" fmla="*/ 21 w 153"/>
                  <a:gd name="T83" fmla="*/ 31 h 65"/>
                  <a:gd name="T84" fmla="*/ 25 w 153"/>
                  <a:gd name="T85" fmla="*/ 31 h 65"/>
                  <a:gd name="T86" fmla="*/ 29 w 153"/>
                  <a:gd name="T87" fmla="*/ 29 h 65"/>
                  <a:gd name="T88" fmla="*/ 36 w 153"/>
                  <a:gd name="T89" fmla="*/ 21 h 65"/>
                  <a:gd name="T90" fmla="*/ 40 w 153"/>
                  <a:gd name="T91" fmla="*/ 17 h 65"/>
                  <a:gd name="T92" fmla="*/ 44 w 153"/>
                  <a:gd name="T93" fmla="*/ 14 h 65"/>
                  <a:gd name="T94" fmla="*/ 46 w 153"/>
                  <a:gd name="T95" fmla="*/ 8 h 65"/>
                  <a:gd name="T96" fmla="*/ 54 w 153"/>
                  <a:gd name="T97" fmla="*/ 8 h 65"/>
                  <a:gd name="T98" fmla="*/ 61 w 153"/>
                  <a:gd name="T99" fmla="*/ 6 h 65"/>
                  <a:gd name="T100" fmla="*/ 69 w 153"/>
                  <a:gd name="T101" fmla="*/ 4 h 65"/>
                  <a:gd name="T102" fmla="*/ 73 w 153"/>
                  <a:gd name="T103" fmla="*/ 2 h 65"/>
                  <a:gd name="T104" fmla="*/ 79 w 153"/>
                  <a:gd name="T105" fmla="*/ 0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3"/>
                  <a:gd name="T160" fmla="*/ 0 h 65"/>
                  <a:gd name="T161" fmla="*/ 153 w 153"/>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3" h="65">
                    <a:moveTo>
                      <a:pt x="80" y="2"/>
                    </a:moveTo>
                    <a:lnTo>
                      <a:pt x="82" y="4"/>
                    </a:lnTo>
                    <a:lnTo>
                      <a:pt x="82" y="6"/>
                    </a:lnTo>
                    <a:lnTo>
                      <a:pt x="84" y="6"/>
                    </a:lnTo>
                    <a:lnTo>
                      <a:pt x="86" y="6"/>
                    </a:lnTo>
                    <a:lnTo>
                      <a:pt x="86" y="4"/>
                    </a:lnTo>
                    <a:lnTo>
                      <a:pt x="88" y="4"/>
                    </a:lnTo>
                    <a:lnTo>
                      <a:pt x="92" y="4"/>
                    </a:lnTo>
                    <a:lnTo>
                      <a:pt x="94" y="4"/>
                    </a:lnTo>
                    <a:lnTo>
                      <a:pt x="96" y="4"/>
                    </a:lnTo>
                    <a:lnTo>
                      <a:pt x="96" y="2"/>
                    </a:lnTo>
                    <a:lnTo>
                      <a:pt x="100" y="4"/>
                    </a:lnTo>
                    <a:lnTo>
                      <a:pt x="102" y="4"/>
                    </a:lnTo>
                    <a:lnTo>
                      <a:pt x="102" y="6"/>
                    </a:lnTo>
                    <a:lnTo>
                      <a:pt x="104" y="6"/>
                    </a:lnTo>
                    <a:lnTo>
                      <a:pt x="104" y="4"/>
                    </a:lnTo>
                    <a:lnTo>
                      <a:pt x="104" y="2"/>
                    </a:lnTo>
                    <a:lnTo>
                      <a:pt x="105" y="4"/>
                    </a:lnTo>
                    <a:lnTo>
                      <a:pt x="107" y="4"/>
                    </a:lnTo>
                    <a:lnTo>
                      <a:pt x="107" y="6"/>
                    </a:lnTo>
                    <a:lnTo>
                      <a:pt x="107" y="8"/>
                    </a:lnTo>
                    <a:lnTo>
                      <a:pt x="107" y="10"/>
                    </a:lnTo>
                    <a:lnTo>
                      <a:pt x="105" y="10"/>
                    </a:lnTo>
                    <a:lnTo>
                      <a:pt x="104" y="10"/>
                    </a:lnTo>
                    <a:lnTo>
                      <a:pt x="105" y="12"/>
                    </a:lnTo>
                    <a:lnTo>
                      <a:pt x="107" y="12"/>
                    </a:lnTo>
                    <a:lnTo>
                      <a:pt x="109" y="10"/>
                    </a:lnTo>
                    <a:lnTo>
                      <a:pt x="109" y="12"/>
                    </a:lnTo>
                    <a:lnTo>
                      <a:pt x="107" y="14"/>
                    </a:lnTo>
                    <a:lnTo>
                      <a:pt x="109" y="14"/>
                    </a:lnTo>
                    <a:lnTo>
                      <a:pt x="109" y="15"/>
                    </a:lnTo>
                    <a:lnTo>
                      <a:pt x="111" y="17"/>
                    </a:lnTo>
                    <a:lnTo>
                      <a:pt x="111" y="15"/>
                    </a:lnTo>
                    <a:lnTo>
                      <a:pt x="113" y="15"/>
                    </a:lnTo>
                    <a:lnTo>
                      <a:pt x="113" y="14"/>
                    </a:lnTo>
                    <a:lnTo>
                      <a:pt x="115" y="15"/>
                    </a:lnTo>
                    <a:lnTo>
                      <a:pt x="115" y="17"/>
                    </a:lnTo>
                    <a:lnTo>
                      <a:pt x="117" y="19"/>
                    </a:lnTo>
                    <a:lnTo>
                      <a:pt x="115" y="21"/>
                    </a:lnTo>
                    <a:lnTo>
                      <a:pt x="115" y="23"/>
                    </a:lnTo>
                    <a:lnTo>
                      <a:pt x="117" y="23"/>
                    </a:lnTo>
                    <a:lnTo>
                      <a:pt x="119" y="25"/>
                    </a:lnTo>
                    <a:lnTo>
                      <a:pt x="119" y="23"/>
                    </a:lnTo>
                    <a:lnTo>
                      <a:pt x="119" y="25"/>
                    </a:lnTo>
                    <a:lnTo>
                      <a:pt x="121" y="25"/>
                    </a:lnTo>
                    <a:lnTo>
                      <a:pt x="121" y="27"/>
                    </a:lnTo>
                    <a:lnTo>
                      <a:pt x="123" y="27"/>
                    </a:lnTo>
                    <a:lnTo>
                      <a:pt x="125" y="29"/>
                    </a:lnTo>
                    <a:lnTo>
                      <a:pt x="125" y="33"/>
                    </a:lnTo>
                    <a:lnTo>
                      <a:pt x="127" y="33"/>
                    </a:lnTo>
                    <a:lnTo>
                      <a:pt x="127" y="35"/>
                    </a:lnTo>
                    <a:lnTo>
                      <a:pt x="130" y="37"/>
                    </a:lnTo>
                    <a:lnTo>
                      <a:pt x="130" y="39"/>
                    </a:lnTo>
                    <a:lnTo>
                      <a:pt x="130" y="40"/>
                    </a:lnTo>
                    <a:lnTo>
                      <a:pt x="130" y="42"/>
                    </a:lnTo>
                    <a:lnTo>
                      <a:pt x="130" y="44"/>
                    </a:lnTo>
                    <a:lnTo>
                      <a:pt x="132" y="46"/>
                    </a:lnTo>
                    <a:lnTo>
                      <a:pt x="132" y="48"/>
                    </a:lnTo>
                    <a:lnTo>
                      <a:pt x="134" y="48"/>
                    </a:lnTo>
                    <a:lnTo>
                      <a:pt x="136" y="48"/>
                    </a:lnTo>
                    <a:lnTo>
                      <a:pt x="138" y="48"/>
                    </a:lnTo>
                    <a:lnTo>
                      <a:pt x="138" y="50"/>
                    </a:lnTo>
                    <a:lnTo>
                      <a:pt x="140" y="52"/>
                    </a:lnTo>
                    <a:lnTo>
                      <a:pt x="142" y="56"/>
                    </a:lnTo>
                    <a:lnTo>
                      <a:pt x="142" y="58"/>
                    </a:lnTo>
                    <a:lnTo>
                      <a:pt x="142" y="60"/>
                    </a:lnTo>
                    <a:lnTo>
                      <a:pt x="142" y="62"/>
                    </a:lnTo>
                    <a:lnTo>
                      <a:pt x="142" y="63"/>
                    </a:lnTo>
                    <a:lnTo>
                      <a:pt x="144" y="63"/>
                    </a:lnTo>
                    <a:lnTo>
                      <a:pt x="144" y="62"/>
                    </a:lnTo>
                    <a:lnTo>
                      <a:pt x="144" y="60"/>
                    </a:lnTo>
                    <a:lnTo>
                      <a:pt x="146" y="60"/>
                    </a:lnTo>
                    <a:lnTo>
                      <a:pt x="146" y="62"/>
                    </a:lnTo>
                    <a:lnTo>
                      <a:pt x="148" y="62"/>
                    </a:lnTo>
                    <a:lnTo>
                      <a:pt x="151" y="63"/>
                    </a:lnTo>
                    <a:lnTo>
                      <a:pt x="153" y="65"/>
                    </a:lnTo>
                    <a:lnTo>
                      <a:pt x="134" y="63"/>
                    </a:lnTo>
                    <a:lnTo>
                      <a:pt x="113" y="63"/>
                    </a:lnTo>
                    <a:lnTo>
                      <a:pt x="113" y="65"/>
                    </a:lnTo>
                    <a:lnTo>
                      <a:pt x="84" y="63"/>
                    </a:lnTo>
                    <a:lnTo>
                      <a:pt x="82" y="63"/>
                    </a:lnTo>
                    <a:lnTo>
                      <a:pt x="75" y="63"/>
                    </a:lnTo>
                    <a:lnTo>
                      <a:pt x="67" y="63"/>
                    </a:lnTo>
                    <a:lnTo>
                      <a:pt x="63" y="62"/>
                    </a:lnTo>
                    <a:lnTo>
                      <a:pt x="50" y="62"/>
                    </a:lnTo>
                    <a:lnTo>
                      <a:pt x="42" y="62"/>
                    </a:lnTo>
                    <a:lnTo>
                      <a:pt x="40" y="62"/>
                    </a:lnTo>
                    <a:lnTo>
                      <a:pt x="23" y="62"/>
                    </a:lnTo>
                    <a:lnTo>
                      <a:pt x="19" y="60"/>
                    </a:lnTo>
                    <a:lnTo>
                      <a:pt x="8" y="60"/>
                    </a:lnTo>
                    <a:lnTo>
                      <a:pt x="0" y="60"/>
                    </a:lnTo>
                    <a:lnTo>
                      <a:pt x="0" y="58"/>
                    </a:lnTo>
                    <a:lnTo>
                      <a:pt x="0" y="56"/>
                    </a:lnTo>
                    <a:lnTo>
                      <a:pt x="2" y="56"/>
                    </a:lnTo>
                    <a:lnTo>
                      <a:pt x="6" y="54"/>
                    </a:lnTo>
                    <a:lnTo>
                      <a:pt x="8" y="54"/>
                    </a:lnTo>
                    <a:lnTo>
                      <a:pt x="8" y="52"/>
                    </a:lnTo>
                    <a:lnTo>
                      <a:pt x="9" y="52"/>
                    </a:lnTo>
                    <a:lnTo>
                      <a:pt x="9" y="50"/>
                    </a:lnTo>
                    <a:lnTo>
                      <a:pt x="11" y="48"/>
                    </a:lnTo>
                    <a:lnTo>
                      <a:pt x="13" y="48"/>
                    </a:lnTo>
                    <a:lnTo>
                      <a:pt x="13" y="46"/>
                    </a:lnTo>
                    <a:lnTo>
                      <a:pt x="13" y="44"/>
                    </a:lnTo>
                    <a:lnTo>
                      <a:pt x="13" y="42"/>
                    </a:lnTo>
                    <a:lnTo>
                      <a:pt x="13" y="40"/>
                    </a:lnTo>
                    <a:lnTo>
                      <a:pt x="11" y="40"/>
                    </a:lnTo>
                    <a:lnTo>
                      <a:pt x="11" y="39"/>
                    </a:lnTo>
                    <a:lnTo>
                      <a:pt x="13" y="39"/>
                    </a:lnTo>
                    <a:lnTo>
                      <a:pt x="13" y="37"/>
                    </a:lnTo>
                    <a:lnTo>
                      <a:pt x="15" y="37"/>
                    </a:lnTo>
                    <a:lnTo>
                      <a:pt x="17" y="37"/>
                    </a:lnTo>
                    <a:lnTo>
                      <a:pt x="19" y="35"/>
                    </a:lnTo>
                    <a:lnTo>
                      <a:pt x="21" y="33"/>
                    </a:lnTo>
                    <a:lnTo>
                      <a:pt x="21" y="31"/>
                    </a:lnTo>
                    <a:lnTo>
                      <a:pt x="23" y="31"/>
                    </a:lnTo>
                    <a:lnTo>
                      <a:pt x="23" y="33"/>
                    </a:lnTo>
                    <a:lnTo>
                      <a:pt x="25" y="31"/>
                    </a:lnTo>
                    <a:lnTo>
                      <a:pt x="25" y="29"/>
                    </a:lnTo>
                    <a:lnTo>
                      <a:pt x="27" y="29"/>
                    </a:lnTo>
                    <a:lnTo>
                      <a:pt x="29" y="29"/>
                    </a:lnTo>
                    <a:lnTo>
                      <a:pt x="31" y="27"/>
                    </a:lnTo>
                    <a:lnTo>
                      <a:pt x="31" y="25"/>
                    </a:lnTo>
                    <a:lnTo>
                      <a:pt x="32" y="23"/>
                    </a:lnTo>
                    <a:lnTo>
                      <a:pt x="36" y="21"/>
                    </a:lnTo>
                    <a:lnTo>
                      <a:pt x="36" y="19"/>
                    </a:lnTo>
                    <a:lnTo>
                      <a:pt x="38" y="17"/>
                    </a:lnTo>
                    <a:lnTo>
                      <a:pt x="40" y="17"/>
                    </a:lnTo>
                    <a:lnTo>
                      <a:pt x="40" y="15"/>
                    </a:lnTo>
                    <a:lnTo>
                      <a:pt x="42" y="15"/>
                    </a:lnTo>
                    <a:lnTo>
                      <a:pt x="44" y="14"/>
                    </a:lnTo>
                    <a:lnTo>
                      <a:pt x="42" y="12"/>
                    </a:lnTo>
                    <a:lnTo>
                      <a:pt x="44" y="10"/>
                    </a:lnTo>
                    <a:lnTo>
                      <a:pt x="46" y="8"/>
                    </a:lnTo>
                    <a:lnTo>
                      <a:pt x="48" y="6"/>
                    </a:lnTo>
                    <a:lnTo>
                      <a:pt x="50" y="6"/>
                    </a:lnTo>
                    <a:lnTo>
                      <a:pt x="54" y="8"/>
                    </a:lnTo>
                    <a:lnTo>
                      <a:pt x="56" y="8"/>
                    </a:lnTo>
                    <a:lnTo>
                      <a:pt x="59" y="6"/>
                    </a:lnTo>
                    <a:lnTo>
                      <a:pt x="61" y="6"/>
                    </a:lnTo>
                    <a:lnTo>
                      <a:pt x="63" y="6"/>
                    </a:lnTo>
                    <a:lnTo>
                      <a:pt x="65" y="6"/>
                    </a:lnTo>
                    <a:lnTo>
                      <a:pt x="67" y="6"/>
                    </a:lnTo>
                    <a:lnTo>
                      <a:pt x="69" y="4"/>
                    </a:lnTo>
                    <a:lnTo>
                      <a:pt x="71" y="4"/>
                    </a:lnTo>
                    <a:lnTo>
                      <a:pt x="71" y="2"/>
                    </a:lnTo>
                    <a:lnTo>
                      <a:pt x="73" y="2"/>
                    </a:lnTo>
                    <a:lnTo>
                      <a:pt x="75" y="2"/>
                    </a:lnTo>
                    <a:lnTo>
                      <a:pt x="77" y="0"/>
                    </a:lnTo>
                    <a:lnTo>
                      <a:pt x="79" y="0"/>
                    </a:lnTo>
                    <a:lnTo>
                      <a:pt x="80" y="2"/>
                    </a:lnTo>
                    <a:close/>
                  </a:path>
                </a:pathLst>
              </a:custGeom>
              <a:solidFill>
                <a:srgbClr val="8F7651"/>
              </a:solidFill>
              <a:ln w="6350">
                <a:solidFill>
                  <a:srgbClr val="E1E1E1"/>
                </a:solidFill>
                <a:prstDash val="solid"/>
                <a:round/>
                <a:headEnd/>
                <a:tailEnd/>
              </a:ln>
            </p:spPr>
            <p:txBody>
              <a:bodyPr/>
              <a:lstStyle/>
              <a:p>
                <a:endParaRPr lang="en-US"/>
              </a:p>
            </p:txBody>
          </p:sp>
          <p:sp>
            <p:nvSpPr>
              <p:cNvPr id="38054" name="Freeform 138"/>
              <p:cNvSpPr>
                <a:spLocks/>
              </p:cNvSpPr>
              <p:nvPr/>
            </p:nvSpPr>
            <p:spPr bwMode="auto">
              <a:xfrm>
                <a:off x="2079" y="2077"/>
                <a:ext cx="133" cy="154"/>
              </a:xfrm>
              <a:custGeom>
                <a:avLst/>
                <a:gdLst>
                  <a:gd name="T0" fmla="*/ 35 w 133"/>
                  <a:gd name="T1" fmla="*/ 8 h 154"/>
                  <a:gd name="T2" fmla="*/ 39 w 133"/>
                  <a:gd name="T3" fmla="*/ 8 h 154"/>
                  <a:gd name="T4" fmla="*/ 42 w 133"/>
                  <a:gd name="T5" fmla="*/ 8 h 154"/>
                  <a:gd name="T6" fmla="*/ 46 w 133"/>
                  <a:gd name="T7" fmla="*/ 8 h 154"/>
                  <a:gd name="T8" fmla="*/ 50 w 133"/>
                  <a:gd name="T9" fmla="*/ 8 h 154"/>
                  <a:gd name="T10" fmla="*/ 54 w 133"/>
                  <a:gd name="T11" fmla="*/ 6 h 154"/>
                  <a:gd name="T12" fmla="*/ 56 w 133"/>
                  <a:gd name="T13" fmla="*/ 8 h 154"/>
                  <a:gd name="T14" fmla="*/ 60 w 133"/>
                  <a:gd name="T15" fmla="*/ 8 h 154"/>
                  <a:gd name="T16" fmla="*/ 60 w 133"/>
                  <a:gd name="T17" fmla="*/ 10 h 154"/>
                  <a:gd name="T18" fmla="*/ 64 w 133"/>
                  <a:gd name="T19" fmla="*/ 10 h 154"/>
                  <a:gd name="T20" fmla="*/ 71 w 133"/>
                  <a:gd name="T21" fmla="*/ 8 h 154"/>
                  <a:gd name="T22" fmla="*/ 79 w 133"/>
                  <a:gd name="T23" fmla="*/ 24 h 154"/>
                  <a:gd name="T24" fmla="*/ 83 w 133"/>
                  <a:gd name="T25" fmla="*/ 33 h 154"/>
                  <a:gd name="T26" fmla="*/ 88 w 133"/>
                  <a:gd name="T27" fmla="*/ 47 h 154"/>
                  <a:gd name="T28" fmla="*/ 92 w 133"/>
                  <a:gd name="T29" fmla="*/ 60 h 154"/>
                  <a:gd name="T30" fmla="*/ 106 w 133"/>
                  <a:gd name="T31" fmla="*/ 81 h 154"/>
                  <a:gd name="T32" fmla="*/ 110 w 133"/>
                  <a:gd name="T33" fmla="*/ 85 h 154"/>
                  <a:gd name="T34" fmla="*/ 113 w 133"/>
                  <a:gd name="T35" fmla="*/ 89 h 154"/>
                  <a:gd name="T36" fmla="*/ 119 w 133"/>
                  <a:gd name="T37" fmla="*/ 93 h 154"/>
                  <a:gd name="T38" fmla="*/ 123 w 133"/>
                  <a:gd name="T39" fmla="*/ 95 h 154"/>
                  <a:gd name="T40" fmla="*/ 119 w 133"/>
                  <a:gd name="T41" fmla="*/ 100 h 154"/>
                  <a:gd name="T42" fmla="*/ 123 w 133"/>
                  <a:gd name="T43" fmla="*/ 108 h 154"/>
                  <a:gd name="T44" fmla="*/ 123 w 133"/>
                  <a:gd name="T45" fmla="*/ 112 h 154"/>
                  <a:gd name="T46" fmla="*/ 129 w 133"/>
                  <a:gd name="T47" fmla="*/ 118 h 154"/>
                  <a:gd name="T48" fmla="*/ 131 w 133"/>
                  <a:gd name="T49" fmla="*/ 118 h 154"/>
                  <a:gd name="T50" fmla="*/ 131 w 133"/>
                  <a:gd name="T51" fmla="*/ 120 h 154"/>
                  <a:gd name="T52" fmla="*/ 133 w 133"/>
                  <a:gd name="T53" fmla="*/ 120 h 154"/>
                  <a:gd name="T54" fmla="*/ 133 w 133"/>
                  <a:gd name="T55" fmla="*/ 123 h 154"/>
                  <a:gd name="T56" fmla="*/ 133 w 133"/>
                  <a:gd name="T57" fmla="*/ 125 h 154"/>
                  <a:gd name="T58" fmla="*/ 131 w 133"/>
                  <a:gd name="T59" fmla="*/ 129 h 154"/>
                  <a:gd name="T60" fmla="*/ 131 w 133"/>
                  <a:gd name="T61" fmla="*/ 139 h 154"/>
                  <a:gd name="T62" fmla="*/ 129 w 133"/>
                  <a:gd name="T63" fmla="*/ 154 h 154"/>
                  <a:gd name="T64" fmla="*/ 96 w 133"/>
                  <a:gd name="T65" fmla="*/ 152 h 154"/>
                  <a:gd name="T66" fmla="*/ 88 w 133"/>
                  <a:gd name="T67" fmla="*/ 152 h 154"/>
                  <a:gd name="T68" fmla="*/ 58 w 133"/>
                  <a:gd name="T69" fmla="*/ 150 h 154"/>
                  <a:gd name="T70" fmla="*/ 16 w 133"/>
                  <a:gd name="T71" fmla="*/ 146 h 154"/>
                  <a:gd name="T72" fmla="*/ 2 w 133"/>
                  <a:gd name="T73" fmla="*/ 135 h 154"/>
                  <a:gd name="T74" fmla="*/ 8 w 133"/>
                  <a:gd name="T75" fmla="*/ 114 h 154"/>
                  <a:gd name="T76" fmla="*/ 12 w 133"/>
                  <a:gd name="T77" fmla="*/ 108 h 154"/>
                  <a:gd name="T78" fmla="*/ 16 w 133"/>
                  <a:gd name="T79" fmla="*/ 96 h 154"/>
                  <a:gd name="T80" fmla="*/ 21 w 133"/>
                  <a:gd name="T81" fmla="*/ 75 h 154"/>
                  <a:gd name="T82" fmla="*/ 23 w 133"/>
                  <a:gd name="T83" fmla="*/ 58 h 154"/>
                  <a:gd name="T84" fmla="*/ 23 w 133"/>
                  <a:gd name="T85" fmla="*/ 45 h 154"/>
                  <a:gd name="T86" fmla="*/ 23 w 133"/>
                  <a:gd name="T87" fmla="*/ 35 h 154"/>
                  <a:gd name="T88" fmla="*/ 25 w 133"/>
                  <a:gd name="T89" fmla="*/ 22 h 154"/>
                  <a:gd name="T90" fmla="*/ 27 w 133"/>
                  <a:gd name="T91" fmla="*/ 0 h 154"/>
                  <a:gd name="T92" fmla="*/ 29 w 133"/>
                  <a:gd name="T93" fmla="*/ 2 h 154"/>
                  <a:gd name="T94" fmla="*/ 31 w 133"/>
                  <a:gd name="T95" fmla="*/ 6 h 1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
                  <a:gd name="T145" fmla="*/ 0 h 154"/>
                  <a:gd name="T146" fmla="*/ 133 w 133"/>
                  <a:gd name="T147" fmla="*/ 154 h 1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 h="154">
                    <a:moveTo>
                      <a:pt x="35" y="6"/>
                    </a:moveTo>
                    <a:lnTo>
                      <a:pt x="35" y="6"/>
                    </a:lnTo>
                    <a:lnTo>
                      <a:pt x="35" y="8"/>
                    </a:lnTo>
                    <a:lnTo>
                      <a:pt x="37" y="8"/>
                    </a:lnTo>
                    <a:lnTo>
                      <a:pt x="39" y="8"/>
                    </a:lnTo>
                    <a:lnTo>
                      <a:pt x="40" y="8"/>
                    </a:lnTo>
                    <a:lnTo>
                      <a:pt x="42" y="8"/>
                    </a:lnTo>
                    <a:lnTo>
                      <a:pt x="42" y="6"/>
                    </a:lnTo>
                    <a:lnTo>
                      <a:pt x="42" y="8"/>
                    </a:lnTo>
                    <a:lnTo>
                      <a:pt x="46" y="8"/>
                    </a:lnTo>
                    <a:lnTo>
                      <a:pt x="48" y="8"/>
                    </a:lnTo>
                    <a:lnTo>
                      <a:pt x="50" y="8"/>
                    </a:lnTo>
                    <a:lnTo>
                      <a:pt x="52" y="8"/>
                    </a:lnTo>
                    <a:lnTo>
                      <a:pt x="52" y="6"/>
                    </a:lnTo>
                    <a:lnTo>
                      <a:pt x="54" y="6"/>
                    </a:lnTo>
                    <a:lnTo>
                      <a:pt x="54" y="8"/>
                    </a:lnTo>
                    <a:lnTo>
                      <a:pt x="56" y="8"/>
                    </a:lnTo>
                    <a:lnTo>
                      <a:pt x="58" y="8"/>
                    </a:lnTo>
                    <a:lnTo>
                      <a:pt x="60" y="8"/>
                    </a:lnTo>
                    <a:lnTo>
                      <a:pt x="60" y="10"/>
                    </a:lnTo>
                    <a:lnTo>
                      <a:pt x="62" y="10"/>
                    </a:lnTo>
                    <a:lnTo>
                      <a:pt x="64" y="10"/>
                    </a:lnTo>
                    <a:lnTo>
                      <a:pt x="67" y="8"/>
                    </a:lnTo>
                    <a:lnTo>
                      <a:pt x="69" y="8"/>
                    </a:lnTo>
                    <a:lnTo>
                      <a:pt x="71" y="8"/>
                    </a:lnTo>
                    <a:lnTo>
                      <a:pt x="77" y="12"/>
                    </a:lnTo>
                    <a:lnTo>
                      <a:pt x="81" y="16"/>
                    </a:lnTo>
                    <a:lnTo>
                      <a:pt x="79" y="20"/>
                    </a:lnTo>
                    <a:lnTo>
                      <a:pt x="79" y="24"/>
                    </a:lnTo>
                    <a:lnTo>
                      <a:pt x="81" y="27"/>
                    </a:lnTo>
                    <a:lnTo>
                      <a:pt x="81" y="31"/>
                    </a:lnTo>
                    <a:lnTo>
                      <a:pt x="83" y="33"/>
                    </a:lnTo>
                    <a:lnTo>
                      <a:pt x="85" y="37"/>
                    </a:lnTo>
                    <a:lnTo>
                      <a:pt x="85" y="39"/>
                    </a:lnTo>
                    <a:lnTo>
                      <a:pt x="88" y="47"/>
                    </a:lnTo>
                    <a:lnTo>
                      <a:pt x="90" y="50"/>
                    </a:lnTo>
                    <a:lnTo>
                      <a:pt x="90" y="52"/>
                    </a:lnTo>
                    <a:lnTo>
                      <a:pt x="92" y="60"/>
                    </a:lnTo>
                    <a:lnTo>
                      <a:pt x="94" y="62"/>
                    </a:lnTo>
                    <a:lnTo>
                      <a:pt x="106" y="79"/>
                    </a:lnTo>
                    <a:lnTo>
                      <a:pt x="106" y="81"/>
                    </a:lnTo>
                    <a:lnTo>
                      <a:pt x="108" y="81"/>
                    </a:lnTo>
                    <a:lnTo>
                      <a:pt x="108" y="83"/>
                    </a:lnTo>
                    <a:lnTo>
                      <a:pt x="110" y="85"/>
                    </a:lnTo>
                    <a:lnTo>
                      <a:pt x="113" y="87"/>
                    </a:lnTo>
                    <a:lnTo>
                      <a:pt x="113" y="89"/>
                    </a:lnTo>
                    <a:lnTo>
                      <a:pt x="117" y="91"/>
                    </a:lnTo>
                    <a:lnTo>
                      <a:pt x="119" y="93"/>
                    </a:lnTo>
                    <a:lnTo>
                      <a:pt x="121" y="93"/>
                    </a:lnTo>
                    <a:lnTo>
                      <a:pt x="123" y="95"/>
                    </a:lnTo>
                    <a:lnTo>
                      <a:pt x="121" y="95"/>
                    </a:lnTo>
                    <a:lnTo>
                      <a:pt x="121" y="96"/>
                    </a:lnTo>
                    <a:lnTo>
                      <a:pt x="119" y="98"/>
                    </a:lnTo>
                    <a:lnTo>
                      <a:pt x="119" y="100"/>
                    </a:lnTo>
                    <a:lnTo>
                      <a:pt x="121" y="104"/>
                    </a:lnTo>
                    <a:lnTo>
                      <a:pt x="123" y="106"/>
                    </a:lnTo>
                    <a:lnTo>
                      <a:pt x="123" y="108"/>
                    </a:lnTo>
                    <a:lnTo>
                      <a:pt x="123" y="110"/>
                    </a:lnTo>
                    <a:lnTo>
                      <a:pt x="123" y="112"/>
                    </a:lnTo>
                    <a:lnTo>
                      <a:pt x="123" y="114"/>
                    </a:lnTo>
                    <a:lnTo>
                      <a:pt x="125" y="114"/>
                    </a:lnTo>
                    <a:lnTo>
                      <a:pt x="129" y="118"/>
                    </a:lnTo>
                    <a:lnTo>
                      <a:pt x="131" y="118"/>
                    </a:lnTo>
                    <a:lnTo>
                      <a:pt x="131" y="120"/>
                    </a:lnTo>
                    <a:lnTo>
                      <a:pt x="133" y="120"/>
                    </a:lnTo>
                    <a:lnTo>
                      <a:pt x="133" y="121"/>
                    </a:lnTo>
                    <a:lnTo>
                      <a:pt x="133" y="123"/>
                    </a:lnTo>
                    <a:lnTo>
                      <a:pt x="133" y="125"/>
                    </a:lnTo>
                    <a:lnTo>
                      <a:pt x="133" y="127"/>
                    </a:lnTo>
                    <a:lnTo>
                      <a:pt x="131" y="129"/>
                    </a:lnTo>
                    <a:lnTo>
                      <a:pt x="131" y="131"/>
                    </a:lnTo>
                    <a:lnTo>
                      <a:pt x="131" y="135"/>
                    </a:lnTo>
                    <a:lnTo>
                      <a:pt x="131" y="139"/>
                    </a:lnTo>
                    <a:lnTo>
                      <a:pt x="131" y="144"/>
                    </a:lnTo>
                    <a:lnTo>
                      <a:pt x="131" y="148"/>
                    </a:lnTo>
                    <a:lnTo>
                      <a:pt x="131" y="150"/>
                    </a:lnTo>
                    <a:lnTo>
                      <a:pt x="129" y="154"/>
                    </a:lnTo>
                    <a:lnTo>
                      <a:pt x="117" y="154"/>
                    </a:lnTo>
                    <a:lnTo>
                      <a:pt x="96" y="152"/>
                    </a:lnTo>
                    <a:lnTo>
                      <a:pt x="92" y="152"/>
                    </a:lnTo>
                    <a:lnTo>
                      <a:pt x="90" y="152"/>
                    </a:lnTo>
                    <a:lnTo>
                      <a:pt x="88" y="152"/>
                    </a:lnTo>
                    <a:lnTo>
                      <a:pt x="81" y="150"/>
                    </a:lnTo>
                    <a:lnTo>
                      <a:pt x="73" y="150"/>
                    </a:lnTo>
                    <a:lnTo>
                      <a:pt x="58" y="150"/>
                    </a:lnTo>
                    <a:lnTo>
                      <a:pt x="54" y="148"/>
                    </a:lnTo>
                    <a:lnTo>
                      <a:pt x="46" y="148"/>
                    </a:lnTo>
                    <a:lnTo>
                      <a:pt x="19" y="146"/>
                    </a:lnTo>
                    <a:lnTo>
                      <a:pt x="16" y="146"/>
                    </a:lnTo>
                    <a:lnTo>
                      <a:pt x="8" y="146"/>
                    </a:lnTo>
                    <a:lnTo>
                      <a:pt x="0" y="144"/>
                    </a:lnTo>
                    <a:lnTo>
                      <a:pt x="2" y="137"/>
                    </a:lnTo>
                    <a:lnTo>
                      <a:pt x="2" y="135"/>
                    </a:lnTo>
                    <a:lnTo>
                      <a:pt x="2" y="131"/>
                    </a:lnTo>
                    <a:lnTo>
                      <a:pt x="2" y="129"/>
                    </a:lnTo>
                    <a:lnTo>
                      <a:pt x="8" y="118"/>
                    </a:lnTo>
                    <a:lnTo>
                      <a:pt x="8" y="114"/>
                    </a:lnTo>
                    <a:lnTo>
                      <a:pt x="10" y="110"/>
                    </a:lnTo>
                    <a:lnTo>
                      <a:pt x="12" y="108"/>
                    </a:lnTo>
                    <a:lnTo>
                      <a:pt x="12" y="104"/>
                    </a:lnTo>
                    <a:lnTo>
                      <a:pt x="16" y="96"/>
                    </a:lnTo>
                    <a:lnTo>
                      <a:pt x="19" y="87"/>
                    </a:lnTo>
                    <a:lnTo>
                      <a:pt x="19" y="85"/>
                    </a:lnTo>
                    <a:lnTo>
                      <a:pt x="21" y="81"/>
                    </a:lnTo>
                    <a:lnTo>
                      <a:pt x="21" y="75"/>
                    </a:lnTo>
                    <a:lnTo>
                      <a:pt x="21" y="72"/>
                    </a:lnTo>
                    <a:lnTo>
                      <a:pt x="21" y="66"/>
                    </a:lnTo>
                    <a:lnTo>
                      <a:pt x="21" y="64"/>
                    </a:lnTo>
                    <a:lnTo>
                      <a:pt x="23" y="58"/>
                    </a:lnTo>
                    <a:lnTo>
                      <a:pt x="23" y="52"/>
                    </a:lnTo>
                    <a:lnTo>
                      <a:pt x="23" y="45"/>
                    </a:lnTo>
                    <a:lnTo>
                      <a:pt x="23" y="39"/>
                    </a:lnTo>
                    <a:lnTo>
                      <a:pt x="23" y="37"/>
                    </a:lnTo>
                    <a:lnTo>
                      <a:pt x="23" y="35"/>
                    </a:lnTo>
                    <a:lnTo>
                      <a:pt x="25" y="31"/>
                    </a:lnTo>
                    <a:lnTo>
                      <a:pt x="25" y="25"/>
                    </a:lnTo>
                    <a:lnTo>
                      <a:pt x="25" y="24"/>
                    </a:lnTo>
                    <a:lnTo>
                      <a:pt x="25" y="22"/>
                    </a:lnTo>
                    <a:lnTo>
                      <a:pt x="25" y="8"/>
                    </a:lnTo>
                    <a:lnTo>
                      <a:pt x="25" y="6"/>
                    </a:lnTo>
                    <a:lnTo>
                      <a:pt x="25" y="2"/>
                    </a:lnTo>
                    <a:lnTo>
                      <a:pt x="27" y="0"/>
                    </a:lnTo>
                    <a:lnTo>
                      <a:pt x="27" y="2"/>
                    </a:lnTo>
                    <a:lnTo>
                      <a:pt x="29" y="2"/>
                    </a:lnTo>
                    <a:lnTo>
                      <a:pt x="29" y="4"/>
                    </a:lnTo>
                    <a:lnTo>
                      <a:pt x="31" y="6"/>
                    </a:lnTo>
                    <a:lnTo>
                      <a:pt x="33" y="6"/>
                    </a:lnTo>
                    <a:lnTo>
                      <a:pt x="33" y="8"/>
                    </a:lnTo>
                    <a:lnTo>
                      <a:pt x="35" y="6"/>
                    </a:lnTo>
                    <a:close/>
                  </a:path>
                </a:pathLst>
              </a:custGeom>
              <a:solidFill>
                <a:srgbClr val="F0ECAA"/>
              </a:solidFill>
              <a:ln w="6350">
                <a:solidFill>
                  <a:srgbClr val="E1E1E1"/>
                </a:solidFill>
                <a:prstDash val="solid"/>
                <a:round/>
                <a:headEnd/>
                <a:tailEnd/>
              </a:ln>
            </p:spPr>
            <p:txBody>
              <a:bodyPr/>
              <a:lstStyle/>
              <a:p>
                <a:endParaRPr lang="en-US"/>
              </a:p>
            </p:txBody>
          </p:sp>
          <p:sp>
            <p:nvSpPr>
              <p:cNvPr id="38055" name="Freeform 139"/>
              <p:cNvSpPr>
                <a:spLocks/>
              </p:cNvSpPr>
              <p:nvPr/>
            </p:nvSpPr>
            <p:spPr bwMode="auto">
              <a:xfrm>
                <a:off x="2874" y="2485"/>
                <a:ext cx="271" cy="192"/>
              </a:xfrm>
              <a:custGeom>
                <a:avLst/>
                <a:gdLst>
                  <a:gd name="T0" fmla="*/ 65 w 271"/>
                  <a:gd name="T1" fmla="*/ 3 h 192"/>
                  <a:gd name="T2" fmla="*/ 73 w 271"/>
                  <a:gd name="T3" fmla="*/ 7 h 192"/>
                  <a:gd name="T4" fmla="*/ 115 w 271"/>
                  <a:gd name="T5" fmla="*/ 3 h 192"/>
                  <a:gd name="T6" fmla="*/ 121 w 271"/>
                  <a:gd name="T7" fmla="*/ 5 h 192"/>
                  <a:gd name="T8" fmla="*/ 125 w 271"/>
                  <a:gd name="T9" fmla="*/ 9 h 192"/>
                  <a:gd name="T10" fmla="*/ 132 w 271"/>
                  <a:gd name="T11" fmla="*/ 9 h 192"/>
                  <a:gd name="T12" fmla="*/ 146 w 271"/>
                  <a:gd name="T13" fmla="*/ 17 h 192"/>
                  <a:gd name="T14" fmla="*/ 194 w 271"/>
                  <a:gd name="T15" fmla="*/ 38 h 192"/>
                  <a:gd name="T16" fmla="*/ 209 w 271"/>
                  <a:gd name="T17" fmla="*/ 38 h 192"/>
                  <a:gd name="T18" fmla="*/ 227 w 271"/>
                  <a:gd name="T19" fmla="*/ 36 h 192"/>
                  <a:gd name="T20" fmla="*/ 244 w 271"/>
                  <a:gd name="T21" fmla="*/ 30 h 192"/>
                  <a:gd name="T22" fmla="*/ 246 w 271"/>
                  <a:gd name="T23" fmla="*/ 32 h 192"/>
                  <a:gd name="T24" fmla="*/ 255 w 271"/>
                  <a:gd name="T25" fmla="*/ 40 h 192"/>
                  <a:gd name="T26" fmla="*/ 269 w 271"/>
                  <a:gd name="T27" fmla="*/ 44 h 192"/>
                  <a:gd name="T28" fmla="*/ 261 w 271"/>
                  <a:gd name="T29" fmla="*/ 59 h 192"/>
                  <a:gd name="T30" fmla="*/ 246 w 271"/>
                  <a:gd name="T31" fmla="*/ 90 h 192"/>
                  <a:gd name="T32" fmla="*/ 207 w 271"/>
                  <a:gd name="T33" fmla="*/ 99 h 192"/>
                  <a:gd name="T34" fmla="*/ 204 w 271"/>
                  <a:gd name="T35" fmla="*/ 109 h 192"/>
                  <a:gd name="T36" fmla="*/ 196 w 271"/>
                  <a:gd name="T37" fmla="*/ 119 h 192"/>
                  <a:gd name="T38" fmla="*/ 186 w 271"/>
                  <a:gd name="T39" fmla="*/ 119 h 192"/>
                  <a:gd name="T40" fmla="*/ 175 w 271"/>
                  <a:gd name="T41" fmla="*/ 113 h 192"/>
                  <a:gd name="T42" fmla="*/ 165 w 271"/>
                  <a:gd name="T43" fmla="*/ 113 h 192"/>
                  <a:gd name="T44" fmla="*/ 161 w 271"/>
                  <a:gd name="T45" fmla="*/ 117 h 192"/>
                  <a:gd name="T46" fmla="*/ 157 w 271"/>
                  <a:gd name="T47" fmla="*/ 122 h 192"/>
                  <a:gd name="T48" fmla="*/ 157 w 271"/>
                  <a:gd name="T49" fmla="*/ 126 h 192"/>
                  <a:gd name="T50" fmla="*/ 157 w 271"/>
                  <a:gd name="T51" fmla="*/ 136 h 192"/>
                  <a:gd name="T52" fmla="*/ 152 w 271"/>
                  <a:gd name="T53" fmla="*/ 140 h 192"/>
                  <a:gd name="T54" fmla="*/ 152 w 271"/>
                  <a:gd name="T55" fmla="*/ 145 h 192"/>
                  <a:gd name="T56" fmla="*/ 154 w 271"/>
                  <a:gd name="T57" fmla="*/ 151 h 192"/>
                  <a:gd name="T58" fmla="*/ 150 w 271"/>
                  <a:gd name="T59" fmla="*/ 153 h 192"/>
                  <a:gd name="T60" fmla="*/ 146 w 271"/>
                  <a:gd name="T61" fmla="*/ 157 h 192"/>
                  <a:gd name="T62" fmla="*/ 146 w 271"/>
                  <a:gd name="T63" fmla="*/ 159 h 192"/>
                  <a:gd name="T64" fmla="*/ 136 w 271"/>
                  <a:gd name="T65" fmla="*/ 165 h 192"/>
                  <a:gd name="T66" fmla="*/ 129 w 271"/>
                  <a:gd name="T67" fmla="*/ 170 h 192"/>
                  <a:gd name="T68" fmla="*/ 132 w 271"/>
                  <a:gd name="T69" fmla="*/ 180 h 192"/>
                  <a:gd name="T70" fmla="*/ 132 w 271"/>
                  <a:gd name="T71" fmla="*/ 182 h 192"/>
                  <a:gd name="T72" fmla="*/ 129 w 271"/>
                  <a:gd name="T73" fmla="*/ 188 h 192"/>
                  <a:gd name="T74" fmla="*/ 123 w 271"/>
                  <a:gd name="T75" fmla="*/ 188 h 192"/>
                  <a:gd name="T76" fmla="*/ 73 w 271"/>
                  <a:gd name="T77" fmla="*/ 138 h 192"/>
                  <a:gd name="T78" fmla="*/ 36 w 271"/>
                  <a:gd name="T79" fmla="*/ 101 h 192"/>
                  <a:gd name="T80" fmla="*/ 0 w 271"/>
                  <a:gd name="T81" fmla="*/ 65 h 192"/>
                  <a:gd name="T82" fmla="*/ 2 w 271"/>
                  <a:gd name="T83" fmla="*/ 61 h 192"/>
                  <a:gd name="T84" fmla="*/ 6 w 271"/>
                  <a:gd name="T85" fmla="*/ 59 h 192"/>
                  <a:gd name="T86" fmla="*/ 12 w 271"/>
                  <a:gd name="T87" fmla="*/ 51 h 192"/>
                  <a:gd name="T88" fmla="*/ 15 w 271"/>
                  <a:gd name="T89" fmla="*/ 46 h 192"/>
                  <a:gd name="T90" fmla="*/ 19 w 271"/>
                  <a:gd name="T91" fmla="*/ 42 h 192"/>
                  <a:gd name="T92" fmla="*/ 19 w 271"/>
                  <a:gd name="T93" fmla="*/ 38 h 192"/>
                  <a:gd name="T94" fmla="*/ 21 w 271"/>
                  <a:gd name="T95" fmla="*/ 34 h 192"/>
                  <a:gd name="T96" fmla="*/ 27 w 271"/>
                  <a:gd name="T97" fmla="*/ 32 h 192"/>
                  <a:gd name="T98" fmla="*/ 31 w 271"/>
                  <a:gd name="T99" fmla="*/ 26 h 192"/>
                  <a:gd name="T100" fmla="*/ 31 w 271"/>
                  <a:gd name="T101" fmla="*/ 17 h 192"/>
                  <a:gd name="T102" fmla="*/ 35 w 271"/>
                  <a:gd name="T103" fmla="*/ 13 h 192"/>
                  <a:gd name="T104" fmla="*/ 38 w 271"/>
                  <a:gd name="T105" fmla="*/ 11 h 192"/>
                  <a:gd name="T106" fmla="*/ 42 w 271"/>
                  <a:gd name="T107" fmla="*/ 9 h 192"/>
                  <a:gd name="T108" fmla="*/ 56 w 271"/>
                  <a:gd name="T109" fmla="*/ 1 h 192"/>
                  <a:gd name="T110" fmla="*/ 63 w 271"/>
                  <a:gd name="T111" fmla="*/ 0 h 1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1"/>
                  <a:gd name="T169" fmla="*/ 0 h 192"/>
                  <a:gd name="T170" fmla="*/ 271 w 271"/>
                  <a:gd name="T171" fmla="*/ 192 h 1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1" h="192">
                    <a:moveTo>
                      <a:pt x="63" y="0"/>
                    </a:moveTo>
                    <a:lnTo>
                      <a:pt x="63" y="1"/>
                    </a:lnTo>
                    <a:lnTo>
                      <a:pt x="65" y="1"/>
                    </a:lnTo>
                    <a:lnTo>
                      <a:pt x="65" y="3"/>
                    </a:lnTo>
                    <a:lnTo>
                      <a:pt x="67" y="3"/>
                    </a:lnTo>
                    <a:lnTo>
                      <a:pt x="69" y="3"/>
                    </a:lnTo>
                    <a:lnTo>
                      <a:pt x="69" y="5"/>
                    </a:lnTo>
                    <a:lnTo>
                      <a:pt x="71" y="5"/>
                    </a:lnTo>
                    <a:lnTo>
                      <a:pt x="71" y="7"/>
                    </a:lnTo>
                    <a:lnTo>
                      <a:pt x="73" y="7"/>
                    </a:lnTo>
                    <a:lnTo>
                      <a:pt x="79" y="7"/>
                    </a:lnTo>
                    <a:lnTo>
                      <a:pt x="92" y="5"/>
                    </a:lnTo>
                    <a:lnTo>
                      <a:pt x="98" y="5"/>
                    </a:lnTo>
                    <a:lnTo>
                      <a:pt x="113" y="3"/>
                    </a:lnTo>
                    <a:lnTo>
                      <a:pt x="115" y="3"/>
                    </a:lnTo>
                    <a:lnTo>
                      <a:pt x="117" y="3"/>
                    </a:lnTo>
                    <a:lnTo>
                      <a:pt x="119" y="3"/>
                    </a:lnTo>
                    <a:lnTo>
                      <a:pt x="121" y="3"/>
                    </a:lnTo>
                    <a:lnTo>
                      <a:pt x="121" y="5"/>
                    </a:lnTo>
                    <a:lnTo>
                      <a:pt x="121" y="7"/>
                    </a:lnTo>
                    <a:lnTo>
                      <a:pt x="125" y="7"/>
                    </a:lnTo>
                    <a:lnTo>
                      <a:pt x="125" y="9"/>
                    </a:lnTo>
                    <a:lnTo>
                      <a:pt x="123" y="9"/>
                    </a:lnTo>
                    <a:lnTo>
                      <a:pt x="123" y="11"/>
                    </a:lnTo>
                    <a:lnTo>
                      <a:pt x="125" y="9"/>
                    </a:lnTo>
                    <a:lnTo>
                      <a:pt x="125" y="7"/>
                    </a:lnTo>
                    <a:lnTo>
                      <a:pt x="127" y="7"/>
                    </a:lnTo>
                    <a:lnTo>
                      <a:pt x="129" y="7"/>
                    </a:lnTo>
                    <a:lnTo>
                      <a:pt x="131" y="9"/>
                    </a:lnTo>
                    <a:lnTo>
                      <a:pt x="132" y="9"/>
                    </a:lnTo>
                    <a:lnTo>
                      <a:pt x="136" y="13"/>
                    </a:lnTo>
                    <a:lnTo>
                      <a:pt x="138" y="13"/>
                    </a:lnTo>
                    <a:lnTo>
                      <a:pt x="138" y="15"/>
                    </a:lnTo>
                    <a:lnTo>
                      <a:pt x="140" y="17"/>
                    </a:lnTo>
                    <a:lnTo>
                      <a:pt x="142" y="17"/>
                    </a:lnTo>
                    <a:lnTo>
                      <a:pt x="146" y="17"/>
                    </a:lnTo>
                    <a:lnTo>
                      <a:pt x="154" y="21"/>
                    </a:lnTo>
                    <a:lnTo>
                      <a:pt x="161" y="24"/>
                    </a:lnTo>
                    <a:lnTo>
                      <a:pt x="169" y="28"/>
                    </a:lnTo>
                    <a:lnTo>
                      <a:pt x="173" y="30"/>
                    </a:lnTo>
                    <a:lnTo>
                      <a:pt x="186" y="36"/>
                    </a:lnTo>
                    <a:lnTo>
                      <a:pt x="194" y="38"/>
                    </a:lnTo>
                    <a:lnTo>
                      <a:pt x="198" y="38"/>
                    </a:lnTo>
                    <a:lnTo>
                      <a:pt x="200" y="38"/>
                    </a:lnTo>
                    <a:lnTo>
                      <a:pt x="205" y="38"/>
                    </a:lnTo>
                    <a:lnTo>
                      <a:pt x="207" y="38"/>
                    </a:lnTo>
                    <a:lnTo>
                      <a:pt x="209" y="38"/>
                    </a:lnTo>
                    <a:lnTo>
                      <a:pt x="217" y="40"/>
                    </a:lnTo>
                    <a:lnTo>
                      <a:pt x="219" y="40"/>
                    </a:lnTo>
                    <a:lnTo>
                      <a:pt x="227" y="36"/>
                    </a:lnTo>
                    <a:lnTo>
                      <a:pt x="228" y="34"/>
                    </a:lnTo>
                    <a:lnTo>
                      <a:pt x="232" y="34"/>
                    </a:lnTo>
                    <a:lnTo>
                      <a:pt x="236" y="32"/>
                    </a:lnTo>
                    <a:lnTo>
                      <a:pt x="238" y="30"/>
                    </a:lnTo>
                    <a:lnTo>
                      <a:pt x="242" y="28"/>
                    </a:lnTo>
                    <a:lnTo>
                      <a:pt x="244" y="28"/>
                    </a:lnTo>
                    <a:lnTo>
                      <a:pt x="244" y="30"/>
                    </a:lnTo>
                    <a:lnTo>
                      <a:pt x="246" y="30"/>
                    </a:lnTo>
                    <a:lnTo>
                      <a:pt x="246" y="32"/>
                    </a:lnTo>
                    <a:lnTo>
                      <a:pt x="246" y="34"/>
                    </a:lnTo>
                    <a:lnTo>
                      <a:pt x="248" y="34"/>
                    </a:lnTo>
                    <a:lnTo>
                      <a:pt x="248" y="36"/>
                    </a:lnTo>
                    <a:lnTo>
                      <a:pt x="250" y="38"/>
                    </a:lnTo>
                    <a:lnTo>
                      <a:pt x="252" y="38"/>
                    </a:lnTo>
                    <a:lnTo>
                      <a:pt x="255" y="40"/>
                    </a:lnTo>
                    <a:lnTo>
                      <a:pt x="255" y="42"/>
                    </a:lnTo>
                    <a:lnTo>
                      <a:pt x="257" y="44"/>
                    </a:lnTo>
                    <a:lnTo>
                      <a:pt x="259" y="46"/>
                    </a:lnTo>
                    <a:lnTo>
                      <a:pt x="261" y="46"/>
                    </a:lnTo>
                    <a:lnTo>
                      <a:pt x="263" y="44"/>
                    </a:lnTo>
                    <a:lnTo>
                      <a:pt x="269" y="44"/>
                    </a:lnTo>
                    <a:lnTo>
                      <a:pt x="271" y="44"/>
                    </a:lnTo>
                    <a:lnTo>
                      <a:pt x="269" y="48"/>
                    </a:lnTo>
                    <a:lnTo>
                      <a:pt x="267" y="49"/>
                    </a:lnTo>
                    <a:lnTo>
                      <a:pt x="265" y="53"/>
                    </a:lnTo>
                    <a:lnTo>
                      <a:pt x="263" y="55"/>
                    </a:lnTo>
                    <a:lnTo>
                      <a:pt x="261" y="59"/>
                    </a:lnTo>
                    <a:lnTo>
                      <a:pt x="261" y="61"/>
                    </a:lnTo>
                    <a:lnTo>
                      <a:pt x="253" y="76"/>
                    </a:lnTo>
                    <a:lnTo>
                      <a:pt x="252" y="80"/>
                    </a:lnTo>
                    <a:lnTo>
                      <a:pt x="250" y="82"/>
                    </a:lnTo>
                    <a:lnTo>
                      <a:pt x="248" y="86"/>
                    </a:lnTo>
                    <a:lnTo>
                      <a:pt x="246" y="90"/>
                    </a:lnTo>
                    <a:lnTo>
                      <a:pt x="244" y="94"/>
                    </a:lnTo>
                    <a:lnTo>
                      <a:pt x="221" y="97"/>
                    </a:lnTo>
                    <a:lnTo>
                      <a:pt x="207" y="97"/>
                    </a:lnTo>
                    <a:lnTo>
                      <a:pt x="207" y="99"/>
                    </a:lnTo>
                    <a:lnTo>
                      <a:pt x="209" y="99"/>
                    </a:lnTo>
                    <a:lnTo>
                      <a:pt x="209" y="101"/>
                    </a:lnTo>
                    <a:lnTo>
                      <a:pt x="209" y="103"/>
                    </a:lnTo>
                    <a:lnTo>
                      <a:pt x="207" y="105"/>
                    </a:lnTo>
                    <a:lnTo>
                      <a:pt x="205" y="107"/>
                    </a:lnTo>
                    <a:lnTo>
                      <a:pt x="204" y="109"/>
                    </a:lnTo>
                    <a:lnTo>
                      <a:pt x="202" y="109"/>
                    </a:lnTo>
                    <a:lnTo>
                      <a:pt x="200" y="113"/>
                    </a:lnTo>
                    <a:lnTo>
                      <a:pt x="198" y="115"/>
                    </a:lnTo>
                    <a:lnTo>
                      <a:pt x="198" y="117"/>
                    </a:lnTo>
                    <a:lnTo>
                      <a:pt x="196" y="119"/>
                    </a:lnTo>
                    <a:lnTo>
                      <a:pt x="194" y="120"/>
                    </a:lnTo>
                    <a:lnTo>
                      <a:pt x="194" y="122"/>
                    </a:lnTo>
                    <a:lnTo>
                      <a:pt x="190" y="120"/>
                    </a:lnTo>
                    <a:lnTo>
                      <a:pt x="188" y="119"/>
                    </a:lnTo>
                    <a:lnTo>
                      <a:pt x="186" y="119"/>
                    </a:lnTo>
                    <a:lnTo>
                      <a:pt x="182" y="119"/>
                    </a:lnTo>
                    <a:lnTo>
                      <a:pt x="182" y="117"/>
                    </a:lnTo>
                    <a:lnTo>
                      <a:pt x="177" y="115"/>
                    </a:lnTo>
                    <a:lnTo>
                      <a:pt x="175" y="115"/>
                    </a:lnTo>
                    <a:lnTo>
                      <a:pt x="175" y="113"/>
                    </a:lnTo>
                    <a:lnTo>
                      <a:pt x="173" y="113"/>
                    </a:lnTo>
                    <a:lnTo>
                      <a:pt x="171" y="111"/>
                    </a:lnTo>
                    <a:lnTo>
                      <a:pt x="169" y="111"/>
                    </a:lnTo>
                    <a:lnTo>
                      <a:pt x="167" y="111"/>
                    </a:lnTo>
                    <a:lnTo>
                      <a:pt x="165" y="113"/>
                    </a:lnTo>
                    <a:lnTo>
                      <a:pt x="165" y="115"/>
                    </a:lnTo>
                    <a:lnTo>
                      <a:pt x="163" y="117"/>
                    </a:lnTo>
                    <a:lnTo>
                      <a:pt x="161" y="117"/>
                    </a:lnTo>
                    <a:lnTo>
                      <a:pt x="159" y="119"/>
                    </a:lnTo>
                    <a:lnTo>
                      <a:pt x="159" y="120"/>
                    </a:lnTo>
                    <a:lnTo>
                      <a:pt x="157" y="119"/>
                    </a:lnTo>
                    <a:lnTo>
                      <a:pt x="157" y="120"/>
                    </a:lnTo>
                    <a:lnTo>
                      <a:pt x="157" y="122"/>
                    </a:lnTo>
                    <a:lnTo>
                      <a:pt x="157" y="124"/>
                    </a:lnTo>
                    <a:lnTo>
                      <a:pt x="159" y="126"/>
                    </a:lnTo>
                    <a:lnTo>
                      <a:pt x="159" y="128"/>
                    </a:lnTo>
                    <a:lnTo>
                      <a:pt x="157" y="126"/>
                    </a:lnTo>
                    <a:lnTo>
                      <a:pt x="156" y="126"/>
                    </a:lnTo>
                    <a:lnTo>
                      <a:pt x="154" y="130"/>
                    </a:lnTo>
                    <a:lnTo>
                      <a:pt x="154" y="132"/>
                    </a:lnTo>
                    <a:lnTo>
                      <a:pt x="154" y="136"/>
                    </a:lnTo>
                    <a:lnTo>
                      <a:pt x="156" y="136"/>
                    </a:lnTo>
                    <a:lnTo>
                      <a:pt x="156" y="134"/>
                    </a:lnTo>
                    <a:lnTo>
                      <a:pt x="157" y="136"/>
                    </a:lnTo>
                    <a:lnTo>
                      <a:pt x="156" y="138"/>
                    </a:lnTo>
                    <a:lnTo>
                      <a:pt x="154" y="138"/>
                    </a:lnTo>
                    <a:lnTo>
                      <a:pt x="152" y="140"/>
                    </a:lnTo>
                    <a:lnTo>
                      <a:pt x="154" y="140"/>
                    </a:lnTo>
                    <a:lnTo>
                      <a:pt x="154" y="142"/>
                    </a:lnTo>
                    <a:lnTo>
                      <a:pt x="152" y="144"/>
                    </a:lnTo>
                    <a:lnTo>
                      <a:pt x="152" y="145"/>
                    </a:lnTo>
                    <a:lnTo>
                      <a:pt x="154" y="145"/>
                    </a:lnTo>
                    <a:lnTo>
                      <a:pt x="154" y="144"/>
                    </a:lnTo>
                    <a:lnTo>
                      <a:pt x="154" y="145"/>
                    </a:lnTo>
                    <a:lnTo>
                      <a:pt x="154" y="147"/>
                    </a:lnTo>
                    <a:lnTo>
                      <a:pt x="154" y="149"/>
                    </a:lnTo>
                    <a:lnTo>
                      <a:pt x="154" y="151"/>
                    </a:lnTo>
                    <a:lnTo>
                      <a:pt x="152" y="151"/>
                    </a:lnTo>
                    <a:lnTo>
                      <a:pt x="152" y="153"/>
                    </a:lnTo>
                    <a:lnTo>
                      <a:pt x="150" y="153"/>
                    </a:lnTo>
                    <a:lnTo>
                      <a:pt x="148" y="153"/>
                    </a:lnTo>
                    <a:lnTo>
                      <a:pt x="146" y="153"/>
                    </a:lnTo>
                    <a:lnTo>
                      <a:pt x="146" y="155"/>
                    </a:lnTo>
                    <a:lnTo>
                      <a:pt x="146" y="157"/>
                    </a:lnTo>
                    <a:lnTo>
                      <a:pt x="148" y="157"/>
                    </a:lnTo>
                    <a:lnTo>
                      <a:pt x="146" y="159"/>
                    </a:lnTo>
                    <a:lnTo>
                      <a:pt x="146" y="161"/>
                    </a:lnTo>
                    <a:lnTo>
                      <a:pt x="144" y="163"/>
                    </a:lnTo>
                    <a:lnTo>
                      <a:pt x="140" y="161"/>
                    </a:lnTo>
                    <a:lnTo>
                      <a:pt x="140" y="163"/>
                    </a:lnTo>
                    <a:lnTo>
                      <a:pt x="138" y="163"/>
                    </a:lnTo>
                    <a:lnTo>
                      <a:pt x="136" y="165"/>
                    </a:lnTo>
                    <a:lnTo>
                      <a:pt x="134" y="167"/>
                    </a:lnTo>
                    <a:lnTo>
                      <a:pt x="132" y="167"/>
                    </a:lnTo>
                    <a:lnTo>
                      <a:pt x="131" y="167"/>
                    </a:lnTo>
                    <a:lnTo>
                      <a:pt x="129" y="168"/>
                    </a:lnTo>
                    <a:lnTo>
                      <a:pt x="129" y="170"/>
                    </a:lnTo>
                    <a:lnTo>
                      <a:pt x="129" y="172"/>
                    </a:lnTo>
                    <a:lnTo>
                      <a:pt x="131" y="172"/>
                    </a:lnTo>
                    <a:lnTo>
                      <a:pt x="131" y="174"/>
                    </a:lnTo>
                    <a:lnTo>
                      <a:pt x="132" y="176"/>
                    </a:lnTo>
                    <a:lnTo>
                      <a:pt x="132" y="178"/>
                    </a:lnTo>
                    <a:lnTo>
                      <a:pt x="132" y="180"/>
                    </a:lnTo>
                    <a:lnTo>
                      <a:pt x="134" y="182"/>
                    </a:lnTo>
                    <a:lnTo>
                      <a:pt x="132" y="182"/>
                    </a:lnTo>
                    <a:lnTo>
                      <a:pt x="131" y="182"/>
                    </a:lnTo>
                    <a:lnTo>
                      <a:pt x="129" y="184"/>
                    </a:lnTo>
                    <a:lnTo>
                      <a:pt x="127" y="184"/>
                    </a:lnTo>
                    <a:lnTo>
                      <a:pt x="127" y="186"/>
                    </a:lnTo>
                    <a:lnTo>
                      <a:pt x="129" y="188"/>
                    </a:lnTo>
                    <a:lnTo>
                      <a:pt x="127" y="190"/>
                    </a:lnTo>
                    <a:lnTo>
                      <a:pt x="127" y="192"/>
                    </a:lnTo>
                    <a:lnTo>
                      <a:pt x="125" y="192"/>
                    </a:lnTo>
                    <a:lnTo>
                      <a:pt x="123" y="188"/>
                    </a:lnTo>
                    <a:lnTo>
                      <a:pt x="109" y="176"/>
                    </a:lnTo>
                    <a:lnTo>
                      <a:pt x="108" y="174"/>
                    </a:lnTo>
                    <a:lnTo>
                      <a:pt x="100" y="167"/>
                    </a:lnTo>
                    <a:lnTo>
                      <a:pt x="84" y="151"/>
                    </a:lnTo>
                    <a:lnTo>
                      <a:pt x="81" y="147"/>
                    </a:lnTo>
                    <a:lnTo>
                      <a:pt x="73" y="138"/>
                    </a:lnTo>
                    <a:lnTo>
                      <a:pt x="60" y="124"/>
                    </a:lnTo>
                    <a:lnTo>
                      <a:pt x="58" y="124"/>
                    </a:lnTo>
                    <a:lnTo>
                      <a:pt x="54" y="119"/>
                    </a:lnTo>
                    <a:lnTo>
                      <a:pt x="46" y="113"/>
                    </a:lnTo>
                    <a:lnTo>
                      <a:pt x="42" y="107"/>
                    </a:lnTo>
                    <a:lnTo>
                      <a:pt x="36" y="101"/>
                    </a:lnTo>
                    <a:lnTo>
                      <a:pt x="31" y="96"/>
                    </a:lnTo>
                    <a:lnTo>
                      <a:pt x="25" y="90"/>
                    </a:lnTo>
                    <a:lnTo>
                      <a:pt x="19" y="84"/>
                    </a:lnTo>
                    <a:lnTo>
                      <a:pt x="10" y="74"/>
                    </a:lnTo>
                    <a:lnTo>
                      <a:pt x="8" y="74"/>
                    </a:lnTo>
                    <a:lnTo>
                      <a:pt x="0" y="65"/>
                    </a:lnTo>
                    <a:lnTo>
                      <a:pt x="0" y="63"/>
                    </a:lnTo>
                    <a:lnTo>
                      <a:pt x="2" y="61"/>
                    </a:lnTo>
                    <a:lnTo>
                      <a:pt x="2" y="63"/>
                    </a:lnTo>
                    <a:lnTo>
                      <a:pt x="4" y="61"/>
                    </a:lnTo>
                    <a:lnTo>
                      <a:pt x="4" y="59"/>
                    </a:lnTo>
                    <a:lnTo>
                      <a:pt x="6" y="59"/>
                    </a:lnTo>
                    <a:lnTo>
                      <a:pt x="8" y="61"/>
                    </a:lnTo>
                    <a:lnTo>
                      <a:pt x="10" y="59"/>
                    </a:lnTo>
                    <a:lnTo>
                      <a:pt x="12" y="57"/>
                    </a:lnTo>
                    <a:lnTo>
                      <a:pt x="10" y="55"/>
                    </a:lnTo>
                    <a:lnTo>
                      <a:pt x="10" y="53"/>
                    </a:lnTo>
                    <a:lnTo>
                      <a:pt x="12" y="51"/>
                    </a:lnTo>
                    <a:lnTo>
                      <a:pt x="12" y="49"/>
                    </a:lnTo>
                    <a:lnTo>
                      <a:pt x="13" y="48"/>
                    </a:lnTo>
                    <a:lnTo>
                      <a:pt x="13" y="46"/>
                    </a:lnTo>
                    <a:lnTo>
                      <a:pt x="15" y="46"/>
                    </a:lnTo>
                    <a:lnTo>
                      <a:pt x="19" y="46"/>
                    </a:lnTo>
                    <a:lnTo>
                      <a:pt x="17" y="46"/>
                    </a:lnTo>
                    <a:lnTo>
                      <a:pt x="19" y="44"/>
                    </a:lnTo>
                    <a:lnTo>
                      <a:pt x="19" y="42"/>
                    </a:lnTo>
                    <a:lnTo>
                      <a:pt x="21" y="42"/>
                    </a:lnTo>
                    <a:lnTo>
                      <a:pt x="19" y="38"/>
                    </a:lnTo>
                    <a:lnTo>
                      <a:pt x="19" y="36"/>
                    </a:lnTo>
                    <a:lnTo>
                      <a:pt x="17" y="36"/>
                    </a:lnTo>
                    <a:lnTo>
                      <a:pt x="19" y="34"/>
                    </a:lnTo>
                    <a:lnTo>
                      <a:pt x="21" y="34"/>
                    </a:lnTo>
                    <a:lnTo>
                      <a:pt x="21" y="32"/>
                    </a:lnTo>
                    <a:lnTo>
                      <a:pt x="25" y="30"/>
                    </a:lnTo>
                    <a:lnTo>
                      <a:pt x="27" y="30"/>
                    </a:lnTo>
                    <a:lnTo>
                      <a:pt x="27" y="32"/>
                    </a:lnTo>
                    <a:lnTo>
                      <a:pt x="29" y="32"/>
                    </a:lnTo>
                    <a:lnTo>
                      <a:pt x="29" y="30"/>
                    </a:lnTo>
                    <a:lnTo>
                      <a:pt x="31" y="30"/>
                    </a:lnTo>
                    <a:lnTo>
                      <a:pt x="31" y="28"/>
                    </a:lnTo>
                    <a:lnTo>
                      <a:pt x="31" y="26"/>
                    </a:lnTo>
                    <a:lnTo>
                      <a:pt x="31" y="24"/>
                    </a:lnTo>
                    <a:lnTo>
                      <a:pt x="29" y="23"/>
                    </a:lnTo>
                    <a:lnTo>
                      <a:pt x="31" y="21"/>
                    </a:lnTo>
                    <a:lnTo>
                      <a:pt x="29" y="19"/>
                    </a:lnTo>
                    <a:lnTo>
                      <a:pt x="31" y="19"/>
                    </a:lnTo>
                    <a:lnTo>
                      <a:pt x="31" y="17"/>
                    </a:lnTo>
                    <a:lnTo>
                      <a:pt x="31" y="15"/>
                    </a:lnTo>
                    <a:lnTo>
                      <a:pt x="33" y="13"/>
                    </a:lnTo>
                    <a:lnTo>
                      <a:pt x="35" y="13"/>
                    </a:lnTo>
                    <a:lnTo>
                      <a:pt x="35" y="11"/>
                    </a:lnTo>
                    <a:lnTo>
                      <a:pt x="36" y="11"/>
                    </a:lnTo>
                    <a:lnTo>
                      <a:pt x="38" y="11"/>
                    </a:lnTo>
                    <a:lnTo>
                      <a:pt x="40" y="11"/>
                    </a:lnTo>
                    <a:lnTo>
                      <a:pt x="40" y="9"/>
                    </a:lnTo>
                    <a:lnTo>
                      <a:pt x="42" y="9"/>
                    </a:lnTo>
                    <a:lnTo>
                      <a:pt x="46" y="9"/>
                    </a:lnTo>
                    <a:lnTo>
                      <a:pt x="48" y="9"/>
                    </a:lnTo>
                    <a:lnTo>
                      <a:pt x="50" y="7"/>
                    </a:lnTo>
                    <a:lnTo>
                      <a:pt x="54" y="5"/>
                    </a:lnTo>
                    <a:lnTo>
                      <a:pt x="54" y="3"/>
                    </a:lnTo>
                    <a:lnTo>
                      <a:pt x="56" y="1"/>
                    </a:lnTo>
                    <a:lnTo>
                      <a:pt x="58" y="1"/>
                    </a:lnTo>
                    <a:lnTo>
                      <a:pt x="60" y="0"/>
                    </a:lnTo>
                    <a:lnTo>
                      <a:pt x="61" y="0"/>
                    </a:lnTo>
                    <a:lnTo>
                      <a:pt x="63" y="0"/>
                    </a:lnTo>
                    <a:close/>
                  </a:path>
                </a:pathLst>
              </a:custGeom>
              <a:solidFill>
                <a:srgbClr val="664830"/>
              </a:solidFill>
              <a:ln w="6350">
                <a:solidFill>
                  <a:srgbClr val="E1E1E1"/>
                </a:solidFill>
                <a:prstDash val="solid"/>
                <a:round/>
                <a:headEnd/>
                <a:tailEnd/>
              </a:ln>
            </p:spPr>
            <p:txBody>
              <a:bodyPr/>
              <a:lstStyle/>
              <a:p>
                <a:endParaRPr lang="en-US"/>
              </a:p>
            </p:txBody>
          </p:sp>
          <p:sp>
            <p:nvSpPr>
              <p:cNvPr id="38056" name="Freeform 140"/>
              <p:cNvSpPr>
                <a:spLocks/>
              </p:cNvSpPr>
              <p:nvPr/>
            </p:nvSpPr>
            <p:spPr bwMode="auto">
              <a:xfrm>
                <a:off x="3344" y="2143"/>
                <a:ext cx="246" cy="221"/>
              </a:xfrm>
              <a:custGeom>
                <a:avLst/>
                <a:gdLst>
                  <a:gd name="T0" fmla="*/ 119 w 246"/>
                  <a:gd name="T1" fmla="*/ 21 h 221"/>
                  <a:gd name="T2" fmla="*/ 152 w 246"/>
                  <a:gd name="T3" fmla="*/ 40 h 221"/>
                  <a:gd name="T4" fmla="*/ 171 w 246"/>
                  <a:gd name="T5" fmla="*/ 57 h 221"/>
                  <a:gd name="T6" fmla="*/ 165 w 246"/>
                  <a:gd name="T7" fmla="*/ 65 h 221"/>
                  <a:gd name="T8" fmla="*/ 158 w 246"/>
                  <a:gd name="T9" fmla="*/ 69 h 221"/>
                  <a:gd name="T10" fmla="*/ 154 w 246"/>
                  <a:gd name="T11" fmla="*/ 75 h 221"/>
                  <a:gd name="T12" fmla="*/ 150 w 246"/>
                  <a:gd name="T13" fmla="*/ 84 h 221"/>
                  <a:gd name="T14" fmla="*/ 146 w 246"/>
                  <a:gd name="T15" fmla="*/ 94 h 221"/>
                  <a:gd name="T16" fmla="*/ 146 w 246"/>
                  <a:gd name="T17" fmla="*/ 98 h 221"/>
                  <a:gd name="T18" fmla="*/ 154 w 246"/>
                  <a:gd name="T19" fmla="*/ 103 h 221"/>
                  <a:gd name="T20" fmla="*/ 160 w 246"/>
                  <a:gd name="T21" fmla="*/ 109 h 221"/>
                  <a:gd name="T22" fmla="*/ 160 w 246"/>
                  <a:gd name="T23" fmla="*/ 115 h 221"/>
                  <a:gd name="T24" fmla="*/ 160 w 246"/>
                  <a:gd name="T25" fmla="*/ 121 h 221"/>
                  <a:gd name="T26" fmla="*/ 152 w 246"/>
                  <a:gd name="T27" fmla="*/ 134 h 221"/>
                  <a:gd name="T28" fmla="*/ 162 w 246"/>
                  <a:gd name="T29" fmla="*/ 148 h 221"/>
                  <a:gd name="T30" fmla="*/ 196 w 246"/>
                  <a:gd name="T31" fmla="*/ 165 h 221"/>
                  <a:gd name="T32" fmla="*/ 215 w 246"/>
                  <a:gd name="T33" fmla="*/ 163 h 221"/>
                  <a:gd name="T34" fmla="*/ 242 w 246"/>
                  <a:gd name="T35" fmla="*/ 178 h 221"/>
                  <a:gd name="T36" fmla="*/ 237 w 246"/>
                  <a:gd name="T37" fmla="*/ 184 h 221"/>
                  <a:gd name="T38" fmla="*/ 235 w 246"/>
                  <a:gd name="T39" fmla="*/ 194 h 221"/>
                  <a:gd name="T40" fmla="*/ 212 w 246"/>
                  <a:gd name="T41" fmla="*/ 201 h 221"/>
                  <a:gd name="T42" fmla="*/ 179 w 246"/>
                  <a:gd name="T43" fmla="*/ 205 h 221"/>
                  <a:gd name="T44" fmla="*/ 156 w 246"/>
                  <a:gd name="T45" fmla="*/ 217 h 221"/>
                  <a:gd name="T46" fmla="*/ 119 w 246"/>
                  <a:gd name="T47" fmla="*/ 217 h 221"/>
                  <a:gd name="T48" fmla="*/ 123 w 246"/>
                  <a:gd name="T49" fmla="*/ 213 h 221"/>
                  <a:gd name="T50" fmla="*/ 127 w 246"/>
                  <a:gd name="T51" fmla="*/ 215 h 221"/>
                  <a:gd name="T52" fmla="*/ 110 w 246"/>
                  <a:gd name="T53" fmla="*/ 211 h 221"/>
                  <a:gd name="T54" fmla="*/ 112 w 246"/>
                  <a:gd name="T55" fmla="*/ 142 h 221"/>
                  <a:gd name="T56" fmla="*/ 110 w 246"/>
                  <a:gd name="T57" fmla="*/ 132 h 221"/>
                  <a:gd name="T58" fmla="*/ 106 w 246"/>
                  <a:gd name="T59" fmla="*/ 123 h 221"/>
                  <a:gd name="T60" fmla="*/ 100 w 246"/>
                  <a:gd name="T61" fmla="*/ 128 h 221"/>
                  <a:gd name="T62" fmla="*/ 96 w 246"/>
                  <a:gd name="T63" fmla="*/ 128 h 221"/>
                  <a:gd name="T64" fmla="*/ 89 w 246"/>
                  <a:gd name="T65" fmla="*/ 130 h 221"/>
                  <a:gd name="T66" fmla="*/ 87 w 246"/>
                  <a:gd name="T67" fmla="*/ 126 h 221"/>
                  <a:gd name="T68" fmla="*/ 85 w 246"/>
                  <a:gd name="T69" fmla="*/ 121 h 221"/>
                  <a:gd name="T70" fmla="*/ 56 w 246"/>
                  <a:gd name="T71" fmla="*/ 103 h 221"/>
                  <a:gd name="T72" fmla="*/ 20 w 246"/>
                  <a:gd name="T73" fmla="*/ 82 h 221"/>
                  <a:gd name="T74" fmla="*/ 8 w 246"/>
                  <a:gd name="T75" fmla="*/ 73 h 221"/>
                  <a:gd name="T76" fmla="*/ 4 w 246"/>
                  <a:gd name="T77" fmla="*/ 65 h 221"/>
                  <a:gd name="T78" fmla="*/ 14 w 246"/>
                  <a:gd name="T79" fmla="*/ 59 h 221"/>
                  <a:gd name="T80" fmla="*/ 14 w 246"/>
                  <a:gd name="T81" fmla="*/ 54 h 221"/>
                  <a:gd name="T82" fmla="*/ 8 w 246"/>
                  <a:gd name="T83" fmla="*/ 46 h 221"/>
                  <a:gd name="T84" fmla="*/ 8 w 246"/>
                  <a:gd name="T85" fmla="*/ 42 h 221"/>
                  <a:gd name="T86" fmla="*/ 12 w 246"/>
                  <a:gd name="T87" fmla="*/ 36 h 221"/>
                  <a:gd name="T88" fmla="*/ 16 w 246"/>
                  <a:gd name="T89" fmla="*/ 32 h 221"/>
                  <a:gd name="T90" fmla="*/ 20 w 246"/>
                  <a:gd name="T91" fmla="*/ 30 h 221"/>
                  <a:gd name="T92" fmla="*/ 23 w 246"/>
                  <a:gd name="T93" fmla="*/ 29 h 221"/>
                  <a:gd name="T94" fmla="*/ 33 w 246"/>
                  <a:gd name="T95" fmla="*/ 30 h 221"/>
                  <a:gd name="T96" fmla="*/ 43 w 246"/>
                  <a:gd name="T97" fmla="*/ 25 h 221"/>
                  <a:gd name="T98" fmla="*/ 60 w 246"/>
                  <a:gd name="T99" fmla="*/ 19 h 221"/>
                  <a:gd name="T100" fmla="*/ 62 w 246"/>
                  <a:gd name="T101" fmla="*/ 23 h 221"/>
                  <a:gd name="T102" fmla="*/ 64 w 246"/>
                  <a:gd name="T103" fmla="*/ 25 h 221"/>
                  <a:gd name="T104" fmla="*/ 69 w 246"/>
                  <a:gd name="T105" fmla="*/ 15 h 221"/>
                  <a:gd name="T106" fmla="*/ 69 w 246"/>
                  <a:gd name="T107" fmla="*/ 13 h 221"/>
                  <a:gd name="T108" fmla="*/ 71 w 246"/>
                  <a:gd name="T109" fmla="*/ 7 h 221"/>
                  <a:gd name="T110" fmla="*/ 81 w 246"/>
                  <a:gd name="T111" fmla="*/ 6 h 221"/>
                  <a:gd name="T112" fmla="*/ 83 w 246"/>
                  <a:gd name="T113" fmla="*/ 0 h 2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6"/>
                  <a:gd name="T172" fmla="*/ 0 h 221"/>
                  <a:gd name="T173" fmla="*/ 246 w 246"/>
                  <a:gd name="T174" fmla="*/ 221 h 2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6" h="221">
                    <a:moveTo>
                      <a:pt x="83" y="0"/>
                    </a:moveTo>
                    <a:lnTo>
                      <a:pt x="83" y="0"/>
                    </a:lnTo>
                    <a:lnTo>
                      <a:pt x="96" y="7"/>
                    </a:lnTo>
                    <a:lnTo>
                      <a:pt x="110" y="15"/>
                    </a:lnTo>
                    <a:lnTo>
                      <a:pt x="116" y="19"/>
                    </a:lnTo>
                    <a:lnTo>
                      <a:pt x="119" y="21"/>
                    </a:lnTo>
                    <a:lnTo>
                      <a:pt x="123" y="25"/>
                    </a:lnTo>
                    <a:lnTo>
                      <a:pt x="127" y="27"/>
                    </a:lnTo>
                    <a:lnTo>
                      <a:pt x="141" y="34"/>
                    </a:lnTo>
                    <a:lnTo>
                      <a:pt x="144" y="36"/>
                    </a:lnTo>
                    <a:lnTo>
                      <a:pt x="152" y="40"/>
                    </a:lnTo>
                    <a:lnTo>
                      <a:pt x="154" y="42"/>
                    </a:lnTo>
                    <a:lnTo>
                      <a:pt x="158" y="46"/>
                    </a:lnTo>
                    <a:lnTo>
                      <a:pt x="160" y="48"/>
                    </a:lnTo>
                    <a:lnTo>
                      <a:pt x="171" y="57"/>
                    </a:lnTo>
                    <a:lnTo>
                      <a:pt x="169" y="59"/>
                    </a:lnTo>
                    <a:lnTo>
                      <a:pt x="169" y="61"/>
                    </a:lnTo>
                    <a:lnTo>
                      <a:pt x="169" y="63"/>
                    </a:lnTo>
                    <a:lnTo>
                      <a:pt x="167" y="65"/>
                    </a:lnTo>
                    <a:lnTo>
                      <a:pt x="165" y="65"/>
                    </a:lnTo>
                    <a:lnTo>
                      <a:pt x="164" y="65"/>
                    </a:lnTo>
                    <a:lnTo>
                      <a:pt x="160" y="67"/>
                    </a:lnTo>
                    <a:lnTo>
                      <a:pt x="158" y="69"/>
                    </a:lnTo>
                    <a:lnTo>
                      <a:pt x="158" y="71"/>
                    </a:lnTo>
                    <a:lnTo>
                      <a:pt x="158" y="73"/>
                    </a:lnTo>
                    <a:lnTo>
                      <a:pt x="156" y="75"/>
                    </a:lnTo>
                    <a:lnTo>
                      <a:pt x="154" y="75"/>
                    </a:lnTo>
                    <a:lnTo>
                      <a:pt x="152" y="77"/>
                    </a:lnTo>
                    <a:lnTo>
                      <a:pt x="150" y="84"/>
                    </a:lnTo>
                    <a:lnTo>
                      <a:pt x="150" y="86"/>
                    </a:lnTo>
                    <a:lnTo>
                      <a:pt x="150" y="88"/>
                    </a:lnTo>
                    <a:lnTo>
                      <a:pt x="150" y="92"/>
                    </a:lnTo>
                    <a:lnTo>
                      <a:pt x="148" y="94"/>
                    </a:lnTo>
                    <a:lnTo>
                      <a:pt x="146" y="94"/>
                    </a:lnTo>
                    <a:lnTo>
                      <a:pt x="144" y="94"/>
                    </a:lnTo>
                    <a:lnTo>
                      <a:pt x="146" y="96"/>
                    </a:lnTo>
                    <a:lnTo>
                      <a:pt x="146" y="98"/>
                    </a:lnTo>
                    <a:lnTo>
                      <a:pt x="148" y="100"/>
                    </a:lnTo>
                    <a:lnTo>
                      <a:pt x="148" y="102"/>
                    </a:lnTo>
                    <a:lnTo>
                      <a:pt x="150" y="103"/>
                    </a:lnTo>
                    <a:lnTo>
                      <a:pt x="152" y="103"/>
                    </a:lnTo>
                    <a:lnTo>
                      <a:pt x="154" y="103"/>
                    </a:lnTo>
                    <a:lnTo>
                      <a:pt x="156" y="103"/>
                    </a:lnTo>
                    <a:lnTo>
                      <a:pt x="156" y="105"/>
                    </a:lnTo>
                    <a:lnTo>
                      <a:pt x="160" y="107"/>
                    </a:lnTo>
                    <a:lnTo>
                      <a:pt x="160" y="109"/>
                    </a:lnTo>
                    <a:lnTo>
                      <a:pt x="160" y="111"/>
                    </a:lnTo>
                    <a:lnTo>
                      <a:pt x="160" y="113"/>
                    </a:lnTo>
                    <a:lnTo>
                      <a:pt x="160" y="115"/>
                    </a:lnTo>
                    <a:lnTo>
                      <a:pt x="160" y="117"/>
                    </a:lnTo>
                    <a:lnTo>
                      <a:pt x="160" y="119"/>
                    </a:lnTo>
                    <a:lnTo>
                      <a:pt x="162" y="121"/>
                    </a:lnTo>
                    <a:lnTo>
                      <a:pt x="160" y="121"/>
                    </a:lnTo>
                    <a:lnTo>
                      <a:pt x="160" y="125"/>
                    </a:lnTo>
                    <a:lnTo>
                      <a:pt x="160" y="126"/>
                    </a:lnTo>
                    <a:lnTo>
                      <a:pt x="158" y="126"/>
                    </a:lnTo>
                    <a:lnTo>
                      <a:pt x="156" y="130"/>
                    </a:lnTo>
                    <a:lnTo>
                      <a:pt x="152" y="134"/>
                    </a:lnTo>
                    <a:lnTo>
                      <a:pt x="154" y="136"/>
                    </a:lnTo>
                    <a:lnTo>
                      <a:pt x="154" y="138"/>
                    </a:lnTo>
                    <a:lnTo>
                      <a:pt x="156" y="140"/>
                    </a:lnTo>
                    <a:lnTo>
                      <a:pt x="158" y="142"/>
                    </a:lnTo>
                    <a:lnTo>
                      <a:pt x="162" y="148"/>
                    </a:lnTo>
                    <a:lnTo>
                      <a:pt x="169" y="153"/>
                    </a:lnTo>
                    <a:lnTo>
                      <a:pt x="173" y="155"/>
                    </a:lnTo>
                    <a:lnTo>
                      <a:pt x="181" y="159"/>
                    </a:lnTo>
                    <a:lnTo>
                      <a:pt x="190" y="163"/>
                    </a:lnTo>
                    <a:lnTo>
                      <a:pt x="194" y="165"/>
                    </a:lnTo>
                    <a:lnTo>
                      <a:pt x="196" y="165"/>
                    </a:lnTo>
                    <a:lnTo>
                      <a:pt x="198" y="165"/>
                    </a:lnTo>
                    <a:lnTo>
                      <a:pt x="200" y="165"/>
                    </a:lnTo>
                    <a:lnTo>
                      <a:pt x="208" y="165"/>
                    </a:lnTo>
                    <a:lnTo>
                      <a:pt x="210" y="165"/>
                    </a:lnTo>
                    <a:lnTo>
                      <a:pt x="212" y="165"/>
                    </a:lnTo>
                    <a:lnTo>
                      <a:pt x="215" y="163"/>
                    </a:lnTo>
                    <a:lnTo>
                      <a:pt x="227" y="153"/>
                    </a:lnTo>
                    <a:lnTo>
                      <a:pt x="244" y="169"/>
                    </a:lnTo>
                    <a:lnTo>
                      <a:pt x="246" y="171"/>
                    </a:lnTo>
                    <a:lnTo>
                      <a:pt x="242" y="176"/>
                    </a:lnTo>
                    <a:lnTo>
                      <a:pt x="242" y="178"/>
                    </a:lnTo>
                    <a:lnTo>
                      <a:pt x="242" y="180"/>
                    </a:lnTo>
                    <a:lnTo>
                      <a:pt x="240" y="180"/>
                    </a:lnTo>
                    <a:lnTo>
                      <a:pt x="238" y="182"/>
                    </a:lnTo>
                    <a:lnTo>
                      <a:pt x="237" y="182"/>
                    </a:lnTo>
                    <a:lnTo>
                      <a:pt x="237" y="184"/>
                    </a:lnTo>
                    <a:lnTo>
                      <a:pt x="237" y="186"/>
                    </a:lnTo>
                    <a:lnTo>
                      <a:pt x="235" y="190"/>
                    </a:lnTo>
                    <a:lnTo>
                      <a:pt x="235" y="192"/>
                    </a:lnTo>
                    <a:lnTo>
                      <a:pt x="235" y="194"/>
                    </a:lnTo>
                    <a:lnTo>
                      <a:pt x="229" y="196"/>
                    </a:lnTo>
                    <a:lnTo>
                      <a:pt x="215" y="203"/>
                    </a:lnTo>
                    <a:lnTo>
                      <a:pt x="213" y="203"/>
                    </a:lnTo>
                    <a:lnTo>
                      <a:pt x="212" y="201"/>
                    </a:lnTo>
                    <a:lnTo>
                      <a:pt x="212" y="203"/>
                    </a:lnTo>
                    <a:lnTo>
                      <a:pt x="208" y="203"/>
                    </a:lnTo>
                    <a:lnTo>
                      <a:pt x="206" y="203"/>
                    </a:lnTo>
                    <a:lnTo>
                      <a:pt x="190" y="203"/>
                    </a:lnTo>
                    <a:lnTo>
                      <a:pt x="177" y="205"/>
                    </a:lnTo>
                    <a:lnTo>
                      <a:pt x="179" y="205"/>
                    </a:lnTo>
                    <a:lnTo>
                      <a:pt x="179" y="207"/>
                    </a:lnTo>
                    <a:lnTo>
                      <a:pt x="175" y="207"/>
                    </a:lnTo>
                    <a:lnTo>
                      <a:pt x="175" y="209"/>
                    </a:lnTo>
                    <a:lnTo>
                      <a:pt x="162" y="211"/>
                    </a:lnTo>
                    <a:lnTo>
                      <a:pt x="156" y="211"/>
                    </a:lnTo>
                    <a:lnTo>
                      <a:pt x="156" y="217"/>
                    </a:lnTo>
                    <a:lnTo>
                      <a:pt x="148" y="219"/>
                    </a:lnTo>
                    <a:lnTo>
                      <a:pt x="123" y="221"/>
                    </a:lnTo>
                    <a:lnTo>
                      <a:pt x="117" y="221"/>
                    </a:lnTo>
                    <a:lnTo>
                      <a:pt x="117" y="219"/>
                    </a:lnTo>
                    <a:lnTo>
                      <a:pt x="119" y="217"/>
                    </a:lnTo>
                    <a:lnTo>
                      <a:pt x="119" y="219"/>
                    </a:lnTo>
                    <a:lnTo>
                      <a:pt x="121" y="217"/>
                    </a:lnTo>
                    <a:lnTo>
                      <a:pt x="121" y="215"/>
                    </a:lnTo>
                    <a:lnTo>
                      <a:pt x="123" y="213"/>
                    </a:lnTo>
                    <a:lnTo>
                      <a:pt x="125" y="215"/>
                    </a:lnTo>
                    <a:lnTo>
                      <a:pt x="127" y="215"/>
                    </a:lnTo>
                    <a:lnTo>
                      <a:pt x="129" y="215"/>
                    </a:lnTo>
                    <a:lnTo>
                      <a:pt x="127" y="215"/>
                    </a:lnTo>
                    <a:lnTo>
                      <a:pt x="127" y="213"/>
                    </a:lnTo>
                    <a:lnTo>
                      <a:pt x="129" y="211"/>
                    </a:lnTo>
                    <a:lnTo>
                      <a:pt x="129" y="209"/>
                    </a:lnTo>
                    <a:lnTo>
                      <a:pt x="110" y="211"/>
                    </a:lnTo>
                    <a:lnTo>
                      <a:pt x="110" y="190"/>
                    </a:lnTo>
                    <a:lnTo>
                      <a:pt x="112" y="176"/>
                    </a:lnTo>
                    <a:lnTo>
                      <a:pt x="112" y="174"/>
                    </a:lnTo>
                    <a:lnTo>
                      <a:pt x="112" y="144"/>
                    </a:lnTo>
                    <a:lnTo>
                      <a:pt x="112" y="142"/>
                    </a:lnTo>
                    <a:lnTo>
                      <a:pt x="112" y="140"/>
                    </a:lnTo>
                    <a:lnTo>
                      <a:pt x="112" y="138"/>
                    </a:lnTo>
                    <a:lnTo>
                      <a:pt x="110" y="138"/>
                    </a:lnTo>
                    <a:lnTo>
                      <a:pt x="110" y="134"/>
                    </a:lnTo>
                    <a:lnTo>
                      <a:pt x="110" y="132"/>
                    </a:lnTo>
                    <a:lnTo>
                      <a:pt x="110" y="130"/>
                    </a:lnTo>
                    <a:lnTo>
                      <a:pt x="110" y="126"/>
                    </a:lnTo>
                    <a:lnTo>
                      <a:pt x="110" y="125"/>
                    </a:lnTo>
                    <a:lnTo>
                      <a:pt x="108" y="125"/>
                    </a:lnTo>
                    <a:lnTo>
                      <a:pt x="108" y="123"/>
                    </a:lnTo>
                    <a:lnTo>
                      <a:pt x="106" y="123"/>
                    </a:lnTo>
                    <a:lnTo>
                      <a:pt x="104" y="123"/>
                    </a:lnTo>
                    <a:lnTo>
                      <a:pt x="102" y="125"/>
                    </a:lnTo>
                    <a:lnTo>
                      <a:pt x="102" y="126"/>
                    </a:lnTo>
                    <a:lnTo>
                      <a:pt x="100" y="126"/>
                    </a:lnTo>
                    <a:lnTo>
                      <a:pt x="100" y="128"/>
                    </a:lnTo>
                    <a:lnTo>
                      <a:pt x="98" y="128"/>
                    </a:lnTo>
                    <a:lnTo>
                      <a:pt x="98" y="130"/>
                    </a:lnTo>
                    <a:lnTo>
                      <a:pt x="96" y="128"/>
                    </a:lnTo>
                    <a:lnTo>
                      <a:pt x="94" y="128"/>
                    </a:lnTo>
                    <a:lnTo>
                      <a:pt x="94" y="126"/>
                    </a:lnTo>
                    <a:lnTo>
                      <a:pt x="93" y="126"/>
                    </a:lnTo>
                    <a:lnTo>
                      <a:pt x="93" y="128"/>
                    </a:lnTo>
                    <a:lnTo>
                      <a:pt x="89" y="130"/>
                    </a:lnTo>
                    <a:lnTo>
                      <a:pt x="89" y="128"/>
                    </a:lnTo>
                    <a:lnTo>
                      <a:pt x="87" y="128"/>
                    </a:lnTo>
                    <a:lnTo>
                      <a:pt x="87" y="126"/>
                    </a:lnTo>
                    <a:lnTo>
                      <a:pt x="85" y="126"/>
                    </a:lnTo>
                    <a:lnTo>
                      <a:pt x="85" y="125"/>
                    </a:lnTo>
                    <a:lnTo>
                      <a:pt x="85" y="123"/>
                    </a:lnTo>
                    <a:lnTo>
                      <a:pt x="87" y="121"/>
                    </a:lnTo>
                    <a:lnTo>
                      <a:pt x="85" y="121"/>
                    </a:lnTo>
                    <a:lnTo>
                      <a:pt x="79" y="117"/>
                    </a:lnTo>
                    <a:lnTo>
                      <a:pt x="66" y="109"/>
                    </a:lnTo>
                    <a:lnTo>
                      <a:pt x="60" y="105"/>
                    </a:lnTo>
                    <a:lnTo>
                      <a:pt x="58" y="105"/>
                    </a:lnTo>
                    <a:lnTo>
                      <a:pt x="56" y="103"/>
                    </a:lnTo>
                    <a:lnTo>
                      <a:pt x="50" y="102"/>
                    </a:lnTo>
                    <a:lnTo>
                      <a:pt x="45" y="98"/>
                    </a:lnTo>
                    <a:lnTo>
                      <a:pt x="41" y="96"/>
                    </a:lnTo>
                    <a:lnTo>
                      <a:pt x="29" y="88"/>
                    </a:lnTo>
                    <a:lnTo>
                      <a:pt x="20" y="82"/>
                    </a:lnTo>
                    <a:lnTo>
                      <a:pt x="14" y="77"/>
                    </a:lnTo>
                    <a:lnTo>
                      <a:pt x="8" y="75"/>
                    </a:lnTo>
                    <a:lnTo>
                      <a:pt x="8" y="73"/>
                    </a:lnTo>
                    <a:lnTo>
                      <a:pt x="10" y="73"/>
                    </a:lnTo>
                    <a:lnTo>
                      <a:pt x="8" y="73"/>
                    </a:lnTo>
                    <a:lnTo>
                      <a:pt x="4" y="71"/>
                    </a:lnTo>
                    <a:lnTo>
                      <a:pt x="0" y="69"/>
                    </a:lnTo>
                    <a:lnTo>
                      <a:pt x="2" y="69"/>
                    </a:lnTo>
                    <a:lnTo>
                      <a:pt x="4" y="67"/>
                    </a:lnTo>
                    <a:lnTo>
                      <a:pt x="4" y="65"/>
                    </a:lnTo>
                    <a:lnTo>
                      <a:pt x="8" y="63"/>
                    </a:lnTo>
                    <a:lnTo>
                      <a:pt x="12" y="63"/>
                    </a:lnTo>
                    <a:lnTo>
                      <a:pt x="12" y="61"/>
                    </a:lnTo>
                    <a:lnTo>
                      <a:pt x="14" y="61"/>
                    </a:lnTo>
                    <a:lnTo>
                      <a:pt x="14" y="59"/>
                    </a:lnTo>
                    <a:lnTo>
                      <a:pt x="16" y="59"/>
                    </a:lnTo>
                    <a:lnTo>
                      <a:pt x="14" y="57"/>
                    </a:lnTo>
                    <a:lnTo>
                      <a:pt x="14" y="55"/>
                    </a:lnTo>
                    <a:lnTo>
                      <a:pt x="14" y="54"/>
                    </a:lnTo>
                    <a:lnTo>
                      <a:pt x="12" y="54"/>
                    </a:lnTo>
                    <a:lnTo>
                      <a:pt x="12" y="52"/>
                    </a:lnTo>
                    <a:lnTo>
                      <a:pt x="10" y="50"/>
                    </a:lnTo>
                    <a:lnTo>
                      <a:pt x="10" y="48"/>
                    </a:lnTo>
                    <a:lnTo>
                      <a:pt x="8" y="46"/>
                    </a:lnTo>
                    <a:lnTo>
                      <a:pt x="8" y="44"/>
                    </a:lnTo>
                    <a:lnTo>
                      <a:pt x="8" y="42"/>
                    </a:lnTo>
                    <a:lnTo>
                      <a:pt x="10" y="42"/>
                    </a:lnTo>
                    <a:lnTo>
                      <a:pt x="10" y="40"/>
                    </a:lnTo>
                    <a:lnTo>
                      <a:pt x="12" y="40"/>
                    </a:lnTo>
                    <a:lnTo>
                      <a:pt x="14" y="38"/>
                    </a:lnTo>
                    <a:lnTo>
                      <a:pt x="12" y="36"/>
                    </a:lnTo>
                    <a:lnTo>
                      <a:pt x="12" y="34"/>
                    </a:lnTo>
                    <a:lnTo>
                      <a:pt x="12" y="32"/>
                    </a:lnTo>
                    <a:lnTo>
                      <a:pt x="16" y="32"/>
                    </a:lnTo>
                    <a:lnTo>
                      <a:pt x="18" y="32"/>
                    </a:lnTo>
                    <a:lnTo>
                      <a:pt x="20" y="32"/>
                    </a:lnTo>
                    <a:lnTo>
                      <a:pt x="20" y="30"/>
                    </a:lnTo>
                    <a:lnTo>
                      <a:pt x="18" y="30"/>
                    </a:lnTo>
                    <a:lnTo>
                      <a:pt x="20" y="30"/>
                    </a:lnTo>
                    <a:lnTo>
                      <a:pt x="20" y="29"/>
                    </a:lnTo>
                    <a:lnTo>
                      <a:pt x="21" y="29"/>
                    </a:lnTo>
                    <a:lnTo>
                      <a:pt x="23" y="29"/>
                    </a:lnTo>
                    <a:lnTo>
                      <a:pt x="25" y="29"/>
                    </a:lnTo>
                    <a:lnTo>
                      <a:pt x="27" y="30"/>
                    </a:lnTo>
                    <a:lnTo>
                      <a:pt x="31" y="30"/>
                    </a:lnTo>
                    <a:lnTo>
                      <a:pt x="33" y="30"/>
                    </a:lnTo>
                    <a:lnTo>
                      <a:pt x="33" y="32"/>
                    </a:lnTo>
                    <a:lnTo>
                      <a:pt x="35" y="32"/>
                    </a:lnTo>
                    <a:lnTo>
                      <a:pt x="43" y="25"/>
                    </a:lnTo>
                    <a:lnTo>
                      <a:pt x="52" y="15"/>
                    </a:lnTo>
                    <a:lnTo>
                      <a:pt x="56" y="15"/>
                    </a:lnTo>
                    <a:lnTo>
                      <a:pt x="58" y="15"/>
                    </a:lnTo>
                    <a:lnTo>
                      <a:pt x="60" y="19"/>
                    </a:lnTo>
                    <a:lnTo>
                      <a:pt x="60" y="21"/>
                    </a:lnTo>
                    <a:lnTo>
                      <a:pt x="60" y="23"/>
                    </a:lnTo>
                    <a:lnTo>
                      <a:pt x="62" y="23"/>
                    </a:lnTo>
                    <a:lnTo>
                      <a:pt x="62" y="25"/>
                    </a:lnTo>
                    <a:lnTo>
                      <a:pt x="64" y="25"/>
                    </a:lnTo>
                    <a:lnTo>
                      <a:pt x="66" y="25"/>
                    </a:lnTo>
                    <a:lnTo>
                      <a:pt x="66" y="23"/>
                    </a:lnTo>
                    <a:lnTo>
                      <a:pt x="68" y="21"/>
                    </a:lnTo>
                    <a:lnTo>
                      <a:pt x="69" y="21"/>
                    </a:lnTo>
                    <a:lnTo>
                      <a:pt x="69" y="17"/>
                    </a:lnTo>
                    <a:lnTo>
                      <a:pt x="69" y="15"/>
                    </a:lnTo>
                    <a:lnTo>
                      <a:pt x="69" y="13"/>
                    </a:lnTo>
                    <a:lnTo>
                      <a:pt x="69" y="11"/>
                    </a:lnTo>
                    <a:lnTo>
                      <a:pt x="69" y="9"/>
                    </a:lnTo>
                    <a:lnTo>
                      <a:pt x="71" y="9"/>
                    </a:lnTo>
                    <a:lnTo>
                      <a:pt x="71" y="7"/>
                    </a:lnTo>
                    <a:lnTo>
                      <a:pt x="73" y="7"/>
                    </a:lnTo>
                    <a:lnTo>
                      <a:pt x="75" y="7"/>
                    </a:lnTo>
                    <a:lnTo>
                      <a:pt x="75" y="6"/>
                    </a:lnTo>
                    <a:lnTo>
                      <a:pt x="81" y="6"/>
                    </a:lnTo>
                    <a:lnTo>
                      <a:pt x="81" y="4"/>
                    </a:lnTo>
                    <a:lnTo>
                      <a:pt x="81" y="2"/>
                    </a:lnTo>
                    <a:lnTo>
                      <a:pt x="81" y="0"/>
                    </a:lnTo>
                    <a:lnTo>
                      <a:pt x="83" y="0"/>
                    </a:lnTo>
                    <a:close/>
                  </a:path>
                </a:pathLst>
              </a:custGeom>
              <a:solidFill>
                <a:srgbClr val="BDAD7B"/>
              </a:solidFill>
              <a:ln w="6350">
                <a:solidFill>
                  <a:srgbClr val="E1E1E1"/>
                </a:solidFill>
                <a:prstDash val="solid"/>
                <a:round/>
                <a:headEnd/>
                <a:tailEnd/>
              </a:ln>
            </p:spPr>
            <p:txBody>
              <a:bodyPr/>
              <a:lstStyle/>
              <a:p>
                <a:endParaRPr lang="en-US"/>
              </a:p>
            </p:txBody>
          </p:sp>
          <p:sp>
            <p:nvSpPr>
              <p:cNvPr id="38057" name="Freeform 141"/>
              <p:cNvSpPr>
                <a:spLocks/>
              </p:cNvSpPr>
              <p:nvPr/>
            </p:nvSpPr>
            <p:spPr bwMode="auto">
              <a:xfrm>
                <a:off x="2862" y="2202"/>
                <a:ext cx="183" cy="156"/>
              </a:xfrm>
              <a:custGeom>
                <a:avLst/>
                <a:gdLst>
                  <a:gd name="T0" fmla="*/ 110 w 183"/>
                  <a:gd name="T1" fmla="*/ 2 h 156"/>
                  <a:gd name="T2" fmla="*/ 116 w 183"/>
                  <a:gd name="T3" fmla="*/ 2 h 156"/>
                  <a:gd name="T4" fmla="*/ 143 w 183"/>
                  <a:gd name="T5" fmla="*/ 8 h 156"/>
                  <a:gd name="T6" fmla="*/ 144 w 183"/>
                  <a:gd name="T7" fmla="*/ 16 h 156"/>
                  <a:gd name="T8" fmla="*/ 144 w 183"/>
                  <a:gd name="T9" fmla="*/ 23 h 156"/>
                  <a:gd name="T10" fmla="*/ 137 w 183"/>
                  <a:gd name="T11" fmla="*/ 25 h 156"/>
                  <a:gd name="T12" fmla="*/ 143 w 183"/>
                  <a:gd name="T13" fmla="*/ 33 h 156"/>
                  <a:gd name="T14" fmla="*/ 139 w 183"/>
                  <a:gd name="T15" fmla="*/ 37 h 156"/>
                  <a:gd name="T16" fmla="*/ 139 w 183"/>
                  <a:gd name="T17" fmla="*/ 41 h 156"/>
                  <a:gd name="T18" fmla="*/ 141 w 183"/>
                  <a:gd name="T19" fmla="*/ 46 h 156"/>
                  <a:gd name="T20" fmla="*/ 137 w 183"/>
                  <a:gd name="T21" fmla="*/ 54 h 156"/>
                  <a:gd name="T22" fmla="*/ 139 w 183"/>
                  <a:gd name="T23" fmla="*/ 54 h 156"/>
                  <a:gd name="T24" fmla="*/ 135 w 183"/>
                  <a:gd name="T25" fmla="*/ 60 h 156"/>
                  <a:gd name="T26" fmla="*/ 133 w 183"/>
                  <a:gd name="T27" fmla="*/ 62 h 156"/>
                  <a:gd name="T28" fmla="*/ 129 w 183"/>
                  <a:gd name="T29" fmla="*/ 66 h 156"/>
                  <a:gd name="T30" fmla="*/ 133 w 183"/>
                  <a:gd name="T31" fmla="*/ 71 h 156"/>
                  <a:gd name="T32" fmla="*/ 135 w 183"/>
                  <a:gd name="T33" fmla="*/ 79 h 156"/>
                  <a:gd name="T34" fmla="*/ 137 w 183"/>
                  <a:gd name="T35" fmla="*/ 87 h 156"/>
                  <a:gd name="T36" fmla="*/ 137 w 183"/>
                  <a:gd name="T37" fmla="*/ 96 h 156"/>
                  <a:gd name="T38" fmla="*/ 143 w 183"/>
                  <a:gd name="T39" fmla="*/ 104 h 156"/>
                  <a:gd name="T40" fmla="*/ 148 w 183"/>
                  <a:gd name="T41" fmla="*/ 112 h 156"/>
                  <a:gd name="T42" fmla="*/ 152 w 183"/>
                  <a:gd name="T43" fmla="*/ 114 h 156"/>
                  <a:gd name="T44" fmla="*/ 156 w 183"/>
                  <a:gd name="T45" fmla="*/ 117 h 156"/>
                  <a:gd name="T46" fmla="*/ 160 w 183"/>
                  <a:gd name="T47" fmla="*/ 121 h 156"/>
                  <a:gd name="T48" fmla="*/ 166 w 183"/>
                  <a:gd name="T49" fmla="*/ 127 h 156"/>
                  <a:gd name="T50" fmla="*/ 168 w 183"/>
                  <a:gd name="T51" fmla="*/ 127 h 156"/>
                  <a:gd name="T52" fmla="*/ 168 w 183"/>
                  <a:gd name="T53" fmla="*/ 133 h 156"/>
                  <a:gd name="T54" fmla="*/ 173 w 183"/>
                  <a:gd name="T55" fmla="*/ 137 h 156"/>
                  <a:gd name="T56" fmla="*/ 177 w 183"/>
                  <a:gd name="T57" fmla="*/ 139 h 156"/>
                  <a:gd name="T58" fmla="*/ 181 w 183"/>
                  <a:gd name="T59" fmla="*/ 146 h 156"/>
                  <a:gd name="T60" fmla="*/ 164 w 183"/>
                  <a:gd name="T61" fmla="*/ 150 h 156"/>
                  <a:gd name="T62" fmla="*/ 85 w 183"/>
                  <a:gd name="T63" fmla="*/ 150 h 156"/>
                  <a:gd name="T64" fmla="*/ 60 w 183"/>
                  <a:gd name="T65" fmla="*/ 154 h 156"/>
                  <a:gd name="T66" fmla="*/ 56 w 183"/>
                  <a:gd name="T67" fmla="*/ 142 h 156"/>
                  <a:gd name="T68" fmla="*/ 52 w 183"/>
                  <a:gd name="T69" fmla="*/ 135 h 156"/>
                  <a:gd name="T70" fmla="*/ 47 w 183"/>
                  <a:gd name="T71" fmla="*/ 127 h 156"/>
                  <a:gd name="T72" fmla="*/ 33 w 183"/>
                  <a:gd name="T73" fmla="*/ 119 h 156"/>
                  <a:gd name="T74" fmla="*/ 22 w 183"/>
                  <a:gd name="T75" fmla="*/ 112 h 156"/>
                  <a:gd name="T76" fmla="*/ 20 w 183"/>
                  <a:gd name="T77" fmla="*/ 102 h 156"/>
                  <a:gd name="T78" fmla="*/ 18 w 183"/>
                  <a:gd name="T79" fmla="*/ 98 h 156"/>
                  <a:gd name="T80" fmla="*/ 14 w 183"/>
                  <a:gd name="T81" fmla="*/ 92 h 156"/>
                  <a:gd name="T82" fmla="*/ 6 w 183"/>
                  <a:gd name="T83" fmla="*/ 83 h 156"/>
                  <a:gd name="T84" fmla="*/ 6 w 183"/>
                  <a:gd name="T85" fmla="*/ 75 h 156"/>
                  <a:gd name="T86" fmla="*/ 4 w 183"/>
                  <a:gd name="T87" fmla="*/ 62 h 156"/>
                  <a:gd name="T88" fmla="*/ 0 w 183"/>
                  <a:gd name="T89" fmla="*/ 50 h 156"/>
                  <a:gd name="T90" fmla="*/ 4 w 183"/>
                  <a:gd name="T91" fmla="*/ 31 h 156"/>
                  <a:gd name="T92" fmla="*/ 14 w 183"/>
                  <a:gd name="T93" fmla="*/ 25 h 156"/>
                  <a:gd name="T94" fmla="*/ 29 w 183"/>
                  <a:gd name="T95" fmla="*/ 21 h 156"/>
                  <a:gd name="T96" fmla="*/ 50 w 183"/>
                  <a:gd name="T97" fmla="*/ 18 h 156"/>
                  <a:gd name="T98" fmla="*/ 58 w 183"/>
                  <a:gd name="T99" fmla="*/ 16 h 156"/>
                  <a:gd name="T100" fmla="*/ 70 w 183"/>
                  <a:gd name="T101" fmla="*/ 12 h 156"/>
                  <a:gd name="T102" fmla="*/ 75 w 183"/>
                  <a:gd name="T103" fmla="*/ 8 h 156"/>
                  <a:gd name="T104" fmla="*/ 81 w 183"/>
                  <a:gd name="T105" fmla="*/ 4 h 156"/>
                  <a:gd name="T106" fmla="*/ 85 w 183"/>
                  <a:gd name="T107" fmla="*/ 2 h 156"/>
                  <a:gd name="T108" fmla="*/ 91 w 183"/>
                  <a:gd name="T109" fmla="*/ 4 h 156"/>
                  <a:gd name="T110" fmla="*/ 98 w 183"/>
                  <a:gd name="T111" fmla="*/ 2 h 156"/>
                  <a:gd name="T112" fmla="*/ 102 w 183"/>
                  <a:gd name="T113" fmla="*/ 4 h 156"/>
                  <a:gd name="T114" fmla="*/ 106 w 183"/>
                  <a:gd name="T115" fmla="*/ 2 h 1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3"/>
                  <a:gd name="T175" fmla="*/ 0 h 156"/>
                  <a:gd name="T176" fmla="*/ 183 w 183"/>
                  <a:gd name="T177" fmla="*/ 156 h 1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3" h="156">
                    <a:moveTo>
                      <a:pt x="106" y="2"/>
                    </a:moveTo>
                    <a:lnTo>
                      <a:pt x="106" y="2"/>
                    </a:lnTo>
                    <a:lnTo>
                      <a:pt x="108" y="2"/>
                    </a:lnTo>
                    <a:lnTo>
                      <a:pt x="110" y="2"/>
                    </a:lnTo>
                    <a:lnTo>
                      <a:pt x="112" y="2"/>
                    </a:lnTo>
                    <a:lnTo>
                      <a:pt x="114" y="0"/>
                    </a:lnTo>
                    <a:lnTo>
                      <a:pt x="116" y="0"/>
                    </a:lnTo>
                    <a:lnTo>
                      <a:pt x="116" y="2"/>
                    </a:lnTo>
                    <a:lnTo>
                      <a:pt x="120" y="2"/>
                    </a:lnTo>
                    <a:lnTo>
                      <a:pt x="120" y="4"/>
                    </a:lnTo>
                    <a:lnTo>
                      <a:pt x="121" y="4"/>
                    </a:lnTo>
                    <a:lnTo>
                      <a:pt x="139" y="6"/>
                    </a:lnTo>
                    <a:lnTo>
                      <a:pt x="143" y="8"/>
                    </a:lnTo>
                    <a:lnTo>
                      <a:pt x="146" y="8"/>
                    </a:lnTo>
                    <a:lnTo>
                      <a:pt x="146" y="10"/>
                    </a:lnTo>
                    <a:lnTo>
                      <a:pt x="146" y="12"/>
                    </a:lnTo>
                    <a:lnTo>
                      <a:pt x="144" y="12"/>
                    </a:lnTo>
                    <a:lnTo>
                      <a:pt x="146" y="14"/>
                    </a:lnTo>
                    <a:lnTo>
                      <a:pt x="144" y="16"/>
                    </a:lnTo>
                    <a:lnTo>
                      <a:pt x="143" y="19"/>
                    </a:lnTo>
                    <a:lnTo>
                      <a:pt x="141" y="19"/>
                    </a:lnTo>
                    <a:lnTo>
                      <a:pt x="143" y="21"/>
                    </a:lnTo>
                    <a:lnTo>
                      <a:pt x="144" y="21"/>
                    </a:lnTo>
                    <a:lnTo>
                      <a:pt x="144" y="23"/>
                    </a:lnTo>
                    <a:lnTo>
                      <a:pt x="143" y="23"/>
                    </a:lnTo>
                    <a:lnTo>
                      <a:pt x="141" y="25"/>
                    </a:lnTo>
                    <a:lnTo>
                      <a:pt x="139" y="25"/>
                    </a:lnTo>
                    <a:lnTo>
                      <a:pt x="137" y="25"/>
                    </a:lnTo>
                    <a:lnTo>
                      <a:pt x="139" y="27"/>
                    </a:lnTo>
                    <a:lnTo>
                      <a:pt x="141" y="29"/>
                    </a:lnTo>
                    <a:lnTo>
                      <a:pt x="139" y="29"/>
                    </a:lnTo>
                    <a:lnTo>
                      <a:pt x="139" y="31"/>
                    </a:lnTo>
                    <a:lnTo>
                      <a:pt x="141" y="31"/>
                    </a:lnTo>
                    <a:lnTo>
                      <a:pt x="141" y="33"/>
                    </a:lnTo>
                    <a:lnTo>
                      <a:pt x="143" y="33"/>
                    </a:lnTo>
                    <a:lnTo>
                      <a:pt x="143" y="35"/>
                    </a:lnTo>
                    <a:lnTo>
                      <a:pt x="141" y="35"/>
                    </a:lnTo>
                    <a:lnTo>
                      <a:pt x="139" y="37"/>
                    </a:lnTo>
                    <a:lnTo>
                      <a:pt x="141" y="37"/>
                    </a:lnTo>
                    <a:lnTo>
                      <a:pt x="141" y="39"/>
                    </a:lnTo>
                    <a:lnTo>
                      <a:pt x="139" y="41"/>
                    </a:lnTo>
                    <a:lnTo>
                      <a:pt x="141" y="43"/>
                    </a:lnTo>
                    <a:lnTo>
                      <a:pt x="141" y="44"/>
                    </a:lnTo>
                    <a:lnTo>
                      <a:pt x="141" y="46"/>
                    </a:lnTo>
                    <a:lnTo>
                      <a:pt x="139" y="48"/>
                    </a:lnTo>
                    <a:lnTo>
                      <a:pt x="137" y="50"/>
                    </a:lnTo>
                    <a:lnTo>
                      <a:pt x="135" y="52"/>
                    </a:lnTo>
                    <a:lnTo>
                      <a:pt x="135" y="54"/>
                    </a:lnTo>
                    <a:lnTo>
                      <a:pt x="137" y="54"/>
                    </a:lnTo>
                    <a:lnTo>
                      <a:pt x="139" y="52"/>
                    </a:lnTo>
                    <a:lnTo>
                      <a:pt x="139" y="54"/>
                    </a:lnTo>
                    <a:lnTo>
                      <a:pt x="139" y="56"/>
                    </a:lnTo>
                    <a:lnTo>
                      <a:pt x="137" y="56"/>
                    </a:lnTo>
                    <a:lnTo>
                      <a:pt x="135" y="56"/>
                    </a:lnTo>
                    <a:lnTo>
                      <a:pt x="135" y="58"/>
                    </a:lnTo>
                    <a:lnTo>
                      <a:pt x="135" y="60"/>
                    </a:lnTo>
                    <a:lnTo>
                      <a:pt x="133" y="60"/>
                    </a:lnTo>
                    <a:lnTo>
                      <a:pt x="133" y="62"/>
                    </a:lnTo>
                    <a:lnTo>
                      <a:pt x="133" y="64"/>
                    </a:lnTo>
                    <a:lnTo>
                      <a:pt x="131" y="62"/>
                    </a:lnTo>
                    <a:lnTo>
                      <a:pt x="131" y="64"/>
                    </a:lnTo>
                    <a:lnTo>
                      <a:pt x="129" y="66"/>
                    </a:lnTo>
                    <a:lnTo>
                      <a:pt x="131" y="66"/>
                    </a:lnTo>
                    <a:lnTo>
                      <a:pt x="131" y="67"/>
                    </a:lnTo>
                    <a:lnTo>
                      <a:pt x="133" y="67"/>
                    </a:lnTo>
                    <a:lnTo>
                      <a:pt x="133" y="71"/>
                    </a:lnTo>
                    <a:lnTo>
                      <a:pt x="133" y="75"/>
                    </a:lnTo>
                    <a:lnTo>
                      <a:pt x="135" y="75"/>
                    </a:lnTo>
                    <a:lnTo>
                      <a:pt x="135" y="77"/>
                    </a:lnTo>
                    <a:lnTo>
                      <a:pt x="135" y="79"/>
                    </a:lnTo>
                    <a:lnTo>
                      <a:pt x="135" y="81"/>
                    </a:lnTo>
                    <a:lnTo>
                      <a:pt x="135" y="85"/>
                    </a:lnTo>
                    <a:lnTo>
                      <a:pt x="137" y="87"/>
                    </a:lnTo>
                    <a:lnTo>
                      <a:pt x="135" y="89"/>
                    </a:lnTo>
                    <a:lnTo>
                      <a:pt x="139" y="92"/>
                    </a:lnTo>
                    <a:lnTo>
                      <a:pt x="137" y="96"/>
                    </a:lnTo>
                    <a:lnTo>
                      <a:pt x="137" y="98"/>
                    </a:lnTo>
                    <a:lnTo>
                      <a:pt x="139" y="98"/>
                    </a:lnTo>
                    <a:lnTo>
                      <a:pt x="139" y="100"/>
                    </a:lnTo>
                    <a:lnTo>
                      <a:pt x="141" y="100"/>
                    </a:lnTo>
                    <a:lnTo>
                      <a:pt x="143" y="104"/>
                    </a:lnTo>
                    <a:lnTo>
                      <a:pt x="144" y="106"/>
                    </a:lnTo>
                    <a:lnTo>
                      <a:pt x="144" y="108"/>
                    </a:lnTo>
                    <a:lnTo>
                      <a:pt x="146" y="110"/>
                    </a:lnTo>
                    <a:lnTo>
                      <a:pt x="148" y="110"/>
                    </a:lnTo>
                    <a:lnTo>
                      <a:pt x="148" y="112"/>
                    </a:lnTo>
                    <a:lnTo>
                      <a:pt x="150" y="114"/>
                    </a:lnTo>
                    <a:lnTo>
                      <a:pt x="150" y="112"/>
                    </a:lnTo>
                    <a:lnTo>
                      <a:pt x="150" y="114"/>
                    </a:lnTo>
                    <a:lnTo>
                      <a:pt x="152" y="114"/>
                    </a:lnTo>
                    <a:lnTo>
                      <a:pt x="154" y="115"/>
                    </a:lnTo>
                    <a:lnTo>
                      <a:pt x="156" y="117"/>
                    </a:lnTo>
                    <a:lnTo>
                      <a:pt x="158" y="117"/>
                    </a:lnTo>
                    <a:lnTo>
                      <a:pt x="160" y="119"/>
                    </a:lnTo>
                    <a:lnTo>
                      <a:pt x="160" y="121"/>
                    </a:lnTo>
                    <a:lnTo>
                      <a:pt x="160" y="123"/>
                    </a:lnTo>
                    <a:lnTo>
                      <a:pt x="162" y="123"/>
                    </a:lnTo>
                    <a:lnTo>
                      <a:pt x="162" y="125"/>
                    </a:lnTo>
                    <a:lnTo>
                      <a:pt x="164" y="125"/>
                    </a:lnTo>
                    <a:lnTo>
                      <a:pt x="164" y="127"/>
                    </a:lnTo>
                    <a:lnTo>
                      <a:pt x="166" y="127"/>
                    </a:lnTo>
                    <a:lnTo>
                      <a:pt x="168" y="127"/>
                    </a:lnTo>
                    <a:lnTo>
                      <a:pt x="168" y="125"/>
                    </a:lnTo>
                    <a:lnTo>
                      <a:pt x="168" y="127"/>
                    </a:lnTo>
                    <a:lnTo>
                      <a:pt x="169" y="127"/>
                    </a:lnTo>
                    <a:lnTo>
                      <a:pt x="169" y="129"/>
                    </a:lnTo>
                    <a:lnTo>
                      <a:pt x="168" y="129"/>
                    </a:lnTo>
                    <a:lnTo>
                      <a:pt x="168" y="131"/>
                    </a:lnTo>
                    <a:lnTo>
                      <a:pt x="168" y="133"/>
                    </a:lnTo>
                    <a:lnTo>
                      <a:pt x="169" y="135"/>
                    </a:lnTo>
                    <a:lnTo>
                      <a:pt x="171" y="135"/>
                    </a:lnTo>
                    <a:lnTo>
                      <a:pt x="173" y="135"/>
                    </a:lnTo>
                    <a:lnTo>
                      <a:pt x="173" y="137"/>
                    </a:lnTo>
                    <a:lnTo>
                      <a:pt x="175" y="139"/>
                    </a:lnTo>
                    <a:lnTo>
                      <a:pt x="177" y="139"/>
                    </a:lnTo>
                    <a:lnTo>
                      <a:pt x="177" y="140"/>
                    </a:lnTo>
                    <a:lnTo>
                      <a:pt x="177" y="142"/>
                    </a:lnTo>
                    <a:lnTo>
                      <a:pt x="177" y="144"/>
                    </a:lnTo>
                    <a:lnTo>
                      <a:pt x="179" y="144"/>
                    </a:lnTo>
                    <a:lnTo>
                      <a:pt x="181" y="144"/>
                    </a:lnTo>
                    <a:lnTo>
                      <a:pt x="181" y="146"/>
                    </a:lnTo>
                    <a:lnTo>
                      <a:pt x="183" y="146"/>
                    </a:lnTo>
                    <a:lnTo>
                      <a:pt x="183" y="148"/>
                    </a:lnTo>
                    <a:lnTo>
                      <a:pt x="179" y="148"/>
                    </a:lnTo>
                    <a:lnTo>
                      <a:pt x="177" y="152"/>
                    </a:lnTo>
                    <a:lnTo>
                      <a:pt x="171" y="150"/>
                    </a:lnTo>
                    <a:lnTo>
                      <a:pt x="164" y="150"/>
                    </a:lnTo>
                    <a:lnTo>
                      <a:pt x="141" y="150"/>
                    </a:lnTo>
                    <a:lnTo>
                      <a:pt x="133" y="150"/>
                    </a:lnTo>
                    <a:lnTo>
                      <a:pt x="108" y="150"/>
                    </a:lnTo>
                    <a:lnTo>
                      <a:pt x="96" y="150"/>
                    </a:lnTo>
                    <a:lnTo>
                      <a:pt x="93" y="150"/>
                    </a:lnTo>
                    <a:lnTo>
                      <a:pt x="85" y="150"/>
                    </a:lnTo>
                    <a:lnTo>
                      <a:pt x="79" y="150"/>
                    </a:lnTo>
                    <a:lnTo>
                      <a:pt x="75" y="152"/>
                    </a:lnTo>
                    <a:lnTo>
                      <a:pt x="64" y="156"/>
                    </a:lnTo>
                    <a:lnTo>
                      <a:pt x="62" y="156"/>
                    </a:lnTo>
                    <a:lnTo>
                      <a:pt x="60" y="154"/>
                    </a:lnTo>
                    <a:lnTo>
                      <a:pt x="60" y="152"/>
                    </a:lnTo>
                    <a:lnTo>
                      <a:pt x="58" y="150"/>
                    </a:lnTo>
                    <a:lnTo>
                      <a:pt x="56" y="146"/>
                    </a:lnTo>
                    <a:lnTo>
                      <a:pt x="54" y="144"/>
                    </a:lnTo>
                    <a:lnTo>
                      <a:pt x="56" y="144"/>
                    </a:lnTo>
                    <a:lnTo>
                      <a:pt x="56" y="142"/>
                    </a:lnTo>
                    <a:lnTo>
                      <a:pt x="56" y="140"/>
                    </a:lnTo>
                    <a:lnTo>
                      <a:pt x="56" y="139"/>
                    </a:lnTo>
                    <a:lnTo>
                      <a:pt x="54" y="139"/>
                    </a:lnTo>
                    <a:lnTo>
                      <a:pt x="54" y="137"/>
                    </a:lnTo>
                    <a:lnTo>
                      <a:pt x="54" y="135"/>
                    </a:lnTo>
                    <a:lnTo>
                      <a:pt x="52" y="135"/>
                    </a:lnTo>
                    <a:lnTo>
                      <a:pt x="50" y="131"/>
                    </a:lnTo>
                    <a:lnTo>
                      <a:pt x="48" y="131"/>
                    </a:lnTo>
                    <a:lnTo>
                      <a:pt x="47" y="129"/>
                    </a:lnTo>
                    <a:lnTo>
                      <a:pt x="47" y="127"/>
                    </a:lnTo>
                    <a:lnTo>
                      <a:pt x="41" y="123"/>
                    </a:lnTo>
                    <a:lnTo>
                      <a:pt x="35" y="121"/>
                    </a:lnTo>
                    <a:lnTo>
                      <a:pt x="33" y="119"/>
                    </a:lnTo>
                    <a:lnTo>
                      <a:pt x="25" y="115"/>
                    </a:lnTo>
                    <a:lnTo>
                      <a:pt x="25" y="114"/>
                    </a:lnTo>
                    <a:lnTo>
                      <a:pt x="24" y="114"/>
                    </a:lnTo>
                    <a:lnTo>
                      <a:pt x="24" y="112"/>
                    </a:lnTo>
                    <a:lnTo>
                      <a:pt x="22" y="112"/>
                    </a:lnTo>
                    <a:lnTo>
                      <a:pt x="24" y="110"/>
                    </a:lnTo>
                    <a:lnTo>
                      <a:pt x="22" y="108"/>
                    </a:lnTo>
                    <a:lnTo>
                      <a:pt x="20" y="106"/>
                    </a:lnTo>
                    <a:lnTo>
                      <a:pt x="20" y="102"/>
                    </a:lnTo>
                    <a:lnTo>
                      <a:pt x="20" y="100"/>
                    </a:lnTo>
                    <a:lnTo>
                      <a:pt x="18" y="98"/>
                    </a:lnTo>
                    <a:lnTo>
                      <a:pt x="16" y="96"/>
                    </a:lnTo>
                    <a:lnTo>
                      <a:pt x="16" y="94"/>
                    </a:lnTo>
                    <a:lnTo>
                      <a:pt x="14" y="92"/>
                    </a:lnTo>
                    <a:lnTo>
                      <a:pt x="12" y="91"/>
                    </a:lnTo>
                    <a:lnTo>
                      <a:pt x="8" y="85"/>
                    </a:lnTo>
                    <a:lnTo>
                      <a:pt x="8" y="83"/>
                    </a:lnTo>
                    <a:lnTo>
                      <a:pt x="6" y="83"/>
                    </a:lnTo>
                    <a:lnTo>
                      <a:pt x="6" y="81"/>
                    </a:lnTo>
                    <a:lnTo>
                      <a:pt x="6" y="79"/>
                    </a:lnTo>
                    <a:lnTo>
                      <a:pt x="6" y="77"/>
                    </a:lnTo>
                    <a:lnTo>
                      <a:pt x="6" y="75"/>
                    </a:lnTo>
                    <a:lnTo>
                      <a:pt x="6" y="73"/>
                    </a:lnTo>
                    <a:lnTo>
                      <a:pt x="6" y="71"/>
                    </a:lnTo>
                    <a:lnTo>
                      <a:pt x="6" y="69"/>
                    </a:lnTo>
                    <a:lnTo>
                      <a:pt x="6" y="64"/>
                    </a:lnTo>
                    <a:lnTo>
                      <a:pt x="4" y="64"/>
                    </a:lnTo>
                    <a:lnTo>
                      <a:pt x="4" y="62"/>
                    </a:lnTo>
                    <a:lnTo>
                      <a:pt x="4" y="60"/>
                    </a:lnTo>
                    <a:lnTo>
                      <a:pt x="2" y="54"/>
                    </a:lnTo>
                    <a:lnTo>
                      <a:pt x="0" y="52"/>
                    </a:lnTo>
                    <a:lnTo>
                      <a:pt x="0" y="50"/>
                    </a:lnTo>
                    <a:lnTo>
                      <a:pt x="0" y="44"/>
                    </a:lnTo>
                    <a:lnTo>
                      <a:pt x="2" y="39"/>
                    </a:lnTo>
                    <a:lnTo>
                      <a:pt x="4" y="35"/>
                    </a:lnTo>
                    <a:lnTo>
                      <a:pt x="4" y="33"/>
                    </a:lnTo>
                    <a:lnTo>
                      <a:pt x="4" y="31"/>
                    </a:lnTo>
                    <a:lnTo>
                      <a:pt x="4" y="29"/>
                    </a:lnTo>
                    <a:lnTo>
                      <a:pt x="4" y="27"/>
                    </a:lnTo>
                    <a:lnTo>
                      <a:pt x="8" y="27"/>
                    </a:lnTo>
                    <a:lnTo>
                      <a:pt x="10" y="25"/>
                    </a:lnTo>
                    <a:lnTo>
                      <a:pt x="14" y="25"/>
                    </a:lnTo>
                    <a:lnTo>
                      <a:pt x="20" y="23"/>
                    </a:lnTo>
                    <a:lnTo>
                      <a:pt x="25" y="21"/>
                    </a:lnTo>
                    <a:lnTo>
                      <a:pt x="29" y="21"/>
                    </a:lnTo>
                    <a:lnTo>
                      <a:pt x="33" y="19"/>
                    </a:lnTo>
                    <a:lnTo>
                      <a:pt x="35" y="19"/>
                    </a:lnTo>
                    <a:lnTo>
                      <a:pt x="41" y="19"/>
                    </a:lnTo>
                    <a:lnTo>
                      <a:pt x="47" y="18"/>
                    </a:lnTo>
                    <a:lnTo>
                      <a:pt x="50" y="18"/>
                    </a:lnTo>
                    <a:lnTo>
                      <a:pt x="52" y="18"/>
                    </a:lnTo>
                    <a:lnTo>
                      <a:pt x="54" y="16"/>
                    </a:lnTo>
                    <a:lnTo>
                      <a:pt x="56" y="18"/>
                    </a:lnTo>
                    <a:lnTo>
                      <a:pt x="58" y="16"/>
                    </a:lnTo>
                    <a:lnTo>
                      <a:pt x="62" y="14"/>
                    </a:lnTo>
                    <a:lnTo>
                      <a:pt x="64" y="14"/>
                    </a:lnTo>
                    <a:lnTo>
                      <a:pt x="66" y="14"/>
                    </a:lnTo>
                    <a:lnTo>
                      <a:pt x="68" y="14"/>
                    </a:lnTo>
                    <a:lnTo>
                      <a:pt x="70" y="14"/>
                    </a:lnTo>
                    <a:lnTo>
                      <a:pt x="70" y="12"/>
                    </a:lnTo>
                    <a:lnTo>
                      <a:pt x="70" y="10"/>
                    </a:lnTo>
                    <a:lnTo>
                      <a:pt x="72" y="8"/>
                    </a:lnTo>
                    <a:lnTo>
                      <a:pt x="73" y="8"/>
                    </a:lnTo>
                    <a:lnTo>
                      <a:pt x="75" y="8"/>
                    </a:lnTo>
                    <a:lnTo>
                      <a:pt x="75" y="6"/>
                    </a:lnTo>
                    <a:lnTo>
                      <a:pt x="77" y="6"/>
                    </a:lnTo>
                    <a:lnTo>
                      <a:pt x="79" y="6"/>
                    </a:lnTo>
                    <a:lnTo>
                      <a:pt x="79" y="4"/>
                    </a:lnTo>
                    <a:lnTo>
                      <a:pt x="81" y="4"/>
                    </a:lnTo>
                    <a:lnTo>
                      <a:pt x="81" y="6"/>
                    </a:lnTo>
                    <a:lnTo>
                      <a:pt x="83" y="4"/>
                    </a:lnTo>
                    <a:lnTo>
                      <a:pt x="85" y="2"/>
                    </a:lnTo>
                    <a:lnTo>
                      <a:pt x="87" y="2"/>
                    </a:lnTo>
                    <a:lnTo>
                      <a:pt x="89" y="4"/>
                    </a:lnTo>
                    <a:lnTo>
                      <a:pt x="91" y="4"/>
                    </a:lnTo>
                    <a:lnTo>
                      <a:pt x="91" y="2"/>
                    </a:lnTo>
                    <a:lnTo>
                      <a:pt x="93" y="0"/>
                    </a:lnTo>
                    <a:lnTo>
                      <a:pt x="95" y="0"/>
                    </a:lnTo>
                    <a:lnTo>
                      <a:pt x="96" y="2"/>
                    </a:lnTo>
                    <a:lnTo>
                      <a:pt x="98" y="2"/>
                    </a:lnTo>
                    <a:lnTo>
                      <a:pt x="100" y="2"/>
                    </a:lnTo>
                    <a:lnTo>
                      <a:pt x="102" y="4"/>
                    </a:lnTo>
                    <a:lnTo>
                      <a:pt x="102" y="2"/>
                    </a:lnTo>
                    <a:lnTo>
                      <a:pt x="104" y="2"/>
                    </a:lnTo>
                    <a:lnTo>
                      <a:pt x="106" y="2"/>
                    </a:lnTo>
                    <a:close/>
                  </a:path>
                </a:pathLst>
              </a:custGeom>
              <a:solidFill>
                <a:srgbClr val="8F7651"/>
              </a:solidFill>
              <a:ln w="6350">
                <a:solidFill>
                  <a:srgbClr val="E1E1E1"/>
                </a:solidFill>
                <a:prstDash val="solid"/>
                <a:round/>
                <a:headEnd/>
                <a:tailEnd/>
              </a:ln>
            </p:spPr>
            <p:txBody>
              <a:bodyPr/>
              <a:lstStyle/>
              <a:p>
                <a:endParaRPr lang="en-US"/>
              </a:p>
            </p:txBody>
          </p:sp>
          <p:sp>
            <p:nvSpPr>
              <p:cNvPr id="38058" name="Freeform 142"/>
              <p:cNvSpPr>
                <a:spLocks/>
              </p:cNvSpPr>
              <p:nvPr/>
            </p:nvSpPr>
            <p:spPr bwMode="auto">
              <a:xfrm>
                <a:off x="3675" y="1726"/>
                <a:ext cx="159" cy="173"/>
              </a:xfrm>
              <a:custGeom>
                <a:avLst/>
                <a:gdLst>
                  <a:gd name="T0" fmla="*/ 124 w 159"/>
                  <a:gd name="T1" fmla="*/ 0 h 173"/>
                  <a:gd name="T2" fmla="*/ 140 w 159"/>
                  <a:gd name="T3" fmla="*/ 46 h 173"/>
                  <a:gd name="T4" fmla="*/ 151 w 159"/>
                  <a:gd name="T5" fmla="*/ 94 h 173"/>
                  <a:gd name="T6" fmla="*/ 159 w 159"/>
                  <a:gd name="T7" fmla="*/ 115 h 173"/>
                  <a:gd name="T8" fmla="*/ 151 w 159"/>
                  <a:gd name="T9" fmla="*/ 113 h 173"/>
                  <a:gd name="T10" fmla="*/ 147 w 159"/>
                  <a:gd name="T11" fmla="*/ 96 h 173"/>
                  <a:gd name="T12" fmla="*/ 138 w 159"/>
                  <a:gd name="T13" fmla="*/ 88 h 173"/>
                  <a:gd name="T14" fmla="*/ 140 w 159"/>
                  <a:gd name="T15" fmla="*/ 67 h 173"/>
                  <a:gd name="T16" fmla="*/ 134 w 159"/>
                  <a:gd name="T17" fmla="*/ 60 h 173"/>
                  <a:gd name="T18" fmla="*/ 126 w 159"/>
                  <a:gd name="T19" fmla="*/ 42 h 173"/>
                  <a:gd name="T20" fmla="*/ 119 w 159"/>
                  <a:gd name="T21" fmla="*/ 25 h 173"/>
                  <a:gd name="T22" fmla="*/ 113 w 159"/>
                  <a:gd name="T23" fmla="*/ 25 h 173"/>
                  <a:gd name="T24" fmla="*/ 97 w 159"/>
                  <a:gd name="T25" fmla="*/ 21 h 173"/>
                  <a:gd name="T26" fmla="*/ 84 w 159"/>
                  <a:gd name="T27" fmla="*/ 19 h 173"/>
                  <a:gd name="T28" fmla="*/ 88 w 159"/>
                  <a:gd name="T29" fmla="*/ 39 h 173"/>
                  <a:gd name="T30" fmla="*/ 101 w 159"/>
                  <a:gd name="T31" fmla="*/ 50 h 173"/>
                  <a:gd name="T32" fmla="*/ 109 w 159"/>
                  <a:gd name="T33" fmla="*/ 48 h 173"/>
                  <a:gd name="T34" fmla="*/ 113 w 159"/>
                  <a:gd name="T35" fmla="*/ 46 h 173"/>
                  <a:gd name="T36" fmla="*/ 115 w 159"/>
                  <a:gd name="T37" fmla="*/ 62 h 173"/>
                  <a:gd name="T38" fmla="*/ 115 w 159"/>
                  <a:gd name="T39" fmla="*/ 69 h 173"/>
                  <a:gd name="T40" fmla="*/ 124 w 159"/>
                  <a:gd name="T41" fmla="*/ 90 h 173"/>
                  <a:gd name="T42" fmla="*/ 132 w 159"/>
                  <a:gd name="T43" fmla="*/ 96 h 173"/>
                  <a:gd name="T44" fmla="*/ 132 w 159"/>
                  <a:gd name="T45" fmla="*/ 113 h 173"/>
                  <a:gd name="T46" fmla="*/ 140 w 159"/>
                  <a:gd name="T47" fmla="*/ 127 h 173"/>
                  <a:gd name="T48" fmla="*/ 140 w 159"/>
                  <a:gd name="T49" fmla="*/ 135 h 173"/>
                  <a:gd name="T50" fmla="*/ 145 w 159"/>
                  <a:gd name="T51" fmla="*/ 146 h 173"/>
                  <a:gd name="T52" fmla="*/ 155 w 159"/>
                  <a:gd name="T53" fmla="*/ 169 h 173"/>
                  <a:gd name="T54" fmla="*/ 140 w 159"/>
                  <a:gd name="T55" fmla="*/ 161 h 173"/>
                  <a:gd name="T56" fmla="*/ 132 w 159"/>
                  <a:gd name="T57" fmla="*/ 144 h 173"/>
                  <a:gd name="T58" fmla="*/ 126 w 159"/>
                  <a:gd name="T59" fmla="*/ 140 h 173"/>
                  <a:gd name="T60" fmla="*/ 122 w 159"/>
                  <a:gd name="T61" fmla="*/ 133 h 173"/>
                  <a:gd name="T62" fmla="*/ 115 w 159"/>
                  <a:gd name="T63" fmla="*/ 127 h 173"/>
                  <a:gd name="T64" fmla="*/ 113 w 159"/>
                  <a:gd name="T65" fmla="*/ 117 h 173"/>
                  <a:gd name="T66" fmla="*/ 109 w 159"/>
                  <a:gd name="T67" fmla="*/ 110 h 173"/>
                  <a:gd name="T68" fmla="*/ 103 w 159"/>
                  <a:gd name="T69" fmla="*/ 104 h 173"/>
                  <a:gd name="T70" fmla="*/ 107 w 159"/>
                  <a:gd name="T71" fmla="*/ 102 h 173"/>
                  <a:gd name="T72" fmla="*/ 107 w 159"/>
                  <a:gd name="T73" fmla="*/ 98 h 173"/>
                  <a:gd name="T74" fmla="*/ 107 w 159"/>
                  <a:gd name="T75" fmla="*/ 96 h 173"/>
                  <a:gd name="T76" fmla="*/ 101 w 159"/>
                  <a:gd name="T77" fmla="*/ 96 h 173"/>
                  <a:gd name="T78" fmla="*/ 101 w 159"/>
                  <a:gd name="T79" fmla="*/ 88 h 173"/>
                  <a:gd name="T80" fmla="*/ 96 w 159"/>
                  <a:gd name="T81" fmla="*/ 88 h 173"/>
                  <a:gd name="T82" fmla="*/ 92 w 159"/>
                  <a:gd name="T83" fmla="*/ 87 h 173"/>
                  <a:gd name="T84" fmla="*/ 90 w 159"/>
                  <a:gd name="T85" fmla="*/ 81 h 173"/>
                  <a:gd name="T86" fmla="*/ 86 w 159"/>
                  <a:gd name="T87" fmla="*/ 79 h 173"/>
                  <a:gd name="T88" fmla="*/ 86 w 159"/>
                  <a:gd name="T89" fmla="*/ 75 h 173"/>
                  <a:gd name="T90" fmla="*/ 84 w 159"/>
                  <a:gd name="T91" fmla="*/ 79 h 173"/>
                  <a:gd name="T92" fmla="*/ 82 w 159"/>
                  <a:gd name="T93" fmla="*/ 77 h 173"/>
                  <a:gd name="T94" fmla="*/ 84 w 159"/>
                  <a:gd name="T95" fmla="*/ 75 h 173"/>
                  <a:gd name="T96" fmla="*/ 78 w 159"/>
                  <a:gd name="T97" fmla="*/ 71 h 173"/>
                  <a:gd name="T98" fmla="*/ 76 w 159"/>
                  <a:gd name="T99" fmla="*/ 71 h 173"/>
                  <a:gd name="T100" fmla="*/ 76 w 159"/>
                  <a:gd name="T101" fmla="*/ 71 h 173"/>
                  <a:gd name="T102" fmla="*/ 73 w 159"/>
                  <a:gd name="T103" fmla="*/ 75 h 173"/>
                  <a:gd name="T104" fmla="*/ 71 w 159"/>
                  <a:gd name="T105" fmla="*/ 75 h 173"/>
                  <a:gd name="T106" fmla="*/ 65 w 159"/>
                  <a:gd name="T107" fmla="*/ 75 h 173"/>
                  <a:gd name="T108" fmla="*/ 59 w 159"/>
                  <a:gd name="T109" fmla="*/ 71 h 173"/>
                  <a:gd name="T110" fmla="*/ 55 w 159"/>
                  <a:gd name="T111" fmla="*/ 65 h 173"/>
                  <a:gd name="T112" fmla="*/ 46 w 159"/>
                  <a:gd name="T113" fmla="*/ 58 h 173"/>
                  <a:gd name="T114" fmla="*/ 19 w 159"/>
                  <a:gd name="T115" fmla="*/ 23 h 173"/>
                  <a:gd name="T116" fmla="*/ 80 w 159"/>
                  <a:gd name="T117" fmla="*/ 2 h 173"/>
                  <a:gd name="T118" fmla="*/ 103 w 159"/>
                  <a:gd name="T119" fmla="*/ 2 h 173"/>
                  <a:gd name="T120" fmla="*/ 117 w 159"/>
                  <a:gd name="T121" fmla="*/ 2 h 173"/>
                  <a:gd name="T122" fmla="*/ 121 w 159"/>
                  <a:gd name="T123" fmla="*/ 0 h 1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173"/>
                  <a:gd name="T188" fmla="*/ 159 w 159"/>
                  <a:gd name="T189" fmla="*/ 173 h 1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173">
                    <a:moveTo>
                      <a:pt x="121" y="0"/>
                    </a:moveTo>
                    <a:lnTo>
                      <a:pt x="122" y="0"/>
                    </a:lnTo>
                    <a:lnTo>
                      <a:pt x="124" y="0"/>
                    </a:lnTo>
                    <a:lnTo>
                      <a:pt x="128" y="0"/>
                    </a:lnTo>
                    <a:lnTo>
                      <a:pt x="132" y="19"/>
                    </a:lnTo>
                    <a:lnTo>
                      <a:pt x="140" y="46"/>
                    </a:lnTo>
                    <a:lnTo>
                      <a:pt x="140" y="48"/>
                    </a:lnTo>
                    <a:lnTo>
                      <a:pt x="145" y="69"/>
                    </a:lnTo>
                    <a:lnTo>
                      <a:pt x="149" y="87"/>
                    </a:lnTo>
                    <a:lnTo>
                      <a:pt x="151" y="94"/>
                    </a:lnTo>
                    <a:lnTo>
                      <a:pt x="155" y="100"/>
                    </a:lnTo>
                    <a:lnTo>
                      <a:pt x="155" y="104"/>
                    </a:lnTo>
                    <a:lnTo>
                      <a:pt x="159" y="113"/>
                    </a:lnTo>
                    <a:lnTo>
                      <a:pt x="159" y="115"/>
                    </a:lnTo>
                    <a:lnTo>
                      <a:pt x="153" y="115"/>
                    </a:lnTo>
                    <a:lnTo>
                      <a:pt x="151" y="115"/>
                    </a:lnTo>
                    <a:lnTo>
                      <a:pt x="151" y="113"/>
                    </a:lnTo>
                    <a:lnTo>
                      <a:pt x="147" y="110"/>
                    </a:lnTo>
                    <a:lnTo>
                      <a:pt x="149" y="104"/>
                    </a:lnTo>
                    <a:lnTo>
                      <a:pt x="147" y="96"/>
                    </a:lnTo>
                    <a:lnTo>
                      <a:pt x="144" y="94"/>
                    </a:lnTo>
                    <a:lnTo>
                      <a:pt x="142" y="94"/>
                    </a:lnTo>
                    <a:lnTo>
                      <a:pt x="140" y="92"/>
                    </a:lnTo>
                    <a:lnTo>
                      <a:pt x="138" y="88"/>
                    </a:lnTo>
                    <a:lnTo>
                      <a:pt x="138" y="81"/>
                    </a:lnTo>
                    <a:lnTo>
                      <a:pt x="142" y="77"/>
                    </a:lnTo>
                    <a:lnTo>
                      <a:pt x="142" y="73"/>
                    </a:lnTo>
                    <a:lnTo>
                      <a:pt x="140" y="67"/>
                    </a:lnTo>
                    <a:lnTo>
                      <a:pt x="138" y="65"/>
                    </a:lnTo>
                    <a:lnTo>
                      <a:pt x="136" y="65"/>
                    </a:lnTo>
                    <a:lnTo>
                      <a:pt x="134" y="62"/>
                    </a:lnTo>
                    <a:lnTo>
                      <a:pt x="134" y="60"/>
                    </a:lnTo>
                    <a:lnTo>
                      <a:pt x="134" y="50"/>
                    </a:lnTo>
                    <a:lnTo>
                      <a:pt x="134" y="48"/>
                    </a:lnTo>
                    <a:lnTo>
                      <a:pt x="130" y="44"/>
                    </a:lnTo>
                    <a:lnTo>
                      <a:pt x="126" y="42"/>
                    </a:lnTo>
                    <a:lnTo>
                      <a:pt x="122" y="40"/>
                    </a:lnTo>
                    <a:lnTo>
                      <a:pt x="122" y="33"/>
                    </a:lnTo>
                    <a:lnTo>
                      <a:pt x="119" y="25"/>
                    </a:lnTo>
                    <a:lnTo>
                      <a:pt x="117" y="25"/>
                    </a:lnTo>
                    <a:lnTo>
                      <a:pt x="115" y="25"/>
                    </a:lnTo>
                    <a:lnTo>
                      <a:pt x="113" y="25"/>
                    </a:lnTo>
                    <a:lnTo>
                      <a:pt x="111" y="25"/>
                    </a:lnTo>
                    <a:lnTo>
                      <a:pt x="109" y="23"/>
                    </a:lnTo>
                    <a:lnTo>
                      <a:pt x="101" y="21"/>
                    </a:lnTo>
                    <a:lnTo>
                      <a:pt x="97" y="21"/>
                    </a:lnTo>
                    <a:lnTo>
                      <a:pt x="90" y="17"/>
                    </a:lnTo>
                    <a:lnTo>
                      <a:pt x="88" y="19"/>
                    </a:lnTo>
                    <a:lnTo>
                      <a:pt x="84" y="19"/>
                    </a:lnTo>
                    <a:lnTo>
                      <a:pt x="82" y="23"/>
                    </a:lnTo>
                    <a:lnTo>
                      <a:pt x="82" y="27"/>
                    </a:lnTo>
                    <a:lnTo>
                      <a:pt x="84" y="35"/>
                    </a:lnTo>
                    <a:lnTo>
                      <a:pt x="88" y="39"/>
                    </a:lnTo>
                    <a:lnTo>
                      <a:pt x="90" y="40"/>
                    </a:lnTo>
                    <a:lnTo>
                      <a:pt x="94" y="42"/>
                    </a:lnTo>
                    <a:lnTo>
                      <a:pt x="97" y="42"/>
                    </a:lnTo>
                    <a:lnTo>
                      <a:pt x="101" y="50"/>
                    </a:lnTo>
                    <a:lnTo>
                      <a:pt x="105" y="50"/>
                    </a:lnTo>
                    <a:lnTo>
                      <a:pt x="109" y="48"/>
                    </a:lnTo>
                    <a:lnTo>
                      <a:pt x="111" y="46"/>
                    </a:lnTo>
                    <a:lnTo>
                      <a:pt x="113" y="44"/>
                    </a:lnTo>
                    <a:lnTo>
                      <a:pt x="113" y="46"/>
                    </a:lnTo>
                    <a:lnTo>
                      <a:pt x="117" y="60"/>
                    </a:lnTo>
                    <a:lnTo>
                      <a:pt x="115" y="62"/>
                    </a:lnTo>
                    <a:lnTo>
                      <a:pt x="115" y="63"/>
                    </a:lnTo>
                    <a:lnTo>
                      <a:pt x="115" y="65"/>
                    </a:lnTo>
                    <a:lnTo>
                      <a:pt x="115" y="67"/>
                    </a:lnTo>
                    <a:lnTo>
                      <a:pt x="115" y="69"/>
                    </a:lnTo>
                    <a:lnTo>
                      <a:pt x="117" y="71"/>
                    </a:lnTo>
                    <a:lnTo>
                      <a:pt x="117" y="73"/>
                    </a:lnTo>
                    <a:lnTo>
                      <a:pt x="122" y="85"/>
                    </a:lnTo>
                    <a:lnTo>
                      <a:pt x="124" y="90"/>
                    </a:lnTo>
                    <a:lnTo>
                      <a:pt x="124" y="94"/>
                    </a:lnTo>
                    <a:lnTo>
                      <a:pt x="126" y="96"/>
                    </a:lnTo>
                    <a:lnTo>
                      <a:pt x="130" y="96"/>
                    </a:lnTo>
                    <a:lnTo>
                      <a:pt x="132" y="96"/>
                    </a:lnTo>
                    <a:lnTo>
                      <a:pt x="134" y="98"/>
                    </a:lnTo>
                    <a:lnTo>
                      <a:pt x="134" y="102"/>
                    </a:lnTo>
                    <a:lnTo>
                      <a:pt x="132" y="108"/>
                    </a:lnTo>
                    <a:lnTo>
                      <a:pt x="132" y="113"/>
                    </a:lnTo>
                    <a:lnTo>
                      <a:pt x="134" y="119"/>
                    </a:lnTo>
                    <a:lnTo>
                      <a:pt x="138" y="121"/>
                    </a:lnTo>
                    <a:lnTo>
                      <a:pt x="140" y="125"/>
                    </a:lnTo>
                    <a:lnTo>
                      <a:pt x="140" y="127"/>
                    </a:lnTo>
                    <a:lnTo>
                      <a:pt x="140" y="129"/>
                    </a:lnTo>
                    <a:lnTo>
                      <a:pt x="140" y="135"/>
                    </a:lnTo>
                    <a:lnTo>
                      <a:pt x="142" y="136"/>
                    </a:lnTo>
                    <a:lnTo>
                      <a:pt x="145" y="140"/>
                    </a:lnTo>
                    <a:lnTo>
                      <a:pt x="145" y="146"/>
                    </a:lnTo>
                    <a:lnTo>
                      <a:pt x="149" y="148"/>
                    </a:lnTo>
                    <a:lnTo>
                      <a:pt x="153" y="158"/>
                    </a:lnTo>
                    <a:lnTo>
                      <a:pt x="155" y="169"/>
                    </a:lnTo>
                    <a:lnTo>
                      <a:pt x="155" y="173"/>
                    </a:lnTo>
                    <a:lnTo>
                      <a:pt x="153" y="171"/>
                    </a:lnTo>
                    <a:lnTo>
                      <a:pt x="142" y="165"/>
                    </a:lnTo>
                    <a:lnTo>
                      <a:pt x="140" y="161"/>
                    </a:lnTo>
                    <a:lnTo>
                      <a:pt x="132" y="154"/>
                    </a:lnTo>
                    <a:lnTo>
                      <a:pt x="134" y="148"/>
                    </a:lnTo>
                    <a:lnTo>
                      <a:pt x="132" y="144"/>
                    </a:lnTo>
                    <a:lnTo>
                      <a:pt x="132" y="142"/>
                    </a:lnTo>
                    <a:lnTo>
                      <a:pt x="130" y="142"/>
                    </a:lnTo>
                    <a:lnTo>
                      <a:pt x="126" y="140"/>
                    </a:lnTo>
                    <a:lnTo>
                      <a:pt x="126" y="138"/>
                    </a:lnTo>
                    <a:lnTo>
                      <a:pt x="124" y="136"/>
                    </a:lnTo>
                    <a:lnTo>
                      <a:pt x="122" y="135"/>
                    </a:lnTo>
                    <a:lnTo>
                      <a:pt x="122" y="133"/>
                    </a:lnTo>
                    <a:lnTo>
                      <a:pt x="117" y="131"/>
                    </a:lnTo>
                    <a:lnTo>
                      <a:pt x="117" y="129"/>
                    </a:lnTo>
                    <a:lnTo>
                      <a:pt x="115" y="127"/>
                    </a:lnTo>
                    <a:lnTo>
                      <a:pt x="115" y="125"/>
                    </a:lnTo>
                    <a:lnTo>
                      <a:pt x="115" y="123"/>
                    </a:lnTo>
                    <a:lnTo>
                      <a:pt x="115" y="121"/>
                    </a:lnTo>
                    <a:lnTo>
                      <a:pt x="113" y="117"/>
                    </a:lnTo>
                    <a:lnTo>
                      <a:pt x="113" y="115"/>
                    </a:lnTo>
                    <a:lnTo>
                      <a:pt x="113" y="113"/>
                    </a:lnTo>
                    <a:lnTo>
                      <a:pt x="109" y="111"/>
                    </a:lnTo>
                    <a:lnTo>
                      <a:pt x="109" y="110"/>
                    </a:lnTo>
                    <a:lnTo>
                      <a:pt x="107" y="108"/>
                    </a:lnTo>
                    <a:lnTo>
                      <a:pt x="105" y="108"/>
                    </a:lnTo>
                    <a:lnTo>
                      <a:pt x="103" y="106"/>
                    </a:lnTo>
                    <a:lnTo>
                      <a:pt x="103" y="104"/>
                    </a:lnTo>
                    <a:lnTo>
                      <a:pt x="105" y="102"/>
                    </a:lnTo>
                    <a:lnTo>
                      <a:pt x="107" y="102"/>
                    </a:lnTo>
                    <a:lnTo>
                      <a:pt x="107" y="100"/>
                    </a:lnTo>
                    <a:lnTo>
                      <a:pt x="107" y="98"/>
                    </a:lnTo>
                    <a:lnTo>
                      <a:pt x="107" y="96"/>
                    </a:lnTo>
                    <a:lnTo>
                      <a:pt x="105" y="96"/>
                    </a:lnTo>
                    <a:lnTo>
                      <a:pt x="103" y="96"/>
                    </a:lnTo>
                    <a:lnTo>
                      <a:pt x="101" y="96"/>
                    </a:lnTo>
                    <a:lnTo>
                      <a:pt x="101" y="94"/>
                    </a:lnTo>
                    <a:lnTo>
                      <a:pt x="101" y="92"/>
                    </a:lnTo>
                    <a:lnTo>
                      <a:pt x="101" y="90"/>
                    </a:lnTo>
                    <a:lnTo>
                      <a:pt x="101" y="88"/>
                    </a:lnTo>
                    <a:lnTo>
                      <a:pt x="99" y="88"/>
                    </a:lnTo>
                    <a:lnTo>
                      <a:pt x="97" y="88"/>
                    </a:lnTo>
                    <a:lnTo>
                      <a:pt x="96" y="88"/>
                    </a:lnTo>
                    <a:lnTo>
                      <a:pt x="94" y="88"/>
                    </a:lnTo>
                    <a:lnTo>
                      <a:pt x="92" y="88"/>
                    </a:lnTo>
                    <a:lnTo>
                      <a:pt x="92" y="87"/>
                    </a:lnTo>
                    <a:lnTo>
                      <a:pt x="92" y="85"/>
                    </a:lnTo>
                    <a:lnTo>
                      <a:pt x="92" y="83"/>
                    </a:lnTo>
                    <a:lnTo>
                      <a:pt x="90" y="83"/>
                    </a:lnTo>
                    <a:lnTo>
                      <a:pt x="90" y="81"/>
                    </a:lnTo>
                    <a:lnTo>
                      <a:pt x="88" y="83"/>
                    </a:lnTo>
                    <a:lnTo>
                      <a:pt x="86" y="81"/>
                    </a:lnTo>
                    <a:lnTo>
                      <a:pt x="86" y="79"/>
                    </a:lnTo>
                    <a:lnTo>
                      <a:pt x="88" y="79"/>
                    </a:lnTo>
                    <a:lnTo>
                      <a:pt x="88" y="77"/>
                    </a:lnTo>
                    <a:lnTo>
                      <a:pt x="86" y="75"/>
                    </a:lnTo>
                    <a:lnTo>
                      <a:pt x="86" y="77"/>
                    </a:lnTo>
                    <a:lnTo>
                      <a:pt x="84" y="77"/>
                    </a:lnTo>
                    <a:lnTo>
                      <a:pt x="84" y="79"/>
                    </a:lnTo>
                    <a:lnTo>
                      <a:pt x="82" y="79"/>
                    </a:lnTo>
                    <a:lnTo>
                      <a:pt x="82" y="77"/>
                    </a:lnTo>
                    <a:lnTo>
                      <a:pt x="84" y="77"/>
                    </a:lnTo>
                    <a:lnTo>
                      <a:pt x="84" y="75"/>
                    </a:lnTo>
                    <a:lnTo>
                      <a:pt x="80" y="73"/>
                    </a:lnTo>
                    <a:lnTo>
                      <a:pt x="78" y="71"/>
                    </a:lnTo>
                    <a:lnTo>
                      <a:pt x="76" y="71"/>
                    </a:lnTo>
                    <a:lnTo>
                      <a:pt x="76" y="73"/>
                    </a:lnTo>
                    <a:lnTo>
                      <a:pt x="73" y="75"/>
                    </a:lnTo>
                    <a:lnTo>
                      <a:pt x="71" y="75"/>
                    </a:lnTo>
                    <a:lnTo>
                      <a:pt x="71" y="77"/>
                    </a:lnTo>
                    <a:lnTo>
                      <a:pt x="67" y="75"/>
                    </a:lnTo>
                    <a:lnTo>
                      <a:pt x="65" y="75"/>
                    </a:lnTo>
                    <a:lnTo>
                      <a:pt x="63" y="73"/>
                    </a:lnTo>
                    <a:lnTo>
                      <a:pt x="61" y="73"/>
                    </a:lnTo>
                    <a:lnTo>
                      <a:pt x="59" y="73"/>
                    </a:lnTo>
                    <a:lnTo>
                      <a:pt x="59" y="71"/>
                    </a:lnTo>
                    <a:lnTo>
                      <a:pt x="57" y="67"/>
                    </a:lnTo>
                    <a:lnTo>
                      <a:pt x="55" y="67"/>
                    </a:lnTo>
                    <a:lnTo>
                      <a:pt x="55" y="65"/>
                    </a:lnTo>
                    <a:lnTo>
                      <a:pt x="51" y="63"/>
                    </a:lnTo>
                    <a:lnTo>
                      <a:pt x="48" y="60"/>
                    </a:lnTo>
                    <a:lnTo>
                      <a:pt x="46" y="58"/>
                    </a:lnTo>
                    <a:lnTo>
                      <a:pt x="46" y="48"/>
                    </a:lnTo>
                    <a:lnTo>
                      <a:pt x="44" y="46"/>
                    </a:lnTo>
                    <a:lnTo>
                      <a:pt x="36" y="40"/>
                    </a:lnTo>
                    <a:lnTo>
                      <a:pt x="19" y="23"/>
                    </a:lnTo>
                    <a:lnTo>
                      <a:pt x="17" y="21"/>
                    </a:lnTo>
                    <a:lnTo>
                      <a:pt x="0" y="4"/>
                    </a:lnTo>
                    <a:lnTo>
                      <a:pt x="46" y="4"/>
                    </a:lnTo>
                    <a:lnTo>
                      <a:pt x="80" y="2"/>
                    </a:lnTo>
                    <a:lnTo>
                      <a:pt x="82" y="2"/>
                    </a:lnTo>
                    <a:lnTo>
                      <a:pt x="101" y="2"/>
                    </a:lnTo>
                    <a:lnTo>
                      <a:pt x="103" y="2"/>
                    </a:lnTo>
                    <a:lnTo>
                      <a:pt x="113" y="2"/>
                    </a:lnTo>
                    <a:lnTo>
                      <a:pt x="115" y="2"/>
                    </a:lnTo>
                    <a:lnTo>
                      <a:pt x="117" y="2"/>
                    </a:lnTo>
                    <a:lnTo>
                      <a:pt x="117" y="0"/>
                    </a:lnTo>
                    <a:lnTo>
                      <a:pt x="119" y="0"/>
                    </a:lnTo>
                    <a:lnTo>
                      <a:pt x="121" y="0"/>
                    </a:lnTo>
                    <a:close/>
                  </a:path>
                </a:pathLst>
              </a:custGeom>
              <a:solidFill>
                <a:srgbClr val="BDAD7B"/>
              </a:solidFill>
              <a:ln w="6350">
                <a:solidFill>
                  <a:srgbClr val="E1E1E1"/>
                </a:solidFill>
                <a:prstDash val="solid"/>
                <a:round/>
                <a:headEnd/>
                <a:tailEnd/>
              </a:ln>
            </p:spPr>
            <p:txBody>
              <a:bodyPr/>
              <a:lstStyle/>
              <a:p>
                <a:endParaRPr lang="en-US"/>
              </a:p>
            </p:txBody>
          </p:sp>
          <p:sp>
            <p:nvSpPr>
              <p:cNvPr id="38059" name="Freeform 143"/>
              <p:cNvSpPr>
                <a:spLocks noEditPoints="1"/>
              </p:cNvSpPr>
              <p:nvPr/>
            </p:nvSpPr>
            <p:spPr bwMode="auto">
              <a:xfrm>
                <a:off x="3767" y="1841"/>
                <a:ext cx="167" cy="375"/>
              </a:xfrm>
              <a:custGeom>
                <a:avLst/>
                <a:gdLst>
                  <a:gd name="T0" fmla="*/ 5 w 167"/>
                  <a:gd name="T1" fmla="*/ 119 h 375"/>
                  <a:gd name="T2" fmla="*/ 27 w 167"/>
                  <a:gd name="T3" fmla="*/ 108 h 375"/>
                  <a:gd name="T4" fmla="*/ 34 w 167"/>
                  <a:gd name="T5" fmla="*/ 92 h 375"/>
                  <a:gd name="T6" fmla="*/ 63 w 167"/>
                  <a:gd name="T7" fmla="*/ 102 h 375"/>
                  <a:gd name="T8" fmla="*/ 78 w 167"/>
                  <a:gd name="T9" fmla="*/ 135 h 375"/>
                  <a:gd name="T10" fmla="*/ 82 w 167"/>
                  <a:gd name="T11" fmla="*/ 165 h 375"/>
                  <a:gd name="T12" fmla="*/ 90 w 167"/>
                  <a:gd name="T13" fmla="*/ 187 h 375"/>
                  <a:gd name="T14" fmla="*/ 84 w 167"/>
                  <a:gd name="T15" fmla="*/ 212 h 375"/>
                  <a:gd name="T16" fmla="*/ 78 w 167"/>
                  <a:gd name="T17" fmla="*/ 225 h 375"/>
                  <a:gd name="T18" fmla="*/ 55 w 167"/>
                  <a:gd name="T19" fmla="*/ 236 h 375"/>
                  <a:gd name="T20" fmla="*/ 44 w 167"/>
                  <a:gd name="T21" fmla="*/ 227 h 375"/>
                  <a:gd name="T22" fmla="*/ 42 w 167"/>
                  <a:gd name="T23" fmla="*/ 215 h 375"/>
                  <a:gd name="T24" fmla="*/ 40 w 167"/>
                  <a:gd name="T25" fmla="*/ 210 h 375"/>
                  <a:gd name="T26" fmla="*/ 7 w 167"/>
                  <a:gd name="T27" fmla="*/ 204 h 375"/>
                  <a:gd name="T28" fmla="*/ 0 w 167"/>
                  <a:gd name="T29" fmla="*/ 179 h 375"/>
                  <a:gd name="T30" fmla="*/ 144 w 167"/>
                  <a:gd name="T31" fmla="*/ 164 h 375"/>
                  <a:gd name="T32" fmla="*/ 151 w 167"/>
                  <a:gd name="T33" fmla="*/ 171 h 375"/>
                  <a:gd name="T34" fmla="*/ 167 w 167"/>
                  <a:gd name="T35" fmla="*/ 225 h 375"/>
                  <a:gd name="T36" fmla="*/ 167 w 167"/>
                  <a:gd name="T37" fmla="*/ 246 h 375"/>
                  <a:gd name="T38" fmla="*/ 153 w 167"/>
                  <a:gd name="T39" fmla="*/ 342 h 375"/>
                  <a:gd name="T40" fmla="*/ 149 w 167"/>
                  <a:gd name="T41" fmla="*/ 357 h 375"/>
                  <a:gd name="T42" fmla="*/ 119 w 167"/>
                  <a:gd name="T43" fmla="*/ 361 h 375"/>
                  <a:gd name="T44" fmla="*/ 96 w 167"/>
                  <a:gd name="T45" fmla="*/ 365 h 375"/>
                  <a:gd name="T46" fmla="*/ 107 w 167"/>
                  <a:gd name="T47" fmla="*/ 359 h 375"/>
                  <a:gd name="T48" fmla="*/ 125 w 167"/>
                  <a:gd name="T49" fmla="*/ 352 h 375"/>
                  <a:gd name="T50" fmla="*/ 134 w 167"/>
                  <a:gd name="T51" fmla="*/ 344 h 375"/>
                  <a:gd name="T52" fmla="*/ 149 w 167"/>
                  <a:gd name="T53" fmla="*/ 340 h 375"/>
                  <a:gd name="T54" fmla="*/ 157 w 167"/>
                  <a:gd name="T55" fmla="*/ 275 h 375"/>
                  <a:gd name="T56" fmla="*/ 161 w 167"/>
                  <a:gd name="T57" fmla="*/ 223 h 375"/>
                  <a:gd name="T58" fmla="*/ 151 w 167"/>
                  <a:gd name="T59" fmla="*/ 194 h 375"/>
                  <a:gd name="T60" fmla="*/ 148 w 167"/>
                  <a:gd name="T61" fmla="*/ 171 h 375"/>
                  <a:gd name="T62" fmla="*/ 78 w 167"/>
                  <a:gd name="T63" fmla="*/ 25 h 375"/>
                  <a:gd name="T64" fmla="*/ 86 w 167"/>
                  <a:gd name="T65" fmla="*/ 46 h 375"/>
                  <a:gd name="T66" fmla="*/ 101 w 167"/>
                  <a:gd name="T67" fmla="*/ 69 h 375"/>
                  <a:gd name="T68" fmla="*/ 113 w 167"/>
                  <a:gd name="T69" fmla="*/ 92 h 375"/>
                  <a:gd name="T70" fmla="*/ 130 w 167"/>
                  <a:gd name="T71" fmla="*/ 131 h 375"/>
                  <a:gd name="T72" fmla="*/ 142 w 167"/>
                  <a:gd name="T73" fmla="*/ 156 h 375"/>
                  <a:gd name="T74" fmla="*/ 136 w 167"/>
                  <a:gd name="T75" fmla="*/ 154 h 375"/>
                  <a:gd name="T76" fmla="*/ 130 w 167"/>
                  <a:gd name="T77" fmla="*/ 142 h 375"/>
                  <a:gd name="T78" fmla="*/ 117 w 167"/>
                  <a:gd name="T79" fmla="*/ 117 h 375"/>
                  <a:gd name="T80" fmla="*/ 101 w 167"/>
                  <a:gd name="T81" fmla="*/ 89 h 375"/>
                  <a:gd name="T82" fmla="*/ 98 w 167"/>
                  <a:gd name="T83" fmla="*/ 85 h 375"/>
                  <a:gd name="T84" fmla="*/ 84 w 167"/>
                  <a:gd name="T85" fmla="*/ 68 h 375"/>
                  <a:gd name="T86" fmla="*/ 78 w 167"/>
                  <a:gd name="T87" fmla="*/ 66 h 375"/>
                  <a:gd name="T88" fmla="*/ 75 w 167"/>
                  <a:gd name="T89" fmla="*/ 39 h 375"/>
                  <a:gd name="T90" fmla="*/ 61 w 167"/>
                  <a:gd name="T91" fmla="*/ 2 h 375"/>
                  <a:gd name="T92" fmla="*/ 105 w 167"/>
                  <a:gd name="T93" fmla="*/ 135 h 375"/>
                  <a:gd name="T94" fmla="*/ 94 w 167"/>
                  <a:gd name="T95" fmla="*/ 114 h 375"/>
                  <a:gd name="T96" fmla="*/ 90 w 167"/>
                  <a:gd name="T97" fmla="*/ 104 h 375"/>
                  <a:gd name="T98" fmla="*/ 103 w 167"/>
                  <a:gd name="T99" fmla="*/ 110 h 375"/>
                  <a:gd name="T100" fmla="*/ 109 w 167"/>
                  <a:gd name="T101" fmla="*/ 116 h 375"/>
                  <a:gd name="T102" fmla="*/ 117 w 167"/>
                  <a:gd name="T103" fmla="*/ 135 h 375"/>
                  <a:gd name="T104" fmla="*/ 119 w 167"/>
                  <a:gd name="T105" fmla="*/ 142 h 375"/>
                  <a:gd name="T106" fmla="*/ 101 w 167"/>
                  <a:gd name="T107" fmla="*/ 142 h 3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7"/>
                  <a:gd name="T163" fmla="*/ 0 h 375"/>
                  <a:gd name="T164" fmla="*/ 167 w 167"/>
                  <a:gd name="T165" fmla="*/ 375 h 3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7" h="375">
                    <a:moveTo>
                      <a:pt x="0" y="142"/>
                    </a:moveTo>
                    <a:lnTo>
                      <a:pt x="0" y="133"/>
                    </a:lnTo>
                    <a:lnTo>
                      <a:pt x="2" y="129"/>
                    </a:lnTo>
                    <a:lnTo>
                      <a:pt x="2" y="123"/>
                    </a:lnTo>
                    <a:lnTo>
                      <a:pt x="2" y="121"/>
                    </a:lnTo>
                    <a:lnTo>
                      <a:pt x="4" y="121"/>
                    </a:lnTo>
                    <a:lnTo>
                      <a:pt x="5" y="119"/>
                    </a:lnTo>
                    <a:lnTo>
                      <a:pt x="11" y="121"/>
                    </a:lnTo>
                    <a:lnTo>
                      <a:pt x="15" y="121"/>
                    </a:lnTo>
                    <a:lnTo>
                      <a:pt x="15" y="119"/>
                    </a:lnTo>
                    <a:lnTo>
                      <a:pt x="19" y="114"/>
                    </a:lnTo>
                    <a:lnTo>
                      <a:pt x="25" y="110"/>
                    </a:lnTo>
                    <a:lnTo>
                      <a:pt x="27" y="108"/>
                    </a:lnTo>
                    <a:lnTo>
                      <a:pt x="27" y="106"/>
                    </a:lnTo>
                    <a:lnTo>
                      <a:pt x="23" y="102"/>
                    </a:lnTo>
                    <a:lnTo>
                      <a:pt x="21" y="102"/>
                    </a:lnTo>
                    <a:lnTo>
                      <a:pt x="19" y="100"/>
                    </a:lnTo>
                    <a:lnTo>
                      <a:pt x="19" y="98"/>
                    </a:lnTo>
                    <a:lnTo>
                      <a:pt x="23" y="96"/>
                    </a:lnTo>
                    <a:lnTo>
                      <a:pt x="34" y="92"/>
                    </a:lnTo>
                    <a:lnTo>
                      <a:pt x="40" y="91"/>
                    </a:lnTo>
                    <a:lnTo>
                      <a:pt x="44" y="91"/>
                    </a:lnTo>
                    <a:lnTo>
                      <a:pt x="48" y="92"/>
                    </a:lnTo>
                    <a:lnTo>
                      <a:pt x="59" y="98"/>
                    </a:lnTo>
                    <a:lnTo>
                      <a:pt x="61" y="100"/>
                    </a:lnTo>
                    <a:lnTo>
                      <a:pt x="63" y="102"/>
                    </a:lnTo>
                    <a:lnTo>
                      <a:pt x="69" y="106"/>
                    </a:lnTo>
                    <a:lnTo>
                      <a:pt x="69" y="108"/>
                    </a:lnTo>
                    <a:lnTo>
                      <a:pt x="69" y="112"/>
                    </a:lnTo>
                    <a:lnTo>
                      <a:pt x="73" y="117"/>
                    </a:lnTo>
                    <a:lnTo>
                      <a:pt x="78" y="127"/>
                    </a:lnTo>
                    <a:lnTo>
                      <a:pt x="77" y="129"/>
                    </a:lnTo>
                    <a:lnTo>
                      <a:pt x="78" y="135"/>
                    </a:lnTo>
                    <a:lnTo>
                      <a:pt x="82" y="140"/>
                    </a:lnTo>
                    <a:lnTo>
                      <a:pt x="86" y="146"/>
                    </a:lnTo>
                    <a:lnTo>
                      <a:pt x="86" y="150"/>
                    </a:lnTo>
                    <a:lnTo>
                      <a:pt x="84" y="158"/>
                    </a:lnTo>
                    <a:lnTo>
                      <a:pt x="82" y="162"/>
                    </a:lnTo>
                    <a:lnTo>
                      <a:pt x="82" y="165"/>
                    </a:lnTo>
                    <a:lnTo>
                      <a:pt x="84" y="165"/>
                    </a:lnTo>
                    <a:lnTo>
                      <a:pt x="88" y="175"/>
                    </a:lnTo>
                    <a:lnTo>
                      <a:pt x="88" y="177"/>
                    </a:lnTo>
                    <a:lnTo>
                      <a:pt x="90" y="185"/>
                    </a:lnTo>
                    <a:lnTo>
                      <a:pt x="90" y="187"/>
                    </a:lnTo>
                    <a:lnTo>
                      <a:pt x="92" y="190"/>
                    </a:lnTo>
                    <a:lnTo>
                      <a:pt x="92" y="192"/>
                    </a:lnTo>
                    <a:lnTo>
                      <a:pt x="82" y="200"/>
                    </a:lnTo>
                    <a:lnTo>
                      <a:pt x="82" y="206"/>
                    </a:lnTo>
                    <a:lnTo>
                      <a:pt x="84" y="210"/>
                    </a:lnTo>
                    <a:lnTo>
                      <a:pt x="84" y="212"/>
                    </a:lnTo>
                    <a:lnTo>
                      <a:pt x="86" y="215"/>
                    </a:lnTo>
                    <a:lnTo>
                      <a:pt x="86" y="217"/>
                    </a:lnTo>
                    <a:lnTo>
                      <a:pt x="82" y="223"/>
                    </a:lnTo>
                    <a:lnTo>
                      <a:pt x="78" y="225"/>
                    </a:lnTo>
                    <a:lnTo>
                      <a:pt x="77" y="225"/>
                    </a:lnTo>
                    <a:lnTo>
                      <a:pt x="77" y="227"/>
                    </a:lnTo>
                    <a:lnTo>
                      <a:pt x="73" y="229"/>
                    </a:lnTo>
                    <a:lnTo>
                      <a:pt x="75" y="233"/>
                    </a:lnTo>
                    <a:lnTo>
                      <a:pt x="75" y="235"/>
                    </a:lnTo>
                    <a:lnTo>
                      <a:pt x="67" y="236"/>
                    </a:lnTo>
                    <a:lnTo>
                      <a:pt x="55" y="236"/>
                    </a:lnTo>
                    <a:lnTo>
                      <a:pt x="52" y="235"/>
                    </a:lnTo>
                    <a:lnTo>
                      <a:pt x="50" y="233"/>
                    </a:lnTo>
                    <a:lnTo>
                      <a:pt x="46" y="233"/>
                    </a:lnTo>
                    <a:lnTo>
                      <a:pt x="46" y="231"/>
                    </a:lnTo>
                    <a:lnTo>
                      <a:pt x="44" y="227"/>
                    </a:lnTo>
                    <a:lnTo>
                      <a:pt x="44" y="225"/>
                    </a:lnTo>
                    <a:lnTo>
                      <a:pt x="44" y="223"/>
                    </a:lnTo>
                    <a:lnTo>
                      <a:pt x="44" y="217"/>
                    </a:lnTo>
                    <a:lnTo>
                      <a:pt x="44" y="215"/>
                    </a:lnTo>
                    <a:lnTo>
                      <a:pt x="42" y="215"/>
                    </a:lnTo>
                    <a:lnTo>
                      <a:pt x="40" y="213"/>
                    </a:lnTo>
                    <a:lnTo>
                      <a:pt x="40" y="212"/>
                    </a:lnTo>
                    <a:lnTo>
                      <a:pt x="40" y="210"/>
                    </a:lnTo>
                    <a:lnTo>
                      <a:pt x="40" y="208"/>
                    </a:lnTo>
                    <a:lnTo>
                      <a:pt x="38" y="206"/>
                    </a:lnTo>
                    <a:lnTo>
                      <a:pt x="36" y="206"/>
                    </a:lnTo>
                    <a:lnTo>
                      <a:pt x="36" y="204"/>
                    </a:lnTo>
                    <a:lnTo>
                      <a:pt x="36" y="202"/>
                    </a:lnTo>
                    <a:lnTo>
                      <a:pt x="7" y="204"/>
                    </a:lnTo>
                    <a:lnTo>
                      <a:pt x="0" y="204"/>
                    </a:lnTo>
                    <a:lnTo>
                      <a:pt x="2" y="198"/>
                    </a:lnTo>
                    <a:lnTo>
                      <a:pt x="2" y="196"/>
                    </a:lnTo>
                    <a:lnTo>
                      <a:pt x="0" y="188"/>
                    </a:lnTo>
                    <a:lnTo>
                      <a:pt x="0" y="185"/>
                    </a:lnTo>
                    <a:lnTo>
                      <a:pt x="0" y="183"/>
                    </a:lnTo>
                    <a:lnTo>
                      <a:pt x="0" y="179"/>
                    </a:lnTo>
                    <a:lnTo>
                      <a:pt x="2" y="173"/>
                    </a:lnTo>
                    <a:lnTo>
                      <a:pt x="0" y="171"/>
                    </a:lnTo>
                    <a:lnTo>
                      <a:pt x="0" y="152"/>
                    </a:lnTo>
                    <a:lnTo>
                      <a:pt x="0" y="146"/>
                    </a:lnTo>
                    <a:lnTo>
                      <a:pt x="0" y="142"/>
                    </a:lnTo>
                    <a:close/>
                    <a:moveTo>
                      <a:pt x="146" y="167"/>
                    </a:moveTo>
                    <a:lnTo>
                      <a:pt x="144" y="164"/>
                    </a:lnTo>
                    <a:lnTo>
                      <a:pt x="142" y="162"/>
                    </a:lnTo>
                    <a:lnTo>
                      <a:pt x="144" y="160"/>
                    </a:lnTo>
                    <a:lnTo>
                      <a:pt x="146" y="162"/>
                    </a:lnTo>
                    <a:lnTo>
                      <a:pt x="151" y="171"/>
                    </a:lnTo>
                    <a:lnTo>
                      <a:pt x="151" y="173"/>
                    </a:lnTo>
                    <a:lnTo>
                      <a:pt x="153" y="173"/>
                    </a:lnTo>
                    <a:lnTo>
                      <a:pt x="153" y="177"/>
                    </a:lnTo>
                    <a:lnTo>
                      <a:pt x="159" y="194"/>
                    </a:lnTo>
                    <a:lnTo>
                      <a:pt x="161" y="202"/>
                    </a:lnTo>
                    <a:lnTo>
                      <a:pt x="165" y="213"/>
                    </a:lnTo>
                    <a:lnTo>
                      <a:pt x="167" y="225"/>
                    </a:lnTo>
                    <a:lnTo>
                      <a:pt x="167" y="227"/>
                    </a:lnTo>
                    <a:lnTo>
                      <a:pt x="167" y="231"/>
                    </a:lnTo>
                    <a:lnTo>
                      <a:pt x="167" y="233"/>
                    </a:lnTo>
                    <a:lnTo>
                      <a:pt x="167" y="240"/>
                    </a:lnTo>
                    <a:lnTo>
                      <a:pt x="167" y="246"/>
                    </a:lnTo>
                    <a:lnTo>
                      <a:pt x="165" y="267"/>
                    </a:lnTo>
                    <a:lnTo>
                      <a:pt x="161" y="294"/>
                    </a:lnTo>
                    <a:lnTo>
                      <a:pt x="161" y="296"/>
                    </a:lnTo>
                    <a:lnTo>
                      <a:pt x="161" y="298"/>
                    </a:lnTo>
                    <a:lnTo>
                      <a:pt x="157" y="325"/>
                    </a:lnTo>
                    <a:lnTo>
                      <a:pt x="153" y="342"/>
                    </a:lnTo>
                    <a:lnTo>
                      <a:pt x="153" y="344"/>
                    </a:lnTo>
                    <a:lnTo>
                      <a:pt x="153" y="346"/>
                    </a:lnTo>
                    <a:lnTo>
                      <a:pt x="153" y="348"/>
                    </a:lnTo>
                    <a:lnTo>
                      <a:pt x="153" y="352"/>
                    </a:lnTo>
                    <a:lnTo>
                      <a:pt x="151" y="352"/>
                    </a:lnTo>
                    <a:lnTo>
                      <a:pt x="151" y="356"/>
                    </a:lnTo>
                    <a:lnTo>
                      <a:pt x="149" y="357"/>
                    </a:lnTo>
                    <a:lnTo>
                      <a:pt x="146" y="357"/>
                    </a:lnTo>
                    <a:lnTo>
                      <a:pt x="142" y="356"/>
                    </a:lnTo>
                    <a:lnTo>
                      <a:pt x="136" y="357"/>
                    </a:lnTo>
                    <a:lnTo>
                      <a:pt x="126" y="357"/>
                    </a:lnTo>
                    <a:lnTo>
                      <a:pt x="119" y="361"/>
                    </a:lnTo>
                    <a:lnTo>
                      <a:pt x="109" y="365"/>
                    </a:lnTo>
                    <a:lnTo>
                      <a:pt x="92" y="373"/>
                    </a:lnTo>
                    <a:lnTo>
                      <a:pt x="86" y="375"/>
                    </a:lnTo>
                    <a:lnTo>
                      <a:pt x="84" y="369"/>
                    </a:lnTo>
                    <a:lnTo>
                      <a:pt x="88" y="369"/>
                    </a:lnTo>
                    <a:lnTo>
                      <a:pt x="90" y="367"/>
                    </a:lnTo>
                    <a:lnTo>
                      <a:pt x="96" y="365"/>
                    </a:lnTo>
                    <a:lnTo>
                      <a:pt x="98" y="365"/>
                    </a:lnTo>
                    <a:lnTo>
                      <a:pt x="101" y="361"/>
                    </a:lnTo>
                    <a:lnTo>
                      <a:pt x="103" y="357"/>
                    </a:lnTo>
                    <a:lnTo>
                      <a:pt x="105" y="357"/>
                    </a:lnTo>
                    <a:lnTo>
                      <a:pt x="107" y="359"/>
                    </a:lnTo>
                    <a:lnTo>
                      <a:pt x="111" y="359"/>
                    </a:lnTo>
                    <a:lnTo>
                      <a:pt x="119" y="356"/>
                    </a:lnTo>
                    <a:lnTo>
                      <a:pt x="121" y="356"/>
                    </a:lnTo>
                    <a:lnTo>
                      <a:pt x="125" y="352"/>
                    </a:lnTo>
                    <a:lnTo>
                      <a:pt x="130" y="348"/>
                    </a:lnTo>
                    <a:lnTo>
                      <a:pt x="130" y="346"/>
                    </a:lnTo>
                    <a:lnTo>
                      <a:pt x="130" y="344"/>
                    </a:lnTo>
                    <a:lnTo>
                      <a:pt x="132" y="344"/>
                    </a:lnTo>
                    <a:lnTo>
                      <a:pt x="134" y="344"/>
                    </a:lnTo>
                    <a:lnTo>
                      <a:pt x="134" y="346"/>
                    </a:lnTo>
                    <a:lnTo>
                      <a:pt x="142" y="344"/>
                    </a:lnTo>
                    <a:lnTo>
                      <a:pt x="146" y="342"/>
                    </a:lnTo>
                    <a:lnTo>
                      <a:pt x="148" y="342"/>
                    </a:lnTo>
                    <a:lnTo>
                      <a:pt x="149" y="340"/>
                    </a:lnTo>
                    <a:lnTo>
                      <a:pt x="149" y="336"/>
                    </a:lnTo>
                    <a:lnTo>
                      <a:pt x="151" y="325"/>
                    </a:lnTo>
                    <a:lnTo>
                      <a:pt x="153" y="319"/>
                    </a:lnTo>
                    <a:lnTo>
                      <a:pt x="153" y="309"/>
                    </a:lnTo>
                    <a:lnTo>
                      <a:pt x="155" y="300"/>
                    </a:lnTo>
                    <a:lnTo>
                      <a:pt x="157" y="286"/>
                    </a:lnTo>
                    <a:lnTo>
                      <a:pt x="157" y="275"/>
                    </a:lnTo>
                    <a:lnTo>
                      <a:pt x="159" y="265"/>
                    </a:lnTo>
                    <a:lnTo>
                      <a:pt x="159" y="260"/>
                    </a:lnTo>
                    <a:lnTo>
                      <a:pt x="159" y="256"/>
                    </a:lnTo>
                    <a:lnTo>
                      <a:pt x="159" y="250"/>
                    </a:lnTo>
                    <a:lnTo>
                      <a:pt x="161" y="246"/>
                    </a:lnTo>
                    <a:lnTo>
                      <a:pt x="161" y="240"/>
                    </a:lnTo>
                    <a:lnTo>
                      <a:pt x="161" y="223"/>
                    </a:lnTo>
                    <a:lnTo>
                      <a:pt x="159" y="215"/>
                    </a:lnTo>
                    <a:lnTo>
                      <a:pt x="157" y="206"/>
                    </a:lnTo>
                    <a:lnTo>
                      <a:pt x="155" y="202"/>
                    </a:lnTo>
                    <a:lnTo>
                      <a:pt x="155" y="200"/>
                    </a:lnTo>
                    <a:lnTo>
                      <a:pt x="153" y="200"/>
                    </a:lnTo>
                    <a:lnTo>
                      <a:pt x="153" y="198"/>
                    </a:lnTo>
                    <a:lnTo>
                      <a:pt x="151" y="194"/>
                    </a:lnTo>
                    <a:lnTo>
                      <a:pt x="151" y="190"/>
                    </a:lnTo>
                    <a:lnTo>
                      <a:pt x="149" y="185"/>
                    </a:lnTo>
                    <a:lnTo>
                      <a:pt x="149" y="181"/>
                    </a:lnTo>
                    <a:lnTo>
                      <a:pt x="149" y="177"/>
                    </a:lnTo>
                    <a:lnTo>
                      <a:pt x="148" y="175"/>
                    </a:lnTo>
                    <a:lnTo>
                      <a:pt x="148" y="171"/>
                    </a:lnTo>
                    <a:lnTo>
                      <a:pt x="146" y="169"/>
                    </a:lnTo>
                    <a:lnTo>
                      <a:pt x="146" y="167"/>
                    </a:lnTo>
                    <a:close/>
                    <a:moveTo>
                      <a:pt x="67" y="0"/>
                    </a:moveTo>
                    <a:lnTo>
                      <a:pt x="67" y="0"/>
                    </a:lnTo>
                    <a:lnTo>
                      <a:pt x="71" y="10"/>
                    </a:lnTo>
                    <a:lnTo>
                      <a:pt x="78" y="25"/>
                    </a:lnTo>
                    <a:lnTo>
                      <a:pt x="78" y="27"/>
                    </a:lnTo>
                    <a:lnTo>
                      <a:pt x="80" y="33"/>
                    </a:lnTo>
                    <a:lnTo>
                      <a:pt x="82" y="35"/>
                    </a:lnTo>
                    <a:lnTo>
                      <a:pt x="84" y="41"/>
                    </a:lnTo>
                    <a:lnTo>
                      <a:pt x="86" y="46"/>
                    </a:lnTo>
                    <a:lnTo>
                      <a:pt x="92" y="54"/>
                    </a:lnTo>
                    <a:lnTo>
                      <a:pt x="96" y="62"/>
                    </a:lnTo>
                    <a:lnTo>
                      <a:pt x="98" y="64"/>
                    </a:lnTo>
                    <a:lnTo>
                      <a:pt x="101" y="69"/>
                    </a:lnTo>
                    <a:lnTo>
                      <a:pt x="103" y="73"/>
                    </a:lnTo>
                    <a:lnTo>
                      <a:pt x="107" y="83"/>
                    </a:lnTo>
                    <a:lnTo>
                      <a:pt x="109" y="87"/>
                    </a:lnTo>
                    <a:lnTo>
                      <a:pt x="113" y="92"/>
                    </a:lnTo>
                    <a:lnTo>
                      <a:pt x="113" y="94"/>
                    </a:lnTo>
                    <a:lnTo>
                      <a:pt x="125" y="117"/>
                    </a:lnTo>
                    <a:lnTo>
                      <a:pt x="130" y="127"/>
                    </a:lnTo>
                    <a:lnTo>
                      <a:pt x="130" y="129"/>
                    </a:lnTo>
                    <a:lnTo>
                      <a:pt x="130" y="131"/>
                    </a:lnTo>
                    <a:lnTo>
                      <a:pt x="134" y="135"/>
                    </a:lnTo>
                    <a:lnTo>
                      <a:pt x="136" y="144"/>
                    </a:lnTo>
                    <a:lnTo>
                      <a:pt x="138" y="146"/>
                    </a:lnTo>
                    <a:lnTo>
                      <a:pt x="140" y="152"/>
                    </a:lnTo>
                    <a:lnTo>
                      <a:pt x="142" y="154"/>
                    </a:lnTo>
                    <a:lnTo>
                      <a:pt x="142" y="156"/>
                    </a:lnTo>
                    <a:lnTo>
                      <a:pt x="142" y="158"/>
                    </a:lnTo>
                    <a:lnTo>
                      <a:pt x="142" y="160"/>
                    </a:lnTo>
                    <a:lnTo>
                      <a:pt x="140" y="160"/>
                    </a:lnTo>
                    <a:lnTo>
                      <a:pt x="138" y="158"/>
                    </a:lnTo>
                    <a:lnTo>
                      <a:pt x="138" y="156"/>
                    </a:lnTo>
                    <a:lnTo>
                      <a:pt x="136" y="154"/>
                    </a:lnTo>
                    <a:lnTo>
                      <a:pt x="136" y="152"/>
                    </a:lnTo>
                    <a:lnTo>
                      <a:pt x="134" y="150"/>
                    </a:lnTo>
                    <a:lnTo>
                      <a:pt x="132" y="148"/>
                    </a:lnTo>
                    <a:lnTo>
                      <a:pt x="130" y="142"/>
                    </a:lnTo>
                    <a:lnTo>
                      <a:pt x="126" y="137"/>
                    </a:lnTo>
                    <a:lnTo>
                      <a:pt x="123" y="129"/>
                    </a:lnTo>
                    <a:lnTo>
                      <a:pt x="121" y="127"/>
                    </a:lnTo>
                    <a:lnTo>
                      <a:pt x="117" y="121"/>
                    </a:lnTo>
                    <a:lnTo>
                      <a:pt x="117" y="119"/>
                    </a:lnTo>
                    <a:lnTo>
                      <a:pt x="117" y="117"/>
                    </a:lnTo>
                    <a:lnTo>
                      <a:pt x="117" y="116"/>
                    </a:lnTo>
                    <a:lnTo>
                      <a:pt x="117" y="112"/>
                    </a:lnTo>
                    <a:lnTo>
                      <a:pt x="115" y="108"/>
                    </a:lnTo>
                    <a:lnTo>
                      <a:pt x="113" y="102"/>
                    </a:lnTo>
                    <a:lnTo>
                      <a:pt x="107" y="94"/>
                    </a:lnTo>
                    <a:lnTo>
                      <a:pt x="105" y="92"/>
                    </a:lnTo>
                    <a:lnTo>
                      <a:pt x="101" y="89"/>
                    </a:lnTo>
                    <a:lnTo>
                      <a:pt x="100" y="87"/>
                    </a:lnTo>
                    <a:lnTo>
                      <a:pt x="98" y="85"/>
                    </a:lnTo>
                    <a:lnTo>
                      <a:pt x="96" y="83"/>
                    </a:lnTo>
                    <a:lnTo>
                      <a:pt x="84" y="81"/>
                    </a:lnTo>
                    <a:lnTo>
                      <a:pt x="84" y="79"/>
                    </a:lnTo>
                    <a:lnTo>
                      <a:pt x="84" y="75"/>
                    </a:lnTo>
                    <a:lnTo>
                      <a:pt x="84" y="71"/>
                    </a:lnTo>
                    <a:lnTo>
                      <a:pt x="84" y="69"/>
                    </a:lnTo>
                    <a:lnTo>
                      <a:pt x="84" y="68"/>
                    </a:lnTo>
                    <a:lnTo>
                      <a:pt x="82" y="68"/>
                    </a:lnTo>
                    <a:lnTo>
                      <a:pt x="80" y="68"/>
                    </a:lnTo>
                    <a:lnTo>
                      <a:pt x="78" y="66"/>
                    </a:lnTo>
                    <a:lnTo>
                      <a:pt x="78" y="62"/>
                    </a:lnTo>
                    <a:lnTo>
                      <a:pt x="78" y="60"/>
                    </a:lnTo>
                    <a:lnTo>
                      <a:pt x="78" y="58"/>
                    </a:lnTo>
                    <a:lnTo>
                      <a:pt x="78" y="56"/>
                    </a:lnTo>
                    <a:lnTo>
                      <a:pt x="77" y="48"/>
                    </a:lnTo>
                    <a:lnTo>
                      <a:pt x="75" y="39"/>
                    </a:lnTo>
                    <a:lnTo>
                      <a:pt x="75" y="37"/>
                    </a:lnTo>
                    <a:lnTo>
                      <a:pt x="75" y="35"/>
                    </a:lnTo>
                    <a:lnTo>
                      <a:pt x="75" y="31"/>
                    </a:lnTo>
                    <a:lnTo>
                      <a:pt x="73" y="27"/>
                    </a:lnTo>
                    <a:lnTo>
                      <a:pt x="67" y="10"/>
                    </a:lnTo>
                    <a:lnTo>
                      <a:pt x="65" y="6"/>
                    </a:lnTo>
                    <a:lnTo>
                      <a:pt x="61" y="2"/>
                    </a:lnTo>
                    <a:lnTo>
                      <a:pt x="61" y="0"/>
                    </a:lnTo>
                    <a:lnTo>
                      <a:pt x="67" y="0"/>
                    </a:lnTo>
                    <a:close/>
                    <a:moveTo>
                      <a:pt x="105" y="137"/>
                    </a:moveTo>
                    <a:lnTo>
                      <a:pt x="105" y="137"/>
                    </a:lnTo>
                    <a:lnTo>
                      <a:pt x="105" y="135"/>
                    </a:lnTo>
                    <a:lnTo>
                      <a:pt x="105" y="131"/>
                    </a:lnTo>
                    <a:lnTo>
                      <a:pt x="103" y="129"/>
                    </a:lnTo>
                    <a:lnTo>
                      <a:pt x="101" y="123"/>
                    </a:lnTo>
                    <a:lnTo>
                      <a:pt x="98" y="123"/>
                    </a:lnTo>
                    <a:lnTo>
                      <a:pt x="94" y="117"/>
                    </a:lnTo>
                    <a:lnTo>
                      <a:pt x="94" y="114"/>
                    </a:lnTo>
                    <a:lnTo>
                      <a:pt x="92" y="112"/>
                    </a:lnTo>
                    <a:lnTo>
                      <a:pt x="86" y="110"/>
                    </a:lnTo>
                    <a:lnTo>
                      <a:pt x="84" y="106"/>
                    </a:lnTo>
                    <a:lnTo>
                      <a:pt x="86" y="104"/>
                    </a:lnTo>
                    <a:lnTo>
                      <a:pt x="90" y="104"/>
                    </a:lnTo>
                    <a:lnTo>
                      <a:pt x="94" y="104"/>
                    </a:lnTo>
                    <a:lnTo>
                      <a:pt x="96" y="106"/>
                    </a:lnTo>
                    <a:lnTo>
                      <a:pt x="100" y="108"/>
                    </a:lnTo>
                    <a:lnTo>
                      <a:pt x="103" y="110"/>
                    </a:lnTo>
                    <a:lnTo>
                      <a:pt x="103" y="112"/>
                    </a:lnTo>
                    <a:lnTo>
                      <a:pt x="103" y="116"/>
                    </a:lnTo>
                    <a:lnTo>
                      <a:pt x="105" y="116"/>
                    </a:lnTo>
                    <a:lnTo>
                      <a:pt x="107" y="116"/>
                    </a:lnTo>
                    <a:lnTo>
                      <a:pt x="109" y="116"/>
                    </a:lnTo>
                    <a:lnTo>
                      <a:pt x="109" y="117"/>
                    </a:lnTo>
                    <a:lnTo>
                      <a:pt x="111" y="117"/>
                    </a:lnTo>
                    <a:lnTo>
                      <a:pt x="111" y="119"/>
                    </a:lnTo>
                    <a:lnTo>
                      <a:pt x="113" y="123"/>
                    </a:lnTo>
                    <a:lnTo>
                      <a:pt x="117" y="133"/>
                    </a:lnTo>
                    <a:lnTo>
                      <a:pt x="117" y="135"/>
                    </a:lnTo>
                    <a:lnTo>
                      <a:pt x="117" y="137"/>
                    </a:lnTo>
                    <a:lnTo>
                      <a:pt x="117" y="139"/>
                    </a:lnTo>
                    <a:lnTo>
                      <a:pt x="117" y="142"/>
                    </a:lnTo>
                    <a:lnTo>
                      <a:pt x="119" y="142"/>
                    </a:lnTo>
                    <a:lnTo>
                      <a:pt x="119" y="144"/>
                    </a:lnTo>
                    <a:lnTo>
                      <a:pt x="119" y="148"/>
                    </a:lnTo>
                    <a:lnTo>
                      <a:pt x="117" y="150"/>
                    </a:lnTo>
                    <a:lnTo>
                      <a:pt x="115" y="150"/>
                    </a:lnTo>
                    <a:lnTo>
                      <a:pt x="111" y="146"/>
                    </a:lnTo>
                    <a:lnTo>
                      <a:pt x="103" y="144"/>
                    </a:lnTo>
                    <a:lnTo>
                      <a:pt x="101" y="142"/>
                    </a:lnTo>
                    <a:lnTo>
                      <a:pt x="105" y="139"/>
                    </a:lnTo>
                    <a:lnTo>
                      <a:pt x="105" y="137"/>
                    </a:lnTo>
                    <a:close/>
                  </a:path>
                </a:pathLst>
              </a:custGeom>
              <a:solidFill>
                <a:srgbClr val="BDAD7B"/>
              </a:solidFill>
              <a:ln w="6350">
                <a:solidFill>
                  <a:srgbClr val="E1E1E1"/>
                </a:solidFill>
                <a:prstDash val="solid"/>
                <a:round/>
                <a:headEnd/>
                <a:tailEnd/>
              </a:ln>
            </p:spPr>
            <p:txBody>
              <a:bodyPr/>
              <a:lstStyle/>
              <a:p>
                <a:endParaRPr lang="en-US"/>
              </a:p>
            </p:txBody>
          </p:sp>
          <p:sp>
            <p:nvSpPr>
              <p:cNvPr id="38060" name="Freeform 144"/>
              <p:cNvSpPr>
                <a:spLocks/>
              </p:cNvSpPr>
              <p:nvPr/>
            </p:nvSpPr>
            <p:spPr bwMode="auto">
              <a:xfrm>
                <a:off x="2459" y="1928"/>
                <a:ext cx="131" cy="188"/>
              </a:xfrm>
              <a:custGeom>
                <a:avLst/>
                <a:gdLst>
                  <a:gd name="T0" fmla="*/ 100 w 131"/>
                  <a:gd name="T1" fmla="*/ 0 h 188"/>
                  <a:gd name="T2" fmla="*/ 116 w 131"/>
                  <a:gd name="T3" fmla="*/ 2 h 188"/>
                  <a:gd name="T4" fmla="*/ 131 w 131"/>
                  <a:gd name="T5" fmla="*/ 5 h 188"/>
                  <a:gd name="T6" fmla="*/ 131 w 131"/>
                  <a:gd name="T7" fmla="*/ 7 h 188"/>
                  <a:gd name="T8" fmla="*/ 131 w 131"/>
                  <a:gd name="T9" fmla="*/ 9 h 188"/>
                  <a:gd name="T10" fmla="*/ 131 w 131"/>
                  <a:gd name="T11" fmla="*/ 15 h 188"/>
                  <a:gd name="T12" fmla="*/ 131 w 131"/>
                  <a:gd name="T13" fmla="*/ 23 h 188"/>
                  <a:gd name="T14" fmla="*/ 131 w 131"/>
                  <a:gd name="T15" fmla="*/ 30 h 188"/>
                  <a:gd name="T16" fmla="*/ 131 w 131"/>
                  <a:gd name="T17" fmla="*/ 38 h 188"/>
                  <a:gd name="T18" fmla="*/ 129 w 131"/>
                  <a:gd name="T19" fmla="*/ 42 h 188"/>
                  <a:gd name="T20" fmla="*/ 129 w 131"/>
                  <a:gd name="T21" fmla="*/ 50 h 188"/>
                  <a:gd name="T22" fmla="*/ 129 w 131"/>
                  <a:gd name="T23" fmla="*/ 52 h 188"/>
                  <a:gd name="T24" fmla="*/ 129 w 131"/>
                  <a:gd name="T25" fmla="*/ 69 h 188"/>
                  <a:gd name="T26" fmla="*/ 127 w 131"/>
                  <a:gd name="T27" fmla="*/ 88 h 188"/>
                  <a:gd name="T28" fmla="*/ 125 w 131"/>
                  <a:gd name="T29" fmla="*/ 115 h 188"/>
                  <a:gd name="T30" fmla="*/ 125 w 131"/>
                  <a:gd name="T31" fmla="*/ 149 h 188"/>
                  <a:gd name="T32" fmla="*/ 123 w 131"/>
                  <a:gd name="T33" fmla="*/ 184 h 188"/>
                  <a:gd name="T34" fmla="*/ 89 w 131"/>
                  <a:gd name="T35" fmla="*/ 186 h 188"/>
                  <a:gd name="T36" fmla="*/ 85 w 131"/>
                  <a:gd name="T37" fmla="*/ 178 h 188"/>
                  <a:gd name="T38" fmla="*/ 83 w 131"/>
                  <a:gd name="T39" fmla="*/ 171 h 188"/>
                  <a:gd name="T40" fmla="*/ 81 w 131"/>
                  <a:gd name="T41" fmla="*/ 161 h 188"/>
                  <a:gd name="T42" fmla="*/ 73 w 131"/>
                  <a:gd name="T43" fmla="*/ 153 h 188"/>
                  <a:gd name="T44" fmla="*/ 69 w 131"/>
                  <a:gd name="T45" fmla="*/ 146 h 188"/>
                  <a:gd name="T46" fmla="*/ 66 w 131"/>
                  <a:gd name="T47" fmla="*/ 142 h 188"/>
                  <a:gd name="T48" fmla="*/ 58 w 131"/>
                  <a:gd name="T49" fmla="*/ 138 h 188"/>
                  <a:gd name="T50" fmla="*/ 52 w 131"/>
                  <a:gd name="T51" fmla="*/ 128 h 188"/>
                  <a:gd name="T52" fmla="*/ 46 w 131"/>
                  <a:gd name="T53" fmla="*/ 125 h 188"/>
                  <a:gd name="T54" fmla="*/ 46 w 131"/>
                  <a:gd name="T55" fmla="*/ 117 h 188"/>
                  <a:gd name="T56" fmla="*/ 48 w 131"/>
                  <a:gd name="T57" fmla="*/ 113 h 188"/>
                  <a:gd name="T58" fmla="*/ 35 w 131"/>
                  <a:gd name="T59" fmla="*/ 109 h 188"/>
                  <a:gd name="T60" fmla="*/ 29 w 131"/>
                  <a:gd name="T61" fmla="*/ 109 h 188"/>
                  <a:gd name="T62" fmla="*/ 27 w 131"/>
                  <a:gd name="T63" fmla="*/ 107 h 188"/>
                  <a:gd name="T64" fmla="*/ 20 w 131"/>
                  <a:gd name="T65" fmla="*/ 107 h 188"/>
                  <a:gd name="T66" fmla="*/ 10 w 131"/>
                  <a:gd name="T67" fmla="*/ 103 h 188"/>
                  <a:gd name="T68" fmla="*/ 10 w 131"/>
                  <a:gd name="T69" fmla="*/ 96 h 188"/>
                  <a:gd name="T70" fmla="*/ 10 w 131"/>
                  <a:gd name="T71" fmla="*/ 90 h 188"/>
                  <a:gd name="T72" fmla="*/ 4 w 131"/>
                  <a:gd name="T73" fmla="*/ 82 h 188"/>
                  <a:gd name="T74" fmla="*/ 8 w 131"/>
                  <a:gd name="T75" fmla="*/ 77 h 188"/>
                  <a:gd name="T76" fmla="*/ 4 w 131"/>
                  <a:gd name="T77" fmla="*/ 69 h 188"/>
                  <a:gd name="T78" fmla="*/ 2 w 131"/>
                  <a:gd name="T79" fmla="*/ 65 h 188"/>
                  <a:gd name="T80" fmla="*/ 8 w 131"/>
                  <a:gd name="T81" fmla="*/ 69 h 188"/>
                  <a:gd name="T82" fmla="*/ 12 w 131"/>
                  <a:gd name="T83" fmla="*/ 67 h 188"/>
                  <a:gd name="T84" fmla="*/ 18 w 131"/>
                  <a:gd name="T85" fmla="*/ 69 h 188"/>
                  <a:gd name="T86" fmla="*/ 20 w 131"/>
                  <a:gd name="T87" fmla="*/ 61 h 188"/>
                  <a:gd name="T88" fmla="*/ 23 w 131"/>
                  <a:gd name="T89" fmla="*/ 63 h 188"/>
                  <a:gd name="T90" fmla="*/ 29 w 131"/>
                  <a:gd name="T91" fmla="*/ 65 h 188"/>
                  <a:gd name="T92" fmla="*/ 29 w 131"/>
                  <a:gd name="T93" fmla="*/ 55 h 188"/>
                  <a:gd name="T94" fmla="*/ 21 w 131"/>
                  <a:gd name="T95" fmla="*/ 52 h 188"/>
                  <a:gd name="T96" fmla="*/ 23 w 131"/>
                  <a:gd name="T97" fmla="*/ 48 h 188"/>
                  <a:gd name="T98" fmla="*/ 33 w 131"/>
                  <a:gd name="T99" fmla="*/ 50 h 188"/>
                  <a:gd name="T100" fmla="*/ 37 w 131"/>
                  <a:gd name="T101" fmla="*/ 48 h 188"/>
                  <a:gd name="T102" fmla="*/ 35 w 131"/>
                  <a:gd name="T103" fmla="*/ 40 h 188"/>
                  <a:gd name="T104" fmla="*/ 37 w 131"/>
                  <a:gd name="T105" fmla="*/ 32 h 188"/>
                  <a:gd name="T106" fmla="*/ 35 w 131"/>
                  <a:gd name="T107" fmla="*/ 25 h 188"/>
                  <a:gd name="T108" fmla="*/ 29 w 131"/>
                  <a:gd name="T109" fmla="*/ 19 h 188"/>
                  <a:gd name="T110" fmla="*/ 48 w 131"/>
                  <a:gd name="T111" fmla="*/ 11 h 188"/>
                  <a:gd name="T112" fmla="*/ 56 w 131"/>
                  <a:gd name="T113" fmla="*/ 9 h 188"/>
                  <a:gd name="T114" fmla="*/ 66 w 131"/>
                  <a:gd name="T115" fmla="*/ 9 h 188"/>
                  <a:gd name="T116" fmla="*/ 75 w 131"/>
                  <a:gd name="T117" fmla="*/ 9 h 188"/>
                  <a:gd name="T118" fmla="*/ 81 w 131"/>
                  <a:gd name="T119" fmla="*/ 7 h 188"/>
                  <a:gd name="T120" fmla="*/ 81 w 131"/>
                  <a:gd name="T121" fmla="*/ 0 h 1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
                  <a:gd name="T184" fmla="*/ 0 h 188"/>
                  <a:gd name="T185" fmla="*/ 131 w 131"/>
                  <a:gd name="T186" fmla="*/ 188 h 1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 h="188">
                    <a:moveTo>
                      <a:pt x="92" y="0"/>
                    </a:moveTo>
                    <a:lnTo>
                      <a:pt x="94" y="0"/>
                    </a:lnTo>
                    <a:lnTo>
                      <a:pt x="96" y="0"/>
                    </a:lnTo>
                    <a:lnTo>
                      <a:pt x="100" y="0"/>
                    </a:lnTo>
                    <a:lnTo>
                      <a:pt x="102" y="0"/>
                    </a:lnTo>
                    <a:lnTo>
                      <a:pt x="104" y="0"/>
                    </a:lnTo>
                    <a:lnTo>
                      <a:pt x="106" y="0"/>
                    </a:lnTo>
                    <a:lnTo>
                      <a:pt x="108" y="2"/>
                    </a:lnTo>
                    <a:lnTo>
                      <a:pt x="116" y="2"/>
                    </a:lnTo>
                    <a:lnTo>
                      <a:pt x="121" y="4"/>
                    </a:lnTo>
                    <a:lnTo>
                      <a:pt x="129" y="5"/>
                    </a:lnTo>
                    <a:lnTo>
                      <a:pt x="131" y="5"/>
                    </a:lnTo>
                    <a:lnTo>
                      <a:pt x="131" y="7"/>
                    </a:lnTo>
                    <a:lnTo>
                      <a:pt x="131" y="9"/>
                    </a:lnTo>
                    <a:lnTo>
                      <a:pt x="131" y="11"/>
                    </a:lnTo>
                    <a:lnTo>
                      <a:pt x="131" y="13"/>
                    </a:lnTo>
                    <a:lnTo>
                      <a:pt x="131" y="15"/>
                    </a:lnTo>
                    <a:lnTo>
                      <a:pt x="131" y="19"/>
                    </a:lnTo>
                    <a:lnTo>
                      <a:pt x="131" y="23"/>
                    </a:lnTo>
                    <a:lnTo>
                      <a:pt x="131" y="25"/>
                    </a:lnTo>
                    <a:lnTo>
                      <a:pt x="131" y="27"/>
                    </a:lnTo>
                    <a:lnTo>
                      <a:pt x="131" y="29"/>
                    </a:lnTo>
                    <a:lnTo>
                      <a:pt x="131" y="30"/>
                    </a:lnTo>
                    <a:lnTo>
                      <a:pt x="131" y="32"/>
                    </a:lnTo>
                    <a:lnTo>
                      <a:pt x="131" y="34"/>
                    </a:lnTo>
                    <a:lnTo>
                      <a:pt x="131" y="36"/>
                    </a:lnTo>
                    <a:lnTo>
                      <a:pt x="131" y="38"/>
                    </a:lnTo>
                    <a:lnTo>
                      <a:pt x="131" y="40"/>
                    </a:lnTo>
                    <a:lnTo>
                      <a:pt x="129" y="40"/>
                    </a:lnTo>
                    <a:lnTo>
                      <a:pt x="129" y="42"/>
                    </a:lnTo>
                    <a:lnTo>
                      <a:pt x="129" y="44"/>
                    </a:lnTo>
                    <a:lnTo>
                      <a:pt x="129" y="48"/>
                    </a:lnTo>
                    <a:lnTo>
                      <a:pt x="129" y="50"/>
                    </a:lnTo>
                    <a:lnTo>
                      <a:pt x="129" y="52"/>
                    </a:lnTo>
                    <a:lnTo>
                      <a:pt x="129" y="53"/>
                    </a:lnTo>
                    <a:lnTo>
                      <a:pt x="129" y="57"/>
                    </a:lnTo>
                    <a:lnTo>
                      <a:pt x="129" y="63"/>
                    </a:lnTo>
                    <a:lnTo>
                      <a:pt x="129" y="69"/>
                    </a:lnTo>
                    <a:lnTo>
                      <a:pt x="129" y="75"/>
                    </a:lnTo>
                    <a:lnTo>
                      <a:pt x="127" y="80"/>
                    </a:lnTo>
                    <a:lnTo>
                      <a:pt x="127" y="88"/>
                    </a:lnTo>
                    <a:lnTo>
                      <a:pt x="127" y="96"/>
                    </a:lnTo>
                    <a:lnTo>
                      <a:pt x="127" y="100"/>
                    </a:lnTo>
                    <a:lnTo>
                      <a:pt x="125" y="113"/>
                    </a:lnTo>
                    <a:lnTo>
                      <a:pt x="125" y="115"/>
                    </a:lnTo>
                    <a:lnTo>
                      <a:pt x="125" y="117"/>
                    </a:lnTo>
                    <a:lnTo>
                      <a:pt x="125" y="125"/>
                    </a:lnTo>
                    <a:lnTo>
                      <a:pt x="125" y="149"/>
                    </a:lnTo>
                    <a:lnTo>
                      <a:pt x="123" y="161"/>
                    </a:lnTo>
                    <a:lnTo>
                      <a:pt x="123" y="163"/>
                    </a:lnTo>
                    <a:lnTo>
                      <a:pt x="123" y="167"/>
                    </a:lnTo>
                    <a:lnTo>
                      <a:pt x="123" y="169"/>
                    </a:lnTo>
                    <a:lnTo>
                      <a:pt x="123" y="184"/>
                    </a:lnTo>
                    <a:lnTo>
                      <a:pt x="123" y="186"/>
                    </a:lnTo>
                    <a:lnTo>
                      <a:pt x="112" y="186"/>
                    </a:lnTo>
                    <a:lnTo>
                      <a:pt x="110" y="186"/>
                    </a:lnTo>
                    <a:lnTo>
                      <a:pt x="89" y="188"/>
                    </a:lnTo>
                    <a:lnTo>
                      <a:pt x="89" y="186"/>
                    </a:lnTo>
                    <a:lnTo>
                      <a:pt x="89" y="182"/>
                    </a:lnTo>
                    <a:lnTo>
                      <a:pt x="87" y="178"/>
                    </a:lnTo>
                    <a:lnTo>
                      <a:pt x="85" y="178"/>
                    </a:lnTo>
                    <a:lnTo>
                      <a:pt x="85" y="174"/>
                    </a:lnTo>
                    <a:lnTo>
                      <a:pt x="83" y="173"/>
                    </a:lnTo>
                    <a:lnTo>
                      <a:pt x="83" y="171"/>
                    </a:lnTo>
                    <a:lnTo>
                      <a:pt x="81" y="171"/>
                    </a:lnTo>
                    <a:lnTo>
                      <a:pt x="81" y="169"/>
                    </a:lnTo>
                    <a:lnTo>
                      <a:pt x="81" y="165"/>
                    </a:lnTo>
                    <a:lnTo>
                      <a:pt x="81" y="161"/>
                    </a:lnTo>
                    <a:lnTo>
                      <a:pt x="81" y="159"/>
                    </a:lnTo>
                    <a:lnTo>
                      <a:pt x="79" y="157"/>
                    </a:lnTo>
                    <a:lnTo>
                      <a:pt x="77" y="155"/>
                    </a:lnTo>
                    <a:lnTo>
                      <a:pt x="75" y="153"/>
                    </a:lnTo>
                    <a:lnTo>
                      <a:pt x="73" y="153"/>
                    </a:lnTo>
                    <a:lnTo>
                      <a:pt x="73" y="151"/>
                    </a:lnTo>
                    <a:lnTo>
                      <a:pt x="73" y="149"/>
                    </a:lnTo>
                    <a:lnTo>
                      <a:pt x="71" y="148"/>
                    </a:lnTo>
                    <a:lnTo>
                      <a:pt x="71" y="146"/>
                    </a:lnTo>
                    <a:lnTo>
                      <a:pt x="69" y="146"/>
                    </a:lnTo>
                    <a:lnTo>
                      <a:pt x="68" y="144"/>
                    </a:lnTo>
                    <a:lnTo>
                      <a:pt x="66" y="142"/>
                    </a:lnTo>
                    <a:lnTo>
                      <a:pt x="64" y="140"/>
                    </a:lnTo>
                    <a:lnTo>
                      <a:pt x="62" y="140"/>
                    </a:lnTo>
                    <a:lnTo>
                      <a:pt x="60" y="140"/>
                    </a:lnTo>
                    <a:lnTo>
                      <a:pt x="58" y="140"/>
                    </a:lnTo>
                    <a:lnTo>
                      <a:pt x="58" y="138"/>
                    </a:lnTo>
                    <a:lnTo>
                      <a:pt x="56" y="136"/>
                    </a:lnTo>
                    <a:lnTo>
                      <a:pt x="54" y="134"/>
                    </a:lnTo>
                    <a:lnTo>
                      <a:pt x="54" y="132"/>
                    </a:lnTo>
                    <a:lnTo>
                      <a:pt x="52" y="128"/>
                    </a:lnTo>
                    <a:lnTo>
                      <a:pt x="50" y="126"/>
                    </a:lnTo>
                    <a:lnTo>
                      <a:pt x="48" y="126"/>
                    </a:lnTo>
                    <a:lnTo>
                      <a:pt x="46" y="125"/>
                    </a:lnTo>
                    <a:lnTo>
                      <a:pt x="46" y="123"/>
                    </a:lnTo>
                    <a:lnTo>
                      <a:pt x="44" y="123"/>
                    </a:lnTo>
                    <a:lnTo>
                      <a:pt x="44" y="121"/>
                    </a:lnTo>
                    <a:lnTo>
                      <a:pt x="44" y="119"/>
                    </a:lnTo>
                    <a:lnTo>
                      <a:pt x="46" y="117"/>
                    </a:lnTo>
                    <a:lnTo>
                      <a:pt x="48" y="115"/>
                    </a:lnTo>
                    <a:lnTo>
                      <a:pt x="48" y="113"/>
                    </a:lnTo>
                    <a:lnTo>
                      <a:pt x="46" y="109"/>
                    </a:lnTo>
                    <a:lnTo>
                      <a:pt x="44" y="109"/>
                    </a:lnTo>
                    <a:lnTo>
                      <a:pt x="39" y="109"/>
                    </a:lnTo>
                    <a:lnTo>
                      <a:pt x="35" y="109"/>
                    </a:lnTo>
                    <a:lnTo>
                      <a:pt x="33" y="109"/>
                    </a:lnTo>
                    <a:lnTo>
                      <a:pt x="31" y="109"/>
                    </a:lnTo>
                    <a:lnTo>
                      <a:pt x="29" y="109"/>
                    </a:lnTo>
                    <a:lnTo>
                      <a:pt x="29" y="107"/>
                    </a:lnTo>
                    <a:lnTo>
                      <a:pt x="27" y="107"/>
                    </a:lnTo>
                    <a:lnTo>
                      <a:pt x="25" y="107"/>
                    </a:lnTo>
                    <a:lnTo>
                      <a:pt x="21" y="107"/>
                    </a:lnTo>
                    <a:lnTo>
                      <a:pt x="20" y="107"/>
                    </a:lnTo>
                    <a:lnTo>
                      <a:pt x="18" y="105"/>
                    </a:lnTo>
                    <a:lnTo>
                      <a:pt x="14" y="103"/>
                    </a:lnTo>
                    <a:lnTo>
                      <a:pt x="12" y="103"/>
                    </a:lnTo>
                    <a:lnTo>
                      <a:pt x="10" y="103"/>
                    </a:lnTo>
                    <a:lnTo>
                      <a:pt x="10" y="101"/>
                    </a:lnTo>
                    <a:lnTo>
                      <a:pt x="8" y="100"/>
                    </a:lnTo>
                    <a:lnTo>
                      <a:pt x="10" y="98"/>
                    </a:lnTo>
                    <a:lnTo>
                      <a:pt x="10" y="96"/>
                    </a:lnTo>
                    <a:lnTo>
                      <a:pt x="10" y="94"/>
                    </a:lnTo>
                    <a:lnTo>
                      <a:pt x="12" y="92"/>
                    </a:lnTo>
                    <a:lnTo>
                      <a:pt x="10" y="90"/>
                    </a:lnTo>
                    <a:lnTo>
                      <a:pt x="8" y="88"/>
                    </a:lnTo>
                    <a:lnTo>
                      <a:pt x="4" y="84"/>
                    </a:lnTo>
                    <a:lnTo>
                      <a:pt x="4" y="82"/>
                    </a:lnTo>
                    <a:lnTo>
                      <a:pt x="4" y="80"/>
                    </a:lnTo>
                    <a:lnTo>
                      <a:pt x="6" y="80"/>
                    </a:lnTo>
                    <a:lnTo>
                      <a:pt x="6" y="78"/>
                    </a:lnTo>
                    <a:lnTo>
                      <a:pt x="8" y="78"/>
                    </a:lnTo>
                    <a:lnTo>
                      <a:pt x="8" y="77"/>
                    </a:lnTo>
                    <a:lnTo>
                      <a:pt x="6" y="75"/>
                    </a:lnTo>
                    <a:lnTo>
                      <a:pt x="6" y="73"/>
                    </a:lnTo>
                    <a:lnTo>
                      <a:pt x="6" y="71"/>
                    </a:lnTo>
                    <a:lnTo>
                      <a:pt x="4" y="69"/>
                    </a:lnTo>
                    <a:lnTo>
                      <a:pt x="2" y="69"/>
                    </a:lnTo>
                    <a:lnTo>
                      <a:pt x="0" y="69"/>
                    </a:lnTo>
                    <a:lnTo>
                      <a:pt x="0" y="67"/>
                    </a:lnTo>
                    <a:lnTo>
                      <a:pt x="2" y="65"/>
                    </a:lnTo>
                    <a:lnTo>
                      <a:pt x="4" y="63"/>
                    </a:lnTo>
                    <a:lnTo>
                      <a:pt x="4" y="65"/>
                    </a:lnTo>
                    <a:lnTo>
                      <a:pt x="6" y="67"/>
                    </a:lnTo>
                    <a:lnTo>
                      <a:pt x="8" y="69"/>
                    </a:lnTo>
                    <a:lnTo>
                      <a:pt x="8" y="71"/>
                    </a:lnTo>
                    <a:lnTo>
                      <a:pt x="10" y="71"/>
                    </a:lnTo>
                    <a:lnTo>
                      <a:pt x="12" y="69"/>
                    </a:lnTo>
                    <a:lnTo>
                      <a:pt x="12" y="67"/>
                    </a:lnTo>
                    <a:lnTo>
                      <a:pt x="14" y="67"/>
                    </a:lnTo>
                    <a:lnTo>
                      <a:pt x="16" y="69"/>
                    </a:lnTo>
                    <a:lnTo>
                      <a:pt x="18" y="69"/>
                    </a:lnTo>
                    <a:lnTo>
                      <a:pt x="18" y="67"/>
                    </a:lnTo>
                    <a:lnTo>
                      <a:pt x="20" y="65"/>
                    </a:lnTo>
                    <a:lnTo>
                      <a:pt x="20" y="63"/>
                    </a:lnTo>
                    <a:lnTo>
                      <a:pt x="20" y="61"/>
                    </a:lnTo>
                    <a:lnTo>
                      <a:pt x="21" y="61"/>
                    </a:lnTo>
                    <a:lnTo>
                      <a:pt x="23" y="61"/>
                    </a:lnTo>
                    <a:lnTo>
                      <a:pt x="23" y="63"/>
                    </a:lnTo>
                    <a:lnTo>
                      <a:pt x="25" y="65"/>
                    </a:lnTo>
                    <a:lnTo>
                      <a:pt x="27" y="65"/>
                    </a:lnTo>
                    <a:lnTo>
                      <a:pt x="29" y="65"/>
                    </a:lnTo>
                    <a:lnTo>
                      <a:pt x="29" y="63"/>
                    </a:lnTo>
                    <a:lnTo>
                      <a:pt x="31" y="61"/>
                    </a:lnTo>
                    <a:lnTo>
                      <a:pt x="31" y="59"/>
                    </a:lnTo>
                    <a:lnTo>
                      <a:pt x="31" y="57"/>
                    </a:lnTo>
                    <a:lnTo>
                      <a:pt x="29" y="55"/>
                    </a:lnTo>
                    <a:lnTo>
                      <a:pt x="27" y="53"/>
                    </a:lnTo>
                    <a:lnTo>
                      <a:pt x="25" y="53"/>
                    </a:lnTo>
                    <a:lnTo>
                      <a:pt x="23" y="52"/>
                    </a:lnTo>
                    <a:lnTo>
                      <a:pt x="21" y="52"/>
                    </a:lnTo>
                    <a:lnTo>
                      <a:pt x="21" y="50"/>
                    </a:lnTo>
                    <a:lnTo>
                      <a:pt x="23" y="50"/>
                    </a:lnTo>
                    <a:lnTo>
                      <a:pt x="23" y="48"/>
                    </a:lnTo>
                    <a:lnTo>
                      <a:pt x="27" y="46"/>
                    </a:lnTo>
                    <a:lnTo>
                      <a:pt x="29" y="46"/>
                    </a:lnTo>
                    <a:lnTo>
                      <a:pt x="29" y="48"/>
                    </a:lnTo>
                    <a:lnTo>
                      <a:pt x="33" y="50"/>
                    </a:lnTo>
                    <a:lnTo>
                      <a:pt x="35" y="50"/>
                    </a:lnTo>
                    <a:lnTo>
                      <a:pt x="37" y="48"/>
                    </a:lnTo>
                    <a:lnTo>
                      <a:pt x="37" y="46"/>
                    </a:lnTo>
                    <a:lnTo>
                      <a:pt x="35" y="42"/>
                    </a:lnTo>
                    <a:lnTo>
                      <a:pt x="35" y="40"/>
                    </a:lnTo>
                    <a:lnTo>
                      <a:pt x="35" y="38"/>
                    </a:lnTo>
                    <a:lnTo>
                      <a:pt x="37" y="36"/>
                    </a:lnTo>
                    <a:lnTo>
                      <a:pt x="37" y="34"/>
                    </a:lnTo>
                    <a:lnTo>
                      <a:pt x="37" y="32"/>
                    </a:lnTo>
                    <a:lnTo>
                      <a:pt x="35" y="32"/>
                    </a:lnTo>
                    <a:lnTo>
                      <a:pt x="35" y="30"/>
                    </a:lnTo>
                    <a:lnTo>
                      <a:pt x="35" y="25"/>
                    </a:lnTo>
                    <a:lnTo>
                      <a:pt x="33" y="23"/>
                    </a:lnTo>
                    <a:lnTo>
                      <a:pt x="33" y="21"/>
                    </a:lnTo>
                    <a:lnTo>
                      <a:pt x="29" y="19"/>
                    </a:lnTo>
                    <a:lnTo>
                      <a:pt x="29" y="17"/>
                    </a:lnTo>
                    <a:lnTo>
                      <a:pt x="43" y="11"/>
                    </a:lnTo>
                    <a:lnTo>
                      <a:pt x="44" y="11"/>
                    </a:lnTo>
                    <a:lnTo>
                      <a:pt x="48" y="11"/>
                    </a:lnTo>
                    <a:lnTo>
                      <a:pt x="50" y="11"/>
                    </a:lnTo>
                    <a:lnTo>
                      <a:pt x="50" y="9"/>
                    </a:lnTo>
                    <a:lnTo>
                      <a:pt x="54" y="9"/>
                    </a:lnTo>
                    <a:lnTo>
                      <a:pt x="56" y="9"/>
                    </a:lnTo>
                    <a:lnTo>
                      <a:pt x="58" y="9"/>
                    </a:lnTo>
                    <a:lnTo>
                      <a:pt x="62" y="9"/>
                    </a:lnTo>
                    <a:lnTo>
                      <a:pt x="64" y="9"/>
                    </a:lnTo>
                    <a:lnTo>
                      <a:pt x="66" y="9"/>
                    </a:lnTo>
                    <a:lnTo>
                      <a:pt x="71" y="9"/>
                    </a:lnTo>
                    <a:lnTo>
                      <a:pt x="75" y="9"/>
                    </a:lnTo>
                    <a:lnTo>
                      <a:pt x="77" y="9"/>
                    </a:lnTo>
                    <a:lnTo>
                      <a:pt x="79" y="9"/>
                    </a:lnTo>
                    <a:lnTo>
                      <a:pt x="81" y="9"/>
                    </a:lnTo>
                    <a:lnTo>
                      <a:pt x="81" y="7"/>
                    </a:lnTo>
                    <a:lnTo>
                      <a:pt x="81" y="5"/>
                    </a:lnTo>
                    <a:lnTo>
                      <a:pt x="81" y="4"/>
                    </a:lnTo>
                    <a:lnTo>
                      <a:pt x="81" y="0"/>
                    </a:lnTo>
                    <a:lnTo>
                      <a:pt x="87" y="0"/>
                    </a:lnTo>
                    <a:lnTo>
                      <a:pt x="92" y="0"/>
                    </a:lnTo>
                    <a:close/>
                  </a:path>
                </a:pathLst>
              </a:custGeom>
              <a:solidFill>
                <a:srgbClr val="F0ECAA"/>
              </a:solidFill>
              <a:ln w="6350">
                <a:solidFill>
                  <a:srgbClr val="E1E1E1"/>
                </a:solidFill>
                <a:prstDash val="solid"/>
                <a:round/>
                <a:headEnd/>
                <a:tailEnd/>
              </a:ln>
            </p:spPr>
            <p:txBody>
              <a:bodyPr/>
              <a:lstStyle/>
              <a:p>
                <a:endParaRPr lang="en-US"/>
              </a:p>
            </p:txBody>
          </p:sp>
          <p:sp>
            <p:nvSpPr>
              <p:cNvPr id="38061" name="Freeform 145"/>
              <p:cNvSpPr>
                <a:spLocks/>
              </p:cNvSpPr>
              <p:nvPr/>
            </p:nvSpPr>
            <p:spPr bwMode="auto">
              <a:xfrm>
                <a:off x="2396" y="1912"/>
                <a:ext cx="100" cy="116"/>
              </a:xfrm>
              <a:custGeom>
                <a:avLst/>
                <a:gdLst>
                  <a:gd name="T0" fmla="*/ 25 w 100"/>
                  <a:gd name="T1" fmla="*/ 6 h 116"/>
                  <a:gd name="T2" fmla="*/ 54 w 100"/>
                  <a:gd name="T3" fmla="*/ 6 h 116"/>
                  <a:gd name="T4" fmla="*/ 67 w 100"/>
                  <a:gd name="T5" fmla="*/ 6 h 116"/>
                  <a:gd name="T6" fmla="*/ 69 w 100"/>
                  <a:gd name="T7" fmla="*/ 2 h 116"/>
                  <a:gd name="T8" fmla="*/ 73 w 100"/>
                  <a:gd name="T9" fmla="*/ 0 h 116"/>
                  <a:gd name="T10" fmla="*/ 73 w 100"/>
                  <a:gd name="T11" fmla="*/ 4 h 116"/>
                  <a:gd name="T12" fmla="*/ 75 w 100"/>
                  <a:gd name="T13" fmla="*/ 8 h 116"/>
                  <a:gd name="T14" fmla="*/ 81 w 100"/>
                  <a:gd name="T15" fmla="*/ 16 h 116"/>
                  <a:gd name="T16" fmla="*/ 86 w 100"/>
                  <a:gd name="T17" fmla="*/ 21 h 116"/>
                  <a:gd name="T18" fmla="*/ 84 w 100"/>
                  <a:gd name="T19" fmla="*/ 27 h 116"/>
                  <a:gd name="T20" fmla="*/ 86 w 100"/>
                  <a:gd name="T21" fmla="*/ 31 h 116"/>
                  <a:gd name="T22" fmla="*/ 92 w 100"/>
                  <a:gd name="T23" fmla="*/ 35 h 116"/>
                  <a:gd name="T24" fmla="*/ 96 w 100"/>
                  <a:gd name="T25" fmla="*/ 39 h 116"/>
                  <a:gd name="T26" fmla="*/ 98 w 100"/>
                  <a:gd name="T27" fmla="*/ 46 h 116"/>
                  <a:gd name="T28" fmla="*/ 100 w 100"/>
                  <a:gd name="T29" fmla="*/ 52 h 116"/>
                  <a:gd name="T30" fmla="*/ 98 w 100"/>
                  <a:gd name="T31" fmla="*/ 56 h 116"/>
                  <a:gd name="T32" fmla="*/ 100 w 100"/>
                  <a:gd name="T33" fmla="*/ 64 h 116"/>
                  <a:gd name="T34" fmla="*/ 98 w 100"/>
                  <a:gd name="T35" fmla="*/ 66 h 116"/>
                  <a:gd name="T36" fmla="*/ 90 w 100"/>
                  <a:gd name="T37" fmla="*/ 62 h 116"/>
                  <a:gd name="T38" fmla="*/ 84 w 100"/>
                  <a:gd name="T39" fmla="*/ 66 h 116"/>
                  <a:gd name="T40" fmla="*/ 86 w 100"/>
                  <a:gd name="T41" fmla="*/ 68 h 116"/>
                  <a:gd name="T42" fmla="*/ 92 w 100"/>
                  <a:gd name="T43" fmla="*/ 71 h 116"/>
                  <a:gd name="T44" fmla="*/ 92 w 100"/>
                  <a:gd name="T45" fmla="*/ 79 h 116"/>
                  <a:gd name="T46" fmla="*/ 90 w 100"/>
                  <a:gd name="T47" fmla="*/ 81 h 116"/>
                  <a:gd name="T48" fmla="*/ 84 w 100"/>
                  <a:gd name="T49" fmla="*/ 77 h 116"/>
                  <a:gd name="T50" fmla="*/ 83 w 100"/>
                  <a:gd name="T51" fmla="*/ 79 h 116"/>
                  <a:gd name="T52" fmla="*/ 81 w 100"/>
                  <a:gd name="T53" fmla="*/ 85 h 116"/>
                  <a:gd name="T54" fmla="*/ 77 w 100"/>
                  <a:gd name="T55" fmla="*/ 83 h 116"/>
                  <a:gd name="T56" fmla="*/ 73 w 100"/>
                  <a:gd name="T57" fmla="*/ 87 h 116"/>
                  <a:gd name="T58" fmla="*/ 67 w 100"/>
                  <a:gd name="T59" fmla="*/ 81 h 116"/>
                  <a:gd name="T60" fmla="*/ 63 w 100"/>
                  <a:gd name="T61" fmla="*/ 83 h 116"/>
                  <a:gd name="T62" fmla="*/ 67 w 100"/>
                  <a:gd name="T63" fmla="*/ 85 h 116"/>
                  <a:gd name="T64" fmla="*/ 69 w 100"/>
                  <a:gd name="T65" fmla="*/ 91 h 116"/>
                  <a:gd name="T66" fmla="*/ 69 w 100"/>
                  <a:gd name="T67" fmla="*/ 96 h 116"/>
                  <a:gd name="T68" fmla="*/ 67 w 100"/>
                  <a:gd name="T69" fmla="*/ 98 h 116"/>
                  <a:gd name="T70" fmla="*/ 75 w 100"/>
                  <a:gd name="T71" fmla="*/ 108 h 116"/>
                  <a:gd name="T72" fmla="*/ 73 w 100"/>
                  <a:gd name="T73" fmla="*/ 112 h 116"/>
                  <a:gd name="T74" fmla="*/ 71 w 100"/>
                  <a:gd name="T75" fmla="*/ 116 h 116"/>
                  <a:gd name="T76" fmla="*/ 69 w 100"/>
                  <a:gd name="T77" fmla="*/ 112 h 116"/>
                  <a:gd name="T78" fmla="*/ 67 w 100"/>
                  <a:gd name="T79" fmla="*/ 106 h 116"/>
                  <a:gd name="T80" fmla="*/ 63 w 100"/>
                  <a:gd name="T81" fmla="*/ 106 h 116"/>
                  <a:gd name="T82" fmla="*/ 63 w 100"/>
                  <a:gd name="T83" fmla="*/ 108 h 116"/>
                  <a:gd name="T84" fmla="*/ 59 w 100"/>
                  <a:gd name="T85" fmla="*/ 102 h 116"/>
                  <a:gd name="T86" fmla="*/ 58 w 100"/>
                  <a:gd name="T87" fmla="*/ 104 h 116"/>
                  <a:gd name="T88" fmla="*/ 54 w 100"/>
                  <a:gd name="T89" fmla="*/ 100 h 116"/>
                  <a:gd name="T90" fmla="*/ 50 w 100"/>
                  <a:gd name="T91" fmla="*/ 100 h 116"/>
                  <a:gd name="T92" fmla="*/ 48 w 100"/>
                  <a:gd name="T93" fmla="*/ 98 h 116"/>
                  <a:gd name="T94" fmla="*/ 44 w 100"/>
                  <a:gd name="T95" fmla="*/ 94 h 116"/>
                  <a:gd name="T96" fmla="*/ 40 w 100"/>
                  <a:gd name="T97" fmla="*/ 91 h 116"/>
                  <a:gd name="T98" fmla="*/ 38 w 100"/>
                  <a:gd name="T99" fmla="*/ 89 h 116"/>
                  <a:gd name="T100" fmla="*/ 35 w 100"/>
                  <a:gd name="T101" fmla="*/ 87 h 116"/>
                  <a:gd name="T102" fmla="*/ 35 w 100"/>
                  <a:gd name="T103" fmla="*/ 89 h 116"/>
                  <a:gd name="T104" fmla="*/ 33 w 100"/>
                  <a:gd name="T105" fmla="*/ 87 h 116"/>
                  <a:gd name="T106" fmla="*/ 31 w 100"/>
                  <a:gd name="T107" fmla="*/ 85 h 116"/>
                  <a:gd name="T108" fmla="*/ 29 w 100"/>
                  <a:gd name="T109" fmla="*/ 87 h 116"/>
                  <a:gd name="T110" fmla="*/ 23 w 100"/>
                  <a:gd name="T111" fmla="*/ 81 h 116"/>
                  <a:gd name="T112" fmla="*/ 21 w 100"/>
                  <a:gd name="T113" fmla="*/ 81 h 116"/>
                  <a:gd name="T114" fmla="*/ 17 w 100"/>
                  <a:gd name="T115" fmla="*/ 79 h 116"/>
                  <a:gd name="T116" fmla="*/ 10 w 100"/>
                  <a:gd name="T117" fmla="*/ 77 h 116"/>
                  <a:gd name="T118" fmla="*/ 11 w 100"/>
                  <a:gd name="T119" fmla="*/ 75 h 116"/>
                  <a:gd name="T120" fmla="*/ 4 w 100"/>
                  <a:gd name="T121" fmla="*/ 71 h 116"/>
                  <a:gd name="T122" fmla="*/ 0 w 100"/>
                  <a:gd name="T123" fmla="*/ 75 h 116"/>
                  <a:gd name="T124" fmla="*/ 0 w 100"/>
                  <a:gd name="T125" fmla="*/ 56 h 1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
                  <a:gd name="T190" fmla="*/ 0 h 116"/>
                  <a:gd name="T191" fmla="*/ 100 w 100"/>
                  <a:gd name="T192" fmla="*/ 116 h 1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 h="116">
                    <a:moveTo>
                      <a:pt x="6" y="4"/>
                    </a:moveTo>
                    <a:lnTo>
                      <a:pt x="10" y="4"/>
                    </a:lnTo>
                    <a:lnTo>
                      <a:pt x="13" y="4"/>
                    </a:lnTo>
                    <a:lnTo>
                      <a:pt x="25" y="6"/>
                    </a:lnTo>
                    <a:lnTo>
                      <a:pt x="33" y="6"/>
                    </a:lnTo>
                    <a:lnTo>
                      <a:pt x="35" y="6"/>
                    </a:lnTo>
                    <a:lnTo>
                      <a:pt x="46" y="6"/>
                    </a:lnTo>
                    <a:lnTo>
                      <a:pt x="54" y="6"/>
                    </a:lnTo>
                    <a:lnTo>
                      <a:pt x="63" y="6"/>
                    </a:lnTo>
                    <a:lnTo>
                      <a:pt x="63" y="8"/>
                    </a:lnTo>
                    <a:lnTo>
                      <a:pt x="65" y="8"/>
                    </a:lnTo>
                    <a:lnTo>
                      <a:pt x="67" y="6"/>
                    </a:lnTo>
                    <a:lnTo>
                      <a:pt x="69" y="6"/>
                    </a:lnTo>
                    <a:lnTo>
                      <a:pt x="69" y="4"/>
                    </a:lnTo>
                    <a:lnTo>
                      <a:pt x="69" y="2"/>
                    </a:lnTo>
                    <a:lnTo>
                      <a:pt x="71" y="0"/>
                    </a:lnTo>
                    <a:lnTo>
                      <a:pt x="73" y="0"/>
                    </a:lnTo>
                    <a:lnTo>
                      <a:pt x="73" y="2"/>
                    </a:lnTo>
                    <a:lnTo>
                      <a:pt x="73" y="4"/>
                    </a:lnTo>
                    <a:lnTo>
                      <a:pt x="73" y="6"/>
                    </a:lnTo>
                    <a:lnTo>
                      <a:pt x="75" y="6"/>
                    </a:lnTo>
                    <a:lnTo>
                      <a:pt x="75" y="8"/>
                    </a:lnTo>
                    <a:lnTo>
                      <a:pt x="77" y="12"/>
                    </a:lnTo>
                    <a:lnTo>
                      <a:pt x="79" y="12"/>
                    </a:lnTo>
                    <a:lnTo>
                      <a:pt x="81" y="14"/>
                    </a:lnTo>
                    <a:lnTo>
                      <a:pt x="81" y="16"/>
                    </a:lnTo>
                    <a:lnTo>
                      <a:pt x="83" y="16"/>
                    </a:lnTo>
                    <a:lnTo>
                      <a:pt x="84" y="18"/>
                    </a:lnTo>
                    <a:lnTo>
                      <a:pt x="84" y="20"/>
                    </a:lnTo>
                    <a:lnTo>
                      <a:pt x="86" y="21"/>
                    </a:lnTo>
                    <a:lnTo>
                      <a:pt x="86" y="23"/>
                    </a:lnTo>
                    <a:lnTo>
                      <a:pt x="84" y="25"/>
                    </a:lnTo>
                    <a:lnTo>
                      <a:pt x="84" y="27"/>
                    </a:lnTo>
                    <a:lnTo>
                      <a:pt x="84" y="29"/>
                    </a:lnTo>
                    <a:lnTo>
                      <a:pt x="86" y="31"/>
                    </a:lnTo>
                    <a:lnTo>
                      <a:pt x="90" y="33"/>
                    </a:lnTo>
                    <a:lnTo>
                      <a:pt x="92" y="33"/>
                    </a:lnTo>
                    <a:lnTo>
                      <a:pt x="92" y="35"/>
                    </a:lnTo>
                    <a:lnTo>
                      <a:pt x="96" y="37"/>
                    </a:lnTo>
                    <a:lnTo>
                      <a:pt x="96" y="39"/>
                    </a:lnTo>
                    <a:lnTo>
                      <a:pt x="98" y="41"/>
                    </a:lnTo>
                    <a:lnTo>
                      <a:pt x="98" y="46"/>
                    </a:lnTo>
                    <a:lnTo>
                      <a:pt x="98" y="48"/>
                    </a:lnTo>
                    <a:lnTo>
                      <a:pt x="100" y="48"/>
                    </a:lnTo>
                    <a:lnTo>
                      <a:pt x="100" y="50"/>
                    </a:lnTo>
                    <a:lnTo>
                      <a:pt x="100" y="52"/>
                    </a:lnTo>
                    <a:lnTo>
                      <a:pt x="98" y="54"/>
                    </a:lnTo>
                    <a:lnTo>
                      <a:pt x="98" y="56"/>
                    </a:lnTo>
                    <a:lnTo>
                      <a:pt x="98" y="58"/>
                    </a:lnTo>
                    <a:lnTo>
                      <a:pt x="100" y="62"/>
                    </a:lnTo>
                    <a:lnTo>
                      <a:pt x="100" y="64"/>
                    </a:lnTo>
                    <a:lnTo>
                      <a:pt x="98" y="66"/>
                    </a:lnTo>
                    <a:lnTo>
                      <a:pt x="96" y="66"/>
                    </a:lnTo>
                    <a:lnTo>
                      <a:pt x="92" y="64"/>
                    </a:lnTo>
                    <a:lnTo>
                      <a:pt x="92" y="62"/>
                    </a:lnTo>
                    <a:lnTo>
                      <a:pt x="90" y="62"/>
                    </a:lnTo>
                    <a:lnTo>
                      <a:pt x="86" y="64"/>
                    </a:lnTo>
                    <a:lnTo>
                      <a:pt x="86" y="66"/>
                    </a:lnTo>
                    <a:lnTo>
                      <a:pt x="84" y="66"/>
                    </a:lnTo>
                    <a:lnTo>
                      <a:pt x="84" y="68"/>
                    </a:lnTo>
                    <a:lnTo>
                      <a:pt x="86" y="68"/>
                    </a:lnTo>
                    <a:lnTo>
                      <a:pt x="88" y="69"/>
                    </a:lnTo>
                    <a:lnTo>
                      <a:pt x="90" y="69"/>
                    </a:lnTo>
                    <a:lnTo>
                      <a:pt x="92" y="71"/>
                    </a:lnTo>
                    <a:lnTo>
                      <a:pt x="94" y="73"/>
                    </a:lnTo>
                    <a:lnTo>
                      <a:pt x="94" y="75"/>
                    </a:lnTo>
                    <a:lnTo>
                      <a:pt x="94" y="77"/>
                    </a:lnTo>
                    <a:lnTo>
                      <a:pt x="92" y="79"/>
                    </a:lnTo>
                    <a:lnTo>
                      <a:pt x="92" y="81"/>
                    </a:lnTo>
                    <a:lnTo>
                      <a:pt x="90" y="81"/>
                    </a:lnTo>
                    <a:lnTo>
                      <a:pt x="88" y="81"/>
                    </a:lnTo>
                    <a:lnTo>
                      <a:pt x="86" y="79"/>
                    </a:lnTo>
                    <a:lnTo>
                      <a:pt x="86" y="77"/>
                    </a:lnTo>
                    <a:lnTo>
                      <a:pt x="84" y="77"/>
                    </a:lnTo>
                    <a:lnTo>
                      <a:pt x="83" y="77"/>
                    </a:lnTo>
                    <a:lnTo>
                      <a:pt x="83" y="79"/>
                    </a:lnTo>
                    <a:lnTo>
                      <a:pt x="83" y="81"/>
                    </a:lnTo>
                    <a:lnTo>
                      <a:pt x="81" y="83"/>
                    </a:lnTo>
                    <a:lnTo>
                      <a:pt x="81" y="85"/>
                    </a:lnTo>
                    <a:lnTo>
                      <a:pt x="79" y="85"/>
                    </a:lnTo>
                    <a:lnTo>
                      <a:pt x="77" y="83"/>
                    </a:lnTo>
                    <a:lnTo>
                      <a:pt x="75" y="83"/>
                    </a:lnTo>
                    <a:lnTo>
                      <a:pt x="75" y="85"/>
                    </a:lnTo>
                    <a:lnTo>
                      <a:pt x="73" y="87"/>
                    </a:lnTo>
                    <a:lnTo>
                      <a:pt x="71" y="87"/>
                    </a:lnTo>
                    <a:lnTo>
                      <a:pt x="71" y="85"/>
                    </a:lnTo>
                    <a:lnTo>
                      <a:pt x="69" y="83"/>
                    </a:lnTo>
                    <a:lnTo>
                      <a:pt x="67" y="81"/>
                    </a:lnTo>
                    <a:lnTo>
                      <a:pt x="67" y="79"/>
                    </a:lnTo>
                    <a:lnTo>
                      <a:pt x="65" y="81"/>
                    </a:lnTo>
                    <a:lnTo>
                      <a:pt x="63" y="83"/>
                    </a:lnTo>
                    <a:lnTo>
                      <a:pt x="63" y="85"/>
                    </a:lnTo>
                    <a:lnTo>
                      <a:pt x="65" y="85"/>
                    </a:lnTo>
                    <a:lnTo>
                      <a:pt x="67" y="85"/>
                    </a:lnTo>
                    <a:lnTo>
                      <a:pt x="69" y="87"/>
                    </a:lnTo>
                    <a:lnTo>
                      <a:pt x="69" y="89"/>
                    </a:lnTo>
                    <a:lnTo>
                      <a:pt x="69" y="91"/>
                    </a:lnTo>
                    <a:lnTo>
                      <a:pt x="71" y="93"/>
                    </a:lnTo>
                    <a:lnTo>
                      <a:pt x="71" y="94"/>
                    </a:lnTo>
                    <a:lnTo>
                      <a:pt x="69" y="94"/>
                    </a:lnTo>
                    <a:lnTo>
                      <a:pt x="69" y="96"/>
                    </a:lnTo>
                    <a:lnTo>
                      <a:pt x="67" y="96"/>
                    </a:lnTo>
                    <a:lnTo>
                      <a:pt x="67" y="98"/>
                    </a:lnTo>
                    <a:lnTo>
                      <a:pt x="67" y="100"/>
                    </a:lnTo>
                    <a:lnTo>
                      <a:pt x="71" y="104"/>
                    </a:lnTo>
                    <a:lnTo>
                      <a:pt x="73" y="106"/>
                    </a:lnTo>
                    <a:lnTo>
                      <a:pt x="75" y="108"/>
                    </a:lnTo>
                    <a:lnTo>
                      <a:pt x="73" y="110"/>
                    </a:lnTo>
                    <a:lnTo>
                      <a:pt x="73" y="112"/>
                    </a:lnTo>
                    <a:lnTo>
                      <a:pt x="73" y="114"/>
                    </a:lnTo>
                    <a:lnTo>
                      <a:pt x="71" y="116"/>
                    </a:lnTo>
                    <a:lnTo>
                      <a:pt x="71" y="114"/>
                    </a:lnTo>
                    <a:lnTo>
                      <a:pt x="69" y="112"/>
                    </a:lnTo>
                    <a:lnTo>
                      <a:pt x="69" y="110"/>
                    </a:lnTo>
                    <a:lnTo>
                      <a:pt x="69" y="108"/>
                    </a:lnTo>
                    <a:lnTo>
                      <a:pt x="67" y="106"/>
                    </a:lnTo>
                    <a:lnTo>
                      <a:pt x="65" y="104"/>
                    </a:lnTo>
                    <a:lnTo>
                      <a:pt x="63" y="106"/>
                    </a:lnTo>
                    <a:lnTo>
                      <a:pt x="63" y="108"/>
                    </a:lnTo>
                    <a:lnTo>
                      <a:pt x="61" y="104"/>
                    </a:lnTo>
                    <a:lnTo>
                      <a:pt x="61" y="102"/>
                    </a:lnTo>
                    <a:lnTo>
                      <a:pt x="59" y="102"/>
                    </a:lnTo>
                    <a:lnTo>
                      <a:pt x="58" y="104"/>
                    </a:lnTo>
                    <a:lnTo>
                      <a:pt x="56" y="104"/>
                    </a:lnTo>
                    <a:lnTo>
                      <a:pt x="54" y="100"/>
                    </a:lnTo>
                    <a:lnTo>
                      <a:pt x="52" y="102"/>
                    </a:lnTo>
                    <a:lnTo>
                      <a:pt x="50" y="100"/>
                    </a:lnTo>
                    <a:lnTo>
                      <a:pt x="50" y="98"/>
                    </a:lnTo>
                    <a:lnTo>
                      <a:pt x="48" y="98"/>
                    </a:lnTo>
                    <a:lnTo>
                      <a:pt x="46" y="96"/>
                    </a:lnTo>
                    <a:lnTo>
                      <a:pt x="44" y="94"/>
                    </a:lnTo>
                    <a:lnTo>
                      <a:pt x="42" y="93"/>
                    </a:lnTo>
                    <a:lnTo>
                      <a:pt x="40" y="91"/>
                    </a:lnTo>
                    <a:lnTo>
                      <a:pt x="40" y="89"/>
                    </a:lnTo>
                    <a:lnTo>
                      <a:pt x="38" y="89"/>
                    </a:lnTo>
                    <a:lnTo>
                      <a:pt x="36" y="89"/>
                    </a:lnTo>
                    <a:lnTo>
                      <a:pt x="35" y="87"/>
                    </a:lnTo>
                    <a:lnTo>
                      <a:pt x="35" y="89"/>
                    </a:lnTo>
                    <a:lnTo>
                      <a:pt x="33" y="89"/>
                    </a:lnTo>
                    <a:lnTo>
                      <a:pt x="33" y="87"/>
                    </a:lnTo>
                    <a:lnTo>
                      <a:pt x="33" y="85"/>
                    </a:lnTo>
                    <a:lnTo>
                      <a:pt x="31" y="85"/>
                    </a:lnTo>
                    <a:lnTo>
                      <a:pt x="31" y="87"/>
                    </a:lnTo>
                    <a:lnTo>
                      <a:pt x="29" y="87"/>
                    </a:lnTo>
                    <a:lnTo>
                      <a:pt x="27" y="83"/>
                    </a:lnTo>
                    <a:lnTo>
                      <a:pt x="25" y="81"/>
                    </a:lnTo>
                    <a:lnTo>
                      <a:pt x="23" y="81"/>
                    </a:lnTo>
                    <a:lnTo>
                      <a:pt x="21" y="81"/>
                    </a:lnTo>
                    <a:lnTo>
                      <a:pt x="21" y="79"/>
                    </a:lnTo>
                    <a:lnTo>
                      <a:pt x="19" y="79"/>
                    </a:lnTo>
                    <a:lnTo>
                      <a:pt x="17" y="79"/>
                    </a:lnTo>
                    <a:lnTo>
                      <a:pt x="17" y="77"/>
                    </a:lnTo>
                    <a:lnTo>
                      <a:pt x="13" y="79"/>
                    </a:lnTo>
                    <a:lnTo>
                      <a:pt x="11" y="79"/>
                    </a:lnTo>
                    <a:lnTo>
                      <a:pt x="10" y="77"/>
                    </a:lnTo>
                    <a:lnTo>
                      <a:pt x="11" y="75"/>
                    </a:lnTo>
                    <a:lnTo>
                      <a:pt x="10" y="75"/>
                    </a:lnTo>
                    <a:lnTo>
                      <a:pt x="6" y="73"/>
                    </a:lnTo>
                    <a:lnTo>
                      <a:pt x="4" y="71"/>
                    </a:lnTo>
                    <a:lnTo>
                      <a:pt x="4" y="75"/>
                    </a:lnTo>
                    <a:lnTo>
                      <a:pt x="2" y="77"/>
                    </a:lnTo>
                    <a:lnTo>
                      <a:pt x="0" y="75"/>
                    </a:lnTo>
                    <a:lnTo>
                      <a:pt x="0" y="69"/>
                    </a:lnTo>
                    <a:lnTo>
                      <a:pt x="0" y="56"/>
                    </a:lnTo>
                    <a:lnTo>
                      <a:pt x="2" y="43"/>
                    </a:lnTo>
                    <a:lnTo>
                      <a:pt x="2" y="37"/>
                    </a:lnTo>
                    <a:lnTo>
                      <a:pt x="6" y="4"/>
                    </a:lnTo>
                    <a:close/>
                  </a:path>
                </a:pathLst>
              </a:custGeom>
              <a:solidFill>
                <a:srgbClr val="F0ECAA"/>
              </a:solidFill>
              <a:ln w="6350">
                <a:solidFill>
                  <a:srgbClr val="E1E1E1"/>
                </a:solidFill>
                <a:prstDash val="solid"/>
                <a:round/>
                <a:headEnd/>
                <a:tailEnd/>
              </a:ln>
            </p:spPr>
            <p:txBody>
              <a:bodyPr/>
              <a:lstStyle/>
              <a:p>
                <a:endParaRPr lang="en-US"/>
              </a:p>
            </p:txBody>
          </p:sp>
          <p:sp>
            <p:nvSpPr>
              <p:cNvPr id="38062" name="Freeform 146"/>
              <p:cNvSpPr>
                <a:spLocks/>
              </p:cNvSpPr>
              <p:nvPr/>
            </p:nvSpPr>
            <p:spPr bwMode="auto">
              <a:xfrm>
                <a:off x="3131" y="2227"/>
                <a:ext cx="163" cy="175"/>
              </a:xfrm>
              <a:custGeom>
                <a:avLst/>
                <a:gdLst>
                  <a:gd name="T0" fmla="*/ 48 w 163"/>
                  <a:gd name="T1" fmla="*/ 0 h 175"/>
                  <a:gd name="T2" fmla="*/ 52 w 163"/>
                  <a:gd name="T3" fmla="*/ 0 h 175"/>
                  <a:gd name="T4" fmla="*/ 58 w 163"/>
                  <a:gd name="T5" fmla="*/ 0 h 175"/>
                  <a:gd name="T6" fmla="*/ 60 w 163"/>
                  <a:gd name="T7" fmla="*/ 4 h 175"/>
                  <a:gd name="T8" fmla="*/ 64 w 163"/>
                  <a:gd name="T9" fmla="*/ 4 h 175"/>
                  <a:gd name="T10" fmla="*/ 66 w 163"/>
                  <a:gd name="T11" fmla="*/ 6 h 175"/>
                  <a:gd name="T12" fmla="*/ 73 w 163"/>
                  <a:gd name="T13" fmla="*/ 10 h 175"/>
                  <a:gd name="T14" fmla="*/ 75 w 163"/>
                  <a:gd name="T15" fmla="*/ 8 h 175"/>
                  <a:gd name="T16" fmla="*/ 79 w 163"/>
                  <a:gd name="T17" fmla="*/ 8 h 175"/>
                  <a:gd name="T18" fmla="*/ 85 w 163"/>
                  <a:gd name="T19" fmla="*/ 12 h 175"/>
                  <a:gd name="T20" fmla="*/ 87 w 163"/>
                  <a:gd name="T21" fmla="*/ 14 h 175"/>
                  <a:gd name="T22" fmla="*/ 90 w 163"/>
                  <a:gd name="T23" fmla="*/ 16 h 175"/>
                  <a:gd name="T24" fmla="*/ 92 w 163"/>
                  <a:gd name="T25" fmla="*/ 12 h 175"/>
                  <a:gd name="T26" fmla="*/ 108 w 163"/>
                  <a:gd name="T27" fmla="*/ 6 h 175"/>
                  <a:gd name="T28" fmla="*/ 133 w 163"/>
                  <a:gd name="T29" fmla="*/ 31 h 175"/>
                  <a:gd name="T30" fmla="*/ 133 w 163"/>
                  <a:gd name="T31" fmla="*/ 42 h 175"/>
                  <a:gd name="T32" fmla="*/ 133 w 163"/>
                  <a:gd name="T33" fmla="*/ 48 h 175"/>
                  <a:gd name="T34" fmla="*/ 135 w 163"/>
                  <a:gd name="T35" fmla="*/ 50 h 175"/>
                  <a:gd name="T36" fmla="*/ 135 w 163"/>
                  <a:gd name="T37" fmla="*/ 62 h 175"/>
                  <a:gd name="T38" fmla="*/ 142 w 163"/>
                  <a:gd name="T39" fmla="*/ 69 h 175"/>
                  <a:gd name="T40" fmla="*/ 163 w 163"/>
                  <a:gd name="T41" fmla="*/ 96 h 175"/>
                  <a:gd name="T42" fmla="*/ 160 w 163"/>
                  <a:gd name="T43" fmla="*/ 115 h 175"/>
                  <a:gd name="T44" fmla="*/ 158 w 163"/>
                  <a:gd name="T45" fmla="*/ 138 h 175"/>
                  <a:gd name="T46" fmla="*/ 154 w 163"/>
                  <a:gd name="T47" fmla="*/ 162 h 175"/>
                  <a:gd name="T48" fmla="*/ 154 w 163"/>
                  <a:gd name="T49" fmla="*/ 169 h 175"/>
                  <a:gd name="T50" fmla="*/ 106 w 163"/>
                  <a:gd name="T51" fmla="*/ 169 h 175"/>
                  <a:gd name="T52" fmla="*/ 81 w 163"/>
                  <a:gd name="T53" fmla="*/ 169 h 175"/>
                  <a:gd name="T54" fmla="*/ 79 w 163"/>
                  <a:gd name="T55" fmla="*/ 169 h 175"/>
                  <a:gd name="T56" fmla="*/ 75 w 163"/>
                  <a:gd name="T57" fmla="*/ 171 h 175"/>
                  <a:gd name="T58" fmla="*/ 73 w 163"/>
                  <a:gd name="T59" fmla="*/ 171 h 175"/>
                  <a:gd name="T60" fmla="*/ 69 w 163"/>
                  <a:gd name="T61" fmla="*/ 171 h 175"/>
                  <a:gd name="T62" fmla="*/ 66 w 163"/>
                  <a:gd name="T63" fmla="*/ 173 h 175"/>
                  <a:gd name="T64" fmla="*/ 64 w 163"/>
                  <a:gd name="T65" fmla="*/ 171 h 175"/>
                  <a:gd name="T66" fmla="*/ 62 w 163"/>
                  <a:gd name="T67" fmla="*/ 171 h 175"/>
                  <a:gd name="T68" fmla="*/ 60 w 163"/>
                  <a:gd name="T69" fmla="*/ 167 h 175"/>
                  <a:gd name="T70" fmla="*/ 58 w 163"/>
                  <a:gd name="T71" fmla="*/ 167 h 175"/>
                  <a:gd name="T72" fmla="*/ 56 w 163"/>
                  <a:gd name="T73" fmla="*/ 165 h 175"/>
                  <a:gd name="T74" fmla="*/ 52 w 163"/>
                  <a:gd name="T75" fmla="*/ 167 h 175"/>
                  <a:gd name="T76" fmla="*/ 48 w 163"/>
                  <a:gd name="T77" fmla="*/ 167 h 175"/>
                  <a:gd name="T78" fmla="*/ 44 w 163"/>
                  <a:gd name="T79" fmla="*/ 167 h 175"/>
                  <a:gd name="T80" fmla="*/ 37 w 163"/>
                  <a:gd name="T81" fmla="*/ 169 h 175"/>
                  <a:gd name="T82" fmla="*/ 35 w 163"/>
                  <a:gd name="T83" fmla="*/ 169 h 175"/>
                  <a:gd name="T84" fmla="*/ 33 w 163"/>
                  <a:gd name="T85" fmla="*/ 169 h 175"/>
                  <a:gd name="T86" fmla="*/ 27 w 163"/>
                  <a:gd name="T87" fmla="*/ 169 h 175"/>
                  <a:gd name="T88" fmla="*/ 23 w 163"/>
                  <a:gd name="T89" fmla="*/ 173 h 175"/>
                  <a:gd name="T90" fmla="*/ 10 w 163"/>
                  <a:gd name="T91" fmla="*/ 167 h 175"/>
                  <a:gd name="T92" fmla="*/ 2 w 163"/>
                  <a:gd name="T93" fmla="*/ 163 h 175"/>
                  <a:gd name="T94" fmla="*/ 4 w 163"/>
                  <a:gd name="T95" fmla="*/ 152 h 175"/>
                  <a:gd name="T96" fmla="*/ 8 w 163"/>
                  <a:gd name="T97" fmla="*/ 142 h 175"/>
                  <a:gd name="T98" fmla="*/ 14 w 163"/>
                  <a:gd name="T99" fmla="*/ 114 h 175"/>
                  <a:gd name="T100" fmla="*/ 16 w 163"/>
                  <a:gd name="T101" fmla="*/ 92 h 175"/>
                  <a:gd name="T102" fmla="*/ 14 w 163"/>
                  <a:gd name="T103" fmla="*/ 75 h 175"/>
                  <a:gd name="T104" fmla="*/ 14 w 163"/>
                  <a:gd name="T105" fmla="*/ 66 h 175"/>
                  <a:gd name="T106" fmla="*/ 14 w 163"/>
                  <a:gd name="T107" fmla="*/ 50 h 175"/>
                  <a:gd name="T108" fmla="*/ 8 w 163"/>
                  <a:gd name="T109" fmla="*/ 29 h 175"/>
                  <a:gd name="T110" fmla="*/ 12 w 163"/>
                  <a:gd name="T111" fmla="*/ 21 h 175"/>
                  <a:gd name="T112" fmla="*/ 10 w 163"/>
                  <a:gd name="T113" fmla="*/ 2 h 175"/>
                  <a:gd name="T114" fmla="*/ 25 w 163"/>
                  <a:gd name="T115" fmla="*/ 4 h 175"/>
                  <a:gd name="T116" fmla="*/ 33 w 163"/>
                  <a:gd name="T117" fmla="*/ 6 h 175"/>
                  <a:gd name="T118" fmla="*/ 39 w 163"/>
                  <a:gd name="T119" fmla="*/ 6 h 175"/>
                  <a:gd name="T120" fmla="*/ 41 w 163"/>
                  <a:gd name="T121" fmla="*/ 4 h 175"/>
                  <a:gd name="T122" fmla="*/ 44 w 163"/>
                  <a:gd name="T123" fmla="*/ 2 h 1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75"/>
                  <a:gd name="T188" fmla="*/ 163 w 163"/>
                  <a:gd name="T189" fmla="*/ 175 h 1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75">
                    <a:moveTo>
                      <a:pt x="46" y="0"/>
                    </a:moveTo>
                    <a:lnTo>
                      <a:pt x="46" y="0"/>
                    </a:lnTo>
                    <a:lnTo>
                      <a:pt x="48" y="0"/>
                    </a:lnTo>
                    <a:lnTo>
                      <a:pt x="50" y="0"/>
                    </a:lnTo>
                    <a:lnTo>
                      <a:pt x="52" y="0"/>
                    </a:lnTo>
                    <a:lnTo>
                      <a:pt x="54" y="0"/>
                    </a:lnTo>
                    <a:lnTo>
                      <a:pt x="56" y="2"/>
                    </a:lnTo>
                    <a:lnTo>
                      <a:pt x="58" y="0"/>
                    </a:lnTo>
                    <a:lnTo>
                      <a:pt x="58" y="2"/>
                    </a:lnTo>
                    <a:lnTo>
                      <a:pt x="60" y="2"/>
                    </a:lnTo>
                    <a:lnTo>
                      <a:pt x="60" y="4"/>
                    </a:lnTo>
                    <a:lnTo>
                      <a:pt x="64" y="4"/>
                    </a:lnTo>
                    <a:lnTo>
                      <a:pt x="66" y="6"/>
                    </a:lnTo>
                    <a:lnTo>
                      <a:pt x="66" y="8"/>
                    </a:lnTo>
                    <a:lnTo>
                      <a:pt x="67" y="10"/>
                    </a:lnTo>
                    <a:lnTo>
                      <a:pt x="73" y="10"/>
                    </a:lnTo>
                    <a:lnTo>
                      <a:pt x="75" y="8"/>
                    </a:lnTo>
                    <a:lnTo>
                      <a:pt x="77" y="8"/>
                    </a:lnTo>
                    <a:lnTo>
                      <a:pt x="79" y="8"/>
                    </a:lnTo>
                    <a:lnTo>
                      <a:pt x="81" y="8"/>
                    </a:lnTo>
                    <a:lnTo>
                      <a:pt x="85" y="10"/>
                    </a:lnTo>
                    <a:lnTo>
                      <a:pt x="85" y="12"/>
                    </a:lnTo>
                    <a:lnTo>
                      <a:pt x="87" y="14"/>
                    </a:lnTo>
                    <a:lnTo>
                      <a:pt x="89" y="16"/>
                    </a:lnTo>
                    <a:lnTo>
                      <a:pt x="90" y="16"/>
                    </a:lnTo>
                    <a:lnTo>
                      <a:pt x="90" y="14"/>
                    </a:lnTo>
                    <a:lnTo>
                      <a:pt x="92" y="12"/>
                    </a:lnTo>
                    <a:lnTo>
                      <a:pt x="106" y="6"/>
                    </a:lnTo>
                    <a:lnTo>
                      <a:pt x="108" y="6"/>
                    </a:lnTo>
                    <a:lnTo>
                      <a:pt x="127" y="18"/>
                    </a:lnTo>
                    <a:lnTo>
                      <a:pt x="133" y="31"/>
                    </a:lnTo>
                    <a:lnTo>
                      <a:pt x="133" y="35"/>
                    </a:lnTo>
                    <a:lnTo>
                      <a:pt x="133" y="42"/>
                    </a:lnTo>
                    <a:lnTo>
                      <a:pt x="135" y="46"/>
                    </a:lnTo>
                    <a:lnTo>
                      <a:pt x="135" y="48"/>
                    </a:lnTo>
                    <a:lnTo>
                      <a:pt x="133" y="48"/>
                    </a:lnTo>
                    <a:lnTo>
                      <a:pt x="133" y="50"/>
                    </a:lnTo>
                    <a:lnTo>
                      <a:pt x="135" y="50"/>
                    </a:lnTo>
                    <a:lnTo>
                      <a:pt x="135" y="52"/>
                    </a:lnTo>
                    <a:lnTo>
                      <a:pt x="135" y="56"/>
                    </a:lnTo>
                    <a:lnTo>
                      <a:pt x="135" y="62"/>
                    </a:lnTo>
                    <a:lnTo>
                      <a:pt x="137" y="64"/>
                    </a:lnTo>
                    <a:lnTo>
                      <a:pt x="138" y="66"/>
                    </a:lnTo>
                    <a:lnTo>
                      <a:pt x="142" y="69"/>
                    </a:lnTo>
                    <a:lnTo>
                      <a:pt x="150" y="75"/>
                    </a:lnTo>
                    <a:lnTo>
                      <a:pt x="154" y="79"/>
                    </a:lnTo>
                    <a:lnTo>
                      <a:pt x="163" y="96"/>
                    </a:lnTo>
                    <a:lnTo>
                      <a:pt x="162" y="100"/>
                    </a:lnTo>
                    <a:lnTo>
                      <a:pt x="162" y="112"/>
                    </a:lnTo>
                    <a:lnTo>
                      <a:pt x="160" y="115"/>
                    </a:lnTo>
                    <a:lnTo>
                      <a:pt x="160" y="127"/>
                    </a:lnTo>
                    <a:lnTo>
                      <a:pt x="158" y="137"/>
                    </a:lnTo>
                    <a:lnTo>
                      <a:pt x="158" y="138"/>
                    </a:lnTo>
                    <a:lnTo>
                      <a:pt x="156" y="146"/>
                    </a:lnTo>
                    <a:lnTo>
                      <a:pt x="156" y="156"/>
                    </a:lnTo>
                    <a:lnTo>
                      <a:pt x="154" y="162"/>
                    </a:lnTo>
                    <a:lnTo>
                      <a:pt x="154" y="165"/>
                    </a:lnTo>
                    <a:lnTo>
                      <a:pt x="156" y="169"/>
                    </a:lnTo>
                    <a:lnTo>
                      <a:pt x="154" y="169"/>
                    </a:lnTo>
                    <a:lnTo>
                      <a:pt x="121" y="169"/>
                    </a:lnTo>
                    <a:lnTo>
                      <a:pt x="117" y="169"/>
                    </a:lnTo>
                    <a:lnTo>
                      <a:pt x="106" y="169"/>
                    </a:lnTo>
                    <a:lnTo>
                      <a:pt x="89" y="169"/>
                    </a:lnTo>
                    <a:lnTo>
                      <a:pt x="85" y="169"/>
                    </a:lnTo>
                    <a:lnTo>
                      <a:pt x="81" y="169"/>
                    </a:lnTo>
                    <a:lnTo>
                      <a:pt x="79" y="169"/>
                    </a:lnTo>
                    <a:lnTo>
                      <a:pt x="75" y="171"/>
                    </a:lnTo>
                    <a:lnTo>
                      <a:pt x="75" y="173"/>
                    </a:lnTo>
                    <a:lnTo>
                      <a:pt x="73" y="171"/>
                    </a:lnTo>
                    <a:lnTo>
                      <a:pt x="71" y="171"/>
                    </a:lnTo>
                    <a:lnTo>
                      <a:pt x="69" y="171"/>
                    </a:lnTo>
                    <a:lnTo>
                      <a:pt x="67" y="171"/>
                    </a:lnTo>
                    <a:lnTo>
                      <a:pt x="66" y="173"/>
                    </a:lnTo>
                    <a:lnTo>
                      <a:pt x="64" y="171"/>
                    </a:lnTo>
                    <a:lnTo>
                      <a:pt x="62" y="171"/>
                    </a:lnTo>
                    <a:lnTo>
                      <a:pt x="62" y="169"/>
                    </a:lnTo>
                    <a:lnTo>
                      <a:pt x="60" y="169"/>
                    </a:lnTo>
                    <a:lnTo>
                      <a:pt x="60" y="167"/>
                    </a:lnTo>
                    <a:lnTo>
                      <a:pt x="58" y="167"/>
                    </a:lnTo>
                    <a:lnTo>
                      <a:pt x="58" y="165"/>
                    </a:lnTo>
                    <a:lnTo>
                      <a:pt x="56" y="165"/>
                    </a:lnTo>
                    <a:lnTo>
                      <a:pt x="54" y="167"/>
                    </a:lnTo>
                    <a:lnTo>
                      <a:pt x="52" y="167"/>
                    </a:lnTo>
                    <a:lnTo>
                      <a:pt x="50" y="167"/>
                    </a:lnTo>
                    <a:lnTo>
                      <a:pt x="48" y="167"/>
                    </a:lnTo>
                    <a:lnTo>
                      <a:pt x="46" y="169"/>
                    </a:lnTo>
                    <a:lnTo>
                      <a:pt x="44" y="167"/>
                    </a:lnTo>
                    <a:lnTo>
                      <a:pt x="42" y="167"/>
                    </a:lnTo>
                    <a:lnTo>
                      <a:pt x="41" y="167"/>
                    </a:lnTo>
                    <a:lnTo>
                      <a:pt x="37" y="169"/>
                    </a:lnTo>
                    <a:lnTo>
                      <a:pt x="35" y="169"/>
                    </a:lnTo>
                    <a:lnTo>
                      <a:pt x="33" y="169"/>
                    </a:lnTo>
                    <a:lnTo>
                      <a:pt x="31" y="169"/>
                    </a:lnTo>
                    <a:lnTo>
                      <a:pt x="27" y="169"/>
                    </a:lnTo>
                    <a:lnTo>
                      <a:pt x="27" y="171"/>
                    </a:lnTo>
                    <a:lnTo>
                      <a:pt x="25" y="173"/>
                    </a:lnTo>
                    <a:lnTo>
                      <a:pt x="23" y="173"/>
                    </a:lnTo>
                    <a:lnTo>
                      <a:pt x="21" y="175"/>
                    </a:lnTo>
                    <a:lnTo>
                      <a:pt x="16" y="169"/>
                    </a:lnTo>
                    <a:lnTo>
                      <a:pt x="10" y="167"/>
                    </a:lnTo>
                    <a:lnTo>
                      <a:pt x="6" y="165"/>
                    </a:lnTo>
                    <a:lnTo>
                      <a:pt x="0" y="165"/>
                    </a:lnTo>
                    <a:lnTo>
                      <a:pt x="2" y="163"/>
                    </a:lnTo>
                    <a:lnTo>
                      <a:pt x="2" y="158"/>
                    </a:lnTo>
                    <a:lnTo>
                      <a:pt x="4" y="154"/>
                    </a:lnTo>
                    <a:lnTo>
                      <a:pt x="4" y="152"/>
                    </a:lnTo>
                    <a:lnTo>
                      <a:pt x="6" y="150"/>
                    </a:lnTo>
                    <a:lnTo>
                      <a:pt x="6" y="148"/>
                    </a:lnTo>
                    <a:lnTo>
                      <a:pt x="8" y="142"/>
                    </a:lnTo>
                    <a:lnTo>
                      <a:pt x="8" y="138"/>
                    </a:lnTo>
                    <a:lnTo>
                      <a:pt x="10" y="135"/>
                    </a:lnTo>
                    <a:lnTo>
                      <a:pt x="14" y="114"/>
                    </a:lnTo>
                    <a:lnTo>
                      <a:pt x="16" y="106"/>
                    </a:lnTo>
                    <a:lnTo>
                      <a:pt x="16" y="92"/>
                    </a:lnTo>
                    <a:lnTo>
                      <a:pt x="16" y="85"/>
                    </a:lnTo>
                    <a:lnTo>
                      <a:pt x="14" y="75"/>
                    </a:lnTo>
                    <a:lnTo>
                      <a:pt x="14" y="73"/>
                    </a:lnTo>
                    <a:lnTo>
                      <a:pt x="14" y="67"/>
                    </a:lnTo>
                    <a:lnTo>
                      <a:pt x="14" y="66"/>
                    </a:lnTo>
                    <a:lnTo>
                      <a:pt x="14" y="56"/>
                    </a:lnTo>
                    <a:lnTo>
                      <a:pt x="14" y="52"/>
                    </a:lnTo>
                    <a:lnTo>
                      <a:pt x="14" y="50"/>
                    </a:lnTo>
                    <a:lnTo>
                      <a:pt x="12" y="41"/>
                    </a:lnTo>
                    <a:lnTo>
                      <a:pt x="8" y="37"/>
                    </a:lnTo>
                    <a:lnTo>
                      <a:pt x="8" y="29"/>
                    </a:lnTo>
                    <a:lnTo>
                      <a:pt x="10" y="27"/>
                    </a:lnTo>
                    <a:lnTo>
                      <a:pt x="10" y="23"/>
                    </a:lnTo>
                    <a:lnTo>
                      <a:pt x="12" y="21"/>
                    </a:lnTo>
                    <a:lnTo>
                      <a:pt x="10" y="6"/>
                    </a:lnTo>
                    <a:lnTo>
                      <a:pt x="10" y="2"/>
                    </a:lnTo>
                    <a:lnTo>
                      <a:pt x="16" y="4"/>
                    </a:lnTo>
                    <a:lnTo>
                      <a:pt x="23" y="4"/>
                    </a:lnTo>
                    <a:lnTo>
                      <a:pt x="25" y="4"/>
                    </a:lnTo>
                    <a:lnTo>
                      <a:pt x="27" y="6"/>
                    </a:lnTo>
                    <a:lnTo>
                      <a:pt x="31" y="6"/>
                    </a:lnTo>
                    <a:lnTo>
                      <a:pt x="33" y="6"/>
                    </a:lnTo>
                    <a:lnTo>
                      <a:pt x="35" y="6"/>
                    </a:lnTo>
                    <a:lnTo>
                      <a:pt x="37" y="8"/>
                    </a:lnTo>
                    <a:lnTo>
                      <a:pt x="39" y="6"/>
                    </a:lnTo>
                    <a:lnTo>
                      <a:pt x="41" y="4"/>
                    </a:lnTo>
                    <a:lnTo>
                      <a:pt x="44" y="2"/>
                    </a:lnTo>
                    <a:lnTo>
                      <a:pt x="46" y="0"/>
                    </a:lnTo>
                    <a:close/>
                  </a:path>
                </a:pathLst>
              </a:custGeom>
              <a:solidFill>
                <a:srgbClr val="664830"/>
              </a:solidFill>
              <a:ln w="6350">
                <a:solidFill>
                  <a:srgbClr val="E1E1E1"/>
                </a:solidFill>
                <a:prstDash val="solid"/>
                <a:round/>
                <a:headEnd/>
                <a:tailEnd/>
              </a:ln>
            </p:spPr>
            <p:txBody>
              <a:bodyPr/>
              <a:lstStyle/>
              <a:p>
                <a:endParaRPr lang="en-US"/>
              </a:p>
            </p:txBody>
          </p:sp>
          <p:sp>
            <p:nvSpPr>
              <p:cNvPr id="38063" name="Freeform 147"/>
              <p:cNvSpPr>
                <a:spLocks/>
              </p:cNvSpPr>
              <p:nvPr/>
            </p:nvSpPr>
            <p:spPr bwMode="auto">
              <a:xfrm>
                <a:off x="2889" y="1853"/>
                <a:ext cx="94" cy="134"/>
              </a:xfrm>
              <a:custGeom>
                <a:avLst/>
                <a:gdLst>
                  <a:gd name="T0" fmla="*/ 29 w 94"/>
                  <a:gd name="T1" fmla="*/ 0 h 134"/>
                  <a:gd name="T2" fmla="*/ 39 w 94"/>
                  <a:gd name="T3" fmla="*/ 0 h 134"/>
                  <a:gd name="T4" fmla="*/ 54 w 94"/>
                  <a:gd name="T5" fmla="*/ 2 h 134"/>
                  <a:gd name="T6" fmla="*/ 64 w 94"/>
                  <a:gd name="T7" fmla="*/ 6 h 134"/>
                  <a:gd name="T8" fmla="*/ 64 w 94"/>
                  <a:gd name="T9" fmla="*/ 19 h 134"/>
                  <a:gd name="T10" fmla="*/ 64 w 94"/>
                  <a:gd name="T11" fmla="*/ 34 h 134"/>
                  <a:gd name="T12" fmla="*/ 64 w 94"/>
                  <a:gd name="T13" fmla="*/ 52 h 134"/>
                  <a:gd name="T14" fmla="*/ 64 w 94"/>
                  <a:gd name="T15" fmla="*/ 56 h 134"/>
                  <a:gd name="T16" fmla="*/ 66 w 94"/>
                  <a:gd name="T17" fmla="*/ 56 h 134"/>
                  <a:gd name="T18" fmla="*/ 68 w 94"/>
                  <a:gd name="T19" fmla="*/ 59 h 134"/>
                  <a:gd name="T20" fmla="*/ 69 w 94"/>
                  <a:gd name="T21" fmla="*/ 61 h 134"/>
                  <a:gd name="T22" fmla="*/ 71 w 94"/>
                  <a:gd name="T23" fmla="*/ 59 h 134"/>
                  <a:gd name="T24" fmla="*/ 79 w 94"/>
                  <a:gd name="T25" fmla="*/ 59 h 134"/>
                  <a:gd name="T26" fmla="*/ 77 w 94"/>
                  <a:gd name="T27" fmla="*/ 69 h 134"/>
                  <a:gd name="T28" fmla="*/ 79 w 94"/>
                  <a:gd name="T29" fmla="*/ 75 h 134"/>
                  <a:gd name="T30" fmla="*/ 89 w 94"/>
                  <a:gd name="T31" fmla="*/ 75 h 134"/>
                  <a:gd name="T32" fmla="*/ 93 w 94"/>
                  <a:gd name="T33" fmla="*/ 84 h 134"/>
                  <a:gd name="T34" fmla="*/ 91 w 94"/>
                  <a:gd name="T35" fmla="*/ 92 h 134"/>
                  <a:gd name="T36" fmla="*/ 91 w 94"/>
                  <a:gd name="T37" fmla="*/ 98 h 134"/>
                  <a:gd name="T38" fmla="*/ 89 w 94"/>
                  <a:gd name="T39" fmla="*/ 100 h 134"/>
                  <a:gd name="T40" fmla="*/ 81 w 94"/>
                  <a:gd name="T41" fmla="*/ 109 h 134"/>
                  <a:gd name="T42" fmla="*/ 77 w 94"/>
                  <a:gd name="T43" fmla="*/ 111 h 134"/>
                  <a:gd name="T44" fmla="*/ 77 w 94"/>
                  <a:gd name="T45" fmla="*/ 113 h 134"/>
                  <a:gd name="T46" fmla="*/ 64 w 94"/>
                  <a:gd name="T47" fmla="*/ 111 h 134"/>
                  <a:gd name="T48" fmla="*/ 62 w 94"/>
                  <a:gd name="T49" fmla="*/ 113 h 134"/>
                  <a:gd name="T50" fmla="*/ 62 w 94"/>
                  <a:gd name="T51" fmla="*/ 117 h 134"/>
                  <a:gd name="T52" fmla="*/ 60 w 94"/>
                  <a:gd name="T53" fmla="*/ 121 h 134"/>
                  <a:gd name="T54" fmla="*/ 60 w 94"/>
                  <a:gd name="T55" fmla="*/ 123 h 134"/>
                  <a:gd name="T56" fmla="*/ 58 w 94"/>
                  <a:gd name="T57" fmla="*/ 127 h 134"/>
                  <a:gd name="T58" fmla="*/ 58 w 94"/>
                  <a:gd name="T59" fmla="*/ 127 h 134"/>
                  <a:gd name="T60" fmla="*/ 54 w 94"/>
                  <a:gd name="T61" fmla="*/ 134 h 134"/>
                  <a:gd name="T62" fmla="*/ 50 w 94"/>
                  <a:gd name="T63" fmla="*/ 134 h 134"/>
                  <a:gd name="T64" fmla="*/ 46 w 94"/>
                  <a:gd name="T65" fmla="*/ 134 h 134"/>
                  <a:gd name="T66" fmla="*/ 39 w 94"/>
                  <a:gd name="T67" fmla="*/ 134 h 134"/>
                  <a:gd name="T68" fmla="*/ 33 w 94"/>
                  <a:gd name="T69" fmla="*/ 134 h 134"/>
                  <a:gd name="T70" fmla="*/ 25 w 94"/>
                  <a:gd name="T71" fmla="*/ 134 h 134"/>
                  <a:gd name="T72" fmla="*/ 14 w 94"/>
                  <a:gd name="T73" fmla="*/ 134 h 134"/>
                  <a:gd name="T74" fmla="*/ 0 w 94"/>
                  <a:gd name="T75" fmla="*/ 134 h 134"/>
                  <a:gd name="T76" fmla="*/ 2 w 94"/>
                  <a:gd name="T77" fmla="*/ 125 h 134"/>
                  <a:gd name="T78" fmla="*/ 2 w 94"/>
                  <a:gd name="T79" fmla="*/ 123 h 134"/>
                  <a:gd name="T80" fmla="*/ 2 w 94"/>
                  <a:gd name="T81" fmla="*/ 123 h 134"/>
                  <a:gd name="T82" fmla="*/ 4 w 94"/>
                  <a:gd name="T83" fmla="*/ 111 h 134"/>
                  <a:gd name="T84" fmla="*/ 4 w 94"/>
                  <a:gd name="T85" fmla="*/ 107 h 134"/>
                  <a:gd name="T86" fmla="*/ 6 w 94"/>
                  <a:gd name="T87" fmla="*/ 104 h 134"/>
                  <a:gd name="T88" fmla="*/ 6 w 94"/>
                  <a:gd name="T89" fmla="*/ 104 h 134"/>
                  <a:gd name="T90" fmla="*/ 6 w 94"/>
                  <a:gd name="T91" fmla="*/ 96 h 134"/>
                  <a:gd name="T92" fmla="*/ 6 w 94"/>
                  <a:gd name="T93" fmla="*/ 94 h 134"/>
                  <a:gd name="T94" fmla="*/ 8 w 94"/>
                  <a:gd name="T95" fmla="*/ 92 h 134"/>
                  <a:gd name="T96" fmla="*/ 8 w 94"/>
                  <a:gd name="T97" fmla="*/ 90 h 134"/>
                  <a:gd name="T98" fmla="*/ 8 w 94"/>
                  <a:gd name="T99" fmla="*/ 90 h 134"/>
                  <a:gd name="T100" fmla="*/ 8 w 94"/>
                  <a:gd name="T101" fmla="*/ 90 h 134"/>
                  <a:gd name="T102" fmla="*/ 8 w 94"/>
                  <a:gd name="T103" fmla="*/ 90 h 134"/>
                  <a:gd name="T104" fmla="*/ 10 w 94"/>
                  <a:gd name="T105" fmla="*/ 79 h 134"/>
                  <a:gd name="T106" fmla="*/ 10 w 94"/>
                  <a:gd name="T107" fmla="*/ 75 h 134"/>
                  <a:gd name="T108" fmla="*/ 10 w 94"/>
                  <a:gd name="T109" fmla="*/ 73 h 134"/>
                  <a:gd name="T110" fmla="*/ 10 w 94"/>
                  <a:gd name="T111" fmla="*/ 71 h 134"/>
                  <a:gd name="T112" fmla="*/ 12 w 94"/>
                  <a:gd name="T113" fmla="*/ 65 h 134"/>
                  <a:gd name="T114" fmla="*/ 12 w 94"/>
                  <a:gd name="T115" fmla="*/ 57 h 134"/>
                  <a:gd name="T116" fmla="*/ 14 w 94"/>
                  <a:gd name="T117" fmla="*/ 52 h 134"/>
                  <a:gd name="T118" fmla="*/ 16 w 94"/>
                  <a:gd name="T119" fmla="*/ 40 h 134"/>
                  <a:gd name="T120" fmla="*/ 16 w 94"/>
                  <a:gd name="T121" fmla="*/ 36 h 134"/>
                  <a:gd name="T122" fmla="*/ 16 w 94"/>
                  <a:gd name="T123" fmla="*/ 34 h 134"/>
                  <a:gd name="T124" fmla="*/ 20 w 94"/>
                  <a:gd name="T125" fmla="*/ 0 h 1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
                  <a:gd name="T190" fmla="*/ 0 h 134"/>
                  <a:gd name="T191" fmla="*/ 94 w 94"/>
                  <a:gd name="T192" fmla="*/ 134 h 1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 h="134">
                    <a:moveTo>
                      <a:pt x="25" y="0"/>
                    </a:moveTo>
                    <a:lnTo>
                      <a:pt x="25" y="0"/>
                    </a:lnTo>
                    <a:lnTo>
                      <a:pt x="29" y="0"/>
                    </a:lnTo>
                    <a:lnTo>
                      <a:pt x="33" y="0"/>
                    </a:lnTo>
                    <a:lnTo>
                      <a:pt x="39" y="0"/>
                    </a:lnTo>
                    <a:lnTo>
                      <a:pt x="54" y="2"/>
                    </a:lnTo>
                    <a:lnTo>
                      <a:pt x="56" y="2"/>
                    </a:lnTo>
                    <a:lnTo>
                      <a:pt x="64" y="2"/>
                    </a:lnTo>
                    <a:lnTo>
                      <a:pt x="64" y="6"/>
                    </a:lnTo>
                    <a:lnTo>
                      <a:pt x="64" y="9"/>
                    </a:lnTo>
                    <a:lnTo>
                      <a:pt x="64" y="15"/>
                    </a:lnTo>
                    <a:lnTo>
                      <a:pt x="64" y="19"/>
                    </a:lnTo>
                    <a:lnTo>
                      <a:pt x="64" y="21"/>
                    </a:lnTo>
                    <a:lnTo>
                      <a:pt x="64" y="23"/>
                    </a:lnTo>
                    <a:lnTo>
                      <a:pt x="64" y="34"/>
                    </a:lnTo>
                    <a:lnTo>
                      <a:pt x="64" y="46"/>
                    </a:lnTo>
                    <a:lnTo>
                      <a:pt x="64" y="52"/>
                    </a:lnTo>
                    <a:lnTo>
                      <a:pt x="64" y="54"/>
                    </a:lnTo>
                    <a:lnTo>
                      <a:pt x="62" y="54"/>
                    </a:lnTo>
                    <a:lnTo>
                      <a:pt x="64" y="56"/>
                    </a:lnTo>
                    <a:lnTo>
                      <a:pt x="66" y="56"/>
                    </a:lnTo>
                    <a:lnTo>
                      <a:pt x="68" y="57"/>
                    </a:lnTo>
                    <a:lnTo>
                      <a:pt x="68" y="59"/>
                    </a:lnTo>
                    <a:lnTo>
                      <a:pt x="69" y="61"/>
                    </a:lnTo>
                    <a:lnTo>
                      <a:pt x="69" y="59"/>
                    </a:lnTo>
                    <a:lnTo>
                      <a:pt x="71" y="59"/>
                    </a:lnTo>
                    <a:lnTo>
                      <a:pt x="73" y="59"/>
                    </a:lnTo>
                    <a:lnTo>
                      <a:pt x="79" y="59"/>
                    </a:lnTo>
                    <a:lnTo>
                      <a:pt x="79" y="61"/>
                    </a:lnTo>
                    <a:lnTo>
                      <a:pt x="77" y="65"/>
                    </a:lnTo>
                    <a:lnTo>
                      <a:pt x="77" y="69"/>
                    </a:lnTo>
                    <a:lnTo>
                      <a:pt x="79" y="71"/>
                    </a:lnTo>
                    <a:lnTo>
                      <a:pt x="79" y="73"/>
                    </a:lnTo>
                    <a:lnTo>
                      <a:pt x="79" y="75"/>
                    </a:lnTo>
                    <a:lnTo>
                      <a:pt x="83" y="77"/>
                    </a:lnTo>
                    <a:lnTo>
                      <a:pt x="89" y="75"/>
                    </a:lnTo>
                    <a:lnTo>
                      <a:pt x="93" y="80"/>
                    </a:lnTo>
                    <a:lnTo>
                      <a:pt x="94" y="80"/>
                    </a:lnTo>
                    <a:lnTo>
                      <a:pt x="93" y="84"/>
                    </a:lnTo>
                    <a:lnTo>
                      <a:pt x="93" y="88"/>
                    </a:lnTo>
                    <a:lnTo>
                      <a:pt x="93" y="90"/>
                    </a:lnTo>
                    <a:lnTo>
                      <a:pt x="91" y="92"/>
                    </a:lnTo>
                    <a:lnTo>
                      <a:pt x="91" y="96"/>
                    </a:lnTo>
                    <a:lnTo>
                      <a:pt x="91" y="98"/>
                    </a:lnTo>
                    <a:lnTo>
                      <a:pt x="89" y="100"/>
                    </a:lnTo>
                    <a:lnTo>
                      <a:pt x="85" y="105"/>
                    </a:lnTo>
                    <a:lnTo>
                      <a:pt x="81" y="109"/>
                    </a:lnTo>
                    <a:lnTo>
                      <a:pt x="79" y="111"/>
                    </a:lnTo>
                    <a:lnTo>
                      <a:pt x="77" y="111"/>
                    </a:lnTo>
                    <a:lnTo>
                      <a:pt x="77" y="113"/>
                    </a:lnTo>
                    <a:lnTo>
                      <a:pt x="77" y="115"/>
                    </a:lnTo>
                    <a:lnTo>
                      <a:pt x="75" y="115"/>
                    </a:lnTo>
                    <a:lnTo>
                      <a:pt x="64" y="111"/>
                    </a:lnTo>
                    <a:lnTo>
                      <a:pt x="62" y="111"/>
                    </a:lnTo>
                    <a:lnTo>
                      <a:pt x="62" y="113"/>
                    </a:lnTo>
                    <a:lnTo>
                      <a:pt x="62" y="115"/>
                    </a:lnTo>
                    <a:lnTo>
                      <a:pt x="62" y="117"/>
                    </a:lnTo>
                    <a:lnTo>
                      <a:pt x="60" y="121"/>
                    </a:lnTo>
                    <a:lnTo>
                      <a:pt x="60" y="123"/>
                    </a:lnTo>
                    <a:lnTo>
                      <a:pt x="58" y="127"/>
                    </a:lnTo>
                    <a:lnTo>
                      <a:pt x="58" y="128"/>
                    </a:lnTo>
                    <a:lnTo>
                      <a:pt x="56" y="132"/>
                    </a:lnTo>
                    <a:lnTo>
                      <a:pt x="54" y="134"/>
                    </a:lnTo>
                    <a:lnTo>
                      <a:pt x="52" y="134"/>
                    </a:lnTo>
                    <a:lnTo>
                      <a:pt x="50" y="134"/>
                    </a:lnTo>
                    <a:lnTo>
                      <a:pt x="46" y="134"/>
                    </a:lnTo>
                    <a:lnTo>
                      <a:pt x="45" y="134"/>
                    </a:lnTo>
                    <a:lnTo>
                      <a:pt x="39" y="134"/>
                    </a:lnTo>
                    <a:lnTo>
                      <a:pt x="37" y="134"/>
                    </a:lnTo>
                    <a:lnTo>
                      <a:pt x="33" y="134"/>
                    </a:lnTo>
                    <a:lnTo>
                      <a:pt x="31" y="134"/>
                    </a:lnTo>
                    <a:lnTo>
                      <a:pt x="29" y="134"/>
                    </a:lnTo>
                    <a:lnTo>
                      <a:pt x="25" y="134"/>
                    </a:lnTo>
                    <a:lnTo>
                      <a:pt x="23" y="134"/>
                    </a:lnTo>
                    <a:lnTo>
                      <a:pt x="21" y="134"/>
                    </a:lnTo>
                    <a:lnTo>
                      <a:pt x="14" y="134"/>
                    </a:lnTo>
                    <a:lnTo>
                      <a:pt x="12" y="134"/>
                    </a:lnTo>
                    <a:lnTo>
                      <a:pt x="6" y="134"/>
                    </a:lnTo>
                    <a:lnTo>
                      <a:pt x="0" y="134"/>
                    </a:lnTo>
                    <a:lnTo>
                      <a:pt x="2" y="134"/>
                    </a:lnTo>
                    <a:lnTo>
                      <a:pt x="2" y="132"/>
                    </a:lnTo>
                    <a:lnTo>
                      <a:pt x="2" y="125"/>
                    </a:lnTo>
                    <a:lnTo>
                      <a:pt x="2" y="123"/>
                    </a:lnTo>
                    <a:lnTo>
                      <a:pt x="4" y="121"/>
                    </a:lnTo>
                    <a:lnTo>
                      <a:pt x="4" y="115"/>
                    </a:lnTo>
                    <a:lnTo>
                      <a:pt x="4" y="111"/>
                    </a:lnTo>
                    <a:lnTo>
                      <a:pt x="4" y="109"/>
                    </a:lnTo>
                    <a:lnTo>
                      <a:pt x="4" y="107"/>
                    </a:lnTo>
                    <a:lnTo>
                      <a:pt x="6" y="105"/>
                    </a:lnTo>
                    <a:lnTo>
                      <a:pt x="6" y="104"/>
                    </a:lnTo>
                    <a:lnTo>
                      <a:pt x="6" y="102"/>
                    </a:lnTo>
                    <a:lnTo>
                      <a:pt x="6" y="96"/>
                    </a:lnTo>
                    <a:lnTo>
                      <a:pt x="6" y="94"/>
                    </a:lnTo>
                    <a:lnTo>
                      <a:pt x="8" y="92"/>
                    </a:lnTo>
                    <a:lnTo>
                      <a:pt x="8" y="90"/>
                    </a:lnTo>
                    <a:lnTo>
                      <a:pt x="8" y="92"/>
                    </a:lnTo>
                    <a:lnTo>
                      <a:pt x="8" y="90"/>
                    </a:lnTo>
                    <a:lnTo>
                      <a:pt x="8" y="88"/>
                    </a:lnTo>
                    <a:lnTo>
                      <a:pt x="8" y="82"/>
                    </a:lnTo>
                    <a:lnTo>
                      <a:pt x="10" y="79"/>
                    </a:lnTo>
                    <a:lnTo>
                      <a:pt x="10" y="77"/>
                    </a:lnTo>
                    <a:lnTo>
                      <a:pt x="10" y="75"/>
                    </a:lnTo>
                    <a:lnTo>
                      <a:pt x="10" y="73"/>
                    </a:lnTo>
                    <a:lnTo>
                      <a:pt x="10" y="71"/>
                    </a:lnTo>
                    <a:lnTo>
                      <a:pt x="10" y="69"/>
                    </a:lnTo>
                    <a:lnTo>
                      <a:pt x="12" y="67"/>
                    </a:lnTo>
                    <a:lnTo>
                      <a:pt x="12" y="65"/>
                    </a:lnTo>
                    <a:lnTo>
                      <a:pt x="12" y="63"/>
                    </a:lnTo>
                    <a:lnTo>
                      <a:pt x="12" y="61"/>
                    </a:lnTo>
                    <a:lnTo>
                      <a:pt x="12" y="57"/>
                    </a:lnTo>
                    <a:lnTo>
                      <a:pt x="12" y="56"/>
                    </a:lnTo>
                    <a:lnTo>
                      <a:pt x="14" y="52"/>
                    </a:lnTo>
                    <a:lnTo>
                      <a:pt x="14" y="46"/>
                    </a:lnTo>
                    <a:lnTo>
                      <a:pt x="14" y="42"/>
                    </a:lnTo>
                    <a:lnTo>
                      <a:pt x="16" y="40"/>
                    </a:lnTo>
                    <a:lnTo>
                      <a:pt x="16" y="38"/>
                    </a:lnTo>
                    <a:lnTo>
                      <a:pt x="16" y="36"/>
                    </a:lnTo>
                    <a:lnTo>
                      <a:pt x="16" y="34"/>
                    </a:lnTo>
                    <a:lnTo>
                      <a:pt x="16" y="32"/>
                    </a:lnTo>
                    <a:lnTo>
                      <a:pt x="18" y="21"/>
                    </a:lnTo>
                    <a:lnTo>
                      <a:pt x="20" y="0"/>
                    </a:lnTo>
                    <a:lnTo>
                      <a:pt x="25" y="0"/>
                    </a:lnTo>
                    <a:close/>
                  </a:path>
                </a:pathLst>
              </a:custGeom>
              <a:solidFill>
                <a:srgbClr val="BDAD7B"/>
              </a:solidFill>
              <a:ln w="6350">
                <a:solidFill>
                  <a:srgbClr val="E1E1E1"/>
                </a:solidFill>
                <a:prstDash val="solid"/>
                <a:round/>
                <a:headEnd/>
                <a:tailEnd/>
              </a:ln>
            </p:spPr>
            <p:txBody>
              <a:bodyPr/>
              <a:lstStyle/>
              <a:p>
                <a:endParaRPr lang="en-US"/>
              </a:p>
            </p:txBody>
          </p:sp>
          <p:sp>
            <p:nvSpPr>
              <p:cNvPr id="38064" name="Freeform 148"/>
              <p:cNvSpPr>
                <a:spLocks/>
              </p:cNvSpPr>
              <p:nvPr/>
            </p:nvSpPr>
            <p:spPr bwMode="auto">
              <a:xfrm>
                <a:off x="3237" y="1882"/>
                <a:ext cx="142" cy="171"/>
              </a:xfrm>
              <a:custGeom>
                <a:avLst/>
                <a:gdLst>
                  <a:gd name="T0" fmla="*/ 42 w 142"/>
                  <a:gd name="T1" fmla="*/ 0 h 171"/>
                  <a:gd name="T2" fmla="*/ 46 w 142"/>
                  <a:gd name="T3" fmla="*/ 2 h 171"/>
                  <a:gd name="T4" fmla="*/ 46 w 142"/>
                  <a:gd name="T5" fmla="*/ 5 h 171"/>
                  <a:gd name="T6" fmla="*/ 50 w 142"/>
                  <a:gd name="T7" fmla="*/ 5 h 171"/>
                  <a:gd name="T8" fmla="*/ 54 w 142"/>
                  <a:gd name="T9" fmla="*/ 5 h 171"/>
                  <a:gd name="T10" fmla="*/ 56 w 142"/>
                  <a:gd name="T11" fmla="*/ 7 h 171"/>
                  <a:gd name="T12" fmla="*/ 57 w 142"/>
                  <a:gd name="T13" fmla="*/ 13 h 171"/>
                  <a:gd name="T14" fmla="*/ 67 w 142"/>
                  <a:gd name="T15" fmla="*/ 17 h 171"/>
                  <a:gd name="T16" fmla="*/ 77 w 142"/>
                  <a:gd name="T17" fmla="*/ 19 h 171"/>
                  <a:gd name="T18" fmla="*/ 79 w 142"/>
                  <a:gd name="T19" fmla="*/ 19 h 171"/>
                  <a:gd name="T20" fmla="*/ 86 w 142"/>
                  <a:gd name="T21" fmla="*/ 21 h 171"/>
                  <a:gd name="T22" fmla="*/ 86 w 142"/>
                  <a:gd name="T23" fmla="*/ 28 h 171"/>
                  <a:gd name="T24" fmla="*/ 84 w 142"/>
                  <a:gd name="T25" fmla="*/ 30 h 171"/>
                  <a:gd name="T26" fmla="*/ 84 w 142"/>
                  <a:gd name="T27" fmla="*/ 32 h 171"/>
                  <a:gd name="T28" fmla="*/ 88 w 142"/>
                  <a:gd name="T29" fmla="*/ 36 h 171"/>
                  <a:gd name="T30" fmla="*/ 88 w 142"/>
                  <a:gd name="T31" fmla="*/ 38 h 171"/>
                  <a:gd name="T32" fmla="*/ 88 w 142"/>
                  <a:gd name="T33" fmla="*/ 40 h 171"/>
                  <a:gd name="T34" fmla="*/ 90 w 142"/>
                  <a:gd name="T35" fmla="*/ 40 h 171"/>
                  <a:gd name="T36" fmla="*/ 98 w 142"/>
                  <a:gd name="T37" fmla="*/ 40 h 171"/>
                  <a:gd name="T38" fmla="*/ 111 w 142"/>
                  <a:gd name="T39" fmla="*/ 44 h 171"/>
                  <a:gd name="T40" fmla="*/ 113 w 142"/>
                  <a:gd name="T41" fmla="*/ 48 h 171"/>
                  <a:gd name="T42" fmla="*/ 115 w 142"/>
                  <a:gd name="T43" fmla="*/ 50 h 171"/>
                  <a:gd name="T44" fmla="*/ 121 w 142"/>
                  <a:gd name="T45" fmla="*/ 51 h 171"/>
                  <a:gd name="T46" fmla="*/ 127 w 142"/>
                  <a:gd name="T47" fmla="*/ 61 h 171"/>
                  <a:gd name="T48" fmla="*/ 142 w 142"/>
                  <a:gd name="T49" fmla="*/ 98 h 171"/>
                  <a:gd name="T50" fmla="*/ 140 w 142"/>
                  <a:gd name="T51" fmla="*/ 105 h 171"/>
                  <a:gd name="T52" fmla="*/ 128 w 142"/>
                  <a:gd name="T53" fmla="*/ 115 h 171"/>
                  <a:gd name="T54" fmla="*/ 127 w 142"/>
                  <a:gd name="T55" fmla="*/ 115 h 171"/>
                  <a:gd name="T56" fmla="*/ 123 w 142"/>
                  <a:gd name="T57" fmla="*/ 119 h 171"/>
                  <a:gd name="T58" fmla="*/ 117 w 142"/>
                  <a:gd name="T59" fmla="*/ 123 h 171"/>
                  <a:gd name="T60" fmla="*/ 105 w 142"/>
                  <a:gd name="T61" fmla="*/ 124 h 171"/>
                  <a:gd name="T62" fmla="*/ 84 w 142"/>
                  <a:gd name="T63" fmla="*/ 146 h 171"/>
                  <a:gd name="T64" fmla="*/ 73 w 142"/>
                  <a:gd name="T65" fmla="*/ 153 h 171"/>
                  <a:gd name="T66" fmla="*/ 56 w 142"/>
                  <a:gd name="T67" fmla="*/ 167 h 171"/>
                  <a:gd name="T68" fmla="*/ 31 w 142"/>
                  <a:gd name="T69" fmla="*/ 144 h 171"/>
                  <a:gd name="T70" fmla="*/ 25 w 142"/>
                  <a:gd name="T71" fmla="*/ 121 h 171"/>
                  <a:gd name="T72" fmla="*/ 25 w 142"/>
                  <a:gd name="T73" fmla="*/ 119 h 171"/>
                  <a:gd name="T74" fmla="*/ 11 w 142"/>
                  <a:gd name="T75" fmla="*/ 109 h 171"/>
                  <a:gd name="T76" fmla="*/ 2 w 142"/>
                  <a:gd name="T77" fmla="*/ 103 h 171"/>
                  <a:gd name="T78" fmla="*/ 0 w 142"/>
                  <a:gd name="T79" fmla="*/ 103 h 171"/>
                  <a:gd name="T80" fmla="*/ 4 w 142"/>
                  <a:gd name="T81" fmla="*/ 96 h 171"/>
                  <a:gd name="T82" fmla="*/ 8 w 142"/>
                  <a:gd name="T83" fmla="*/ 82 h 171"/>
                  <a:gd name="T84" fmla="*/ 9 w 142"/>
                  <a:gd name="T85" fmla="*/ 78 h 171"/>
                  <a:gd name="T86" fmla="*/ 11 w 142"/>
                  <a:gd name="T87" fmla="*/ 71 h 171"/>
                  <a:gd name="T88" fmla="*/ 15 w 142"/>
                  <a:gd name="T89" fmla="*/ 55 h 171"/>
                  <a:gd name="T90" fmla="*/ 21 w 142"/>
                  <a:gd name="T91" fmla="*/ 44 h 171"/>
                  <a:gd name="T92" fmla="*/ 23 w 142"/>
                  <a:gd name="T93" fmla="*/ 36 h 171"/>
                  <a:gd name="T94" fmla="*/ 27 w 142"/>
                  <a:gd name="T95" fmla="*/ 28 h 171"/>
                  <a:gd name="T96" fmla="*/ 36 w 142"/>
                  <a:gd name="T97" fmla="*/ 11 h 171"/>
                  <a:gd name="T98" fmla="*/ 36 w 142"/>
                  <a:gd name="T99" fmla="*/ 2 h 1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2"/>
                  <a:gd name="T151" fmla="*/ 0 h 171"/>
                  <a:gd name="T152" fmla="*/ 142 w 142"/>
                  <a:gd name="T153" fmla="*/ 171 h 1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2" h="171">
                    <a:moveTo>
                      <a:pt x="38" y="0"/>
                    </a:moveTo>
                    <a:lnTo>
                      <a:pt x="38" y="0"/>
                    </a:lnTo>
                    <a:lnTo>
                      <a:pt x="40" y="0"/>
                    </a:lnTo>
                    <a:lnTo>
                      <a:pt x="42" y="0"/>
                    </a:lnTo>
                    <a:lnTo>
                      <a:pt x="44" y="0"/>
                    </a:lnTo>
                    <a:lnTo>
                      <a:pt x="46" y="2"/>
                    </a:lnTo>
                    <a:lnTo>
                      <a:pt x="44" y="2"/>
                    </a:lnTo>
                    <a:lnTo>
                      <a:pt x="44" y="3"/>
                    </a:lnTo>
                    <a:lnTo>
                      <a:pt x="46" y="5"/>
                    </a:lnTo>
                    <a:lnTo>
                      <a:pt x="48" y="5"/>
                    </a:lnTo>
                    <a:lnTo>
                      <a:pt x="50" y="3"/>
                    </a:lnTo>
                    <a:lnTo>
                      <a:pt x="50" y="5"/>
                    </a:lnTo>
                    <a:lnTo>
                      <a:pt x="52" y="5"/>
                    </a:lnTo>
                    <a:lnTo>
                      <a:pt x="54" y="5"/>
                    </a:lnTo>
                    <a:lnTo>
                      <a:pt x="54" y="7"/>
                    </a:lnTo>
                    <a:lnTo>
                      <a:pt x="56" y="7"/>
                    </a:lnTo>
                    <a:lnTo>
                      <a:pt x="57" y="9"/>
                    </a:lnTo>
                    <a:lnTo>
                      <a:pt x="57" y="11"/>
                    </a:lnTo>
                    <a:lnTo>
                      <a:pt x="57" y="13"/>
                    </a:lnTo>
                    <a:lnTo>
                      <a:pt x="59" y="15"/>
                    </a:lnTo>
                    <a:lnTo>
                      <a:pt x="61" y="15"/>
                    </a:lnTo>
                    <a:lnTo>
                      <a:pt x="63" y="15"/>
                    </a:lnTo>
                    <a:lnTo>
                      <a:pt x="67" y="17"/>
                    </a:lnTo>
                    <a:lnTo>
                      <a:pt x="71" y="17"/>
                    </a:lnTo>
                    <a:lnTo>
                      <a:pt x="73" y="19"/>
                    </a:lnTo>
                    <a:lnTo>
                      <a:pt x="77" y="19"/>
                    </a:lnTo>
                    <a:lnTo>
                      <a:pt x="79" y="21"/>
                    </a:lnTo>
                    <a:lnTo>
                      <a:pt x="79" y="19"/>
                    </a:lnTo>
                    <a:lnTo>
                      <a:pt x="80" y="19"/>
                    </a:lnTo>
                    <a:lnTo>
                      <a:pt x="84" y="19"/>
                    </a:lnTo>
                    <a:lnTo>
                      <a:pt x="84" y="21"/>
                    </a:lnTo>
                    <a:lnTo>
                      <a:pt x="86" y="21"/>
                    </a:lnTo>
                    <a:lnTo>
                      <a:pt x="86" y="23"/>
                    </a:lnTo>
                    <a:lnTo>
                      <a:pt x="86" y="25"/>
                    </a:lnTo>
                    <a:lnTo>
                      <a:pt x="84" y="27"/>
                    </a:lnTo>
                    <a:lnTo>
                      <a:pt x="86" y="28"/>
                    </a:lnTo>
                    <a:lnTo>
                      <a:pt x="88" y="27"/>
                    </a:lnTo>
                    <a:lnTo>
                      <a:pt x="88" y="28"/>
                    </a:lnTo>
                    <a:lnTo>
                      <a:pt x="84" y="30"/>
                    </a:lnTo>
                    <a:lnTo>
                      <a:pt x="84" y="32"/>
                    </a:lnTo>
                    <a:lnTo>
                      <a:pt x="84" y="34"/>
                    </a:lnTo>
                    <a:lnTo>
                      <a:pt x="86" y="36"/>
                    </a:lnTo>
                    <a:lnTo>
                      <a:pt x="88" y="36"/>
                    </a:lnTo>
                    <a:lnTo>
                      <a:pt x="88" y="38"/>
                    </a:lnTo>
                    <a:lnTo>
                      <a:pt x="88" y="40"/>
                    </a:lnTo>
                    <a:lnTo>
                      <a:pt x="88" y="38"/>
                    </a:lnTo>
                    <a:lnTo>
                      <a:pt x="88" y="40"/>
                    </a:lnTo>
                    <a:lnTo>
                      <a:pt x="86" y="40"/>
                    </a:lnTo>
                    <a:lnTo>
                      <a:pt x="88" y="40"/>
                    </a:lnTo>
                    <a:lnTo>
                      <a:pt x="90" y="40"/>
                    </a:lnTo>
                    <a:lnTo>
                      <a:pt x="96" y="40"/>
                    </a:lnTo>
                    <a:lnTo>
                      <a:pt x="98" y="40"/>
                    </a:lnTo>
                    <a:lnTo>
                      <a:pt x="104" y="40"/>
                    </a:lnTo>
                    <a:lnTo>
                      <a:pt x="105" y="42"/>
                    </a:lnTo>
                    <a:lnTo>
                      <a:pt x="109" y="42"/>
                    </a:lnTo>
                    <a:lnTo>
                      <a:pt x="111" y="44"/>
                    </a:lnTo>
                    <a:lnTo>
                      <a:pt x="113" y="46"/>
                    </a:lnTo>
                    <a:lnTo>
                      <a:pt x="113" y="48"/>
                    </a:lnTo>
                    <a:lnTo>
                      <a:pt x="115" y="48"/>
                    </a:lnTo>
                    <a:lnTo>
                      <a:pt x="115" y="50"/>
                    </a:lnTo>
                    <a:lnTo>
                      <a:pt x="117" y="51"/>
                    </a:lnTo>
                    <a:lnTo>
                      <a:pt x="119" y="51"/>
                    </a:lnTo>
                    <a:lnTo>
                      <a:pt x="121" y="51"/>
                    </a:lnTo>
                    <a:lnTo>
                      <a:pt x="123" y="51"/>
                    </a:lnTo>
                    <a:lnTo>
                      <a:pt x="125" y="51"/>
                    </a:lnTo>
                    <a:lnTo>
                      <a:pt x="123" y="53"/>
                    </a:lnTo>
                    <a:lnTo>
                      <a:pt x="127" y="61"/>
                    </a:lnTo>
                    <a:lnTo>
                      <a:pt x="138" y="78"/>
                    </a:lnTo>
                    <a:lnTo>
                      <a:pt x="140" y="82"/>
                    </a:lnTo>
                    <a:lnTo>
                      <a:pt x="142" y="86"/>
                    </a:lnTo>
                    <a:lnTo>
                      <a:pt x="142" y="98"/>
                    </a:lnTo>
                    <a:lnTo>
                      <a:pt x="140" y="99"/>
                    </a:lnTo>
                    <a:lnTo>
                      <a:pt x="140" y="101"/>
                    </a:lnTo>
                    <a:lnTo>
                      <a:pt x="140" y="105"/>
                    </a:lnTo>
                    <a:lnTo>
                      <a:pt x="140" y="119"/>
                    </a:lnTo>
                    <a:lnTo>
                      <a:pt x="132" y="115"/>
                    </a:lnTo>
                    <a:lnTo>
                      <a:pt x="128" y="113"/>
                    </a:lnTo>
                    <a:lnTo>
                      <a:pt x="128" y="115"/>
                    </a:lnTo>
                    <a:lnTo>
                      <a:pt x="127" y="117"/>
                    </a:lnTo>
                    <a:lnTo>
                      <a:pt x="127" y="115"/>
                    </a:lnTo>
                    <a:lnTo>
                      <a:pt x="123" y="115"/>
                    </a:lnTo>
                    <a:lnTo>
                      <a:pt x="123" y="117"/>
                    </a:lnTo>
                    <a:lnTo>
                      <a:pt x="123" y="119"/>
                    </a:lnTo>
                    <a:lnTo>
                      <a:pt x="121" y="121"/>
                    </a:lnTo>
                    <a:lnTo>
                      <a:pt x="119" y="123"/>
                    </a:lnTo>
                    <a:lnTo>
                      <a:pt x="117" y="123"/>
                    </a:lnTo>
                    <a:lnTo>
                      <a:pt x="113" y="123"/>
                    </a:lnTo>
                    <a:lnTo>
                      <a:pt x="111" y="123"/>
                    </a:lnTo>
                    <a:lnTo>
                      <a:pt x="111" y="124"/>
                    </a:lnTo>
                    <a:lnTo>
                      <a:pt x="105" y="124"/>
                    </a:lnTo>
                    <a:lnTo>
                      <a:pt x="92" y="140"/>
                    </a:lnTo>
                    <a:lnTo>
                      <a:pt x="86" y="144"/>
                    </a:lnTo>
                    <a:lnTo>
                      <a:pt x="84" y="144"/>
                    </a:lnTo>
                    <a:lnTo>
                      <a:pt x="84" y="146"/>
                    </a:lnTo>
                    <a:lnTo>
                      <a:pt x="79" y="147"/>
                    </a:lnTo>
                    <a:lnTo>
                      <a:pt x="79" y="149"/>
                    </a:lnTo>
                    <a:lnTo>
                      <a:pt x="73" y="153"/>
                    </a:lnTo>
                    <a:lnTo>
                      <a:pt x="61" y="163"/>
                    </a:lnTo>
                    <a:lnTo>
                      <a:pt x="59" y="163"/>
                    </a:lnTo>
                    <a:lnTo>
                      <a:pt x="56" y="167"/>
                    </a:lnTo>
                    <a:lnTo>
                      <a:pt x="50" y="171"/>
                    </a:lnTo>
                    <a:lnTo>
                      <a:pt x="34" y="151"/>
                    </a:lnTo>
                    <a:lnTo>
                      <a:pt x="32" y="151"/>
                    </a:lnTo>
                    <a:lnTo>
                      <a:pt x="31" y="144"/>
                    </a:lnTo>
                    <a:lnTo>
                      <a:pt x="29" y="138"/>
                    </a:lnTo>
                    <a:lnTo>
                      <a:pt x="27" y="132"/>
                    </a:lnTo>
                    <a:lnTo>
                      <a:pt x="25" y="121"/>
                    </a:lnTo>
                    <a:lnTo>
                      <a:pt x="25" y="119"/>
                    </a:lnTo>
                    <a:lnTo>
                      <a:pt x="23" y="117"/>
                    </a:lnTo>
                    <a:lnTo>
                      <a:pt x="19" y="113"/>
                    </a:lnTo>
                    <a:lnTo>
                      <a:pt x="11" y="109"/>
                    </a:lnTo>
                    <a:lnTo>
                      <a:pt x="8" y="105"/>
                    </a:lnTo>
                    <a:lnTo>
                      <a:pt x="4" y="105"/>
                    </a:lnTo>
                    <a:lnTo>
                      <a:pt x="2" y="103"/>
                    </a:lnTo>
                    <a:lnTo>
                      <a:pt x="0" y="103"/>
                    </a:lnTo>
                    <a:lnTo>
                      <a:pt x="0" y="101"/>
                    </a:lnTo>
                    <a:lnTo>
                      <a:pt x="2" y="101"/>
                    </a:lnTo>
                    <a:lnTo>
                      <a:pt x="4" y="96"/>
                    </a:lnTo>
                    <a:lnTo>
                      <a:pt x="4" y="94"/>
                    </a:lnTo>
                    <a:lnTo>
                      <a:pt x="6" y="88"/>
                    </a:lnTo>
                    <a:lnTo>
                      <a:pt x="8" y="84"/>
                    </a:lnTo>
                    <a:lnTo>
                      <a:pt x="8" y="82"/>
                    </a:lnTo>
                    <a:lnTo>
                      <a:pt x="8" y="80"/>
                    </a:lnTo>
                    <a:lnTo>
                      <a:pt x="9" y="78"/>
                    </a:lnTo>
                    <a:lnTo>
                      <a:pt x="9" y="75"/>
                    </a:lnTo>
                    <a:lnTo>
                      <a:pt x="11" y="73"/>
                    </a:lnTo>
                    <a:lnTo>
                      <a:pt x="11" y="71"/>
                    </a:lnTo>
                    <a:lnTo>
                      <a:pt x="13" y="65"/>
                    </a:lnTo>
                    <a:lnTo>
                      <a:pt x="15" y="61"/>
                    </a:lnTo>
                    <a:lnTo>
                      <a:pt x="15" y="57"/>
                    </a:lnTo>
                    <a:lnTo>
                      <a:pt x="15" y="55"/>
                    </a:lnTo>
                    <a:lnTo>
                      <a:pt x="15" y="53"/>
                    </a:lnTo>
                    <a:lnTo>
                      <a:pt x="17" y="51"/>
                    </a:lnTo>
                    <a:lnTo>
                      <a:pt x="17" y="50"/>
                    </a:lnTo>
                    <a:lnTo>
                      <a:pt x="21" y="44"/>
                    </a:lnTo>
                    <a:lnTo>
                      <a:pt x="21" y="42"/>
                    </a:lnTo>
                    <a:lnTo>
                      <a:pt x="21" y="40"/>
                    </a:lnTo>
                    <a:lnTo>
                      <a:pt x="23" y="36"/>
                    </a:lnTo>
                    <a:lnTo>
                      <a:pt x="25" y="32"/>
                    </a:lnTo>
                    <a:lnTo>
                      <a:pt x="27" y="28"/>
                    </a:lnTo>
                    <a:lnTo>
                      <a:pt x="32" y="19"/>
                    </a:lnTo>
                    <a:lnTo>
                      <a:pt x="34" y="15"/>
                    </a:lnTo>
                    <a:lnTo>
                      <a:pt x="34" y="13"/>
                    </a:lnTo>
                    <a:lnTo>
                      <a:pt x="36" y="11"/>
                    </a:lnTo>
                    <a:lnTo>
                      <a:pt x="36" y="7"/>
                    </a:lnTo>
                    <a:lnTo>
                      <a:pt x="36" y="3"/>
                    </a:lnTo>
                    <a:lnTo>
                      <a:pt x="36" y="2"/>
                    </a:lnTo>
                    <a:lnTo>
                      <a:pt x="38" y="0"/>
                    </a:lnTo>
                    <a:close/>
                  </a:path>
                </a:pathLst>
              </a:custGeom>
              <a:solidFill>
                <a:srgbClr val="664830"/>
              </a:solidFill>
              <a:ln w="6350">
                <a:solidFill>
                  <a:srgbClr val="E1E1E1"/>
                </a:solidFill>
                <a:prstDash val="solid"/>
                <a:round/>
                <a:headEnd/>
                <a:tailEnd/>
              </a:ln>
            </p:spPr>
            <p:txBody>
              <a:bodyPr/>
              <a:lstStyle/>
              <a:p>
                <a:endParaRPr lang="en-US"/>
              </a:p>
            </p:txBody>
          </p:sp>
          <p:sp>
            <p:nvSpPr>
              <p:cNvPr id="38065" name="Freeform 149"/>
              <p:cNvSpPr>
                <a:spLocks/>
              </p:cNvSpPr>
              <p:nvPr/>
            </p:nvSpPr>
            <p:spPr bwMode="auto">
              <a:xfrm>
                <a:off x="2454" y="1841"/>
                <a:ext cx="140" cy="104"/>
              </a:xfrm>
              <a:custGeom>
                <a:avLst/>
                <a:gdLst>
                  <a:gd name="T0" fmla="*/ 26 w 140"/>
                  <a:gd name="T1" fmla="*/ 0 h 104"/>
                  <a:gd name="T2" fmla="*/ 36 w 140"/>
                  <a:gd name="T3" fmla="*/ 2 h 104"/>
                  <a:gd name="T4" fmla="*/ 40 w 140"/>
                  <a:gd name="T5" fmla="*/ 2 h 104"/>
                  <a:gd name="T6" fmla="*/ 49 w 140"/>
                  <a:gd name="T7" fmla="*/ 2 h 104"/>
                  <a:gd name="T8" fmla="*/ 49 w 140"/>
                  <a:gd name="T9" fmla="*/ 2 h 104"/>
                  <a:gd name="T10" fmla="*/ 51 w 140"/>
                  <a:gd name="T11" fmla="*/ 2 h 104"/>
                  <a:gd name="T12" fmla="*/ 55 w 140"/>
                  <a:gd name="T13" fmla="*/ 2 h 104"/>
                  <a:gd name="T14" fmla="*/ 59 w 140"/>
                  <a:gd name="T15" fmla="*/ 2 h 104"/>
                  <a:gd name="T16" fmla="*/ 67 w 140"/>
                  <a:gd name="T17" fmla="*/ 2 h 104"/>
                  <a:gd name="T18" fmla="*/ 78 w 140"/>
                  <a:gd name="T19" fmla="*/ 2 h 104"/>
                  <a:gd name="T20" fmla="*/ 88 w 140"/>
                  <a:gd name="T21" fmla="*/ 2 h 104"/>
                  <a:gd name="T22" fmla="*/ 107 w 140"/>
                  <a:gd name="T23" fmla="*/ 2 h 104"/>
                  <a:gd name="T24" fmla="*/ 113 w 140"/>
                  <a:gd name="T25" fmla="*/ 4 h 104"/>
                  <a:gd name="T26" fmla="*/ 124 w 140"/>
                  <a:gd name="T27" fmla="*/ 4 h 104"/>
                  <a:gd name="T28" fmla="*/ 134 w 140"/>
                  <a:gd name="T29" fmla="*/ 4 h 104"/>
                  <a:gd name="T30" fmla="*/ 136 w 140"/>
                  <a:gd name="T31" fmla="*/ 4 h 104"/>
                  <a:gd name="T32" fmla="*/ 140 w 140"/>
                  <a:gd name="T33" fmla="*/ 14 h 104"/>
                  <a:gd name="T34" fmla="*/ 140 w 140"/>
                  <a:gd name="T35" fmla="*/ 31 h 104"/>
                  <a:gd name="T36" fmla="*/ 140 w 140"/>
                  <a:gd name="T37" fmla="*/ 39 h 104"/>
                  <a:gd name="T38" fmla="*/ 138 w 140"/>
                  <a:gd name="T39" fmla="*/ 48 h 104"/>
                  <a:gd name="T40" fmla="*/ 138 w 140"/>
                  <a:gd name="T41" fmla="*/ 56 h 104"/>
                  <a:gd name="T42" fmla="*/ 138 w 140"/>
                  <a:gd name="T43" fmla="*/ 58 h 104"/>
                  <a:gd name="T44" fmla="*/ 138 w 140"/>
                  <a:gd name="T45" fmla="*/ 62 h 104"/>
                  <a:gd name="T46" fmla="*/ 138 w 140"/>
                  <a:gd name="T47" fmla="*/ 73 h 104"/>
                  <a:gd name="T48" fmla="*/ 136 w 140"/>
                  <a:gd name="T49" fmla="*/ 85 h 104"/>
                  <a:gd name="T50" fmla="*/ 136 w 140"/>
                  <a:gd name="T51" fmla="*/ 91 h 104"/>
                  <a:gd name="T52" fmla="*/ 136 w 140"/>
                  <a:gd name="T53" fmla="*/ 92 h 104"/>
                  <a:gd name="T54" fmla="*/ 126 w 140"/>
                  <a:gd name="T55" fmla="*/ 91 h 104"/>
                  <a:gd name="T56" fmla="*/ 109 w 140"/>
                  <a:gd name="T57" fmla="*/ 87 h 104"/>
                  <a:gd name="T58" fmla="*/ 101 w 140"/>
                  <a:gd name="T59" fmla="*/ 87 h 104"/>
                  <a:gd name="T60" fmla="*/ 86 w 140"/>
                  <a:gd name="T61" fmla="*/ 87 h 104"/>
                  <a:gd name="T62" fmla="*/ 86 w 140"/>
                  <a:gd name="T63" fmla="*/ 92 h 104"/>
                  <a:gd name="T64" fmla="*/ 86 w 140"/>
                  <a:gd name="T65" fmla="*/ 96 h 104"/>
                  <a:gd name="T66" fmla="*/ 76 w 140"/>
                  <a:gd name="T67" fmla="*/ 96 h 104"/>
                  <a:gd name="T68" fmla="*/ 71 w 140"/>
                  <a:gd name="T69" fmla="*/ 96 h 104"/>
                  <a:gd name="T70" fmla="*/ 63 w 140"/>
                  <a:gd name="T71" fmla="*/ 96 h 104"/>
                  <a:gd name="T72" fmla="*/ 55 w 140"/>
                  <a:gd name="T73" fmla="*/ 96 h 104"/>
                  <a:gd name="T74" fmla="*/ 49 w 140"/>
                  <a:gd name="T75" fmla="*/ 98 h 104"/>
                  <a:gd name="T76" fmla="*/ 32 w 140"/>
                  <a:gd name="T77" fmla="*/ 104 h 104"/>
                  <a:gd name="T78" fmla="*/ 26 w 140"/>
                  <a:gd name="T79" fmla="*/ 98 h 104"/>
                  <a:gd name="T80" fmla="*/ 28 w 140"/>
                  <a:gd name="T81" fmla="*/ 94 h 104"/>
                  <a:gd name="T82" fmla="*/ 25 w 140"/>
                  <a:gd name="T83" fmla="*/ 87 h 104"/>
                  <a:gd name="T84" fmla="*/ 19 w 140"/>
                  <a:gd name="T85" fmla="*/ 83 h 104"/>
                  <a:gd name="T86" fmla="*/ 15 w 140"/>
                  <a:gd name="T87" fmla="*/ 77 h 104"/>
                  <a:gd name="T88" fmla="*/ 15 w 140"/>
                  <a:gd name="T89" fmla="*/ 73 h 104"/>
                  <a:gd name="T90" fmla="*/ 11 w 140"/>
                  <a:gd name="T91" fmla="*/ 73 h 104"/>
                  <a:gd name="T92" fmla="*/ 11 w 140"/>
                  <a:gd name="T93" fmla="*/ 77 h 104"/>
                  <a:gd name="T94" fmla="*/ 5 w 140"/>
                  <a:gd name="T95" fmla="*/ 77 h 104"/>
                  <a:gd name="T96" fmla="*/ 1 w 140"/>
                  <a:gd name="T97" fmla="*/ 75 h 104"/>
                  <a:gd name="T98" fmla="*/ 1 w 140"/>
                  <a:gd name="T99" fmla="*/ 68 h 104"/>
                  <a:gd name="T100" fmla="*/ 0 w 140"/>
                  <a:gd name="T101" fmla="*/ 64 h 104"/>
                  <a:gd name="T102" fmla="*/ 0 w 140"/>
                  <a:gd name="T103" fmla="*/ 60 h 104"/>
                  <a:gd name="T104" fmla="*/ 1 w 140"/>
                  <a:gd name="T105" fmla="*/ 56 h 104"/>
                  <a:gd name="T106" fmla="*/ 15 w 140"/>
                  <a:gd name="T107" fmla="*/ 52 h 104"/>
                  <a:gd name="T108" fmla="*/ 19 w 140"/>
                  <a:gd name="T109" fmla="*/ 50 h 104"/>
                  <a:gd name="T110" fmla="*/ 21 w 140"/>
                  <a:gd name="T111" fmla="*/ 41 h 104"/>
                  <a:gd name="T112" fmla="*/ 23 w 140"/>
                  <a:gd name="T113" fmla="*/ 35 h 104"/>
                  <a:gd name="T114" fmla="*/ 21 w 140"/>
                  <a:gd name="T115" fmla="*/ 29 h 104"/>
                  <a:gd name="T116" fmla="*/ 21 w 140"/>
                  <a:gd name="T117" fmla="*/ 29 h 104"/>
                  <a:gd name="T118" fmla="*/ 21 w 140"/>
                  <a:gd name="T119" fmla="*/ 21 h 104"/>
                  <a:gd name="T120" fmla="*/ 21 w 140"/>
                  <a:gd name="T121" fmla="*/ 18 h 104"/>
                  <a:gd name="T122" fmla="*/ 23 w 140"/>
                  <a:gd name="T123" fmla="*/ 16 h 104"/>
                  <a:gd name="T124" fmla="*/ 23 w 140"/>
                  <a:gd name="T125" fmla="*/ 12 h 1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0"/>
                  <a:gd name="T190" fmla="*/ 0 h 104"/>
                  <a:gd name="T191" fmla="*/ 140 w 140"/>
                  <a:gd name="T192" fmla="*/ 104 h 1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0" h="104">
                    <a:moveTo>
                      <a:pt x="19" y="0"/>
                    </a:moveTo>
                    <a:lnTo>
                      <a:pt x="21" y="0"/>
                    </a:lnTo>
                    <a:lnTo>
                      <a:pt x="23" y="0"/>
                    </a:lnTo>
                    <a:lnTo>
                      <a:pt x="26" y="0"/>
                    </a:lnTo>
                    <a:lnTo>
                      <a:pt x="28" y="0"/>
                    </a:lnTo>
                    <a:lnTo>
                      <a:pt x="32" y="0"/>
                    </a:lnTo>
                    <a:lnTo>
                      <a:pt x="34" y="0"/>
                    </a:lnTo>
                    <a:lnTo>
                      <a:pt x="36" y="2"/>
                    </a:lnTo>
                    <a:lnTo>
                      <a:pt x="40" y="2"/>
                    </a:lnTo>
                    <a:lnTo>
                      <a:pt x="42" y="2"/>
                    </a:lnTo>
                    <a:lnTo>
                      <a:pt x="44" y="2"/>
                    </a:lnTo>
                    <a:lnTo>
                      <a:pt x="48" y="2"/>
                    </a:lnTo>
                    <a:lnTo>
                      <a:pt x="49" y="2"/>
                    </a:lnTo>
                    <a:lnTo>
                      <a:pt x="51" y="2"/>
                    </a:lnTo>
                    <a:lnTo>
                      <a:pt x="53" y="2"/>
                    </a:lnTo>
                    <a:lnTo>
                      <a:pt x="55" y="2"/>
                    </a:lnTo>
                    <a:lnTo>
                      <a:pt x="57" y="2"/>
                    </a:lnTo>
                    <a:lnTo>
                      <a:pt x="59" y="2"/>
                    </a:lnTo>
                    <a:lnTo>
                      <a:pt x="61" y="2"/>
                    </a:lnTo>
                    <a:lnTo>
                      <a:pt x="63" y="2"/>
                    </a:lnTo>
                    <a:lnTo>
                      <a:pt x="67" y="2"/>
                    </a:lnTo>
                    <a:lnTo>
                      <a:pt x="69" y="2"/>
                    </a:lnTo>
                    <a:lnTo>
                      <a:pt x="74" y="2"/>
                    </a:lnTo>
                    <a:lnTo>
                      <a:pt x="76" y="2"/>
                    </a:lnTo>
                    <a:lnTo>
                      <a:pt x="78" y="2"/>
                    </a:lnTo>
                    <a:lnTo>
                      <a:pt x="80" y="2"/>
                    </a:lnTo>
                    <a:lnTo>
                      <a:pt x="82" y="2"/>
                    </a:lnTo>
                    <a:lnTo>
                      <a:pt x="88" y="2"/>
                    </a:lnTo>
                    <a:lnTo>
                      <a:pt x="96" y="2"/>
                    </a:lnTo>
                    <a:lnTo>
                      <a:pt x="97" y="2"/>
                    </a:lnTo>
                    <a:lnTo>
                      <a:pt x="107" y="2"/>
                    </a:lnTo>
                    <a:lnTo>
                      <a:pt x="109" y="2"/>
                    </a:lnTo>
                    <a:lnTo>
                      <a:pt x="113" y="4"/>
                    </a:lnTo>
                    <a:lnTo>
                      <a:pt x="121" y="4"/>
                    </a:lnTo>
                    <a:lnTo>
                      <a:pt x="124" y="4"/>
                    </a:lnTo>
                    <a:lnTo>
                      <a:pt x="130" y="4"/>
                    </a:lnTo>
                    <a:lnTo>
                      <a:pt x="134" y="4"/>
                    </a:lnTo>
                    <a:lnTo>
                      <a:pt x="136" y="4"/>
                    </a:lnTo>
                    <a:lnTo>
                      <a:pt x="140" y="4"/>
                    </a:lnTo>
                    <a:lnTo>
                      <a:pt x="140" y="8"/>
                    </a:lnTo>
                    <a:lnTo>
                      <a:pt x="140" y="14"/>
                    </a:lnTo>
                    <a:lnTo>
                      <a:pt x="140" y="16"/>
                    </a:lnTo>
                    <a:lnTo>
                      <a:pt x="140" y="31"/>
                    </a:lnTo>
                    <a:lnTo>
                      <a:pt x="140" y="33"/>
                    </a:lnTo>
                    <a:lnTo>
                      <a:pt x="140" y="35"/>
                    </a:lnTo>
                    <a:lnTo>
                      <a:pt x="140" y="39"/>
                    </a:lnTo>
                    <a:lnTo>
                      <a:pt x="138" y="39"/>
                    </a:lnTo>
                    <a:lnTo>
                      <a:pt x="138" y="43"/>
                    </a:lnTo>
                    <a:lnTo>
                      <a:pt x="138" y="44"/>
                    </a:lnTo>
                    <a:lnTo>
                      <a:pt x="138" y="48"/>
                    </a:lnTo>
                    <a:lnTo>
                      <a:pt x="138" y="54"/>
                    </a:lnTo>
                    <a:lnTo>
                      <a:pt x="138" y="56"/>
                    </a:lnTo>
                    <a:lnTo>
                      <a:pt x="138" y="58"/>
                    </a:lnTo>
                    <a:lnTo>
                      <a:pt x="138" y="60"/>
                    </a:lnTo>
                    <a:lnTo>
                      <a:pt x="138" y="62"/>
                    </a:lnTo>
                    <a:lnTo>
                      <a:pt x="138" y="64"/>
                    </a:lnTo>
                    <a:lnTo>
                      <a:pt x="138" y="73"/>
                    </a:lnTo>
                    <a:lnTo>
                      <a:pt x="138" y="77"/>
                    </a:lnTo>
                    <a:lnTo>
                      <a:pt x="136" y="81"/>
                    </a:lnTo>
                    <a:lnTo>
                      <a:pt x="136" y="85"/>
                    </a:lnTo>
                    <a:lnTo>
                      <a:pt x="136" y="87"/>
                    </a:lnTo>
                    <a:lnTo>
                      <a:pt x="136" y="89"/>
                    </a:lnTo>
                    <a:lnTo>
                      <a:pt x="136" y="91"/>
                    </a:lnTo>
                    <a:lnTo>
                      <a:pt x="136" y="92"/>
                    </a:lnTo>
                    <a:lnTo>
                      <a:pt x="134" y="92"/>
                    </a:lnTo>
                    <a:lnTo>
                      <a:pt x="126" y="91"/>
                    </a:lnTo>
                    <a:lnTo>
                      <a:pt x="121" y="89"/>
                    </a:lnTo>
                    <a:lnTo>
                      <a:pt x="113" y="89"/>
                    </a:lnTo>
                    <a:lnTo>
                      <a:pt x="111" y="87"/>
                    </a:lnTo>
                    <a:lnTo>
                      <a:pt x="109" y="87"/>
                    </a:lnTo>
                    <a:lnTo>
                      <a:pt x="107" y="87"/>
                    </a:lnTo>
                    <a:lnTo>
                      <a:pt x="105" y="87"/>
                    </a:lnTo>
                    <a:lnTo>
                      <a:pt x="101" y="87"/>
                    </a:lnTo>
                    <a:lnTo>
                      <a:pt x="99" y="87"/>
                    </a:lnTo>
                    <a:lnTo>
                      <a:pt x="97" y="87"/>
                    </a:lnTo>
                    <a:lnTo>
                      <a:pt x="92" y="87"/>
                    </a:lnTo>
                    <a:lnTo>
                      <a:pt x="86" y="87"/>
                    </a:lnTo>
                    <a:lnTo>
                      <a:pt x="86" y="91"/>
                    </a:lnTo>
                    <a:lnTo>
                      <a:pt x="86" y="92"/>
                    </a:lnTo>
                    <a:lnTo>
                      <a:pt x="86" y="94"/>
                    </a:lnTo>
                    <a:lnTo>
                      <a:pt x="86" y="96"/>
                    </a:lnTo>
                    <a:lnTo>
                      <a:pt x="84" y="96"/>
                    </a:lnTo>
                    <a:lnTo>
                      <a:pt x="82" y="96"/>
                    </a:lnTo>
                    <a:lnTo>
                      <a:pt x="80" y="96"/>
                    </a:lnTo>
                    <a:lnTo>
                      <a:pt x="76" y="96"/>
                    </a:lnTo>
                    <a:lnTo>
                      <a:pt x="71" y="96"/>
                    </a:lnTo>
                    <a:lnTo>
                      <a:pt x="69" y="96"/>
                    </a:lnTo>
                    <a:lnTo>
                      <a:pt x="67" y="96"/>
                    </a:lnTo>
                    <a:lnTo>
                      <a:pt x="63" y="96"/>
                    </a:lnTo>
                    <a:lnTo>
                      <a:pt x="61" y="96"/>
                    </a:lnTo>
                    <a:lnTo>
                      <a:pt x="59" y="96"/>
                    </a:lnTo>
                    <a:lnTo>
                      <a:pt x="55" y="96"/>
                    </a:lnTo>
                    <a:lnTo>
                      <a:pt x="55" y="98"/>
                    </a:lnTo>
                    <a:lnTo>
                      <a:pt x="53" y="98"/>
                    </a:lnTo>
                    <a:lnTo>
                      <a:pt x="49" y="98"/>
                    </a:lnTo>
                    <a:lnTo>
                      <a:pt x="48" y="98"/>
                    </a:lnTo>
                    <a:lnTo>
                      <a:pt x="34" y="104"/>
                    </a:lnTo>
                    <a:lnTo>
                      <a:pt x="32" y="104"/>
                    </a:lnTo>
                    <a:lnTo>
                      <a:pt x="28" y="102"/>
                    </a:lnTo>
                    <a:lnTo>
                      <a:pt x="26" y="100"/>
                    </a:lnTo>
                    <a:lnTo>
                      <a:pt x="26" y="98"/>
                    </a:lnTo>
                    <a:lnTo>
                      <a:pt x="26" y="96"/>
                    </a:lnTo>
                    <a:lnTo>
                      <a:pt x="28" y="94"/>
                    </a:lnTo>
                    <a:lnTo>
                      <a:pt x="28" y="92"/>
                    </a:lnTo>
                    <a:lnTo>
                      <a:pt x="26" y="91"/>
                    </a:lnTo>
                    <a:lnTo>
                      <a:pt x="26" y="89"/>
                    </a:lnTo>
                    <a:lnTo>
                      <a:pt x="25" y="87"/>
                    </a:lnTo>
                    <a:lnTo>
                      <a:pt x="23" y="87"/>
                    </a:lnTo>
                    <a:lnTo>
                      <a:pt x="23" y="85"/>
                    </a:lnTo>
                    <a:lnTo>
                      <a:pt x="21" y="83"/>
                    </a:lnTo>
                    <a:lnTo>
                      <a:pt x="19" y="83"/>
                    </a:lnTo>
                    <a:lnTo>
                      <a:pt x="17" y="79"/>
                    </a:lnTo>
                    <a:lnTo>
                      <a:pt x="17" y="77"/>
                    </a:lnTo>
                    <a:lnTo>
                      <a:pt x="15" y="77"/>
                    </a:lnTo>
                    <a:lnTo>
                      <a:pt x="15" y="75"/>
                    </a:lnTo>
                    <a:lnTo>
                      <a:pt x="15" y="73"/>
                    </a:lnTo>
                    <a:lnTo>
                      <a:pt x="15" y="71"/>
                    </a:lnTo>
                    <a:lnTo>
                      <a:pt x="13" y="71"/>
                    </a:lnTo>
                    <a:lnTo>
                      <a:pt x="11" y="73"/>
                    </a:lnTo>
                    <a:lnTo>
                      <a:pt x="11" y="75"/>
                    </a:lnTo>
                    <a:lnTo>
                      <a:pt x="11" y="77"/>
                    </a:lnTo>
                    <a:lnTo>
                      <a:pt x="9" y="77"/>
                    </a:lnTo>
                    <a:lnTo>
                      <a:pt x="7" y="79"/>
                    </a:lnTo>
                    <a:lnTo>
                      <a:pt x="5" y="79"/>
                    </a:lnTo>
                    <a:lnTo>
                      <a:pt x="5" y="77"/>
                    </a:lnTo>
                    <a:lnTo>
                      <a:pt x="3" y="77"/>
                    </a:lnTo>
                    <a:lnTo>
                      <a:pt x="1" y="75"/>
                    </a:lnTo>
                    <a:lnTo>
                      <a:pt x="1" y="73"/>
                    </a:lnTo>
                    <a:lnTo>
                      <a:pt x="1" y="71"/>
                    </a:lnTo>
                    <a:lnTo>
                      <a:pt x="1" y="69"/>
                    </a:lnTo>
                    <a:lnTo>
                      <a:pt x="1" y="68"/>
                    </a:lnTo>
                    <a:lnTo>
                      <a:pt x="0" y="66"/>
                    </a:lnTo>
                    <a:lnTo>
                      <a:pt x="0" y="64"/>
                    </a:lnTo>
                    <a:lnTo>
                      <a:pt x="0" y="62"/>
                    </a:lnTo>
                    <a:lnTo>
                      <a:pt x="0" y="60"/>
                    </a:lnTo>
                    <a:lnTo>
                      <a:pt x="1" y="58"/>
                    </a:lnTo>
                    <a:lnTo>
                      <a:pt x="1" y="56"/>
                    </a:lnTo>
                    <a:lnTo>
                      <a:pt x="7" y="54"/>
                    </a:lnTo>
                    <a:lnTo>
                      <a:pt x="11" y="52"/>
                    </a:lnTo>
                    <a:lnTo>
                      <a:pt x="15" y="52"/>
                    </a:lnTo>
                    <a:lnTo>
                      <a:pt x="17" y="52"/>
                    </a:lnTo>
                    <a:lnTo>
                      <a:pt x="17" y="50"/>
                    </a:lnTo>
                    <a:lnTo>
                      <a:pt x="19" y="50"/>
                    </a:lnTo>
                    <a:lnTo>
                      <a:pt x="21" y="46"/>
                    </a:lnTo>
                    <a:lnTo>
                      <a:pt x="21" y="44"/>
                    </a:lnTo>
                    <a:lnTo>
                      <a:pt x="21" y="41"/>
                    </a:lnTo>
                    <a:lnTo>
                      <a:pt x="21" y="39"/>
                    </a:lnTo>
                    <a:lnTo>
                      <a:pt x="23" y="37"/>
                    </a:lnTo>
                    <a:lnTo>
                      <a:pt x="23" y="35"/>
                    </a:lnTo>
                    <a:lnTo>
                      <a:pt x="23" y="33"/>
                    </a:lnTo>
                    <a:lnTo>
                      <a:pt x="21" y="31"/>
                    </a:lnTo>
                    <a:lnTo>
                      <a:pt x="21" y="29"/>
                    </a:lnTo>
                    <a:lnTo>
                      <a:pt x="23" y="27"/>
                    </a:lnTo>
                    <a:lnTo>
                      <a:pt x="23" y="25"/>
                    </a:lnTo>
                    <a:lnTo>
                      <a:pt x="21" y="21"/>
                    </a:lnTo>
                    <a:lnTo>
                      <a:pt x="21" y="20"/>
                    </a:lnTo>
                    <a:lnTo>
                      <a:pt x="21" y="18"/>
                    </a:lnTo>
                    <a:lnTo>
                      <a:pt x="23" y="18"/>
                    </a:lnTo>
                    <a:lnTo>
                      <a:pt x="25" y="18"/>
                    </a:lnTo>
                    <a:lnTo>
                      <a:pt x="23" y="16"/>
                    </a:lnTo>
                    <a:lnTo>
                      <a:pt x="23" y="14"/>
                    </a:lnTo>
                    <a:lnTo>
                      <a:pt x="23" y="12"/>
                    </a:lnTo>
                    <a:lnTo>
                      <a:pt x="19" y="8"/>
                    </a:lnTo>
                    <a:lnTo>
                      <a:pt x="19" y="0"/>
                    </a:lnTo>
                    <a:close/>
                  </a:path>
                </a:pathLst>
              </a:custGeom>
              <a:solidFill>
                <a:srgbClr val="F0ECAA"/>
              </a:solidFill>
              <a:ln w="6350">
                <a:solidFill>
                  <a:srgbClr val="E1E1E1"/>
                </a:solidFill>
                <a:prstDash val="solid"/>
                <a:round/>
                <a:headEnd/>
                <a:tailEnd/>
              </a:ln>
            </p:spPr>
            <p:txBody>
              <a:bodyPr/>
              <a:lstStyle/>
              <a:p>
                <a:endParaRPr lang="en-US"/>
              </a:p>
            </p:txBody>
          </p:sp>
          <p:sp>
            <p:nvSpPr>
              <p:cNvPr id="38066" name="Freeform 150"/>
              <p:cNvSpPr>
                <a:spLocks/>
              </p:cNvSpPr>
              <p:nvPr/>
            </p:nvSpPr>
            <p:spPr bwMode="auto">
              <a:xfrm>
                <a:off x="3028" y="1843"/>
                <a:ext cx="157" cy="162"/>
              </a:xfrm>
              <a:custGeom>
                <a:avLst/>
                <a:gdLst>
                  <a:gd name="T0" fmla="*/ 69 w 157"/>
                  <a:gd name="T1" fmla="*/ 0 h 162"/>
                  <a:gd name="T2" fmla="*/ 90 w 157"/>
                  <a:gd name="T3" fmla="*/ 2 h 162"/>
                  <a:gd name="T4" fmla="*/ 101 w 157"/>
                  <a:gd name="T5" fmla="*/ 6 h 162"/>
                  <a:gd name="T6" fmla="*/ 107 w 157"/>
                  <a:gd name="T7" fmla="*/ 4 h 162"/>
                  <a:gd name="T8" fmla="*/ 111 w 157"/>
                  <a:gd name="T9" fmla="*/ 6 h 162"/>
                  <a:gd name="T10" fmla="*/ 119 w 157"/>
                  <a:gd name="T11" fmla="*/ 6 h 162"/>
                  <a:gd name="T12" fmla="*/ 121 w 157"/>
                  <a:gd name="T13" fmla="*/ 12 h 162"/>
                  <a:gd name="T14" fmla="*/ 124 w 157"/>
                  <a:gd name="T15" fmla="*/ 14 h 162"/>
                  <a:gd name="T16" fmla="*/ 128 w 157"/>
                  <a:gd name="T17" fmla="*/ 19 h 162"/>
                  <a:gd name="T18" fmla="*/ 132 w 157"/>
                  <a:gd name="T19" fmla="*/ 19 h 162"/>
                  <a:gd name="T20" fmla="*/ 136 w 157"/>
                  <a:gd name="T21" fmla="*/ 18 h 162"/>
                  <a:gd name="T22" fmla="*/ 142 w 157"/>
                  <a:gd name="T23" fmla="*/ 18 h 162"/>
                  <a:gd name="T24" fmla="*/ 145 w 157"/>
                  <a:gd name="T25" fmla="*/ 18 h 162"/>
                  <a:gd name="T26" fmla="*/ 149 w 157"/>
                  <a:gd name="T27" fmla="*/ 19 h 162"/>
                  <a:gd name="T28" fmla="*/ 151 w 157"/>
                  <a:gd name="T29" fmla="*/ 21 h 162"/>
                  <a:gd name="T30" fmla="*/ 153 w 157"/>
                  <a:gd name="T31" fmla="*/ 19 h 162"/>
                  <a:gd name="T32" fmla="*/ 155 w 157"/>
                  <a:gd name="T33" fmla="*/ 23 h 162"/>
                  <a:gd name="T34" fmla="*/ 124 w 157"/>
                  <a:gd name="T35" fmla="*/ 81 h 162"/>
                  <a:gd name="T36" fmla="*/ 119 w 157"/>
                  <a:gd name="T37" fmla="*/ 92 h 162"/>
                  <a:gd name="T38" fmla="*/ 109 w 157"/>
                  <a:gd name="T39" fmla="*/ 112 h 162"/>
                  <a:gd name="T40" fmla="*/ 105 w 157"/>
                  <a:gd name="T41" fmla="*/ 117 h 162"/>
                  <a:gd name="T42" fmla="*/ 94 w 157"/>
                  <a:gd name="T43" fmla="*/ 140 h 162"/>
                  <a:gd name="T44" fmla="*/ 86 w 157"/>
                  <a:gd name="T45" fmla="*/ 162 h 162"/>
                  <a:gd name="T46" fmla="*/ 84 w 157"/>
                  <a:gd name="T47" fmla="*/ 154 h 162"/>
                  <a:gd name="T48" fmla="*/ 80 w 157"/>
                  <a:gd name="T49" fmla="*/ 148 h 162"/>
                  <a:gd name="T50" fmla="*/ 76 w 157"/>
                  <a:gd name="T51" fmla="*/ 140 h 162"/>
                  <a:gd name="T52" fmla="*/ 73 w 157"/>
                  <a:gd name="T53" fmla="*/ 137 h 162"/>
                  <a:gd name="T54" fmla="*/ 67 w 157"/>
                  <a:gd name="T55" fmla="*/ 133 h 162"/>
                  <a:gd name="T56" fmla="*/ 63 w 157"/>
                  <a:gd name="T57" fmla="*/ 131 h 162"/>
                  <a:gd name="T58" fmla="*/ 61 w 157"/>
                  <a:gd name="T59" fmla="*/ 129 h 162"/>
                  <a:gd name="T60" fmla="*/ 57 w 157"/>
                  <a:gd name="T61" fmla="*/ 127 h 162"/>
                  <a:gd name="T62" fmla="*/ 46 w 157"/>
                  <a:gd name="T63" fmla="*/ 117 h 162"/>
                  <a:gd name="T64" fmla="*/ 42 w 157"/>
                  <a:gd name="T65" fmla="*/ 115 h 162"/>
                  <a:gd name="T66" fmla="*/ 30 w 157"/>
                  <a:gd name="T67" fmla="*/ 102 h 162"/>
                  <a:gd name="T68" fmla="*/ 28 w 157"/>
                  <a:gd name="T69" fmla="*/ 102 h 162"/>
                  <a:gd name="T70" fmla="*/ 21 w 157"/>
                  <a:gd name="T71" fmla="*/ 96 h 162"/>
                  <a:gd name="T72" fmla="*/ 11 w 157"/>
                  <a:gd name="T73" fmla="*/ 92 h 162"/>
                  <a:gd name="T74" fmla="*/ 3 w 157"/>
                  <a:gd name="T75" fmla="*/ 90 h 162"/>
                  <a:gd name="T76" fmla="*/ 0 w 157"/>
                  <a:gd name="T77" fmla="*/ 67 h 162"/>
                  <a:gd name="T78" fmla="*/ 7 w 157"/>
                  <a:gd name="T79" fmla="*/ 50 h 162"/>
                  <a:gd name="T80" fmla="*/ 15 w 157"/>
                  <a:gd name="T81" fmla="*/ 29 h 162"/>
                  <a:gd name="T82" fmla="*/ 17 w 157"/>
                  <a:gd name="T83" fmla="*/ 33 h 162"/>
                  <a:gd name="T84" fmla="*/ 25 w 157"/>
                  <a:gd name="T85" fmla="*/ 35 h 162"/>
                  <a:gd name="T86" fmla="*/ 26 w 157"/>
                  <a:gd name="T87" fmla="*/ 35 h 162"/>
                  <a:gd name="T88" fmla="*/ 32 w 157"/>
                  <a:gd name="T89" fmla="*/ 35 h 162"/>
                  <a:gd name="T90" fmla="*/ 36 w 157"/>
                  <a:gd name="T91" fmla="*/ 37 h 162"/>
                  <a:gd name="T92" fmla="*/ 38 w 157"/>
                  <a:gd name="T93" fmla="*/ 35 h 162"/>
                  <a:gd name="T94" fmla="*/ 48 w 157"/>
                  <a:gd name="T95" fmla="*/ 12 h 162"/>
                  <a:gd name="T96" fmla="*/ 63 w 157"/>
                  <a:gd name="T97" fmla="*/ 8 h 162"/>
                  <a:gd name="T98" fmla="*/ 65 w 157"/>
                  <a:gd name="T99" fmla="*/ 6 h 1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
                  <a:gd name="T151" fmla="*/ 0 h 162"/>
                  <a:gd name="T152" fmla="*/ 157 w 157"/>
                  <a:gd name="T153" fmla="*/ 162 h 1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 h="162">
                    <a:moveTo>
                      <a:pt x="65" y="4"/>
                    </a:moveTo>
                    <a:lnTo>
                      <a:pt x="67" y="4"/>
                    </a:lnTo>
                    <a:lnTo>
                      <a:pt x="69" y="0"/>
                    </a:lnTo>
                    <a:lnTo>
                      <a:pt x="82" y="2"/>
                    </a:lnTo>
                    <a:lnTo>
                      <a:pt x="86" y="2"/>
                    </a:lnTo>
                    <a:lnTo>
                      <a:pt x="88" y="2"/>
                    </a:lnTo>
                    <a:lnTo>
                      <a:pt x="90" y="2"/>
                    </a:lnTo>
                    <a:lnTo>
                      <a:pt x="94" y="2"/>
                    </a:lnTo>
                    <a:lnTo>
                      <a:pt x="94" y="4"/>
                    </a:lnTo>
                    <a:lnTo>
                      <a:pt x="101" y="6"/>
                    </a:lnTo>
                    <a:lnTo>
                      <a:pt x="103" y="6"/>
                    </a:lnTo>
                    <a:lnTo>
                      <a:pt x="105" y="6"/>
                    </a:lnTo>
                    <a:lnTo>
                      <a:pt x="107" y="4"/>
                    </a:lnTo>
                    <a:lnTo>
                      <a:pt x="109" y="4"/>
                    </a:lnTo>
                    <a:lnTo>
                      <a:pt x="111" y="6"/>
                    </a:lnTo>
                    <a:lnTo>
                      <a:pt x="113" y="8"/>
                    </a:lnTo>
                    <a:lnTo>
                      <a:pt x="115" y="6"/>
                    </a:lnTo>
                    <a:lnTo>
                      <a:pt x="119" y="6"/>
                    </a:lnTo>
                    <a:lnTo>
                      <a:pt x="121" y="8"/>
                    </a:lnTo>
                    <a:lnTo>
                      <a:pt x="121" y="10"/>
                    </a:lnTo>
                    <a:lnTo>
                      <a:pt x="121" y="12"/>
                    </a:lnTo>
                    <a:lnTo>
                      <a:pt x="122" y="14"/>
                    </a:lnTo>
                    <a:lnTo>
                      <a:pt x="124" y="14"/>
                    </a:lnTo>
                    <a:lnTo>
                      <a:pt x="124" y="18"/>
                    </a:lnTo>
                    <a:lnTo>
                      <a:pt x="126" y="18"/>
                    </a:lnTo>
                    <a:lnTo>
                      <a:pt x="128" y="19"/>
                    </a:lnTo>
                    <a:lnTo>
                      <a:pt x="130" y="19"/>
                    </a:lnTo>
                    <a:lnTo>
                      <a:pt x="132" y="19"/>
                    </a:lnTo>
                    <a:lnTo>
                      <a:pt x="134" y="19"/>
                    </a:lnTo>
                    <a:lnTo>
                      <a:pt x="136" y="18"/>
                    </a:lnTo>
                    <a:lnTo>
                      <a:pt x="138" y="18"/>
                    </a:lnTo>
                    <a:lnTo>
                      <a:pt x="140" y="18"/>
                    </a:lnTo>
                    <a:lnTo>
                      <a:pt x="142" y="18"/>
                    </a:lnTo>
                    <a:lnTo>
                      <a:pt x="144" y="18"/>
                    </a:lnTo>
                    <a:lnTo>
                      <a:pt x="145" y="18"/>
                    </a:lnTo>
                    <a:lnTo>
                      <a:pt x="145" y="19"/>
                    </a:lnTo>
                    <a:lnTo>
                      <a:pt x="147" y="19"/>
                    </a:lnTo>
                    <a:lnTo>
                      <a:pt x="149" y="19"/>
                    </a:lnTo>
                    <a:lnTo>
                      <a:pt x="149" y="18"/>
                    </a:lnTo>
                    <a:lnTo>
                      <a:pt x="151" y="19"/>
                    </a:lnTo>
                    <a:lnTo>
                      <a:pt x="151" y="21"/>
                    </a:lnTo>
                    <a:lnTo>
                      <a:pt x="153" y="21"/>
                    </a:lnTo>
                    <a:lnTo>
                      <a:pt x="153" y="19"/>
                    </a:lnTo>
                    <a:lnTo>
                      <a:pt x="153" y="21"/>
                    </a:lnTo>
                    <a:lnTo>
                      <a:pt x="155" y="21"/>
                    </a:lnTo>
                    <a:lnTo>
                      <a:pt x="157" y="21"/>
                    </a:lnTo>
                    <a:lnTo>
                      <a:pt x="155" y="23"/>
                    </a:lnTo>
                    <a:lnTo>
                      <a:pt x="144" y="46"/>
                    </a:lnTo>
                    <a:lnTo>
                      <a:pt x="136" y="60"/>
                    </a:lnTo>
                    <a:lnTo>
                      <a:pt x="132" y="67"/>
                    </a:lnTo>
                    <a:lnTo>
                      <a:pt x="124" y="81"/>
                    </a:lnTo>
                    <a:lnTo>
                      <a:pt x="122" y="83"/>
                    </a:lnTo>
                    <a:lnTo>
                      <a:pt x="121" y="89"/>
                    </a:lnTo>
                    <a:lnTo>
                      <a:pt x="121" y="90"/>
                    </a:lnTo>
                    <a:lnTo>
                      <a:pt x="119" y="92"/>
                    </a:lnTo>
                    <a:lnTo>
                      <a:pt x="111" y="108"/>
                    </a:lnTo>
                    <a:lnTo>
                      <a:pt x="109" y="110"/>
                    </a:lnTo>
                    <a:lnTo>
                      <a:pt x="109" y="112"/>
                    </a:lnTo>
                    <a:lnTo>
                      <a:pt x="107" y="114"/>
                    </a:lnTo>
                    <a:lnTo>
                      <a:pt x="105" y="117"/>
                    </a:lnTo>
                    <a:lnTo>
                      <a:pt x="101" y="125"/>
                    </a:lnTo>
                    <a:lnTo>
                      <a:pt x="101" y="127"/>
                    </a:lnTo>
                    <a:lnTo>
                      <a:pt x="96" y="137"/>
                    </a:lnTo>
                    <a:lnTo>
                      <a:pt x="94" y="140"/>
                    </a:lnTo>
                    <a:lnTo>
                      <a:pt x="94" y="144"/>
                    </a:lnTo>
                    <a:lnTo>
                      <a:pt x="92" y="146"/>
                    </a:lnTo>
                    <a:lnTo>
                      <a:pt x="90" y="152"/>
                    </a:lnTo>
                    <a:lnTo>
                      <a:pt x="86" y="162"/>
                    </a:lnTo>
                    <a:lnTo>
                      <a:pt x="84" y="160"/>
                    </a:lnTo>
                    <a:lnTo>
                      <a:pt x="84" y="158"/>
                    </a:lnTo>
                    <a:lnTo>
                      <a:pt x="84" y="156"/>
                    </a:lnTo>
                    <a:lnTo>
                      <a:pt x="84" y="154"/>
                    </a:lnTo>
                    <a:lnTo>
                      <a:pt x="80" y="152"/>
                    </a:lnTo>
                    <a:lnTo>
                      <a:pt x="80" y="150"/>
                    </a:lnTo>
                    <a:lnTo>
                      <a:pt x="80" y="148"/>
                    </a:lnTo>
                    <a:lnTo>
                      <a:pt x="78" y="146"/>
                    </a:lnTo>
                    <a:lnTo>
                      <a:pt x="78" y="142"/>
                    </a:lnTo>
                    <a:lnTo>
                      <a:pt x="76" y="142"/>
                    </a:lnTo>
                    <a:lnTo>
                      <a:pt x="76" y="140"/>
                    </a:lnTo>
                    <a:lnTo>
                      <a:pt x="74" y="140"/>
                    </a:lnTo>
                    <a:lnTo>
                      <a:pt x="73" y="138"/>
                    </a:lnTo>
                    <a:lnTo>
                      <a:pt x="73" y="137"/>
                    </a:lnTo>
                    <a:lnTo>
                      <a:pt x="71" y="135"/>
                    </a:lnTo>
                    <a:lnTo>
                      <a:pt x="69" y="133"/>
                    </a:lnTo>
                    <a:lnTo>
                      <a:pt x="67" y="133"/>
                    </a:lnTo>
                    <a:lnTo>
                      <a:pt x="63" y="133"/>
                    </a:lnTo>
                    <a:lnTo>
                      <a:pt x="63" y="131"/>
                    </a:lnTo>
                    <a:lnTo>
                      <a:pt x="61" y="131"/>
                    </a:lnTo>
                    <a:lnTo>
                      <a:pt x="61" y="129"/>
                    </a:lnTo>
                    <a:lnTo>
                      <a:pt x="59" y="129"/>
                    </a:lnTo>
                    <a:lnTo>
                      <a:pt x="57" y="129"/>
                    </a:lnTo>
                    <a:lnTo>
                      <a:pt x="57" y="127"/>
                    </a:lnTo>
                    <a:lnTo>
                      <a:pt x="55" y="119"/>
                    </a:lnTo>
                    <a:lnTo>
                      <a:pt x="46" y="119"/>
                    </a:lnTo>
                    <a:lnTo>
                      <a:pt x="46" y="117"/>
                    </a:lnTo>
                    <a:lnTo>
                      <a:pt x="44" y="117"/>
                    </a:lnTo>
                    <a:lnTo>
                      <a:pt x="42" y="115"/>
                    </a:lnTo>
                    <a:lnTo>
                      <a:pt x="38" y="110"/>
                    </a:lnTo>
                    <a:lnTo>
                      <a:pt x="36" y="108"/>
                    </a:lnTo>
                    <a:lnTo>
                      <a:pt x="34" y="104"/>
                    </a:lnTo>
                    <a:lnTo>
                      <a:pt x="30" y="102"/>
                    </a:lnTo>
                    <a:lnTo>
                      <a:pt x="28" y="102"/>
                    </a:lnTo>
                    <a:lnTo>
                      <a:pt x="26" y="100"/>
                    </a:lnTo>
                    <a:lnTo>
                      <a:pt x="23" y="98"/>
                    </a:lnTo>
                    <a:lnTo>
                      <a:pt x="21" y="96"/>
                    </a:lnTo>
                    <a:lnTo>
                      <a:pt x="19" y="96"/>
                    </a:lnTo>
                    <a:lnTo>
                      <a:pt x="17" y="96"/>
                    </a:lnTo>
                    <a:lnTo>
                      <a:pt x="11" y="92"/>
                    </a:lnTo>
                    <a:lnTo>
                      <a:pt x="9" y="92"/>
                    </a:lnTo>
                    <a:lnTo>
                      <a:pt x="7" y="90"/>
                    </a:lnTo>
                    <a:lnTo>
                      <a:pt x="3" y="90"/>
                    </a:lnTo>
                    <a:lnTo>
                      <a:pt x="0" y="89"/>
                    </a:lnTo>
                    <a:lnTo>
                      <a:pt x="0" y="85"/>
                    </a:lnTo>
                    <a:lnTo>
                      <a:pt x="0" y="75"/>
                    </a:lnTo>
                    <a:lnTo>
                      <a:pt x="0" y="67"/>
                    </a:lnTo>
                    <a:lnTo>
                      <a:pt x="0" y="66"/>
                    </a:lnTo>
                    <a:lnTo>
                      <a:pt x="7" y="50"/>
                    </a:lnTo>
                    <a:lnTo>
                      <a:pt x="13" y="33"/>
                    </a:lnTo>
                    <a:lnTo>
                      <a:pt x="15" y="33"/>
                    </a:lnTo>
                    <a:lnTo>
                      <a:pt x="13" y="31"/>
                    </a:lnTo>
                    <a:lnTo>
                      <a:pt x="15" y="29"/>
                    </a:lnTo>
                    <a:lnTo>
                      <a:pt x="17" y="31"/>
                    </a:lnTo>
                    <a:lnTo>
                      <a:pt x="17" y="33"/>
                    </a:lnTo>
                    <a:lnTo>
                      <a:pt x="21" y="33"/>
                    </a:lnTo>
                    <a:lnTo>
                      <a:pt x="23" y="33"/>
                    </a:lnTo>
                    <a:lnTo>
                      <a:pt x="25" y="35"/>
                    </a:lnTo>
                    <a:lnTo>
                      <a:pt x="25" y="37"/>
                    </a:lnTo>
                    <a:lnTo>
                      <a:pt x="26" y="35"/>
                    </a:lnTo>
                    <a:lnTo>
                      <a:pt x="28" y="35"/>
                    </a:lnTo>
                    <a:lnTo>
                      <a:pt x="32" y="35"/>
                    </a:lnTo>
                    <a:lnTo>
                      <a:pt x="32" y="37"/>
                    </a:lnTo>
                    <a:lnTo>
                      <a:pt x="34" y="37"/>
                    </a:lnTo>
                    <a:lnTo>
                      <a:pt x="36" y="37"/>
                    </a:lnTo>
                    <a:lnTo>
                      <a:pt x="36" y="35"/>
                    </a:lnTo>
                    <a:lnTo>
                      <a:pt x="38" y="35"/>
                    </a:lnTo>
                    <a:lnTo>
                      <a:pt x="40" y="31"/>
                    </a:lnTo>
                    <a:lnTo>
                      <a:pt x="44" y="21"/>
                    </a:lnTo>
                    <a:lnTo>
                      <a:pt x="48" y="12"/>
                    </a:lnTo>
                    <a:lnTo>
                      <a:pt x="55" y="12"/>
                    </a:lnTo>
                    <a:lnTo>
                      <a:pt x="59" y="12"/>
                    </a:lnTo>
                    <a:lnTo>
                      <a:pt x="61" y="10"/>
                    </a:lnTo>
                    <a:lnTo>
                      <a:pt x="63" y="8"/>
                    </a:lnTo>
                    <a:lnTo>
                      <a:pt x="63" y="6"/>
                    </a:lnTo>
                    <a:lnTo>
                      <a:pt x="65" y="6"/>
                    </a:lnTo>
                    <a:lnTo>
                      <a:pt x="65" y="4"/>
                    </a:lnTo>
                    <a:close/>
                  </a:path>
                </a:pathLst>
              </a:custGeom>
              <a:solidFill>
                <a:srgbClr val="BDAD7B"/>
              </a:solidFill>
              <a:ln w="6350">
                <a:solidFill>
                  <a:srgbClr val="E1E1E1"/>
                </a:solidFill>
                <a:prstDash val="solid"/>
                <a:round/>
                <a:headEnd/>
                <a:tailEnd/>
              </a:ln>
            </p:spPr>
            <p:txBody>
              <a:bodyPr/>
              <a:lstStyle/>
              <a:p>
                <a:endParaRPr lang="en-US"/>
              </a:p>
            </p:txBody>
          </p:sp>
          <p:sp>
            <p:nvSpPr>
              <p:cNvPr id="38067" name="Freeform 151"/>
              <p:cNvSpPr>
                <a:spLocks/>
              </p:cNvSpPr>
              <p:nvPr/>
            </p:nvSpPr>
            <p:spPr bwMode="auto">
              <a:xfrm>
                <a:off x="2173" y="2139"/>
                <a:ext cx="156" cy="100"/>
              </a:xfrm>
              <a:custGeom>
                <a:avLst/>
                <a:gdLst>
                  <a:gd name="T0" fmla="*/ 27 w 156"/>
                  <a:gd name="T1" fmla="*/ 2 h 100"/>
                  <a:gd name="T2" fmla="*/ 41 w 156"/>
                  <a:gd name="T3" fmla="*/ 2 h 100"/>
                  <a:gd name="T4" fmla="*/ 52 w 156"/>
                  <a:gd name="T5" fmla="*/ 2 h 100"/>
                  <a:gd name="T6" fmla="*/ 60 w 156"/>
                  <a:gd name="T7" fmla="*/ 4 h 100"/>
                  <a:gd name="T8" fmla="*/ 69 w 156"/>
                  <a:gd name="T9" fmla="*/ 4 h 100"/>
                  <a:gd name="T10" fmla="*/ 73 w 156"/>
                  <a:gd name="T11" fmla="*/ 4 h 100"/>
                  <a:gd name="T12" fmla="*/ 81 w 156"/>
                  <a:gd name="T13" fmla="*/ 6 h 100"/>
                  <a:gd name="T14" fmla="*/ 104 w 156"/>
                  <a:gd name="T15" fmla="*/ 6 h 100"/>
                  <a:gd name="T16" fmla="*/ 114 w 156"/>
                  <a:gd name="T17" fmla="*/ 8 h 100"/>
                  <a:gd name="T18" fmla="*/ 125 w 156"/>
                  <a:gd name="T19" fmla="*/ 8 h 100"/>
                  <a:gd name="T20" fmla="*/ 146 w 156"/>
                  <a:gd name="T21" fmla="*/ 10 h 100"/>
                  <a:gd name="T22" fmla="*/ 142 w 156"/>
                  <a:gd name="T23" fmla="*/ 13 h 100"/>
                  <a:gd name="T24" fmla="*/ 138 w 156"/>
                  <a:gd name="T25" fmla="*/ 15 h 100"/>
                  <a:gd name="T26" fmla="*/ 138 w 156"/>
                  <a:gd name="T27" fmla="*/ 17 h 100"/>
                  <a:gd name="T28" fmla="*/ 138 w 156"/>
                  <a:gd name="T29" fmla="*/ 21 h 100"/>
                  <a:gd name="T30" fmla="*/ 142 w 156"/>
                  <a:gd name="T31" fmla="*/ 21 h 100"/>
                  <a:gd name="T32" fmla="*/ 146 w 156"/>
                  <a:gd name="T33" fmla="*/ 19 h 100"/>
                  <a:gd name="T34" fmla="*/ 152 w 156"/>
                  <a:gd name="T35" fmla="*/ 23 h 100"/>
                  <a:gd name="T36" fmla="*/ 156 w 156"/>
                  <a:gd name="T37" fmla="*/ 25 h 100"/>
                  <a:gd name="T38" fmla="*/ 154 w 156"/>
                  <a:gd name="T39" fmla="*/ 25 h 100"/>
                  <a:gd name="T40" fmla="*/ 148 w 156"/>
                  <a:gd name="T41" fmla="*/ 27 h 100"/>
                  <a:gd name="T42" fmla="*/ 142 w 156"/>
                  <a:gd name="T43" fmla="*/ 27 h 100"/>
                  <a:gd name="T44" fmla="*/ 140 w 156"/>
                  <a:gd name="T45" fmla="*/ 29 h 100"/>
                  <a:gd name="T46" fmla="*/ 138 w 156"/>
                  <a:gd name="T47" fmla="*/ 33 h 100"/>
                  <a:gd name="T48" fmla="*/ 138 w 156"/>
                  <a:gd name="T49" fmla="*/ 34 h 100"/>
                  <a:gd name="T50" fmla="*/ 137 w 156"/>
                  <a:gd name="T51" fmla="*/ 38 h 100"/>
                  <a:gd name="T52" fmla="*/ 133 w 156"/>
                  <a:gd name="T53" fmla="*/ 44 h 100"/>
                  <a:gd name="T54" fmla="*/ 131 w 156"/>
                  <a:gd name="T55" fmla="*/ 48 h 100"/>
                  <a:gd name="T56" fmla="*/ 129 w 156"/>
                  <a:gd name="T57" fmla="*/ 56 h 100"/>
                  <a:gd name="T58" fmla="*/ 131 w 156"/>
                  <a:gd name="T59" fmla="*/ 63 h 100"/>
                  <a:gd name="T60" fmla="*/ 129 w 156"/>
                  <a:gd name="T61" fmla="*/ 67 h 100"/>
                  <a:gd name="T62" fmla="*/ 129 w 156"/>
                  <a:gd name="T63" fmla="*/ 75 h 100"/>
                  <a:gd name="T64" fmla="*/ 131 w 156"/>
                  <a:gd name="T65" fmla="*/ 79 h 100"/>
                  <a:gd name="T66" fmla="*/ 131 w 156"/>
                  <a:gd name="T67" fmla="*/ 84 h 100"/>
                  <a:gd name="T68" fmla="*/ 131 w 156"/>
                  <a:gd name="T69" fmla="*/ 88 h 100"/>
                  <a:gd name="T70" fmla="*/ 131 w 156"/>
                  <a:gd name="T71" fmla="*/ 94 h 100"/>
                  <a:gd name="T72" fmla="*/ 129 w 156"/>
                  <a:gd name="T73" fmla="*/ 98 h 100"/>
                  <a:gd name="T74" fmla="*/ 125 w 156"/>
                  <a:gd name="T75" fmla="*/ 100 h 100"/>
                  <a:gd name="T76" fmla="*/ 119 w 156"/>
                  <a:gd name="T77" fmla="*/ 100 h 100"/>
                  <a:gd name="T78" fmla="*/ 100 w 156"/>
                  <a:gd name="T79" fmla="*/ 98 h 100"/>
                  <a:gd name="T80" fmla="*/ 79 w 156"/>
                  <a:gd name="T81" fmla="*/ 96 h 100"/>
                  <a:gd name="T82" fmla="*/ 54 w 156"/>
                  <a:gd name="T83" fmla="*/ 94 h 100"/>
                  <a:gd name="T84" fmla="*/ 37 w 156"/>
                  <a:gd name="T85" fmla="*/ 86 h 100"/>
                  <a:gd name="T86" fmla="*/ 37 w 156"/>
                  <a:gd name="T87" fmla="*/ 73 h 100"/>
                  <a:gd name="T88" fmla="*/ 39 w 156"/>
                  <a:gd name="T89" fmla="*/ 63 h 100"/>
                  <a:gd name="T90" fmla="*/ 39 w 156"/>
                  <a:gd name="T91" fmla="*/ 61 h 100"/>
                  <a:gd name="T92" fmla="*/ 39 w 156"/>
                  <a:gd name="T93" fmla="*/ 59 h 100"/>
                  <a:gd name="T94" fmla="*/ 39 w 156"/>
                  <a:gd name="T95" fmla="*/ 58 h 100"/>
                  <a:gd name="T96" fmla="*/ 37 w 156"/>
                  <a:gd name="T97" fmla="*/ 56 h 100"/>
                  <a:gd name="T98" fmla="*/ 35 w 156"/>
                  <a:gd name="T99" fmla="*/ 56 h 100"/>
                  <a:gd name="T100" fmla="*/ 29 w 156"/>
                  <a:gd name="T101" fmla="*/ 52 h 100"/>
                  <a:gd name="T102" fmla="*/ 29 w 156"/>
                  <a:gd name="T103" fmla="*/ 50 h 100"/>
                  <a:gd name="T104" fmla="*/ 27 w 156"/>
                  <a:gd name="T105" fmla="*/ 42 h 100"/>
                  <a:gd name="T106" fmla="*/ 27 w 156"/>
                  <a:gd name="T107" fmla="*/ 34 h 100"/>
                  <a:gd name="T108" fmla="*/ 27 w 156"/>
                  <a:gd name="T109" fmla="*/ 31 h 100"/>
                  <a:gd name="T110" fmla="*/ 23 w 156"/>
                  <a:gd name="T111" fmla="*/ 29 h 100"/>
                  <a:gd name="T112" fmla="*/ 19 w 156"/>
                  <a:gd name="T113" fmla="*/ 25 h 100"/>
                  <a:gd name="T114" fmla="*/ 14 w 156"/>
                  <a:gd name="T115" fmla="*/ 19 h 100"/>
                  <a:gd name="T116" fmla="*/ 0 w 156"/>
                  <a:gd name="T117" fmla="*/ 0 h 1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00"/>
                  <a:gd name="T179" fmla="*/ 156 w 156"/>
                  <a:gd name="T180" fmla="*/ 100 h 1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00">
                    <a:moveTo>
                      <a:pt x="0" y="0"/>
                    </a:moveTo>
                    <a:lnTo>
                      <a:pt x="14" y="0"/>
                    </a:lnTo>
                    <a:lnTo>
                      <a:pt x="21" y="0"/>
                    </a:lnTo>
                    <a:lnTo>
                      <a:pt x="27" y="2"/>
                    </a:lnTo>
                    <a:lnTo>
                      <a:pt x="33" y="2"/>
                    </a:lnTo>
                    <a:lnTo>
                      <a:pt x="41" y="2"/>
                    </a:lnTo>
                    <a:lnTo>
                      <a:pt x="44" y="2"/>
                    </a:lnTo>
                    <a:lnTo>
                      <a:pt x="48" y="2"/>
                    </a:lnTo>
                    <a:lnTo>
                      <a:pt x="52" y="2"/>
                    </a:lnTo>
                    <a:lnTo>
                      <a:pt x="52" y="4"/>
                    </a:lnTo>
                    <a:lnTo>
                      <a:pt x="56" y="4"/>
                    </a:lnTo>
                    <a:lnTo>
                      <a:pt x="58" y="4"/>
                    </a:lnTo>
                    <a:lnTo>
                      <a:pt x="60" y="4"/>
                    </a:lnTo>
                    <a:lnTo>
                      <a:pt x="64" y="4"/>
                    </a:lnTo>
                    <a:lnTo>
                      <a:pt x="67" y="4"/>
                    </a:lnTo>
                    <a:lnTo>
                      <a:pt x="69" y="4"/>
                    </a:lnTo>
                    <a:lnTo>
                      <a:pt x="71" y="4"/>
                    </a:lnTo>
                    <a:lnTo>
                      <a:pt x="73" y="4"/>
                    </a:lnTo>
                    <a:lnTo>
                      <a:pt x="75" y="4"/>
                    </a:lnTo>
                    <a:lnTo>
                      <a:pt x="77" y="4"/>
                    </a:lnTo>
                    <a:lnTo>
                      <a:pt x="79" y="6"/>
                    </a:lnTo>
                    <a:lnTo>
                      <a:pt x="81" y="6"/>
                    </a:lnTo>
                    <a:lnTo>
                      <a:pt x="87" y="6"/>
                    </a:lnTo>
                    <a:lnTo>
                      <a:pt x="98" y="6"/>
                    </a:lnTo>
                    <a:lnTo>
                      <a:pt x="104" y="6"/>
                    </a:lnTo>
                    <a:lnTo>
                      <a:pt x="108" y="8"/>
                    </a:lnTo>
                    <a:lnTo>
                      <a:pt x="110" y="8"/>
                    </a:lnTo>
                    <a:lnTo>
                      <a:pt x="114" y="8"/>
                    </a:lnTo>
                    <a:lnTo>
                      <a:pt x="117" y="8"/>
                    </a:lnTo>
                    <a:lnTo>
                      <a:pt x="121" y="8"/>
                    </a:lnTo>
                    <a:lnTo>
                      <a:pt x="125" y="8"/>
                    </a:lnTo>
                    <a:lnTo>
                      <a:pt x="127" y="8"/>
                    </a:lnTo>
                    <a:lnTo>
                      <a:pt x="129" y="8"/>
                    </a:lnTo>
                    <a:lnTo>
                      <a:pt x="142" y="10"/>
                    </a:lnTo>
                    <a:lnTo>
                      <a:pt x="146" y="10"/>
                    </a:lnTo>
                    <a:lnTo>
                      <a:pt x="148" y="11"/>
                    </a:lnTo>
                    <a:lnTo>
                      <a:pt x="146" y="11"/>
                    </a:lnTo>
                    <a:lnTo>
                      <a:pt x="146" y="13"/>
                    </a:lnTo>
                    <a:lnTo>
                      <a:pt x="142" y="13"/>
                    </a:lnTo>
                    <a:lnTo>
                      <a:pt x="142" y="15"/>
                    </a:lnTo>
                    <a:lnTo>
                      <a:pt x="140" y="15"/>
                    </a:lnTo>
                    <a:lnTo>
                      <a:pt x="138" y="15"/>
                    </a:lnTo>
                    <a:lnTo>
                      <a:pt x="138" y="17"/>
                    </a:lnTo>
                    <a:lnTo>
                      <a:pt x="137" y="17"/>
                    </a:lnTo>
                    <a:lnTo>
                      <a:pt x="138" y="19"/>
                    </a:lnTo>
                    <a:lnTo>
                      <a:pt x="138" y="21"/>
                    </a:lnTo>
                    <a:lnTo>
                      <a:pt x="140" y="23"/>
                    </a:lnTo>
                    <a:lnTo>
                      <a:pt x="142" y="21"/>
                    </a:lnTo>
                    <a:lnTo>
                      <a:pt x="144" y="19"/>
                    </a:lnTo>
                    <a:lnTo>
                      <a:pt x="146" y="19"/>
                    </a:lnTo>
                    <a:lnTo>
                      <a:pt x="146" y="21"/>
                    </a:lnTo>
                    <a:lnTo>
                      <a:pt x="148" y="21"/>
                    </a:lnTo>
                    <a:lnTo>
                      <a:pt x="152" y="23"/>
                    </a:lnTo>
                    <a:lnTo>
                      <a:pt x="154" y="23"/>
                    </a:lnTo>
                    <a:lnTo>
                      <a:pt x="156" y="23"/>
                    </a:lnTo>
                    <a:lnTo>
                      <a:pt x="156" y="25"/>
                    </a:lnTo>
                    <a:lnTo>
                      <a:pt x="154" y="25"/>
                    </a:lnTo>
                    <a:lnTo>
                      <a:pt x="152" y="27"/>
                    </a:lnTo>
                    <a:lnTo>
                      <a:pt x="150" y="27"/>
                    </a:lnTo>
                    <a:lnTo>
                      <a:pt x="148" y="27"/>
                    </a:lnTo>
                    <a:lnTo>
                      <a:pt x="146" y="27"/>
                    </a:lnTo>
                    <a:lnTo>
                      <a:pt x="146" y="29"/>
                    </a:lnTo>
                    <a:lnTo>
                      <a:pt x="144" y="29"/>
                    </a:lnTo>
                    <a:lnTo>
                      <a:pt x="142" y="27"/>
                    </a:lnTo>
                    <a:lnTo>
                      <a:pt x="140" y="29"/>
                    </a:lnTo>
                    <a:lnTo>
                      <a:pt x="138" y="31"/>
                    </a:lnTo>
                    <a:lnTo>
                      <a:pt x="138" y="33"/>
                    </a:lnTo>
                    <a:lnTo>
                      <a:pt x="138" y="34"/>
                    </a:lnTo>
                    <a:lnTo>
                      <a:pt x="138" y="36"/>
                    </a:lnTo>
                    <a:lnTo>
                      <a:pt x="137" y="38"/>
                    </a:lnTo>
                    <a:lnTo>
                      <a:pt x="135" y="40"/>
                    </a:lnTo>
                    <a:lnTo>
                      <a:pt x="135" y="42"/>
                    </a:lnTo>
                    <a:lnTo>
                      <a:pt x="133" y="44"/>
                    </a:lnTo>
                    <a:lnTo>
                      <a:pt x="133" y="46"/>
                    </a:lnTo>
                    <a:lnTo>
                      <a:pt x="131" y="48"/>
                    </a:lnTo>
                    <a:lnTo>
                      <a:pt x="131" y="52"/>
                    </a:lnTo>
                    <a:lnTo>
                      <a:pt x="129" y="54"/>
                    </a:lnTo>
                    <a:lnTo>
                      <a:pt x="129" y="56"/>
                    </a:lnTo>
                    <a:lnTo>
                      <a:pt x="129" y="61"/>
                    </a:lnTo>
                    <a:lnTo>
                      <a:pt x="129" y="63"/>
                    </a:lnTo>
                    <a:lnTo>
                      <a:pt x="131" y="63"/>
                    </a:lnTo>
                    <a:lnTo>
                      <a:pt x="131" y="65"/>
                    </a:lnTo>
                    <a:lnTo>
                      <a:pt x="129" y="67"/>
                    </a:lnTo>
                    <a:lnTo>
                      <a:pt x="129" y="69"/>
                    </a:lnTo>
                    <a:lnTo>
                      <a:pt x="129" y="73"/>
                    </a:lnTo>
                    <a:lnTo>
                      <a:pt x="129" y="75"/>
                    </a:lnTo>
                    <a:lnTo>
                      <a:pt x="129" y="77"/>
                    </a:lnTo>
                    <a:lnTo>
                      <a:pt x="131" y="77"/>
                    </a:lnTo>
                    <a:lnTo>
                      <a:pt x="131" y="79"/>
                    </a:lnTo>
                    <a:lnTo>
                      <a:pt x="131" y="81"/>
                    </a:lnTo>
                    <a:lnTo>
                      <a:pt x="131" y="82"/>
                    </a:lnTo>
                    <a:lnTo>
                      <a:pt x="131" y="84"/>
                    </a:lnTo>
                    <a:lnTo>
                      <a:pt x="131" y="86"/>
                    </a:lnTo>
                    <a:lnTo>
                      <a:pt x="131" y="88"/>
                    </a:lnTo>
                    <a:lnTo>
                      <a:pt x="131" y="92"/>
                    </a:lnTo>
                    <a:lnTo>
                      <a:pt x="131" y="94"/>
                    </a:lnTo>
                    <a:lnTo>
                      <a:pt x="131" y="96"/>
                    </a:lnTo>
                    <a:lnTo>
                      <a:pt x="131" y="98"/>
                    </a:lnTo>
                    <a:lnTo>
                      <a:pt x="129" y="98"/>
                    </a:lnTo>
                    <a:lnTo>
                      <a:pt x="127" y="98"/>
                    </a:lnTo>
                    <a:lnTo>
                      <a:pt x="125" y="100"/>
                    </a:lnTo>
                    <a:lnTo>
                      <a:pt x="123" y="100"/>
                    </a:lnTo>
                    <a:lnTo>
                      <a:pt x="119" y="100"/>
                    </a:lnTo>
                    <a:lnTo>
                      <a:pt x="115" y="98"/>
                    </a:lnTo>
                    <a:lnTo>
                      <a:pt x="104" y="98"/>
                    </a:lnTo>
                    <a:lnTo>
                      <a:pt x="100" y="98"/>
                    </a:lnTo>
                    <a:lnTo>
                      <a:pt x="98" y="98"/>
                    </a:lnTo>
                    <a:lnTo>
                      <a:pt x="96" y="96"/>
                    </a:lnTo>
                    <a:lnTo>
                      <a:pt x="81" y="96"/>
                    </a:lnTo>
                    <a:lnTo>
                      <a:pt x="79" y="96"/>
                    </a:lnTo>
                    <a:lnTo>
                      <a:pt x="69" y="94"/>
                    </a:lnTo>
                    <a:lnTo>
                      <a:pt x="62" y="94"/>
                    </a:lnTo>
                    <a:lnTo>
                      <a:pt x="54" y="94"/>
                    </a:lnTo>
                    <a:lnTo>
                      <a:pt x="52" y="94"/>
                    </a:lnTo>
                    <a:lnTo>
                      <a:pt x="35" y="92"/>
                    </a:lnTo>
                    <a:lnTo>
                      <a:pt x="37" y="88"/>
                    </a:lnTo>
                    <a:lnTo>
                      <a:pt x="37" y="86"/>
                    </a:lnTo>
                    <a:lnTo>
                      <a:pt x="37" y="82"/>
                    </a:lnTo>
                    <a:lnTo>
                      <a:pt x="37" y="77"/>
                    </a:lnTo>
                    <a:lnTo>
                      <a:pt x="37" y="73"/>
                    </a:lnTo>
                    <a:lnTo>
                      <a:pt x="37" y="69"/>
                    </a:lnTo>
                    <a:lnTo>
                      <a:pt x="37" y="67"/>
                    </a:lnTo>
                    <a:lnTo>
                      <a:pt x="39" y="65"/>
                    </a:lnTo>
                    <a:lnTo>
                      <a:pt x="39" y="63"/>
                    </a:lnTo>
                    <a:lnTo>
                      <a:pt x="39" y="61"/>
                    </a:lnTo>
                    <a:lnTo>
                      <a:pt x="39" y="59"/>
                    </a:lnTo>
                    <a:lnTo>
                      <a:pt x="39" y="58"/>
                    </a:lnTo>
                    <a:lnTo>
                      <a:pt x="37" y="58"/>
                    </a:lnTo>
                    <a:lnTo>
                      <a:pt x="37" y="56"/>
                    </a:lnTo>
                    <a:lnTo>
                      <a:pt x="35" y="56"/>
                    </a:lnTo>
                    <a:lnTo>
                      <a:pt x="31" y="52"/>
                    </a:lnTo>
                    <a:lnTo>
                      <a:pt x="29" y="52"/>
                    </a:lnTo>
                    <a:lnTo>
                      <a:pt x="29" y="50"/>
                    </a:lnTo>
                    <a:lnTo>
                      <a:pt x="29" y="48"/>
                    </a:lnTo>
                    <a:lnTo>
                      <a:pt x="29" y="46"/>
                    </a:lnTo>
                    <a:lnTo>
                      <a:pt x="29" y="44"/>
                    </a:lnTo>
                    <a:lnTo>
                      <a:pt x="27" y="42"/>
                    </a:lnTo>
                    <a:lnTo>
                      <a:pt x="25" y="38"/>
                    </a:lnTo>
                    <a:lnTo>
                      <a:pt x="25" y="36"/>
                    </a:lnTo>
                    <a:lnTo>
                      <a:pt x="27" y="34"/>
                    </a:lnTo>
                    <a:lnTo>
                      <a:pt x="27" y="33"/>
                    </a:lnTo>
                    <a:lnTo>
                      <a:pt x="29" y="33"/>
                    </a:lnTo>
                    <a:lnTo>
                      <a:pt x="27" y="31"/>
                    </a:lnTo>
                    <a:lnTo>
                      <a:pt x="25" y="31"/>
                    </a:lnTo>
                    <a:lnTo>
                      <a:pt x="23" y="29"/>
                    </a:lnTo>
                    <a:lnTo>
                      <a:pt x="19" y="27"/>
                    </a:lnTo>
                    <a:lnTo>
                      <a:pt x="19" y="25"/>
                    </a:lnTo>
                    <a:lnTo>
                      <a:pt x="16" y="23"/>
                    </a:lnTo>
                    <a:lnTo>
                      <a:pt x="14" y="21"/>
                    </a:lnTo>
                    <a:lnTo>
                      <a:pt x="14" y="19"/>
                    </a:lnTo>
                    <a:lnTo>
                      <a:pt x="12" y="19"/>
                    </a:lnTo>
                    <a:lnTo>
                      <a:pt x="12" y="17"/>
                    </a:lnTo>
                    <a:lnTo>
                      <a:pt x="0" y="0"/>
                    </a:lnTo>
                    <a:close/>
                  </a:path>
                </a:pathLst>
              </a:custGeom>
              <a:solidFill>
                <a:srgbClr val="F0ECAA"/>
              </a:solidFill>
              <a:ln w="6350">
                <a:solidFill>
                  <a:srgbClr val="E1E1E1"/>
                </a:solidFill>
                <a:prstDash val="solid"/>
                <a:round/>
                <a:headEnd/>
                <a:tailEnd/>
              </a:ln>
            </p:spPr>
            <p:txBody>
              <a:bodyPr/>
              <a:lstStyle/>
              <a:p>
                <a:endParaRPr lang="en-US"/>
              </a:p>
            </p:txBody>
          </p:sp>
          <p:sp>
            <p:nvSpPr>
              <p:cNvPr id="38068" name="Freeform 152"/>
              <p:cNvSpPr>
                <a:spLocks/>
              </p:cNvSpPr>
              <p:nvPr/>
            </p:nvSpPr>
            <p:spPr bwMode="auto">
              <a:xfrm>
                <a:off x="3490" y="1732"/>
                <a:ext cx="144" cy="92"/>
              </a:xfrm>
              <a:custGeom>
                <a:avLst/>
                <a:gdLst>
                  <a:gd name="T0" fmla="*/ 133 w 144"/>
                  <a:gd name="T1" fmla="*/ 13 h 92"/>
                  <a:gd name="T2" fmla="*/ 139 w 144"/>
                  <a:gd name="T3" fmla="*/ 42 h 92"/>
                  <a:gd name="T4" fmla="*/ 117 w 144"/>
                  <a:gd name="T5" fmla="*/ 71 h 92"/>
                  <a:gd name="T6" fmla="*/ 112 w 144"/>
                  <a:gd name="T7" fmla="*/ 79 h 92"/>
                  <a:gd name="T8" fmla="*/ 108 w 144"/>
                  <a:gd name="T9" fmla="*/ 79 h 92"/>
                  <a:gd name="T10" fmla="*/ 104 w 144"/>
                  <a:gd name="T11" fmla="*/ 81 h 92"/>
                  <a:gd name="T12" fmla="*/ 104 w 144"/>
                  <a:gd name="T13" fmla="*/ 82 h 92"/>
                  <a:gd name="T14" fmla="*/ 98 w 144"/>
                  <a:gd name="T15" fmla="*/ 82 h 92"/>
                  <a:gd name="T16" fmla="*/ 94 w 144"/>
                  <a:gd name="T17" fmla="*/ 81 h 92"/>
                  <a:gd name="T18" fmla="*/ 91 w 144"/>
                  <a:gd name="T19" fmla="*/ 81 h 92"/>
                  <a:gd name="T20" fmla="*/ 89 w 144"/>
                  <a:gd name="T21" fmla="*/ 84 h 92"/>
                  <a:gd name="T22" fmla="*/ 85 w 144"/>
                  <a:gd name="T23" fmla="*/ 86 h 92"/>
                  <a:gd name="T24" fmla="*/ 81 w 144"/>
                  <a:gd name="T25" fmla="*/ 88 h 92"/>
                  <a:gd name="T26" fmla="*/ 83 w 144"/>
                  <a:gd name="T27" fmla="*/ 90 h 92"/>
                  <a:gd name="T28" fmla="*/ 81 w 144"/>
                  <a:gd name="T29" fmla="*/ 90 h 92"/>
                  <a:gd name="T30" fmla="*/ 77 w 144"/>
                  <a:gd name="T31" fmla="*/ 92 h 92"/>
                  <a:gd name="T32" fmla="*/ 73 w 144"/>
                  <a:gd name="T33" fmla="*/ 92 h 92"/>
                  <a:gd name="T34" fmla="*/ 66 w 144"/>
                  <a:gd name="T35" fmla="*/ 84 h 92"/>
                  <a:gd name="T36" fmla="*/ 58 w 144"/>
                  <a:gd name="T37" fmla="*/ 77 h 92"/>
                  <a:gd name="T38" fmla="*/ 54 w 144"/>
                  <a:gd name="T39" fmla="*/ 73 h 92"/>
                  <a:gd name="T40" fmla="*/ 50 w 144"/>
                  <a:gd name="T41" fmla="*/ 69 h 92"/>
                  <a:gd name="T42" fmla="*/ 46 w 144"/>
                  <a:gd name="T43" fmla="*/ 71 h 92"/>
                  <a:gd name="T44" fmla="*/ 39 w 144"/>
                  <a:gd name="T45" fmla="*/ 69 h 92"/>
                  <a:gd name="T46" fmla="*/ 37 w 144"/>
                  <a:gd name="T47" fmla="*/ 67 h 92"/>
                  <a:gd name="T48" fmla="*/ 31 w 144"/>
                  <a:gd name="T49" fmla="*/ 65 h 92"/>
                  <a:gd name="T50" fmla="*/ 27 w 144"/>
                  <a:gd name="T51" fmla="*/ 63 h 92"/>
                  <a:gd name="T52" fmla="*/ 19 w 144"/>
                  <a:gd name="T53" fmla="*/ 61 h 92"/>
                  <a:gd name="T54" fmla="*/ 14 w 144"/>
                  <a:gd name="T55" fmla="*/ 61 h 92"/>
                  <a:gd name="T56" fmla="*/ 6 w 144"/>
                  <a:gd name="T57" fmla="*/ 57 h 92"/>
                  <a:gd name="T58" fmla="*/ 2 w 144"/>
                  <a:gd name="T59" fmla="*/ 54 h 92"/>
                  <a:gd name="T60" fmla="*/ 2 w 144"/>
                  <a:gd name="T61" fmla="*/ 46 h 92"/>
                  <a:gd name="T62" fmla="*/ 0 w 144"/>
                  <a:gd name="T63" fmla="*/ 38 h 92"/>
                  <a:gd name="T64" fmla="*/ 0 w 144"/>
                  <a:gd name="T65" fmla="*/ 33 h 92"/>
                  <a:gd name="T66" fmla="*/ 0 w 144"/>
                  <a:gd name="T67" fmla="*/ 33 h 92"/>
                  <a:gd name="T68" fmla="*/ 4 w 144"/>
                  <a:gd name="T69" fmla="*/ 33 h 92"/>
                  <a:gd name="T70" fmla="*/ 4 w 144"/>
                  <a:gd name="T71" fmla="*/ 29 h 92"/>
                  <a:gd name="T72" fmla="*/ 4 w 144"/>
                  <a:gd name="T73" fmla="*/ 27 h 92"/>
                  <a:gd name="T74" fmla="*/ 8 w 144"/>
                  <a:gd name="T75" fmla="*/ 23 h 92"/>
                  <a:gd name="T76" fmla="*/ 10 w 144"/>
                  <a:gd name="T77" fmla="*/ 19 h 92"/>
                  <a:gd name="T78" fmla="*/ 12 w 144"/>
                  <a:gd name="T79" fmla="*/ 19 h 92"/>
                  <a:gd name="T80" fmla="*/ 12 w 144"/>
                  <a:gd name="T81" fmla="*/ 15 h 92"/>
                  <a:gd name="T82" fmla="*/ 14 w 144"/>
                  <a:gd name="T83" fmla="*/ 13 h 92"/>
                  <a:gd name="T84" fmla="*/ 10 w 144"/>
                  <a:gd name="T85" fmla="*/ 9 h 92"/>
                  <a:gd name="T86" fmla="*/ 8 w 144"/>
                  <a:gd name="T87" fmla="*/ 11 h 92"/>
                  <a:gd name="T88" fmla="*/ 6 w 144"/>
                  <a:gd name="T89" fmla="*/ 9 h 92"/>
                  <a:gd name="T90" fmla="*/ 8 w 144"/>
                  <a:gd name="T91" fmla="*/ 8 h 92"/>
                  <a:gd name="T92" fmla="*/ 10 w 144"/>
                  <a:gd name="T93" fmla="*/ 8 h 92"/>
                  <a:gd name="T94" fmla="*/ 10 w 144"/>
                  <a:gd name="T95" fmla="*/ 6 h 92"/>
                  <a:gd name="T96" fmla="*/ 10 w 144"/>
                  <a:gd name="T97" fmla="*/ 2 h 92"/>
                  <a:gd name="T98" fmla="*/ 56 w 144"/>
                  <a:gd name="T99" fmla="*/ 2 h 92"/>
                  <a:gd name="T100" fmla="*/ 91 w 144"/>
                  <a:gd name="T101" fmla="*/ 0 h 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
                  <a:gd name="T154" fmla="*/ 0 h 92"/>
                  <a:gd name="T155" fmla="*/ 144 w 144"/>
                  <a:gd name="T156" fmla="*/ 92 h 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 h="92">
                    <a:moveTo>
                      <a:pt x="117" y="0"/>
                    </a:moveTo>
                    <a:lnTo>
                      <a:pt x="119" y="2"/>
                    </a:lnTo>
                    <a:lnTo>
                      <a:pt x="133" y="13"/>
                    </a:lnTo>
                    <a:lnTo>
                      <a:pt x="133" y="29"/>
                    </a:lnTo>
                    <a:lnTo>
                      <a:pt x="135" y="33"/>
                    </a:lnTo>
                    <a:lnTo>
                      <a:pt x="139" y="42"/>
                    </a:lnTo>
                    <a:lnTo>
                      <a:pt x="144" y="61"/>
                    </a:lnTo>
                    <a:lnTo>
                      <a:pt x="119" y="69"/>
                    </a:lnTo>
                    <a:lnTo>
                      <a:pt x="117" y="71"/>
                    </a:lnTo>
                    <a:lnTo>
                      <a:pt x="115" y="71"/>
                    </a:lnTo>
                    <a:lnTo>
                      <a:pt x="114" y="73"/>
                    </a:lnTo>
                    <a:lnTo>
                      <a:pt x="112" y="79"/>
                    </a:lnTo>
                    <a:lnTo>
                      <a:pt x="110" y="79"/>
                    </a:lnTo>
                    <a:lnTo>
                      <a:pt x="108" y="79"/>
                    </a:lnTo>
                    <a:lnTo>
                      <a:pt x="106" y="79"/>
                    </a:lnTo>
                    <a:lnTo>
                      <a:pt x="106" y="81"/>
                    </a:lnTo>
                    <a:lnTo>
                      <a:pt x="104" y="81"/>
                    </a:lnTo>
                    <a:lnTo>
                      <a:pt x="104" y="82"/>
                    </a:lnTo>
                    <a:lnTo>
                      <a:pt x="100" y="82"/>
                    </a:lnTo>
                    <a:lnTo>
                      <a:pt x="98" y="82"/>
                    </a:lnTo>
                    <a:lnTo>
                      <a:pt x="96" y="81"/>
                    </a:lnTo>
                    <a:lnTo>
                      <a:pt x="94" y="81"/>
                    </a:lnTo>
                    <a:lnTo>
                      <a:pt x="92" y="81"/>
                    </a:lnTo>
                    <a:lnTo>
                      <a:pt x="91" y="81"/>
                    </a:lnTo>
                    <a:lnTo>
                      <a:pt x="91" y="84"/>
                    </a:lnTo>
                    <a:lnTo>
                      <a:pt x="89" y="84"/>
                    </a:lnTo>
                    <a:lnTo>
                      <a:pt x="89" y="86"/>
                    </a:lnTo>
                    <a:lnTo>
                      <a:pt x="85" y="86"/>
                    </a:lnTo>
                    <a:lnTo>
                      <a:pt x="83" y="86"/>
                    </a:lnTo>
                    <a:lnTo>
                      <a:pt x="81" y="88"/>
                    </a:lnTo>
                    <a:lnTo>
                      <a:pt x="81" y="90"/>
                    </a:lnTo>
                    <a:lnTo>
                      <a:pt x="83" y="90"/>
                    </a:lnTo>
                    <a:lnTo>
                      <a:pt x="81" y="90"/>
                    </a:lnTo>
                    <a:lnTo>
                      <a:pt x="79" y="92"/>
                    </a:lnTo>
                    <a:lnTo>
                      <a:pt x="79" y="90"/>
                    </a:lnTo>
                    <a:lnTo>
                      <a:pt x="77" y="92"/>
                    </a:lnTo>
                    <a:lnTo>
                      <a:pt x="75" y="92"/>
                    </a:lnTo>
                    <a:lnTo>
                      <a:pt x="73" y="92"/>
                    </a:lnTo>
                    <a:lnTo>
                      <a:pt x="71" y="90"/>
                    </a:lnTo>
                    <a:lnTo>
                      <a:pt x="69" y="88"/>
                    </a:lnTo>
                    <a:lnTo>
                      <a:pt x="66" y="84"/>
                    </a:lnTo>
                    <a:lnTo>
                      <a:pt x="64" y="82"/>
                    </a:lnTo>
                    <a:lnTo>
                      <a:pt x="62" y="81"/>
                    </a:lnTo>
                    <a:lnTo>
                      <a:pt x="58" y="77"/>
                    </a:lnTo>
                    <a:lnTo>
                      <a:pt x="56" y="73"/>
                    </a:lnTo>
                    <a:lnTo>
                      <a:pt x="54" y="73"/>
                    </a:lnTo>
                    <a:lnTo>
                      <a:pt x="52" y="71"/>
                    </a:lnTo>
                    <a:lnTo>
                      <a:pt x="50" y="69"/>
                    </a:lnTo>
                    <a:lnTo>
                      <a:pt x="48" y="69"/>
                    </a:lnTo>
                    <a:lnTo>
                      <a:pt x="46" y="71"/>
                    </a:lnTo>
                    <a:lnTo>
                      <a:pt x="43" y="69"/>
                    </a:lnTo>
                    <a:lnTo>
                      <a:pt x="39" y="69"/>
                    </a:lnTo>
                    <a:lnTo>
                      <a:pt x="37" y="69"/>
                    </a:lnTo>
                    <a:lnTo>
                      <a:pt x="37" y="67"/>
                    </a:lnTo>
                    <a:lnTo>
                      <a:pt x="35" y="67"/>
                    </a:lnTo>
                    <a:lnTo>
                      <a:pt x="33" y="65"/>
                    </a:lnTo>
                    <a:lnTo>
                      <a:pt x="31" y="65"/>
                    </a:lnTo>
                    <a:lnTo>
                      <a:pt x="29" y="65"/>
                    </a:lnTo>
                    <a:lnTo>
                      <a:pt x="27" y="63"/>
                    </a:lnTo>
                    <a:lnTo>
                      <a:pt x="23" y="63"/>
                    </a:lnTo>
                    <a:lnTo>
                      <a:pt x="19" y="63"/>
                    </a:lnTo>
                    <a:lnTo>
                      <a:pt x="19" y="61"/>
                    </a:lnTo>
                    <a:lnTo>
                      <a:pt x="18" y="59"/>
                    </a:lnTo>
                    <a:lnTo>
                      <a:pt x="14" y="61"/>
                    </a:lnTo>
                    <a:lnTo>
                      <a:pt x="8" y="57"/>
                    </a:lnTo>
                    <a:lnTo>
                      <a:pt x="6" y="57"/>
                    </a:lnTo>
                    <a:lnTo>
                      <a:pt x="4" y="56"/>
                    </a:lnTo>
                    <a:lnTo>
                      <a:pt x="2" y="54"/>
                    </a:lnTo>
                    <a:lnTo>
                      <a:pt x="0" y="52"/>
                    </a:lnTo>
                    <a:lnTo>
                      <a:pt x="2" y="48"/>
                    </a:lnTo>
                    <a:lnTo>
                      <a:pt x="2" y="46"/>
                    </a:lnTo>
                    <a:lnTo>
                      <a:pt x="2" y="42"/>
                    </a:lnTo>
                    <a:lnTo>
                      <a:pt x="0" y="40"/>
                    </a:lnTo>
                    <a:lnTo>
                      <a:pt x="0" y="38"/>
                    </a:lnTo>
                    <a:lnTo>
                      <a:pt x="0" y="36"/>
                    </a:lnTo>
                    <a:lnTo>
                      <a:pt x="0" y="34"/>
                    </a:lnTo>
                    <a:lnTo>
                      <a:pt x="0" y="33"/>
                    </a:lnTo>
                    <a:lnTo>
                      <a:pt x="0" y="31"/>
                    </a:lnTo>
                    <a:lnTo>
                      <a:pt x="4" y="33"/>
                    </a:lnTo>
                    <a:lnTo>
                      <a:pt x="4" y="31"/>
                    </a:lnTo>
                    <a:lnTo>
                      <a:pt x="4" y="29"/>
                    </a:lnTo>
                    <a:lnTo>
                      <a:pt x="4" y="27"/>
                    </a:lnTo>
                    <a:lnTo>
                      <a:pt x="6" y="27"/>
                    </a:lnTo>
                    <a:lnTo>
                      <a:pt x="8" y="25"/>
                    </a:lnTo>
                    <a:lnTo>
                      <a:pt x="8" y="23"/>
                    </a:lnTo>
                    <a:lnTo>
                      <a:pt x="8" y="21"/>
                    </a:lnTo>
                    <a:lnTo>
                      <a:pt x="8" y="19"/>
                    </a:lnTo>
                    <a:lnTo>
                      <a:pt x="10" y="19"/>
                    </a:lnTo>
                    <a:lnTo>
                      <a:pt x="12" y="19"/>
                    </a:lnTo>
                    <a:lnTo>
                      <a:pt x="12" y="17"/>
                    </a:lnTo>
                    <a:lnTo>
                      <a:pt x="12" y="15"/>
                    </a:lnTo>
                    <a:lnTo>
                      <a:pt x="14" y="15"/>
                    </a:lnTo>
                    <a:lnTo>
                      <a:pt x="14" y="13"/>
                    </a:lnTo>
                    <a:lnTo>
                      <a:pt x="12" y="13"/>
                    </a:lnTo>
                    <a:lnTo>
                      <a:pt x="12" y="11"/>
                    </a:lnTo>
                    <a:lnTo>
                      <a:pt x="10" y="9"/>
                    </a:lnTo>
                    <a:lnTo>
                      <a:pt x="8" y="9"/>
                    </a:lnTo>
                    <a:lnTo>
                      <a:pt x="8" y="11"/>
                    </a:lnTo>
                    <a:lnTo>
                      <a:pt x="6" y="9"/>
                    </a:lnTo>
                    <a:lnTo>
                      <a:pt x="8" y="9"/>
                    </a:lnTo>
                    <a:lnTo>
                      <a:pt x="8" y="8"/>
                    </a:lnTo>
                    <a:lnTo>
                      <a:pt x="10" y="8"/>
                    </a:lnTo>
                    <a:lnTo>
                      <a:pt x="10" y="6"/>
                    </a:lnTo>
                    <a:lnTo>
                      <a:pt x="10" y="4"/>
                    </a:lnTo>
                    <a:lnTo>
                      <a:pt x="10" y="2"/>
                    </a:lnTo>
                    <a:lnTo>
                      <a:pt x="41" y="2"/>
                    </a:lnTo>
                    <a:lnTo>
                      <a:pt x="48" y="2"/>
                    </a:lnTo>
                    <a:lnTo>
                      <a:pt x="56" y="2"/>
                    </a:lnTo>
                    <a:lnTo>
                      <a:pt x="58" y="2"/>
                    </a:lnTo>
                    <a:lnTo>
                      <a:pt x="62" y="2"/>
                    </a:lnTo>
                    <a:lnTo>
                      <a:pt x="91" y="0"/>
                    </a:lnTo>
                    <a:lnTo>
                      <a:pt x="108" y="0"/>
                    </a:lnTo>
                    <a:lnTo>
                      <a:pt x="117" y="0"/>
                    </a:lnTo>
                    <a:close/>
                  </a:path>
                </a:pathLst>
              </a:custGeom>
              <a:solidFill>
                <a:srgbClr val="8F7651"/>
              </a:solidFill>
              <a:ln w="6350">
                <a:solidFill>
                  <a:srgbClr val="E1E1E1"/>
                </a:solidFill>
                <a:prstDash val="solid"/>
                <a:round/>
                <a:headEnd/>
                <a:tailEnd/>
              </a:ln>
            </p:spPr>
            <p:txBody>
              <a:bodyPr/>
              <a:lstStyle/>
              <a:p>
                <a:endParaRPr lang="en-US"/>
              </a:p>
            </p:txBody>
          </p:sp>
          <p:sp>
            <p:nvSpPr>
              <p:cNvPr id="38069" name="Freeform 153"/>
              <p:cNvSpPr>
                <a:spLocks/>
              </p:cNvSpPr>
              <p:nvPr/>
            </p:nvSpPr>
            <p:spPr bwMode="auto">
              <a:xfrm>
                <a:off x="1413" y="2095"/>
                <a:ext cx="134" cy="88"/>
              </a:xfrm>
              <a:custGeom>
                <a:avLst/>
                <a:gdLst>
                  <a:gd name="T0" fmla="*/ 27 w 134"/>
                  <a:gd name="T1" fmla="*/ 2 h 88"/>
                  <a:gd name="T2" fmla="*/ 35 w 134"/>
                  <a:gd name="T3" fmla="*/ 6 h 88"/>
                  <a:gd name="T4" fmla="*/ 42 w 134"/>
                  <a:gd name="T5" fmla="*/ 2 h 88"/>
                  <a:gd name="T6" fmla="*/ 48 w 134"/>
                  <a:gd name="T7" fmla="*/ 2 h 88"/>
                  <a:gd name="T8" fmla="*/ 52 w 134"/>
                  <a:gd name="T9" fmla="*/ 6 h 88"/>
                  <a:gd name="T10" fmla="*/ 60 w 134"/>
                  <a:gd name="T11" fmla="*/ 6 h 88"/>
                  <a:gd name="T12" fmla="*/ 65 w 134"/>
                  <a:gd name="T13" fmla="*/ 7 h 88"/>
                  <a:gd name="T14" fmla="*/ 69 w 134"/>
                  <a:gd name="T15" fmla="*/ 9 h 88"/>
                  <a:gd name="T16" fmla="*/ 71 w 134"/>
                  <a:gd name="T17" fmla="*/ 6 h 88"/>
                  <a:gd name="T18" fmla="*/ 79 w 134"/>
                  <a:gd name="T19" fmla="*/ 9 h 88"/>
                  <a:gd name="T20" fmla="*/ 90 w 134"/>
                  <a:gd name="T21" fmla="*/ 9 h 88"/>
                  <a:gd name="T22" fmla="*/ 96 w 134"/>
                  <a:gd name="T23" fmla="*/ 11 h 88"/>
                  <a:gd name="T24" fmla="*/ 104 w 134"/>
                  <a:gd name="T25" fmla="*/ 13 h 88"/>
                  <a:gd name="T26" fmla="*/ 111 w 134"/>
                  <a:gd name="T27" fmla="*/ 15 h 88"/>
                  <a:gd name="T28" fmla="*/ 113 w 134"/>
                  <a:gd name="T29" fmla="*/ 17 h 88"/>
                  <a:gd name="T30" fmla="*/ 117 w 134"/>
                  <a:gd name="T31" fmla="*/ 17 h 88"/>
                  <a:gd name="T32" fmla="*/ 121 w 134"/>
                  <a:gd name="T33" fmla="*/ 13 h 88"/>
                  <a:gd name="T34" fmla="*/ 127 w 134"/>
                  <a:gd name="T35" fmla="*/ 17 h 88"/>
                  <a:gd name="T36" fmla="*/ 131 w 134"/>
                  <a:gd name="T37" fmla="*/ 17 h 88"/>
                  <a:gd name="T38" fmla="*/ 134 w 134"/>
                  <a:gd name="T39" fmla="*/ 19 h 88"/>
                  <a:gd name="T40" fmla="*/ 134 w 134"/>
                  <a:gd name="T41" fmla="*/ 23 h 88"/>
                  <a:gd name="T42" fmla="*/ 132 w 134"/>
                  <a:gd name="T43" fmla="*/ 30 h 88"/>
                  <a:gd name="T44" fmla="*/ 131 w 134"/>
                  <a:gd name="T45" fmla="*/ 38 h 88"/>
                  <a:gd name="T46" fmla="*/ 121 w 134"/>
                  <a:gd name="T47" fmla="*/ 48 h 88"/>
                  <a:gd name="T48" fmla="*/ 109 w 134"/>
                  <a:gd name="T49" fmla="*/ 52 h 88"/>
                  <a:gd name="T50" fmla="*/ 102 w 134"/>
                  <a:gd name="T51" fmla="*/ 57 h 88"/>
                  <a:gd name="T52" fmla="*/ 102 w 134"/>
                  <a:gd name="T53" fmla="*/ 67 h 88"/>
                  <a:gd name="T54" fmla="*/ 100 w 134"/>
                  <a:gd name="T55" fmla="*/ 78 h 88"/>
                  <a:gd name="T56" fmla="*/ 96 w 134"/>
                  <a:gd name="T57" fmla="*/ 78 h 88"/>
                  <a:gd name="T58" fmla="*/ 90 w 134"/>
                  <a:gd name="T59" fmla="*/ 78 h 88"/>
                  <a:gd name="T60" fmla="*/ 81 w 134"/>
                  <a:gd name="T61" fmla="*/ 82 h 88"/>
                  <a:gd name="T62" fmla="*/ 77 w 134"/>
                  <a:gd name="T63" fmla="*/ 80 h 88"/>
                  <a:gd name="T64" fmla="*/ 69 w 134"/>
                  <a:gd name="T65" fmla="*/ 77 h 88"/>
                  <a:gd name="T66" fmla="*/ 65 w 134"/>
                  <a:gd name="T67" fmla="*/ 78 h 88"/>
                  <a:gd name="T68" fmla="*/ 60 w 134"/>
                  <a:gd name="T69" fmla="*/ 78 h 88"/>
                  <a:gd name="T70" fmla="*/ 52 w 134"/>
                  <a:gd name="T71" fmla="*/ 78 h 88"/>
                  <a:gd name="T72" fmla="*/ 46 w 134"/>
                  <a:gd name="T73" fmla="*/ 80 h 88"/>
                  <a:gd name="T74" fmla="*/ 38 w 134"/>
                  <a:gd name="T75" fmla="*/ 82 h 88"/>
                  <a:gd name="T76" fmla="*/ 36 w 134"/>
                  <a:gd name="T77" fmla="*/ 84 h 88"/>
                  <a:gd name="T78" fmla="*/ 29 w 134"/>
                  <a:gd name="T79" fmla="*/ 86 h 88"/>
                  <a:gd name="T80" fmla="*/ 21 w 134"/>
                  <a:gd name="T81" fmla="*/ 88 h 88"/>
                  <a:gd name="T82" fmla="*/ 15 w 134"/>
                  <a:gd name="T83" fmla="*/ 86 h 88"/>
                  <a:gd name="T84" fmla="*/ 8 w 134"/>
                  <a:gd name="T85" fmla="*/ 82 h 88"/>
                  <a:gd name="T86" fmla="*/ 10 w 134"/>
                  <a:gd name="T87" fmla="*/ 77 h 88"/>
                  <a:gd name="T88" fmla="*/ 6 w 134"/>
                  <a:gd name="T89" fmla="*/ 73 h 88"/>
                  <a:gd name="T90" fmla="*/ 4 w 134"/>
                  <a:gd name="T91" fmla="*/ 65 h 88"/>
                  <a:gd name="T92" fmla="*/ 2 w 134"/>
                  <a:gd name="T93" fmla="*/ 61 h 88"/>
                  <a:gd name="T94" fmla="*/ 2 w 134"/>
                  <a:gd name="T95" fmla="*/ 54 h 88"/>
                  <a:gd name="T96" fmla="*/ 2 w 134"/>
                  <a:gd name="T97" fmla="*/ 48 h 88"/>
                  <a:gd name="T98" fmla="*/ 2 w 134"/>
                  <a:gd name="T99" fmla="*/ 44 h 88"/>
                  <a:gd name="T100" fmla="*/ 4 w 134"/>
                  <a:gd name="T101" fmla="*/ 38 h 88"/>
                  <a:gd name="T102" fmla="*/ 10 w 134"/>
                  <a:gd name="T103" fmla="*/ 32 h 88"/>
                  <a:gd name="T104" fmla="*/ 8 w 134"/>
                  <a:gd name="T105" fmla="*/ 29 h 88"/>
                  <a:gd name="T106" fmla="*/ 10 w 134"/>
                  <a:gd name="T107" fmla="*/ 27 h 88"/>
                  <a:gd name="T108" fmla="*/ 6 w 134"/>
                  <a:gd name="T109" fmla="*/ 23 h 88"/>
                  <a:gd name="T110" fmla="*/ 8 w 134"/>
                  <a:gd name="T111" fmla="*/ 17 h 88"/>
                  <a:gd name="T112" fmla="*/ 13 w 134"/>
                  <a:gd name="T113" fmla="*/ 13 h 88"/>
                  <a:gd name="T114" fmla="*/ 19 w 134"/>
                  <a:gd name="T115" fmla="*/ 6 h 88"/>
                  <a:gd name="T116" fmla="*/ 23 w 134"/>
                  <a:gd name="T117" fmla="*/ 4 h 88"/>
                  <a:gd name="T118" fmla="*/ 25 w 134"/>
                  <a:gd name="T119" fmla="*/ 0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
                  <a:gd name="T181" fmla="*/ 0 h 88"/>
                  <a:gd name="T182" fmla="*/ 134 w 134"/>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4" h="88">
                    <a:moveTo>
                      <a:pt x="25" y="0"/>
                    </a:moveTo>
                    <a:lnTo>
                      <a:pt x="25" y="0"/>
                    </a:lnTo>
                    <a:lnTo>
                      <a:pt x="27" y="0"/>
                    </a:lnTo>
                    <a:lnTo>
                      <a:pt x="27" y="2"/>
                    </a:lnTo>
                    <a:lnTo>
                      <a:pt x="29" y="6"/>
                    </a:lnTo>
                    <a:lnTo>
                      <a:pt x="31" y="6"/>
                    </a:lnTo>
                    <a:lnTo>
                      <a:pt x="33" y="6"/>
                    </a:lnTo>
                    <a:lnTo>
                      <a:pt x="35" y="6"/>
                    </a:lnTo>
                    <a:lnTo>
                      <a:pt x="36" y="4"/>
                    </a:lnTo>
                    <a:lnTo>
                      <a:pt x="36" y="2"/>
                    </a:lnTo>
                    <a:lnTo>
                      <a:pt x="38" y="0"/>
                    </a:lnTo>
                    <a:lnTo>
                      <a:pt x="40" y="0"/>
                    </a:lnTo>
                    <a:lnTo>
                      <a:pt x="42" y="2"/>
                    </a:lnTo>
                    <a:lnTo>
                      <a:pt x="44" y="2"/>
                    </a:lnTo>
                    <a:lnTo>
                      <a:pt x="46" y="2"/>
                    </a:lnTo>
                    <a:lnTo>
                      <a:pt x="48" y="2"/>
                    </a:lnTo>
                    <a:lnTo>
                      <a:pt x="50" y="2"/>
                    </a:lnTo>
                    <a:lnTo>
                      <a:pt x="52" y="4"/>
                    </a:lnTo>
                    <a:lnTo>
                      <a:pt x="52" y="6"/>
                    </a:lnTo>
                    <a:lnTo>
                      <a:pt x="52" y="7"/>
                    </a:lnTo>
                    <a:lnTo>
                      <a:pt x="56" y="6"/>
                    </a:lnTo>
                    <a:lnTo>
                      <a:pt x="60" y="6"/>
                    </a:lnTo>
                    <a:lnTo>
                      <a:pt x="60" y="7"/>
                    </a:lnTo>
                    <a:lnTo>
                      <a:pt x="61" y="7"/>
                    </a:lnTo>
                    <a:lnTo>
                      <a:pt x="63" y="7"/>
                    </a:lnTo>
                    <a:lnTo>
                      <a:pt x="65" y="7"/>
                    </a:lnTo>
                    <a:lnTo>
                      <a:pt x="67" y="7"/>
                    </a:lnTo>
                    <a:lnTo>
                      <a:pt x="67" y="9"/>
                    </a:lnTo>
                    <a:lnTo>
                      <a:pt x="69" y="9"/>
                    </a:lnTo>
                    <a:lnTo>
                      <a:pt x="71" y="7"/>
                    </a:lnTo>
                    <a:lnTo>
                      <a:pt x="71" y="6"/>
                    </a:lnTo>
                    <a:lnTo>
                      <a:pt x="73" y="7"/>
                    </a:lnTo>
                    <a:lnTo>
                      <a:pt x="75" y="7"/>
                    </a:lnTo>
                    <a:lnTo>
                      <a:pt x="79" y="9"/>
                    </a:lnTo>
                    <a:lnTo>
                      <a:pt x="81" y="9"/>
                    </a:lnTo>
                    <a:lnTo>
                      <a:pt x="84" y="11"/>
                    </a:lnTo>
                    <a:lnTo>
                      <a:pt x="86" y="11"/>
                    </a:lnTo>
                    <a:lnTo>
                      <a:pt x="90" y="9"/>
                    </a:lnTo>
                    <a:lnTo>
                      <a:pt x="92" y="9"/>
                    </a:lnTo>
                    <a:lnTo>
                      <a:pt x="94" y="11"/>
                    </a:lnTo>
                    <a:lnTo>
                      <a:pt x="96" y="11"/>
                    </a:lnTo>
                    <a:lnTo>
                      <a:pt x="98" y="11"/>
                    </a:lnTo>
                    <a:lnTo>
                      <a:pt x="100" y="11"/>
                    </a:lnTo>
                    <a:lnTo>
                      <a:pt x="102" y="11"/>
                    </a:lnTo>
                    <a:lnTo>
                      <a:pt x="104" y="13"/>
                    </a:lnTo>
                    <a:lnTo>
                      <a:pt x="108" y="15"/>
                    </a:lnTo>
                    <a:lnTo>
                      <a:pt x="109" y="15"/>
                    </a:lnTo>
                    <a:lnTo>
                      <a:pt x="111" y="15"/>
                    </a:lnTo>
                    <a:lnTo>
                      <a:pt x="111" y="17"/>
                    </a:lnTo>
                    <a:lnTo>
                      <a:pt x="111" y="15"/>
                    </a:lnTo>
                    <a:lnTo>
                      <a:pt x="113" y="15"/>
                    </a:lnTo>
                    <a:lnTo>
                      <a:pt x="113" y="17"/>
                    </a:lnTo>
                    <a:lnTo>
                      <a:pt x="115" y="17"/>
                    </a:lnTo>
                    <a:lnTo>
                      <a:pt x="117" y="17"/>
                    </a:lnTo>
                    <a:lnTo>
                      <a:pt x="117" y="13"/>
                    </a:lnTo>
                    <a:lnTo>
                      <a:pt x="117" y="11"/>
                    </a:lnTo>
                    <a:lnTo>
                      <a:pt x="119" y="11"/>
                    </a:lnTo>
                    <a:lnTo>
                      <a:pt x="121" y="13"/>
                    </a:lnTo>
                    <a:lnTo>
                      <a:pt x="123" y="13"/>
                    </a:lnTo>
                    <a:lnTo>
                      <a:pt x="123" y="15"/>
                    </a:lnTo>
                    <a:lnTo>
                      <a:pt x="125" y="15"/>
                    </a:lnTo>
                    <a:lnTo>
                      <a:pt x="127" y="17"/>
                    </a:lnTo>
                    <a:lnTo>
                      <a:pt x="127" y="19"/>
                    </a:lnTo>
                    <a:lnTo>
                      <a:pt x="129" y="19"/>
                    </a:lnTo>
                    <a:lnTo>
                      <a:pt x="129" y="17"/>
                    </a:lnTo>
                    <a:lnTo>
                      <a:pt x="131" y="17"/>
                    </a:lnTo>
                    <a:lnTo>
                      <a:pt x="132" y="17"/>
                    </a:lnTo>
                    <a:lnTo>
                      <a:pt x="132" y="15"/>
                    </a:lnTo>
                    <a:lnTo>
                      <a:pt x="134" y="15"/>
                    </a:lnTo>
                    <a:lnTo>
                      <a:pt x="134" y="19"/>
                    </a:lnTo>
                    <a:lnTo>
                      <a:pt x="134" y="21"/>
                    </a:lnTo>
                    <a:lnTo>
                      <a:pt x="134" y="23"/>
                    </a:lnTo>
                    <a:lnTo>
                      <a:pt x="134" y="25"/>
                    </a:lnTo>
                    <a:lnTo>
                      <a:pt x="132" y="30"/>
                    </a:lnTo>
                    <a:lnTo>
                      <a:pt x="131" y="34"/>
                    </a:lnTo>
                    <a:lnTo>
                      <a:pt x="131" y="36"/>
                    </a:lnTo>
                    <a:lnTo>
                      <a:pt x="131" y="38"/>
                    </a:lnTo>
                    <a:lnTo>
                      <a:pt x="129" y="38"/>
                    </a:lnTo>
                    <a:lnTo>
                      <a:pt x="125" y="44"/>
                    </a:lnTo>
                    <a:lnTo>
                      <a:pt x="123" y="46"/>
                    </a:lnTo>
                    <a:lnTo>
                      <a:pt x="123" y="48"/>
                    </a:lnTo>
                    <a:lnTo>
                      <a:pt x="121" y="48"/>
                    </a:lnTo>
                    <a:lnTo>
                      <a:pt x="117" y="50"/>
                    </a:lnTo>
                    <a:lnTo>
                      <a:pt x="115" y="50"/>
                    </a:lnTo>
                    <a:lnTo>
                      <a:pt x="113" y="50"/>
                    </a:lnTo>
                    <a:lnTo>
                      <a:pt x="111" y="50"/>
                    </a:lnTo>
                    <a:lnTo>
                      <a:pt x="109" y="52"/>
                    </a:lnTo>
                    <a:lnTo>
                      <a:pt x="108" y="54"/>
                    </a:lnTo>
                    <a:lnTo>
                      <a:pt x="106" y="54"/>
                    </a:lnTo>
                    <a:lnTo>
                      <a:pt x="104" y="54"/>
                    </a:lnTo>
                    <a:lnTo>
                      <a:pt x="102" y="57"/>
                    </a:lnTo>
                    <a:lnTo>
                      <a:pt x="102" y="59"/>
                    </a:lnTo>
                    <a:lnTo>
                      <a:pt x="100" y="59"/>
                    </a:lnTo>
                    <a:lnTo>
                      <a:pt x="100" y="63"/>
                    </a:lnTo>
                    <a:lnTo>
                      <a:pt x="102" y="65"/>
                    </a:lnTo>
                    <a:lnTo>
                      <a:pt x="102" y="67"/>
                    </a:lnTo>
                    <a:lnTo>
                      <a:pt x="104" y="69"/>
                    </a:lnTo>
                    <a:lnTo>
                      <a:pt x="104" y="71"/>
                    </a:lnTo>
                    <a:lnTo>
                      <a:pt x="100" y="78"/>
                    </a:lnTo>
                    <a:lnTo>
                      <a:pt x="98" y="78"/>
                    </a:lnTo>
                    <a:lnTo>
                      <a:pt x="96" y="80"/>
                    </a:lnTo>
                    <a:lnTo>
                      <a:pt x="96" y="78"/>
                    </a:lnTo>
                    <a:lnTo>
                      <a:pt x="94" y="78"/>
                    </a:lnTo>
                    <a:lnTo>
                      <a:pt x="92" y="78"/>
                    </a:lnTo>
                    <a:lnTo>
                      <a:pt x="90" y="78"/>
                    </a:lnTo>
                    <a:lnTo>
                      <a:pt x="88" y="82"/>
                    </a:lnTo>
                    <a:lnTo>
                      <a:pt x="84" y="82"/>
                    </a:lnTo>
                    <a:lnTo>
                      <a:pt x="83" y="82"/>
                    </a:lnTo>
                    <a:lnTo>
                      <a:pt x="81" y="82"/>
                    </a:lnTo>
                    <a:lnTo>
                      <a:pt x="81" y="80"/>
                    </a:lnTo>
                    <a:lnTo>
                      <a:pt x="79" y="80"/>
                    </a:lnTo>
                    <a:lnTo>
                      <a:pt x="77" y="80"/>
                    </a:lnTo>
                    <a:lnTo>
                      <a:pt x="75" y="80"/>
                    </a:lnTo>
                    <a:lnTo>
                      <a:pt x="73" y="78"/>
                    </a:lnTo>
                    <a:lnTo>
                      <a:pt x="71" y="77"/>
                    </a:lnTo>
                    <a:lnTo>
                      <a:pt x="69" y="77"/>
                    </a:lnTo>
                    <a:lnTo>
                      <a:pt x="67" y="78"/>
                    </a:lnTo>
                    <a:lnTo>
                      <a:pt x="65" y="78"/>
                    </a:lnTo>
                    <a:lnTo>
                      <a:pt x="65" y="77"/>
                    </a:lnTo>
                    <a:lnTo>
                      <a:pt x="63" y="78"/>
                    </a:lnTo>
                    <a:lnTo>
                      <a:pt x="61" y="78"/>
                    </a:lnTo>
                    <a:lnTo>
                      <a:pt x="60" y="78"/>
                    </a:lnTo>
                    <a:lnTo>
                      <a:pt x="60" y="77"/>
                    </a:lnTo>
                    <a:lnTo>
                      <a:pt x="56" y="77"/>
                    </a:lnTo>
                    <a:lnTo>
                      <a:pt x="54" y="77"/>
                    </a:lnTo>
                    <a:lnTo>
                      <a:pt x="54" y="78"/>
                    </a:lnTo>
                    <a:lnTo>
                      <a:pt x="52" y="78"/>
                    </a:lnTo>
                    <a:lnTo>
                      <a:pt x="50" y="78"/>
                    </a:lnTo>
                    <a:lnTo>
                      <a:pt x="48" y="80"/>
                    </a:lnTo>
                    <a:lnTo>
                      <a:pt x="46" y="80"/>
                    </a:lnTo>
                    <a:lnTo>
                      <a:pt x="44" y="82"/>
                    </a:lnTo>
                    <a:lnTo>
                      <a:pt x="42" y="82"/>
                    </a:lnTo>
                    <a:lnTo>
                      <a:pt x="40" y="84"/>
                    </a:lnTo>
                    <a:lnTo>
                      <a:pt x="38" y="82"/>
                    </a:lnTo>
                    <a:lnTo>
                      <a:pt x="36" y="84"/>
                    </a:lnTo>
                    <a:lnTo>
                      <a:pt x="33" y="84"/>
                    </a:lnTo>
                    <a:lnTo>
                      <a:pt x="31" y="84"/>
                    </a:lnTo>
                    <a:lnTo>
                      <a:pt x="29" y="86"/>
                    </a:lnTo>
                    <a:lnTo>
                      <a:pt x="25" y="88"/>
                    </a:lnTo>
                    <a:lnTo>
                      <a:pt x="23" y="88"/>
                    </a:lnTo>
                    <a:lnTo>
                      <a:pt x="21" y="88"/>
                    </a:lnTo>
                    <a:lnTo>
                      <a:pt x="19" y="88"/>
                    </a:lnTo>
                    <a:lnTo>
                      <a:pt x="15" y="86"/>
                    </a:lnTo>
                    <a:lnTo>
                      <a:pt x="13" y="84"/>
                    </a:lnTo>
                    <a:lnTo>
                      <a:pt x="10" y="82"/>
                    </a:lnTo>
                    <a:lnTo>
                      <a:pt x="8" y="82"/>
                    </a:lnTo>
                    <a:lnTo>
                      <a:pt x="8" y="80"/>
                    </a:lnTo>
                    <a:lnTo>
                      <a:pt x="8" y="78"/>
                    </a:lnTo>
                    <a:lnTo>
                      <a:pt x="10" y="77"/>
                    </a:lnTo>
                    <a:lnTo>
                      <a:pt x="10" y="75"/>
                    </a:lnTo>
                    <a:lnTo>
                      <a:pt x="8" y="75"/>
                    </a:lnTo>
                    <a:lnTo>
                      <a:pt x="6" y="75"/>
                    </a:lnTo>
                    <a:lnTo>
                      <a:pt x="6" y="73"/>
                    </a:lnTo>
                    <a:lnTo>
                      <a:pt x="6" y="71"/>
                    </a:lnTo>
                    <a:lnTo>
                      <a:pt x="8" y="67"/>
                    </a:lnTo>
                    <a:lnTo>
                      <a:pt x="6" y="67"/>
                    </a:lnTo>
                    <a:lnTo>
                      <a:pt x="4" y="65"/>
                    </a:lnTo>
                    <a:lnTo>
                      <a:pt x="4" y="63"/>
                    </a:lnTo>
                    <a:lnTo>
                      <a:pt x="2" y="63"/>
                    </a:lnTo>
                    <a:lnTo>
                      <a:pt x="2" y="61"/>
                    </a:lnTo>
                    <a:lnTo>
                      <a:pt x="4" y="59"/>
                    </a:lnTo>
                    <a:lnTo>
                      <a:pt x="4" y="57"/>
                    </a:lnTo>
                    <a:lnTo>
                      <a:pt x="2" y="55"/>
                    </a:lnTo>
                    <a:lnTo>
                      <a:pt x="2" y="54"/>
                    </a:lnTo>
                    <a:lnTo>
                      <a:pt x="0" y="54"/>
                    </a:lnTo>
                    <a:lnTo>
                      <a:pt x="0" y="52"/>
                    </a:lnTo>
                    <a:lnTo>
                      <a:pt x="2" y="50"/>
                    </a:lnTo>
                    <a:lnTo>
                      <a:pt x="2" y="48"/>
                    </a:lnTo>
                    <a:lnTo>
                      <a:pt x="2" y="46"/>
                    </a:lnTo>
                    <a:lnTo>
                      <a:pt x="2" y="44"/>
                    </a:lnTo>
                    <a:lnTo>
                      <a:pt x="0" y="40"/>
                    </a:lnTo>
                    <a:lnTo>
                      <a:pt x="4" y="38"/>
                    </a:lnTo>
                    <a:lnTo>
                      <a:pt x="6" y="38"/>
                    </a:lnTo>
                    <a:lnTo>
                      <a:pt x="6" y="36"/>
                    </a:lnTo>
                    <a:lnTo>
                      <a:pt x="8" y="34"/>
                    </a:lnTo>
                    <a:lnTo>
                      <a:pt x="10" y="32"/>
                    </a:lnTo>
                    <a:lnTo>
                      <a:pt x="10" y="30"/>
                    </a:lnTo>
                    <a:lnTo>
                      <a:pt x="10" y="29"/>
                    </a:lnTo>
                    <a:lnTo>
                      <a:pt x="8" y="29"/>
                    </a:lnTo>
                    <a:lnTo>
                      <a:pt x="10" y="27"/>
                    </a:lnTo>
                    <a:lnTo>
                      <a:pt x="8" y="23"/>
                    </a:lnTo>
                    <a:lnTo>
                      <a:pt x="6" y="23"/>
                    </a:lnTo>
                    <a:lnTo>
                      <a:pt x="6" y="21"/>
                    </a:lnTo>
                    <a:lnTo>
                      <a:pt x="6" y="19"/>
                    </a:lnTo>
                    <a:lnTo>
                      <a:pt x="8" y="19"/>
                    </a:lnTo>
                    <a:lnTo>
                      <a:pt x="8" y="17"/>
                    </a:lnTo>
                    <a:lnTo>
                      <a:pt x="10" y="17"/>
                    </a:lnTo>
                    <a:lnTo>
                      <a:pt x="12" y="15"/>
                    </a:lnTo>
                    <a:lnTo>
                      <a:pt x="13" y="13"/>
                    </a:lnTo>
                    <a:lnTo>
                      <a:pt x="13" y="11"/>
                    </a:lnTo>
                    <a:lnTo>
                      <a:pt x="15" y="9"/>
                    </a:lnTo>
                    <a:lnTo>
                      <a:pt x="17" y="7"/>
                    </a:lnTo>
                    <a:lnTo>
                      <a:pt x="19" y="6"/>
                    </a:lnTo>
                    <a:lnTo>
                      <a:pt x="21" y="6"/>
                    </a:lnTo>
                    <a:lnTo>
                      <a:pt x="21" y="4"/>
                    </a:lnTo>
                    <a:lnTo>
                      <a:pt x="23" y="4"/>
                    </a:lnTo>
                    <a:lnTo>
                      <a:pt x="25" y="2"/>
                    </a:lnTo>
                    <a:lnTo>
                      <a:pt x="25" y="0"/>
                    </a:lnTo>
                    <a:close/>
                  </a:path>
                </a:pathLst>
              </a:custGeom>
              <a:solidFill>
                <a:srgbClr val="664830"/>
              </a:solidFill>
              <a:ln w="6350">
                <a:solidFill>
                  <a:srgbClr val="E1E1E1"/>
                </a:solidFill>
                <a:prstDash val="solid"/>
                <a:round/>
                <a:headEnd/>
                <a:tailEnd/>
              </a:ln>
            </p:spPr>
            <p:txBody>
              <a:bodyPr/>
              <a:lstStyle/>
              <a:p>
                <a:endParaRPr lang="en-US"/>
              </a:p>
            </p:txBody>
          </p:sp>
          <p:sp>
            <p:nvSpPr>
              <p:cNvPr id="38070" name="Freeform 154"/>
              <p:cNvSpPr>
                <a:spLocks/>
              </p:cNvSpPr>
              <p:nvPr/>
            </p:nvSpPr>
            <p:spPr bwMode="auto">
              <a:xfrm>
                <a:off x="2951" y="1743"/>
                <a:ext cx="102" cy="189"/>
              </a:xfrm>
              <a:custGeom>
                <a:avLst/>
                <a:gdLst>
                  <a:gd name="T0" fmla="*/ 102 w 102"/>
                  <a:gd name="T1" fmla="*/ 0 h 189"/>
                  <a:gd name="T2" fmla="*/ 102 w 102"/>
                  <a:gd name="T3" fmla="*/ 2 h 189"/>
                  <a:gd name="T4" fmla="*/ 102 w 102"/>
                  <a:gd name="T5" fmla="*/ 4 h 189"/>
                  <a:gd name="T6" fmla="*/ 100 w 102"/>
                  <a:gd name="T7" fmla="*/ 4 h 189"/>
                  <a:gd name="T8" fmla="*/ 98 w 102"/>
                  <a:gd name="T9" fmla="*/ 6 h 189"/>
                  <a:gd name="T10" fmla="*/ 100 w 102"/>
                  <a:gd name="T11" fmla="*/ 6 h 189"/>
                  <a:gd name="T12" fmla="*/ 98 w 102"/>
                  <a:gd name="T13" fmla="*/ 8 h 189"/>
                  <a:gd name="T14" fmla="*/ 94 w 102"/>
                  <a:gd name="T15" fmla="*/ 10 h 189"/>
                  <a:gd name="T16" fmla="*/ 92 w 102"/>
                  <a:gd name="T17" fmla="*/ 10 h 189"/>
                  <a:gd name="T18" fmla="*/ 90 w 102"/>
                  <a:gd name="T19" fmla="*/ 10 h 189"/>
                  <a:gd name="T20" fmla="*/ 90 w 102"/>
                  <a:gd name="T21" fmla="*/ 14 h 189"/>
                  <a:gd name="T22" fmla="*/ 88 w 102"/>
                  <a:gd name="T23" fmla="*/ 16 h 189"/>
                  <a:gd name="T24" fmla="*/ 88 w 102"/>
                  <a:gd name="T25" fmla="*/ 20 h 189"/>
                  <a:gd name="T26" fmla="*/ 86 w 102"/>
                  <a:gd name="T27" fmla="*/ 33 h 189"/>
                  <a:gd name="T28" fmla="*/ 86 w 102"/>
                  <a:gd name="T29" fmla="*/ 56 h 189"/>
                  <a:gd name="T30" fmla="*/ 86 w 102"/>
                  <a:gd name="T31" fmla="*/ 58 h 189"/>
                  <a:gd name="T32" fmla="*/ 86 w 102"/>
                  <a:gd name="T33" fmla="*/ 83 h 189"/>
                  <a:gd name="T34" fmla="*/ 86 w 102"/>
                  <a:gd name="T35" fmla="*/ 94 h 189"/>
                  <a:gd name="T36" fmla="*/ 86 w 102"/>
                  <a:gd name="T37" fmla="*/ 110 h 189"/>
                  <a:gd name="T38" fmla="*/ 88 w 102"/>
                  <a:gd name="T39" fmla="*/ 129 h 189"/>
                  <a:gd name="T40" fmla="*/ 90 w 102"/>
                  <a:gd name="T41" fmla="*/ 133 h 189"/>
                  <a:gd name="T42" fmla="*/ 84 w 102"/>
                  <a:gd name="T43" fmla="*/ 150 h 189"/>
                  <a:gd name="T44" fmla="*/ 77 w 102"/>
                  <a:gd name="T45" fmla="*/ 167 h 189"/>
                  <a:gd name="T46" fmla="*/ 77 w 102"/>
                  <a:gd name="T47" fmla="*/ 175 h 189"/>
                  <a:gd name="T48" fmla="*/ 77 w 102"/>
                  <a:gd name="T49" fmla="*/ 189 h 189"/>
                  <a:gd name="T50" fmla="*/ 73 w 102"/>
                  <a:gd name="T51" fmla="*/ 187 h 189"/>
                  <a:gd name="T52" fmla="*/ 57 w 102"/>
                  <a:gd name="T53" fmla="*/ 179 h 189"/>
                  <a:gd name="T54" fmla="*/ 54 w 102"/>
                  <a:gd name="T55" fmla="*/ 177 h 189"/>
                  <a:gd name="T56" fmla="*/ 40 w 102"/>
                  <a:gd name="T57" fmla="*/ 171 h 189"/>
                  <a:gd name="T58" fmla="*/ 36 w 102"/>
                  <a:gd name="T59" fmla="*/ 169 h 189"/>
                  <a:gd name="T60" fmla="*/ 34 w 102"/>
                  <a:gd name="T61" fmla="*/ 169 h 189"/>
                  <a:gd name="T62" fmla="*/ 25 w 102"/>
                  <a:gd name="T63" fmla="*/ 169 h 189"/>
                  <a:gd name="T64" fmla="*/ 19 w 102"/>
                  <a:gd name="T65" fmla="*/ 169 h 189"/>
                  <a:gd name="T66" fmla="*/ 11 w 102"/>
                  <a:gd name="T67" fmla="*/ 169 h 189"/>
                  <a:gd name="T68" fmla="*/ 9 w 102"/>
                  <a:gd name="T69" fmla="*/ 169 h 189"/>
                  <a:gd name="T70" fmla="*/ 7 w 102"/>
                  <a:gd name="T71" fmla="*/ 169 h 189"/>
                  <a:gd name="T72" fmla="*/ 7 w 102"/>
                  <a:gd name="T73" fmla="*/ 171 h 189"/>
                  <a:gd name="T74" fmla="*/ 6 w 102"/>
                  <a:gd name="T75" fmla="*/ 169 h 189"/>
                  <a:gd name="T76" fmla="*/ 4 w 102"/>
                  <a:gd name="T77" fmla="*/ 166 h 189"/>
                  <a:gd name="T78" fmla="*/ 4 w 102"/>
                  <a:gd name="T79" fmla="*/ 166 h 189"/>
                  <a:gd name="T80" fmla="*/ 2 w 102"/>
                  <a:gd name="T81" fmla="*/ 166 h 189"/>
                  <a:gd name="T82" fmla="*/ 2 w 102"/>
                  <a:gd name="T83" fmla="*/ 164 h 189"/>
                  <a:gd name="T84" fmla="*/ 2 w 102"/>
                  <a:gd name="T85" fmla="*/ 162 h 189"/>
                  <a:gd name="T86" fmla="*/ 2 w 102"/>
                  <a:gd name="T87" fmla="*/ 144 h 189"/>
                  <a:gd name="T88" fmla="*/ 2 w 102"/>
                  <a:gd name="T89" fmla="*/ 131 h 189"/>
                  <a:gd name="T90" fmla="*/ 2 w 102"/>
                  <a:gd name="T91" fmla="*/ 125 h 189"/>
                  <a:gd name="T92" fmla="*/ 2 w 102"/>
                  <a:gd name="T93" fmla="*/ 116 h 189"/>
                  <a:gd name="T94" fmla="*/ 2 w 102"/>
                  <a:gd name="T95" fmla="*/ 106 h 189"/>
                  <a:gd name="T96" fmla="*/ 2 w 102"/>
                  <a:gd name="T97" fmla="*/ 89 h 189"/>
                  <a:gd name="T98" fmla="*/ 2 w 102"/>
                  <a:gd name="T99" fmla="*/ 75 h 189"/>
                  <a:gd name="T100" fmla="*/ 2 w 102"/>
                  <a:gd name="T101" fmla="*/ 70 h 189"/>
                  <a:gd name="T102" fmla="*/ 4 w 102"/>
                  <a:gd name="T103" fmla="*/ 41 h 189"/>
                  <a:gd name="T104" fmla="*/ 4 w 102"/>
                  <a:gd name="T105" fmla="*/ 31 h 189"/>
                  <a:gd name="T106" fmla="*/ 4 w 102"/>
                  <a:gd name="T107" fmla="*/ 0 h 189"/>
                  <a:gd name="T108" fmla="*/ 13 w 102"/>
                  <a:gd name="T109" fmla="*/ 0 h 189"/>
                  <a:gd name="T110" fmla="*/ 42 w 102"/>
                  <a:gd name="T111" fmla="*/ 0 h 189"/>
                  <a:gd name="T112" fmla="*/ 44 w 102"/>
                  <a:gd name="T113" fmla="*/ 0 h 189"/>
                  <a:gd name="T114" fmla="*/ 61 w 102"/>
                  <a:gd name="T115" fmla="*/ 0 h 189"/>
                  <a:gd name="T116" fmla="*/ 79 w 102"/>
                  <a:gd name="T117" fmla="*/ 0 h 189"/>
                  <a:gd name="T118" fmla="*/ 86 w 102"/>
                  <a:gd name="T119" fmla="*/ 0 h 189"/>
                  <a:gd name="T120" fmla="*/ 98 w 102"/>
                  <a:gd name="T121" fmla="*/ 0 h 1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189"/>
                  <a:gd name="T185" fmla="*/ 102 w 102"/>
                  <a:gd name="T186" fmla="*/ 189 h 1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189">
                    <a:moveTo>
                      <a:pt x="98" y="0"/>
                    </a:moveTo>
                    <a:lnTo>
                      <a:pt x="102" y="0"/>
                    </a:lnTo>
                    <a:lnTo>
                      <a:pt x="102" y="2"/>
                    </a:lnTo>
                    <a:lnTo>
                      <a:pt x="102" y="4"/>
                    </a:lnTo>
                    <a:lnTo>
                      <a:pt x="100" y="4"/>
                    </a:lnTo>
                    <a:lnTo>
                      <a:pt x="98" y="4"/>
                    </a:lnTo>
                    <a:lnTo>
                      <a:pt x="98" y="6"/>
                    </a:lnTo>
                    <a:lnTo>
                      <a:pt x="100" y="6"/>
                    </a:lnTo>
                    <a:lnTo>
                      <a:pt x="100" y="8"/>
                    </a:lnTo>
                    <a:lnTo>
                      <a:pt x="98" y="8"/>
                    </a:lnTo>
                    <a:lnTo>
                      <a:pt x="96" y="8"/>
                    </a:lnTo>
                    <a:lnTo>
                      <a:pt x="94" y="10"/>
                    </a:lnTo>
                    <a:lnTo>
                      <a:pt x="92" y="10"/>
                    </a:lnTo>
                    <a:lnTo>
                      <a:pt x="90" y="10"/>
                    </a:lnTo>
                    <a:lnTo>
                      <a:pt x="90" y="12"/>
                    </a:lnTo>
                    <a:lnTo>
                      <a:pt x="90" y="14"/>
                    </a:lnTo>
                    <a:lnTo>
                      <a:pt x="88" y="16"/>
                    </a:lnTo>
                    <a:lnTo>
                      <a:pt x="88" y="18"/>
                    </a:lnTo>
                    <a:lnTo>
                      <a:pt x="88" y="20"/>
                    </a:lnTo>
                    <a:lnTo>
                      <a:pt x="86" y="27"/>
                    </a:lnTo>
                    <a:lnTo>
                      <a:pt x="86" y="33"/>
                    </a:lnTo>
                    <a:lnTo>
                      <a:pt x="86" y="41"/>
                    </a:lnTo>
                    <a:lnTo>
                      <a:pt x="86" y="56"/>
                    </a:lnTo>
                    <a:lnTo>
                      <a:pt x="86" y="58"/>
                    </a:lnTo>
                    <a:lnTo>
                      <a:pt x="86" y="70"/>
                    </a:lnTo>
                    <a:lnTo>
                      <a:pt x="86" y="83"/>
                    </a:lnTo>
                    <a:lnTo>
                      <a:pt x="86" y="85"/>
                    </a:lnTo>
                    <a:lnTo>
                      <a:pt x="86" y="94"/>
                    </a:lnTo>
                    <a:lnTo>
                      <a:pt x="86" y="100"/>
                    </a:lnTo>
                    <a:lnTo>
                      <a:pt x="86" y="110"/>
                    </a:lnTo>
                    <a:lnTo>
                      <a:pt x="88" y="127"/>
                    </a:lnTo>
                    <a:lnTo>
                      <a:pt x="88" y="129"/>
                    </a:lnTo>
                    <a:lnTo>
                      <a:pt x="90" y="133"/>
                    </a:lnTo>
                    <a:lnTo>
                      <a:pt x="84" y="150"/>
                    </a:lnTo>
                    <a:lnTo>
                      <a:pt x="77" y="166"/>
                    </a:lnTo>
                    <a:lnTo>
                      <a:pt x="77" y="167"/>
                    </a:lnTo>
                    <a:lnTo>
                      <a:pt x="77" y="175"/>
                    </a:lnTo>
                    <a:lnTo>
                      <a:pt x="77" y="185"/>
                    </a:lnTo>
                    <a:lnTo>
                      <a:pt x="77" y="189"/>
                    </a:lnTo>
                    <a:lnTo>
                      <a:pt x="75" y="187"/>
                    </a:lnTo>
                    <a:lnTo>
                      <a:pt x="73" y="187"/>
                    </a:lnTo>
                    <a:lnTo>
                      <a:pt x="59" y="181"/>
                    </a:lnTo>
                    <a:lnTo>
                      <a:pt x="57" y="179"/>
                    </a:lnTo>
                    <a:lnTo>
                      <a:pt x="55" y="179"/>
                    </a:lnTo>
                    <a:lnTo>
                      <a:pt x="54" y="177"/>
                    </a:lnTo>
                    <a:lnTo>
                      <a:pt x="52" y="177"/>
                    </a:lnTo>
                    <a:lnTo>
                      <a:pt x="40" y="171"/>
                    </a:lnTo>
                    <a:lnTo>
                      <a:pt x="36" y="169"/>
                    </a:lnTo>
                    <a:lnTo>
                      <a:pt x="34" y="169"/>
                    </a:lnTo>
                    <a:lnTo>
                      <a:pt x="31" y="169"/>
                    </a:lnTo>
                    <a:lnTo>
                      <a:pt x="25" y="169"/>
                    </a:lnTo>
                    <a:lnTo>
                      <a:pt x="19" y="169"/>
                    </a:lnTo>
                    <a:lnTo>
                      <a:pt x="17" y="169"/>
                    </a:lnTo>
                    <a:lnTo>
                      <a:pt x="11" y="169"/>
                    </a:lnTo>
                    <a:lnTo>
                      <a:pt x="9" y="169"/>
                    </a:lnTo>
                    <a:lnTo>
                      <a:pt x="7" y="169"/>
                    </a:lnTo>
                    <a:lnTo>
                      <a:pt x="7" y="171"/>
                    </a:lnTo>
                    <a:lnTo>
                      <a:pt x="6" y="169"/>
                    </a:lnTo>
                    <a:lnTo>
                      <a:pt x="6" y="167"/>
                    </a:lnTo>
                    <a:lnTo>
                      <a:pt x="4" y="166"/>
                    </a:lnTo>
                    <a:lnTo>
                      <a:pt x="2" y="166"/>
                    </a:lnTo>
                    <a:lnTo>
                      <a:pt x="0" y="164"/>
                    </a:lnTo>
                    <a:lnTo>
                      <a:pt x="2" y="164"/>
                    </a:lnTo>
                    <a:lnTo>
                      <a:pt x="2" y="162"/>
                    </a:lnTo>
                    <a:lnTo>
                      <a:pt x="2" y="156"/>
                    </a:lnTo>
                    <a:lnTo>
                      <a:pt x="2" y="144"/>
                    </a:lnTo>
                    <a:lnTo>
                      <a:pt x="2" y="133"/>
                    </a:lnTo>
                    <a:lnTo>
                      <a:pt x="2" y="131"/>
                    </a:lnTo>
                    <a:lnTo>
                      <a:pt x="2" y="129"/>
                    </a:lnTo>
                    <a:lnTo>
                      <a:pt x="2" y="125"/>
                    </a:lnTo>
                    <a:lnTo>
                      <a:pt x="2" y="119"/>
                    </a:lnTo>
                    <a:lnTo>
                      <a:pt x="2" y="116"/>
                    </a:lnTo>
                    <a:lnTo>
                      <a:pt x="2" y="112"/>
                    </a:lnTo>
                    <a:lnTo>
                      <a:pt x="2" y="106"/>
                    </a:lnTo>
                    <a:lnTo>
                      <a:pt x="2" y="91"/>
                    </a:lnTo>
                    <a:lnTo>
                      <a:pt x="2" y="89"/>
                    </a:lnTo>
                    <a:lnTo>
                      <a:pt x="2" y="85"/>
                    </a:lnTo>
                    <a:lnTo>
                      <a:pt x="2" y="75"/>
                    </a:lnTo>
                    <a:lnTo>
                      <a:pt x="2" y="73"/>
                    </a:lnTo>
                    <a:lnTo>
                      <a:pt x="2" y="70"/>
                    </a:lnTo>
                    <a:lnTo>
                      <a:pt x="4" y="41"/>
                    </a:lnTo>
                    <a:lnTo>
                      <a:pt x="4" y="37"/>
                    </a:lnTo>
                    <a:lnTo>
                      <a:pt x="4" y="31"/>
                    </a:lnTo>
                    <a:lnTo>
                      <a:pt x="4" y="8"/>
                    </a:lnTo>
                    <a:lnTo>
                      <a:pt x="4" y="0"/>
                    </a:lnTo>
                    <a:lnTo>
                      <a:pt x="11" y="0"/>
                    </a:lnTo>
                    <a:lnTo>
                      <a:pt x="13" y="0"/>
                    </a:lnTo>
                    <a:lnTo>
                      <a:pt x="40" y="0"/>
                    </a:lnTo>
                    <a:lnTo>
                      <a:pt x="42" y="0"/>
                    </a:lnTo>
                    <a:lnTo>
                      <a:pt x="44" y="0"/>
                    </a:lnTo>
                    <a:lnTo>
                      <a:pt x="59" y="0"/>
                    </a:lnTo>
                    <a:lnTo>
                      <a:pt x="61" y="0"/>
                    </a:lnTo>
                    <a:lnTo>
                      <a:pt x="79" y="0"/>
                    </a:lnTo>
                    <a:lnTo>
                      <a:pt x="80" y="0"/>
                    </a:lnTo>
                    <a:lnTo>
                      <a:pt x="86" y="0"/>
                    </a:lnTo>
                    <a:lnTo>
                      <a:pt x="98" y="0"/>
                    </a:lnTo>
                    <a:close/>
                  </a:path>
                </a:pathLst>
              </a:custGeom>
              <a:solidFill>
                <a:srgbClr val="BDAD7B"/>
              </a:solidFill>
              <a:ln w="6350">
                <a:solidFill>
                  <a:srgbClr val="E1E1E1"/>
                </a:solidFill>
                <a:prstDash val="solid"/>
                <a:round/>
                <a:headEnd/>
                <a:tailEnd/>
              </a:ln>
            </p:spPr>
            <p:txBody>
              <a:bodyPr/>
              <a:lstStyle/>
              <a:p>
                <a:endParaRPr lang="en-US"/>
              </a:p>
            </p:txBody>
          </p:sp>
          <p:sp>
            <p:nvSpPr>
              <p:cNvPr id="38071" name="Freeform 155"/>
              <p:cNvSpPr>
                <a:spLocks/>
              </p:cNvSpPr>
              <p:nvPr/>
            </p:nvSpPr>
            <p:spPr bwMode="auto">
              <a:xfrm>
                <a:off x="3241" y="2062"/>
                <a:ext cx="101" cy="110"/>
              </a:xfrm>
              <a:custGeom>
                <a:avLst/>
                <a:gdLst>
                  <a:gd name="T0" fmla="*/ 40 w 101"/>
                  <a:gd name="T1" fmla="*/ 6 h 110"/>
                  <a:gd name="T2" fmla="*/ 44 w 101"/>
                  <a:gd name="T3" fmla="*/ 10 h 110"/>
                  <a:gd name="T4" fmla="*/ 53 w 101"/>
                  <a:gd name="T5" fmla="*/ 21 h 110"/>
                  <a:gd name="T6" fmla="*/ 59 w 101"/>
                  <a:gd name="T7" fmla="*/ 25 h 110"/>
                  <a:gd name="T8" fmla="*/ 61 w 101"/>
                  <a:gd name="T9" fmla="*/ 29 h 110"/>
                  <a:gd name="T10" fmla="*/ 67 w 101"/>
                  <a:gd name="T11" fmla="*/ 31 h 110"/>
                  <a:gd name="T12" fmla="*/ 73 w 101"/>
                  <a:gd name="T13" fmla="*/ 35 h 110"/>
                  <a:gd name="T14" fmla="*/ 75 w 101"/>
                  <a:gd name="T15" fmla="*/ 39 h 110"/>
                  <a:gd name="T16" fmla="*/ 78 w 101"/>
                  <a:gd name="T17" fmla="*/ 42 h 110"/>
                  <a:gd name="T18" fmla="*/ 82 w 101"/>
                  <a:gd name="T19" fmla="*/ 42 h 110"/>
                  <a:gd name="T20" fmla="*/ 88 w 101"/>
                  <a:gd name="T21" fmla="*/ 42 h 110"/>
                  <a:gd name="T22" fmla="*/ 88 w 101"/>
                  <a:gd name="T23" fmla="*/ 46 h 110"/>
                  <a:gd name="T24" fmla="*/ 92 w 101"/>
                  <a:gd name="T25" fmla="*/ 48 h 110"/>
                  <a:gd name="T26" fmla="*/ 94 w 101"/>
                  <a:gd name="T27" fmla="*/ 46 h 110"/>
                  <a:gd name="T28" fmla="*/ 92 w 101"/>
                  <a:gd name="T29" fmla="*/ 50 h 110"/>
                  <a:gd name="T30" fmla="*/ 92 w 101"/>
                  <a:gd name="T31" fmla="*/ 52 h 110"/>
                  <a:gd name="T32" fmla="*/ 92 w 101"/>
                  <a:gd name="T33" fmla="*/ 54 h 110"/>
                  <a:gd name="T34" fmla="*/ 94 w 101"/>
                  <a:gd name="T35" fmla="*/ 56 h 110"/>
                  <a:gd name="T36" fmla="*/ 94 w 101"/>
                  <a:gd name="T37" fmla="*/ 60 h 110"/>
                  <a:gd name="T38" fmla="*/ 98 w 101"/>
                  <a:gd name="T39" fmla="*/ 65 h 110"/>
                  <a:gd name="T40" fmla="*/ 100 w 101"/>
                  <a:gd name="T41" fmla="*/ 69 h 110"/>
                  <a:gd name="T42" fmla="*/ 100 w 101"/>
                  <a:gd name="T43" fmla="*/ 71 h 110"/>
                  <a:gd name="T44" fmla="*/ 100 w 101"/>
                  <a:gd name="T45" fmla="*/ 73 h 110"/>
                  <a:gd name="T46" fmla="*/ 101 w 101"/>
                  <a:gd name="T47" fmla="*/ 73 h 110"/>
                  <a:gd name="T48" fmla="*/ 101 w 101"/>
                  <a:gd name="T49" fmla="*/ 75 h 110"/>
                  <a:gd name="T50" fmla="*/ 101 w 101"/>
                  <a:gd name="T51" fmla="*/ 81 h 110"/>
                  <a:gd name="T52" fmla="*/ 101 w 101"/>
                  <a:gd name="T53" fmla="*/ 83 h 110"/>
                  <a:gd name="T54" fmla="*/ 98 w 101"/>
                  <a:gd name="T55" fmla="*/ 85 h 110"/>
                  <a:gd name="T56" fmla="*/ 96 w 101"/>
                  <a:gd name="T57" fmla="*/ 83 h 110"/>
                  <a:gd name="T58" fmla="*/ 94 w 101"/>
                  <a:gd name="T59" fmla="*/ 81 h 110"/>
                  <a:gd name="T60" fmla="*/ 90 w 101"/>
                  <a:gd name="T61" fmla="*/ 85 h 110"/>
                  <a:gd name="T62" fmla="*/ 86 w 101"/>
                  <a:gd name="T63" fmla="*/ 87 h 110"/>
                  <a:gd name="T64" fmla="*/ 82 w 101"/>
                  <a:gd name="T65" fmla="*/ 90 h 110"/>
                  <a:gd name="T66" fmla="*/ 73 w 101"/>
                  <a:gd name="T67" fmla="*/ 96 h 110"/>
                  <a:gd name="T68" fmla="*/ 69 w 101"/>
                  <a:gd name="T69" fmla="*/ 98 h 110"/>
                  <a:gd name="T70" fmla="*/ 65 w 101"/>
                  <a:gd name="T71" fmla="*/ 98 h 110"/>
                  <a:gd name="T72" fmla="*/ 61 w 101"/>
                  <a:gd name="T73" fmla="*/ 98 h 110"/>
                  <a:gd name="T74" fmla="*/ 57 w 101"/>
                  <a:gd name="T75" fmla="*/ 104 h 110"/>
                  <a:gd name="T76" fmla="*/ 52 w 101"/>
                  <a:gd name="T77" fmla="*/ 106 h 110"/>
                  <a:gd name="T78" fmla="*/ 48 w 101"/>
                  <a:gd name="T79" fmla="*/ 108 h 110"/>
                  <a:gd name="T80" fmla="*/ 46 w 101"/>
                  <a:gd name="T81" fmla="*/ 108 h 110"/>
                  <a:gd name="T82" fmla="*/ 42 w 101"/>
                  <a:gd name="T83" fmla="*/ 108 h 110"/>
                  <a:gd name="T84" fmla="*/ 38 w 101"/>
                  <a:gd name="T85" fmla="*/ 102 h 110"/>
                  <a:gd name="T86" fmla="*/ 38 w 101"/>
                  <a:gd name="T87" fmla="*/ 98 h 110"/>
                  <a:gd name="T88" fmla="*/ 36 w 101"/>
                  <a:gd name="T89" fmla="*/ 96 h 110"/>
                  <a:gd name="T90" fmla="*/ 25 w 101"/>
                  <a:gd name="T91" fmla="*/ 100 h 110"/>
                  <a:gd name="T92" fmla="*/ 23 w 101"/>
                  <a:gd name="T93" fmla="*/ 100 h 110"/>
                  <a:gd name="T94" fmla="*/ 5 w 101"/>
                  <a:gd name="T95" fmla="*/ 102 h 110"/>
                  <a:gd name="T96" fmla="*/ 7 w 101"/>
                  <a:gd name="T97" fmla="*/ 98 h 110"/>
                  <a:gd name="T98" fmla="*/ 5 w 101"/>
                  <a:gd name="T99" fmla="*/ 88 h 110"/>
                  <a:gd name="T100" fmla="*/ 2 w 101"/>
                  <a:gd name="T101" fmla="*/ 85 h 110"/>
                  <a:gd name="T102" fmla="*/ 0 w 101"/>
                  <a:gd name="T103" fmla="*/ 83 h 110"/>
                  <a:gd name="T104" fmla="*/ 0 w 101"/>
                  <a:gd name="T105" fmla="*/ 77 h 110"/>
                  <a:gd name="T106" fmla="*/ 0 w 101"/>
                  <a:gd name="T107" fmla="*/ 63 h 110"/>
                  <a:gd name="T108" fmla="*/ 4 w 101"/>
                  <a:gd name="T109" fmla="*/ 25 h 110"/>
                  <a:gd name="T110" fmla="*/ 27 w 101"/>
                  <a:gd name="T111" fmla="*/ 8 h 110"/>
                  <a:gd name="T112" fmla="*/ 38 w 101"/>
                  <a:gd name="T113" fmla="*/ 0 h 110"/>
                  <a:gd name="T114" fmla="*/ 40 w 101"/>
                  <a:gd name="T115" fmla="*/ 4 h 1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
                  <a:gd name="T175" fmla="*/ 0 h 110"/>
                  <a:gd name="T176" fmla="*/ 101 w 101"/>
                  <a:gd name="T177" fmla="*/ 110 h 1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 h="110">
                    <a:moveTo>
                      <a:pt x="40" y="4"/>
                    </a:moveTo>
                    <a:lnTo>
                      <a:pt x="40" y="6"/>
                    </a:lnTo>
                    <a:lnTo>
                      <a:pt x="42" y="10"/>
                    </a:lnTo>
                    <a:lnTo>
                      <a:pt x="44" y="10"/>
                    </a:lnTo>
                    <a:lnTo>
                      <a:pt x="46" y="12"/>
                    </a:lnTo>
                    <a:lnTo>
                      <a:pt x="50" y="15"/>
                    </a:lnTo>
                    <a:lnTo>
                      <a:pt x="53" y="21"/>
                    </a:lnTo>
                    <a:lnTo>
                      <a:pt x="55" y="21"/>
                    </a:lnTo>
                    <a:lnTo>
                      <a:pt x="57" y="23"/>
                    </a:lnTo>
                    <a:lnTo>
                      <a:pt x="59" y="25"/>
                    </a:lnTo>
                    <a:lnTo>
                      <a:pt x="61" y="27"/>
                    </a:lnTo>
                    <a:lnTo>
                      <a:pt x="61" y="29"/>
                    </a:lnTo>
                    <a:lnTo>
                      <a:pt x="63" y="29"/>
                    </a:lnTo>
                    <a:lnTo>
                      <a:pt x="65" y="31"/>
                    </a:lnTo>
                    <a:lnTo>
                      <a:pt x="67" y="31"/>
                    </a:lnTo>
                    <a:lnTo>
                      <a:pt x="69" y="33"/>
                    </a:lnTo>
                    <a:lnTo>
                      <a:pt x="71" y="35"/>
                    </a:lnTo>
                    <a:lnTo>
                      <a:pt x="73" y="35"/>
                    </a:lnTo>
                    <a:lnTo>
                      <a:pt x="75" y="37"/>
                    </a:lnTo>
                    <a:lnTo>
                      <a:pt x="75" y="39"/>
                    </a:lnTo>
                    <a:lnTo>
                      <a:pt x="76" y="40"/>
                    </a:lnTo>
                    <a:lnTo>
                      <a:pt x="78" y="42"/>
                    </a:lnTo>
                    <a:lnTo>
                      <a:pt x="80" y="42"/>
                    </a:lnTo>
                    <a:lnTo>
                      <a:pt x="82" y="42"/>
                    </a:lnTo>
                    <a:lnTo>
                      <a:pt x="86" y="42"/>
                    </a:lnTo>
                    <a:lnTo>
                      <a:pt x="88" y="42"/>
                    </a:lnTo>
                    <a:lnTo>
                      <a:pt x="88" y="44"/>
                    </a:lnTo>
                    <a:lnTo>
                      <a:pt x="88" y="46"/>
                    </a:lnTo>
                    <a:lnTo>
                      <a:pt x="90" y="46"/>
                    </a:lnTo>
                    <a:lnTo>
                      <a:pt x="92" y="48"/>
                    </a:lnTo>
                    <a:lnTo>
                      <a:pt x="94" y="46"/>
                    </a:lnTo>
                    <a:lnTo>
                      <a:pt x="94" y="50"/>
                    </a:lnTo>
                    <a:lnTo>
                      <a:pt x="92" y="50"/>
                    </a:lnTo>
                    <a:lnTo>
                      <a:pt x="92" y="52"/>
                    </a:lnTo>
                    <a:lnTo>
                      <a:pt x="94" y="52"/>
                    </a:lnTo>
                    <a:lnTo>
                      <a:pt x="92" y="52"/>
                    </a:lnTo>
                    <a:lnTo>
                      <a:pt x="92" y="54"/>
                    </a:lnTo>
                    <a:lnTo>
                      <a:pt x="94" y="56"/>
                    </a:lnTo>
                    <a:lnTo>
                      <a:pt x="94" y="58"/>
                    </a:lnTo>
                    <a:lnTo>
                      <a:pt x="94" y="60"/>
                    </a:lnTo>
                    <a:lnTo>
                      <a:pt x="96" y="62"/>
                    </a:lnTo>
                    <a:lnTo>
                      <a:pt x="98" y="63"/>
                    </a:lnTo>
                    <a:lnTo>
                      <a:pt x="98" y="65"/>
                    </a:lnTo>
                    <a:lnTo>
                      <a:pt x="98" y="67"/>
                    </a:lnTo>
                    <a:lnTo>
                      <a:pt x="100" y="69"/>
                    </a:lnTo>
                    <a:lnTo>
                      <a:pt x="100" y="71"/>
                    </a:lnTo>
                    <a:lnTo>
                      <a:pt x="100" y="73"/>
                    </a:lnTo>
                    <a:lnTo>
                      <a:pt x="101" y="73"/>
                    </a:lnTo>
                    <a:lnTo>
                      <a:pt x="101" y="75"/>
                    </a:lnTo>
                    <a:lnTo>
                      <a:pt x="101" y="79"/>
                    </a:lnTo>
                    <a:lnTo>
                      <a:pt x="101" y="81"/>
                    </a:lnTo>
                    <a:lnTo>
                      <a:pt x="100" y="81"/>
                    </a:lnTo>
                    <a:lnTo>
                      <a:pt x="101" y="83"/>
                    </a:lnTo>
                    <a:lnTo>
                      <a:pt x="100" y="85"/>
                    </a:lnTo>
                    <a:lnTo>
                      <a:pt x="98" y="85"/>
                    </a:lnTo>
                    <a:lnTo>
                      <a:pt x="96" y="85"/>
                    </a:lnTo>
                    <a:lnTo>
                      <a:pt x="96" y="83"/>
                    </a:lnTo>
                    <a:lnTo>
                      <a:pt x="94" y="81"/>
                    </a:lnTo>
                    <a:lnTo>
                      <a:pt x="92" y="81"/>
                    </a:lnTo>
                    <a:lnTo>
                      <a:pt x="90" y="83"/>
                    </a:lnTo>
                    <a:lnTo>
                      <a:pt x="90" y="85"/>
                    </a:lnTo>
                    <a:lnTo>
                      <a:pt x="86" y="85"/>
                    </a:lnTo>
                    <a:lnTo>
                      <a:pt x="86" y="87"/>
                    </a:lnTo>
                    <a:lnTo>
                      <a:pt x="86" y="88"/>
                    </a:lnTo>
                    <a:lnTo>
                      <a:pt x="82" y="90"/>
                    </a:lnTo>
                    <a:lnTo>
                      <a:pt x="76" y="94"/>
                    </a:lnTo>
                    <a:lnTo>
                      <a:pt x="75" y="96"/>
                    </a:lnTo>
                    <a:lnTo>
                      <a:pt x="73" y="96"/>
                    </a:lnTo>
                    <a:lnTo>
                      <a:pt x="71" y="96"/>
                    </a:lnTo>
                    <a:lnTo>
                      <a:pt x="69" y="98"/>
                    </a:lnTo>
                    <a:lnTo>
                      <a:pt x="69" y="100"/>
                    </a:lnTo>
                    <a:lnTo>
                      <a:pt x="65" y="98"/>
                    </a:lnTo>
                    <a:lnTo>
                      <a:pt x="63" y="96"/>
                    </a:lnTo>
                    <a:lnTo>
                      <a:pt x="63" y="98"/>
                    </a:lnTo>
                    <a:lnTo>
                      <a:pt x="61" y="98"/>
                    </a:lnTo>
                    <a:lnTo>
                      <a:pt x="59" y="100"/>
                    </a:lnTo>
                    <a:lnTo>
                      <a:pt x="57" y="102"/>
                    </a:lnTo>
                    <a:lnTo>
                      <a:pt x="57" y="104"/>
                    </a:lnTo>
                    <a:lnTo>
                      <a:pt x="55" y="106"/>
                    </a:lnTo>
                    <a:lnTo>
                      <a:pt x="52" y="106"/>
                    </a:lnTo>
                    <a:lnTo>
                      <a:pt x="50" y="106"/>
                    </a:lnTo>
                    <a:lnTo>
                      <a:pt x="48" y="108"/>
                    </a:lnTo>
                    <a:lnTo>
                      <a:pt x="46" y="108"/>
                    </a:lnTo>
                    <a:lnTo>
                      <a:pt x="42" y="110"/>
                    </a:lnTo>
                    <a:lnTo>
                      <a:pt x="42" y="108"/>
                    </a:lnTo>
                    <a:lnTo>
                      <a:pt x="40" y="104"/>
                    </a:lnTo>
                    <a:lnTo>
                      <a:pt x="38" y="102"/>
                    </a:lnTo>
                    <a:lnTo>
                      <a:pt x="38" y="100"/>
                    </a:lnTo>
                    <a:lnTo>
                      <a:pt x="38" y="98"/>
                    </a:lnTo>
                    <a:lnTo>
                      <a:pt x="36" y="98"/>
                    </a:lnTo>
                    <a:lnTo>
                      <a:pt x="36" y="96"/>
                    </a:lnTo>
                    <a:lnTo>
                      <a:pt x="28" y="98"/>
                    </a:lnTo>
                    <a:lnTo>
                      <a:pt x="25" y="100"/>
                    </a:lnTo>
                    <a:lnTo>
                      <a:pt x="23" y="100"/>
                    </a:lnTo>
                    <a:lnTo>
                      <a:pt x="13" y="102"/>
                    </a:lnTo>
                    <a:lnTo>
                      <a:pt x="7" y="102"/>
                    </a:lnTo>
                    <a:lnTo>
                      <a:pt x="5" y="102"/>
                    </a:lnTo>
                    <a:lnTo>
                      <a:pt x="5" y="100"/>
                    </a:lnTo>
                    <a:lnTo>
                      <a:pt x="7" y="98"/>
                    </a:lnTo>
                    <a:lnTo>
                      <a:pt x="7" y="96"/>
                    </a:lnTo>
                    <a:lnTo>
                      <a:pt x="5" y="92"/>
                    </a:lnTo>
                    <a:lnTo>
                      <a:pt x="5" y="88"/>
                    </a:lnTo>
                    <a:lnTo>
                      <a:pt x="4" y="85"/>
                    </a:lnTo>
                    <a:lnTo>
                      <a:pt x="2" y="85"/>
                    </a:lnTo>
                    <a:lnTo>
                      <a:pt x="2" y="83"/>
                    </a:lnTo>
                    <a:lnTo>
                      <a:pt x="0" y="83"/>
                    </a:lnTo>
                    <a:lnTo>
                      <a:pt x="0" y="81"/>
                    </a:lnTo>
                    <a:lnTo>
                      <a:pt x="0" y="77"/>
                    </a:lnTo>
                    <a:lnTo>
                      <a:pt x="0" y="65"/>
                    </a:lnTo>
                    <a:lnTo>
                      <a:pt x="0" y="63"/>
                    </a:lnTo>
                    <a:lnTo>
                      <a:pt x="0" y="54"/>
                    </a:lnTo>
                    <a:lnTo>
                      <a:pt x="0" y="29"/>
                    </a:lnTo>
                    <a:lnTo>
                      <a:pt x="4" y="25"/>
                    </a:lnTo>
                    <a:lnTo>
                      <a:pt x="5" y="23"/>
                    </a:lnTo>
                    <a:lnTo>
                      <a:pt x="19" y="14"/>
                    </a:lnTo>
                    <a:lnTo>
                      <a:pt x="27" y="8"/>
                    </a:lnTo>
                    <a:lnTo>
                      <a:pt x="34" y="0"/>
                    </a:lnTo>
                    <a:lnTo>
                      <a:pt x="36" y="0"/>
                    </a:lnTo>
                    <a:lnTo>
                      <a:pt x="38" y="0"/>
                    </a:lnTo>
                    <a:lnTo>
                      <a:pt x="40" y="2"/>
                    </a:lnTo>
                    <a:lnTo>
                      <a:pt x="40" y="4"/>
                    </a:lnTo>
                    <a:close/>
                  </a:path>
                </a:pathLst>
              </a:custGeom>
              <a:solidFill>
                <a:srgbClr val="664830"/>
              </a:solidFill>
              <a:ln w="6350">
                <a:solidFill>
                  <a:srgbClr val="E1E1E1"/>
                </a:solidFill>
                <a:prstDash val="solid"/>
                <a:round/>
                <a:headEnd/>
                <a:tailEnd/>
              </a:ln>
            </p:spPr>
            <p:txBody>
              <a:bodyPr/>
              <a:lstStyle/>
              <a:p>
                <a:endParaRPr lang="en-US"/>
              </a:p>
            </p:txBody>
          </p:sp>
          <p:sp>
            <p:nvSpPr>
              <p:cNvPr id="38072" name="Freeform 156"/>
              <p:cNvSpPr>
                <a:spLocks/>
              </p:cNvSpPr>
              <p:nvPr/>
            </p:nvSpPr>
            <p:spPr bwMode="auto">
              <a:xfrm>
                <a:off x="2590" y="1845"/>
                <a:ext cx="150" cy="129"/>
              </a:xfrm>
              <a:custGeom>
                <a:avLst/>
                <a:gdLst>
                  <a:gd name="T0" fmla="*/ 17 w 150"/>
                  <a:gd name="T1" fmla="*/ 0 h 129"/>
                  <a:gd name="T2" fmla="*/ 36 w 150"/>
                  <a:gd name="T3" fmla="*/ 2 h 129"/>
                  <a:gd name="T4" fmla="*/ 59 w 150"/>
                  <a:gd name="T5" fmla="*/ 2 h 129"/>
                  <a:gd name="T6" fmla="*/ 77 w 150"/>
                  <a:gd name="T7" fmla="*/ 4 h 129"/>
                  <a:gd name="T8" fmla="*/ 98 w 150"/>
                  <a:gd name="T9" fmla="*/ 4 h 129"/>
                  <a:gd name="T10" fmla="*/ 105 w 150"/>
                  <a:gd name="T11" fmla="*/ 4 h 129"/>
                  <a:gd name="T12" fmla="*/ 125 w 150"/>
                  <a:gd name="T13" fmla="*/ 6 h 129"/>
                  <a:gd name="T14" fmla="*/ 134 w 150"/>
                  <a:gd name="T15" fmla="*/ 6 h 129"/>
                  <a:gd name="T16" fmla="*/ 150 w 150"/>
                  <a:gd name="T17" fmla="*/ 16 h 129"/>
                  <a:gd name="T18" fmla="*/ 150 w 150"/>
                  <a:gd name="T19" fmla="*/ 35 h 129"/>
                  <a:gd name="T20" fmla="*/ 148 w 150"/>
                  <a:gd name="T21" fmla="*/ 44 h 129"/>
                  <a:gd name="T22" fmla="*/ 148 w 150"/>
                  <a:gd name="T23" fmla="*/ 48 h 129"/>
                  <a:gd name="T24" fmla="*/ 148 w 150"/>
                  <a:gd name="T25" fmla="*/ 50 h 129"/>
                  <a:gd name="T26" fmla="*/ 148 w 150"/>
                  <a:gd name="T27" fmla="*/ 52 h 129"/>
                  <a:gd name="T28" fmla="*/ 148 w 150"/>
                  <a:gd name="T29" fmla="*/ 54 h 129"/>
                  <a:gd name="T30" fmla="*/ 148 w 150"/>
                  <a:gd name="T31" fmla="*/ 58 h 129"/>
                  <a:gd name="T32" fmla="*/ 148 w 150"/>
                  <a:gd name="T33" fmla="*/ 60 h 129"/>
                  <a:gd name="T34" fmla="*/ 148 w 150"/>
                  <a:gd name="T35" fmla="*/ 77 h 129"/>
                  <a:gd name="T36" fmla="*/ 148 w 150"/>
                  <a:gd name="T37" fmla="*/ 88 h 129"/>
                  <a:gd name="T38" fmla="*/ 148 w 150"/>
                  <a:gd name="T39" fmla="*/ 112 h 129"/>
                  <a:gd name="T40" fmla="*/ 148 w 150"/>
                  <a:gd name="T41" fmla="*/ 125 h 129"/>
                  <a:gd name="T42" fmla="*/ 146 w 150"/>
                  <a:gd name="T43" fmla="*/ 129 h 129"/>
                  <a:gd name="T44" fmla="*/ 123 w 150"/>
                  <a:gd name="T45" fmla="*/ 129 h 129"/>
                  <a:gd name="T46" fmla="*/ 119 w 150"/>
                  <a:gd name="T47" fmla="*/ 129 h 129"/>
                  <a:gd name="T48" fmla="*/ 109 w 150"/>
                  <a:gd name="T49" fmla="*/ 127 h 129"/>
                  <a:gd name="T50" fmla="*/ 98 w 150"/>
                  <a:gd name="T51" fmla="*/ 127 h 129"/>
                  <a:gd name="T52" fmla="*/ 86 w 150"/>
                  <a:gd name="T53" fmla="*/ 127 h 129"/>
                  <a:gd name="T54" fmla="*/ 73 w 150"/>
                  <a:gd name="T55" fmla="*/ 125 h 129"/>
                  <a:gd name="T56" fmla="*/ 56 w 150"/>
                  <a:gd name="T57" fmla="*/ 125 h 129"/>
                  <a:gd name="T58" fmla="*/ 36 w 150"/>
                  <a:gd name="T59" fmla="*/ 123 h 129"/>
                  <a:gd name="T60" fmla="*/ 31 w 150"/>
                  <a:gd name="T61" fmla="*/ 123 h 129"/>
                  <a:gd name="T62" fmla="*/ 29 w 150"/>
                  <a:gd name="T63" fmla="*/ 123 h 129"/>
                  <a:gd name="T64" fmla="*/ 25 w 150"/>
                  <a:gd name="T65" fmla="*/ 123 h 129"/>
                  <a:gd name="T66" fmla="*/ 25 w 150"/>
                  <a:gd name="T67" fmla="*/ 123 h 129"/>
                  <a:gd name="T68" fmla="*/ 23 w 150"/>
                  <a:gd name="T69" fmla="*/ 123 h 129"/>
                  <a:gd name="T70" fmla="*/ 21 w 150"/>
                  <a:gd name="T71" fmla="*/ 123 h 129"/>
                  <a:gd name="T72" fmla="*/ 13 w 150"/>
                  <a:gd name="T73" fmla="*/ 121 h 129"/>
                  <a:gd name="T74" fmla="*/ 9 w 150"/>
                  <a:gd name="T75" fmla="*/ 121 h 129"/>
                  <a:gd name="T76" fmla="*/ 8 w 150"/>
                  <a:gd name="T77" fmla="*/ 121 h 129"/>
                  <a:gd name="T78" fmla="*/ 6 w 150"/>
                  <a:gd name="T79" fmla="*/ 121 h 129"/>
                  <a:gd name="T80" fmla="*/ 4 w 150"/>
                  <a:gd name="T81" fmla="*/ 121 h 129"/>
                  <a:gd name="T82" fmla="*/ 4 w 150"/>
                  <a:gd name="T83" fmla="*/ 121 h 129"/>
                  <a:gd name="T84" fmla="*/ 0 w 150"/>
                  <a:gd name="T85" fmla="*/ 119 h 129"/>
                  <a:gd name="T86" fmla="*/ 0 w 150"/>
                  <a:gd name="T87" fmla="*/ 112 h 129"/>
                  <a:gd name="T88" fmla="*/ 0 w 150"/>
                  <a:gd name="T89" fmla="*/ 106 h 129"/>
                  <a:gd name="T90" fmla="*/ 0 w 150"/>
                  <a:gd name="T91" fmla="*/ 98 h 129"/>
                  <a:gd name="T92" fmla="*/ 0 w 150"/>
                  <a:gd name="T93" fmla="*/ 94 h 129"/>
                  <a:gd name="T94" fmla="*/ 0 w 150"/>
                  <a:gd name="T95" fmla="*/ 90 h 129"/>
                  <a:gd name="T96" fmla="*/ 0 w 150"/>
                  <a:gd name="T97" fmla="*/ 88 h 129"/>
                  <a:gd name="T98" fmla="*/ 0 w 150"/>
                  <a:gd name="T99" fmla="*/ 88 h 129"/>
                  <a:gd name="T100" fmla="*/ 0 w 150"/>
                  <a:gd name="T101" fmla="*/ 85 h 129"/>
                  <a:gd name="T102" fmla="*/ 0 w 150"/>
                  <a:gd name="T103" fmla="*/ 77 h 129"/>
                  <a:gd name="T104" fmla="*/ 2 w 150"/>
                  <a:gd name="T105" fmla="*/ 60 h 129"/>
                  <a:gd name="T106" fmla="*/ 2 w 150"/>
                  <a:gd name="T107" fmla="*/ 58 h 129"/>
                  <a:gd name="T108" fmla="*/ 2 w 150"/>
                  <a:gd name="T109" fmla="*/ 52 h 129"/>
                  <a:gd name="T110" fmla="*/ 2 w 150"/>
                  <a:gd name="T111" fmla="*/ 44 h 129"/>
                  <a:gd name="T112" fmla="*/ 2 w 150"/>
                  <a:gd name="T113" fmla="*/ 39 h 129"/>
                  <a:gd name="T114" fmla="*/ 4 w 150"/>
                  <a:gd name="T115" fmla="*/ 29 h 129"/>
                  <a:gd name="T116" fmla="*/ 4 w 150"/>
                  <a:gd name="T117" fmla="*/ 12 h 129"/>
                  <a:gd name="T118" fmla="*/ 4 w 150"/>
                  <a:gd name="T119" fmla="*/ 4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0"/>
                  <a:gd name="T181" fmla="*/ 0 h 129"/>
                  <a:gd name="T182" fmla="*/ 150 w 150"/>
                  <a:gd name="T183" fmla="*/ 129 h 1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0" h="129">
                    <a:moveTo>
                      <a:pt x="4" y="0"/>
                    </a:moveTo>
                    <a:lnTo>
                      <a:pt x="4" y="0"/>
                    </a:lnTo>
                    <a:lnTo>
                      <a:pt x="9" y="0"/>
                    </a:lnTo>
                    <a:lnTo>
                      <a:pt x="17" y="0"/>
                    </a:lnTo>
                    <a:lnTo>
                      <a:pt x="25" y="0"/>
                    </a:lnTo>
                    <a:lnTo>
                      <a:pt x="27" y="0"/>
                    </a:lnTo>
                    <a:lnTo>
                      <a:pt x="29" y="0"/>
                    </a:lnTo>
                    <a:lnTo>
                      <a:pt x="36" y="2"/>
                    </a:lnTo>
                    <a:lnTo>
                      <a:pt x="48" y="2"/>
                    </a:lnTo>
                    <a:lnTo>
                      <a:pt x="52" y="2"/>
                    </a:lnTo>
                    <a:lnTo>
                      <a:pt x="54" y="2"/>
                    </a:lnTo>
                    <a:lnTo>
                      <a:pt x="59" y="2"/>
                    </a:lnTo>
                    <a:lnTo>
                      <a:pt x="61" y="2"/>
                    </a:lnTo>
                    <a:lnTo>
                      <a:pt x="69" y="4"/>
                    </a:lnTo>
                    <a:lnTo>
                      <a:pt x="77" y="4"/>
                    </a:lnTo>
                    <a:lnTo>
                      <a:pt x="82" y="4"/>
                    </a:lnTo>
                    <a:lnTo>
                      <a:pt x="86" y="4"/>
                    </a:lnTo>
                    <a:lnTo>
                      <a:pt x="98" y="4"/>
                    </a:lnTo>
                    <a:lnTo>
                      <a:pt x="102" y="4"/>
                    </a:lnTo>
                    <a:lnTo>
                      <a:pt x="104" y="4"/>
                    </a:lnTo>
                    <a:lnTo>
                      <a:pt x="105" y="4"/>
                    </a:lnTo>
                    <a:lnTo>
                      <a:pt x="105" y="6"/>
                    </a:lnTo>
                    <a:lnTo>
                      <a:pt x="111" y="6"/>
                    </a:lnTo>
                    <a:lnTo>
                      <a:pt x="117" y="6"/>
                    </a:lnTo>
                    <a:lnTo>
                      <a:pt x="125" y="6"/>
                    </a:lnTo>
                    <a:lnTo>
                      <a:pt x="127" y="6"/>
                    </a:lnTo>
                    <a:lnTo>
                      <a:pt x="128" y="6"/>
                    </a:lnTo>
                    <a:lnTo>
                      <a:pt x="134" y="6"/>
                    </a:lnTo>
                    <a:lnTo>
                      <a:pt x="150" y="6"/>
                    </a:lnTo>
                    <a:lnTo>
                      <a:pt x="150" y="8"/>
                    </a:lnTo>
                    <a:lnTo>
                      <a:pt x="150" y="14"/>
                    </a:lnTo>
                    <a:lnTo>
                      <a:pt x="150" y="16"/>
                    </a:lnTo>
                    <a:lnTo>
                      <a:pt x="150" y="21"/>
                    </a:lnTo>
                    <a:lnTo>
                      <a:pt x="150" y="25"/>
                    </a:lnTo>
                    <a:lnTo>
                      <a:pt x="150" y="29"/>
                    </a:lnTo>
                    <a:lnTo>
                      <a:pt x="150" y="35"/>
                    </a:lnTo>
                    <a:lnTo>
                      <a:pt x="150" y="37"/>
                    </a:lnTo>
                    <a:lnTo>
                      <a:pt x="148" y="39"/>
                    </a:lnTo>
                    <a:lnTo>
                      <a:pt x="148" y="40"/>
                    </a:lnTo>
                    <a:lnTo>
                      <a:pt x="148" y="44"/>
                    </a:lnTo>
                    <a:lnTo>
                      <a:pt x="148" y="46"/>
                    </a:lnTo>
                    <a:lnTo>
                      <a:pt x="148" y="48"/>
                    </a:lnTo>
                    <a:lnTo>
                      <a:pt x="148" y="50"/>
                    </a:lnTo>
                    <a:lnTo>
                      <a:pt x="148" y="52"/>
                    </a:lnTo>
                    <a:lnTo>
                      <a:pt x="148" y="54"/>
                    </a:lnTo>
                    <a:lnTo>
                      <a:pt x="148" y="56"/>
                    </a:lnTo>
                    <a:lnTo>
                      <a:pt x="148" y="58"/>
                    </a:lnTo>
                    <a:lnTo>
                      <a:pt x="148" y="60"/>
                    </a:lnTo>
                    <a:lnTo>
                      <a:pt x="148" y="64"/>
                    </a:lnTo>
                    <a:lnTo>
                      <a:pt x="148" y="69"/>
                    </a:lnTo>
                    <a:lnTo>
                      <a:pt x="148" y="71"/>
                    </a:lnTo>
                    <a:lnTo>
                      <a:pt x="148" y="77"/>
                    </a:lnTo>
                    <a:lnTo>
                      <a:pt x="148" y="79"/>
                    </a:lnTo>
                    <a:lnTo>
                      <a:pt x="148" y="83"/>
                    </a:lnTo>
                    <a:lnTo>
                      <a:pt x="148" y="88"/>
                    </a:lnTo>
                    <a:lnTo>
                      <a:pt x="148" y="96"/>
                    </a:lnTo>
                    <a:lnTo>
                      <a:pt x="148" y="106"/>
                    </a:lnTo>
                    <a:lnTo>
                      <a:pt x="148" y="112"/>
                    </a:lnTo>
                    <a:lnTo>
                      <a:pt x="148" y="113"/>
                    </a:lnTo>
                    <a:lnTo>
                      <a:pt x="148" y="121"/>
                    </a:lnTo>
                    <a:lnTo>
                      <a:pt x="148" y="125"/>
                    </a:lnTo>
                    <a:lnTo>
                      <a:pt x="148" y="127"/>
                    </a:lnTo>
                    <a:lnTo>
                      <a:pt x="146" y="129"/>
                    </a:lnTo>
                    <a:lnTo>
                      <a:pt x="128" y="129"/>
                    </a:lnTo>
                    <a:lnTo>
                      <a:pt x="123" y="129"/>
                    </a:lnTo>
                    <a:lnTo>
                      <a:pt x="121" y="129"/>
                    </a:lnTo>
                    <a:lnTo>
                      <a:pt x="119" y="129"/>
                    </a:lnTo>
                    <a:lnTo>
                      <a:pt x="113" y="127"/>
                    </a:lnTo>
                    <a:lnTo>
                      <a:pt x="111" y="127"/>
                    </a:lnTo>
                    <a:lnTo>
                      <a:pt x="109" y="127"/>
                    </a:lnTo>
                    <a:lnTo>
                      <a:pt x="100" y="127"/>
                    </a:lnTo>
                    <a:lnTo>
                      <a:pt x="98" y="127"/>
                    </a:lnTo>
                    <a:lnTo>
                      <a:pt x="96" y="127"/>
                    </a:lnTo>
                    <a:lnTo>
                      <a:pt x="86" y="127"/>
                    </a:lnTo>
                    <a:lnTo>
                      <a:pt x="82" y="125"/>
                    </a:lnTo>
                    <a:lnTo>
                      <a:pt x="73" y="125"/>
                    </a:lnTo>
                    <a:lnTo>
                      <a:pt x="69" y="125"/>
                    </a:lnTo>
                    <a:lnTo>
                      <a:pt x="65" y="125"/>
                    </a:lnTo>
                    <a:lnTo>
                      <a:pt x="61" y="125"/>
                    </a:lnTo>
                    <a:lnTo>
                      <a:pt x="56" y="125"/>
                    </a:lnTo>
                    <a:lnTo>
                      <a:pt x="48" y="123"/>
                    </a:lnTo>
                    <a:lnTo>
                      <a:pt x="38" y="123"/>
                    </a:lnTo>
                    <a:lnTo>
                      <a:pt x="36" y="123"/>
                    </a:lnTo>
                    <a:lnTo>
                      <a:pt x="32" y="123"/>
                    </a:lnTo>
                    <a:lnTo>
                      <a:pt x="31" y="123"/>
                    </a:lnTo>
                    <a:lnTo>
                      <a:pt x="29" y="123"/>
                    </a:lnTo>
                    <a:lnTo>
                      <a:pt x="27" y="123"/>
                    </a:lnTo>
                    <a:lnTo>
                      <a:pt x="25" y="123"/>
                    </a:lnTo>
                    <a:lnTo>
                      <a:pt x="23" y="123"/>
                    </a:lnTo>
                    <a:lnTo>
                      <a:pt x="21" y="123"/>
                    </a:lnTo>
                    <a:lnTo>
                      <a:pt x="17" y="121"/>
                    </a:lnTo>
                    <a:lnTo>
                      <a:pt x="13" y="121"/>
                    </a:lnTo>
                    <a:lnTo>
                      <a:pt x="11" y="121"/>
                    </a:lnTo>
                    <a:lnTo>
                      <a:pt x="9" y="121"/>
                    </a:lnTo>
                    <a:lnTo>
                      <a:pt x="8" y="121"/>
                    </a:lnTo>
                    <a:lnTo>
                      <a:pt x="6" y="121"/>
                    </a:lnTo>
                    <a:lnTo>
                      <a:pt x="4" y="121"/>
                    </a:lnTo>
                    <a:lnTo>
                      <a:pt x="2" y="121"/>
                    </a:lnTo>
                    <a:lnTo>
                      <a:pt x="0" y="121"/>
                    </a:lnTo>
                    <a:lnTo>
                      <a:pt x="0" y="119"/>
                    </a:lnTo>
                    <a:lnTo>
                      <a:pt x="0" y="117"/>
                    </a:lnTo>
                    <a:lnTo>
                      <a:pt x="0" y="115"/>
                    </a:lnTo>
                    <a:lnTo>
                      <a:pt x="0" y="113"/>
                    </a:lnTo>
                    <a:lnTo>
                      <a:pt x="0" y="112"/>
                    </a:lnTo>
                    <a:lnTo>
                      <a:pt x="0" y="110"/>
                    </a:lnTo>
                    <a:lnTo>
                      <a:pt x="0" y="108"/>
                    </a:lnTo>
                    <a:lnTo>
                      <a:pt x="0" y="106"/>
                    </a:lnTo>
                    <a:lnTo>
                      <a:pt x="0" y="102"/>
                    </a:lnTo>
                    <a:lnTo>
                      <a:pt x="0" y="98"/>
                    </a:lnTo>
                    <a:lnTo>
                      <a:pt x="0" y="96"/>
                    </a:lnTo>
                    <a:lnTo>
                      <a:pt x="0" y="94"/>
                    </a:lnTo>
                    <a:lnTo>
                      <a:pt x="0" y="92"/>
                    </a:lnTo>
                    <a:lnTo>
                      <a:pt x="0" y="90"/>
                    </a:lnTo>
                    <a:lnTo>
                      <a:pt x="0" y="88"/>
                    </a:lnTo>
                    <a:lnTo>
                      <a:pt x="0" y="87"/>
                    </a:lnTo>
                    <a:lnTo>
                      <a:pt x="0" y="85"/>
                    </a:lnTo>
                    <a:lnTo>
                      <a:pt x="0" y="83"/>
                    </a:lnTo>
                    <a:lnTo>
                      <a:pt x="0" y="81"/>
                    </a:lnTo>
                    <a:lnTo>
                      <a:pt x="0" y="77"/>
                    </a:lnTo>
                    <a:lnTo>
                      <a:pt x="2" y="73"/>
                    </a:lnTo>
                    <a:lnTo>
                      <a:pt x="2" y="69"/>
                    </a:lnTo>
                    <a:lnTo>
                      <a:pt x="2" y="60"/>
                    </a:lnTo>
                    <a:lnTo>
                      <a:pt x="2" y="58"/>
                    </a:lnTo>
                    <a:lnTo>
                      <a:pt x="2" y="56"/>
                    </a:lnTo>
                    <a:lnTo>
                      <a:pt x="2" y="54"/>
                    </a:lnTo>
                    <a:lnTo>
                      <a:pt x="2" y="52"/>
                    </a:lnTo>
                    <a:lnTo>
                      <a:pt x="2" y="50"/>
                    </a:lnTo>
                    <a:lnTo>
                      <a:pt x="2" y="44"/>
                    </a:lnTo>
                    <a:lnTo>
                      <a:pt x="2" y="40"/>
                    </a:lnTo>
                    <a:lnTo>
                      <a:pt x="2" y="39"/>
                    </a:lnTo>
                    <a:lnTo>
                      <a:pt x="2" y="35"/>
                    </a:lnTo>
                    <a:lnTo>
                      <a:pt x="4" y="35"/>
                    </a:lnTo>
                    <a:lnTo>
                      <a:pt x="4" y="31"/>
                    </a:lnTo>
                    <a:lnTo>
                      <a:pt x="4" y="29"/>
                    </a:lnTo>
                    <a:lnTo>
                      <a:pt x="4" y="27"/>
                    </a:lnTo>
                    <a:lnTo>
                      <a:pt x="4" y="12"/>
                    </a:lnTo>
                    <a:lnTo>
                      <a:pt x="4" y="10"/>
                    </a:lnTo>
                    <a:lnTo>
                      <a:pt x="4" y="4"/>
                    </a:lnTo>
                    <a:lnTo>
                      <a:pt x="4" y="0"/>
                    </a:lnTo>
                    <a:close/>
                  </a:path>
                </a:pathLst>
              </a:custGeom>
              <a:solidFill>
                <a:srgbClr val="F0ECAA"/>
              </a:solidFill>
              <a:ln w="6350">
                <a:solidFill>
                  <a:srgbClr val="E1E1E1"/>
                </a:solidFill>
                <a:prstDash val="solid"/>
                <a:round/>
                <a:headEnd/>
                <a:tailEnd/>
              </a:ln>
            </p:spPr>
            <p:txBody>
              <a:bodyPr/>
              <a:lstStyle/>
              <a:p>
                <a:endParaRPr lang="en-US"/>
              </a:p>
            </p:txBody>
          </p:sp>
          <p:sp>
            <p:nvSpPr>
              <p:cNvPr id="38073" name="Freeform 157"/>
              <p:cNvSpPr>
                <a:spLocks/>
              </p:cNvSpPr>
              <p:nvPr/>
            </p:nvSpPr>
            <p:spPr bwMode="auto">
              <a:xfrm>
                <a:off x="3185" y="1753"/>
                <a:ext cx="227" cy="180"/>
              </a:xfrm>
              <a:custGeom>
                <a:avLst/>
                <a:gdLst>
                  <a:gd name="T0" fmla="*/ 38 w 227"/>
                  <a:gd name="T1" fmla="*/ 4 h 180"/>
                  <a:gd name="T2" fmla="*/ 60 w 227"/>
                  <a:gd name="T3" fmla="*/ 8 h 180"/>
                  <a:gd name="T4" fmla="*/ 69 w 227"/>
                  <a:gd name="T5" fmla="*/ 10 h 180"/>
                  <a:gd name="T6" fmla="*/ 83 w 227"/>
                  <a:gd name="T7" fmla="*/ 10 h 180"/>
                  <a:gd name="T8" fmla="*/ 96 w 227"/>
                  <a:gd name="T9" fmla="*/ 12 h 180"/>
                  <a:gd name="T10" fmla="*/ 106 w 227"/>
                  <a:gd name="T11" fmla="*/ 13 h 180"/>
                  <a:gd name="T12" fmla="*/ 111 w 227"/>
                  <a:gd name="T13" fmla="*/ 23 h 180"/>
                  <a:gd name="T14" fmla="*/ 119 w 227"/>
                  <a:gd name="T15" fmla="*/ 29 h 180"/>
                  <a:gd name="T16" fmla="*/ 127 w 227"/>
                  <a:gd name="T17" fmla="*/ 31 h 180"/>
                  <a:gd name="T18" fmla="*/ 132 w 227"/>
                  <a:gd name="T19" fmla="*/ 48 h 180"/>
                  <a:gd name="T20" fmla="*/ 123 w 227"/>
                  <a:gd name="T21" fmla="*/ 56 h 180"/>
                  <a:gd name="T22" fmla="*/ 125 w 227"/>
                  <a:gd name="T23" fmla="*/ 69 h 180"/>
                  <a:gd name="T24" fmla="*/ 148 w 227"/>
                  <a:gd name="T25" fmla="*/ 71 h 180"/>
                  <a:gd name="T26" fmla="*/ 156 w 227"/>
                  <a:gd name="T27" fmla="*/ 67 h 180"/>
                  <a:gd name="T28" fmla="*/ 165 w 227"/>
                  <a:gd name="T29" fmla="*/ 69 h 180"/>
                  <a:gd name="T30" fmla="*/ 171 w 227"/>
                  <a:gd name="T31" fmla="*/ 83 h 180"/>
                  <a:gd name="T32" fmla="*/ 182 w 227"/>
                  <a:gd name="T33" fmla="*/ 98 h 180"/>
                  <a:gd name="T34" fmla="*/ 192 w 227"/>
                  <a:gd name="T35" fmla="*/ 113 h 180"/>
                  <a:gd name="T36" fmla="*/ 202 w 227"/>
                  <a:gd name="T37" fmla="*/ 117 h 180"/>
                  <a:gd name="T38" fmla="*/ 205 w 227"/>
                  <a:gd name="T39" fmla="*/ 123 h 180"/>
                  <a:gd name="T40" fmla="*/ 211 w 227"/>
                  <a:gd name="T41" fmla="*/ 121 h 180"/>
                  <a:gd name="T42" fmla="*/ 215 w 227"/>
                  <a:gd name="T43" fmla="*/ 127 h 180"/>
                  <a:gd name="T44" fmla="*/ 219 w 227"/>
                  <a:gd name="T45" fmla="*/ 136 h 180"/>
                  <a:gd name="T46" fmla="*/ 221 w 227"/>
                  <a:gd name="T47" fmla="*/ 140 h 180"/>
                  <a:gd name="T48" fmla="*/ 227 w 227"/>
                  <a:gd name="T49" fmla="*/ 144 h 180"/>
                  <a:gd name="T50" fmla="*/ 211 w 227"/>
                  <a:gd name="T51" fmla="*/ 148 h 180"/>
                  <a:gd name="T52" fmla="*/ 198 w 227"/>
                  <a:gd name="T53" fmla="*/ 154 h 180"/>
                  <a:gd name="T54" fmla="*/ 171 w 227"/>
                  <a:gd name="T55" fmla="*/ 180 h 180"/>
                  <a:gd name="T56" fmla="*/ 165 w 227"/>
                  <a:gd name="T57" fmla="*/ 175 h 180"/>
                  <a:gd name="T58" fmla="*/ 148 w 227"/>
                  <a:gd name="T59" fmla="*/ 169 h 180"/>
                  <a:gd name="T60" fmla="*/ 140 w 227"/>
                  <a:gd name="T61" fmla="*/ 167 h 180"/>
                  <a:gd name="T62" fmla="*/ 140 w 227"/>
                  <a:gd name="T63" fmla="*/ 165 h 180"/>
                  <a:gd name="T64" fmla="*/ 140 w 227"/>
                  <a:gd name="T65" fmla="*/ 157 h 180"/>
                  <a:gd name="T66" fmla="*/ 136 w 227"/>
                  <a:gd name="T67" fmla="*/ 150 h 180"/>
                  <a:gd name="T68" fmla="*/ 129 w 227"/>
                  <a:gd name="T69" fmla="*/ 148 h 180"/>
                  <a:gd name="T70" fmla="*/ 109 w 227"/>
                  <a:gd name="T71" fmla="*/ 142 h 180"/>
                  <a:gd name="T72" fmla="*/ 104 w 227"/>
                  <a:gd name="T73" fmla="*/ 134 h 180"/>
                  <a:gd name="T74" fmla="*/ 96 w 227"/>
                  <a:gd name="T75" fmla="*/ 132 h 180"/>
                  <a:gd name="T76" fmla="*/ 92 w 227"/>
                  <a:gd name="T77" fmla="*/ 129 h 180"/>
                  <a:gd name="T78" fmla="*/ 84 w 227"/>
                  <a:gd name="T79" fmla="*/ 131 h 180"/>
                  <a:gd name="T80" fmla="*/ 84 w 227"/>
                  <a:gd name="T81" fmla="*/ 134 h 180"/>
                  <a:gd name="T82" fmla="*/ 81 w 227"/>
                  <a:gd name="T83" fmla="*/ 132 h 180"/>
                  <a:gd name="T84" fmla="*/ 77 w 227"/>
                  <a:gd name="T85" fmla="*/ 129 h 180"/>
                  <a:gd name="T86" fmla="*/ 69 w 227"/>
                  <a:gd name="T87" fmla="*/ 131 h 180"/>
                  <a:gd name="T88" fmla="*/ 60 w 227"/>
                  <a:gd name="T89" fmla="*/ 132 h 180"/>
                  <a:gd name="T90" fmla="*/ 54 w 227"/>
                  <a:gd name="T91" fmla="*/ 132 h 180"/>
                  <a:gd name="T92" fmla="*/ 42 w 227"/>
                  <a:gd name="T93" fmla="*/ 131 h 180"/>
                  <a:gd name="T94" fmla="*/ 35 w 227"/>
                  <a:gd name="T95" fmla="*/ 131 h 180"/>
                  <a:gd name="T96" fmla="*/ 31 w 227"/>
                  <a:gd name="T97" fmla="*/ 129 h 180"/>
                  <a:gd name="T98" fmla="*/ 23 w 227"/>
                  <a:gd name="T99" fmla="*/ 123 h 180"/>
                  <a:gd name="T100" fmla="*/ 23 w 227"/>
                  <a:gd name="T101" fmla="*/ 119 h 180"/>
                  <a:gd name="T102" fmla="*/ 17 w 227"/>
                  <a:gd name="T103" fmla="*/ 117 h 180"/>
                  <a:gd name="T104" fmla="*/ 10 w 227"/>
                  <a:gd name="T105" fmla="*/ 115 h 180"/>
                  <a:gd name="T106" fmla="*/ 6 w 227"/>
                  <a:gd name="T107" fmla="*/ 119 h 180"/>
                  <a:gd name="T108" fmla="*/ 2 w 227"/>
                  <a:gd name="T109" fmla="*/ 115 h 180"/>
                  <a:gd name="T110" fmla="*/ 17 w 227"/>
                  <a:gd name="T111" fmla="*/ 77 h 180"/>
                  <a:gd name="T112" fmla="*/ 27 w 227"/>
                  <a:gd name="T113" fmla="*/ 31 h 180"/>
                  <a:gd name="T114" fmla="*/ 25 w 227"/>
                  <a:gd name="T115" fmla="*/ 15 h 1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7"/>
                  <a:gd name="T175" fmla="*/ 0 h 180"/>
                  <a:gd name="T176" fmla="*/ 227 w 227"/>
                  <a:gd name="T177" fmla="*/ 180 h 1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7" h="180">
                    <a:moveTo>
                      <a:pt x="29" y="2"/>
                    </a:moveTo>
                    <a:lnTo>
                      <a:pt x="31" y="2"/>
                    </a:lnTo>
                    <a:lnTo>
                      <a:pt x="31" y="0"/>
                    </a:lnTo>
                    <a:lnTo>
                      <a:pt x="33" y="0"/>
                    </a:lnTo>
                    <a:lnTo>
                      <a:pt x="33" y="2"/>
                    </a:lnTo>
                    <a:lnTo>
                      <a:pt x="38" y="4"/>
                    </a:lnTo>
                    <a:lnTo>
                      <a:pt x="40" y="2"/>
                    </a:lnTo>
                    <a:lnTo>
                      <a:pt x="44" y="2"/>
                    </a:lnTo>
                    <a:lnTo>
                      <a:pt x="48" y="4"/>
                    </a:lnTo>
                    <a:lnTo>
                      <a:pt x="52" y="4"/>
                    </a:lnTo>
                    <a:lnTo>
                      <a:pt x="54" y="4"/>
                    </a:lnTo>
                    <a:lnTo>
                      <a:pt x="58" y="6"/>
                    </a:lnTo>
                    <a:lnTo>
                      <a:pt x="60" y="8"/>
                    </a:lnTo>
                    <a:lnTo>
                      <a:pt x="61" y="8"/>
                    </a:lnTo>
                    <a:lnTo>
                      <a:pt x="65" y="10"/>
                    </a:lnTo>
                    <a:lnTo>
                      <a:pt x="67" y="12"/>
                    </a:lnTo>
                    <a:lnTo>
                      <a:pt x="69" y="10"/>
                    </a:lnTo>
                    <a:lnTo>
                      <a:pt x="71" y="12"/>
                    </a:lnTo>
                    <a:lnTo>
                      <a:pt x="73" y="12"/>
                    </a:lnTo>
                    <a:lnTo>
                      <a:pt x="75" y="12"/>
                    </a:lnTo>
                    <a:lnTo>
                      <a:pt x="77" y="10"/>
                    </a:lnTo>
                    <a:lnTo>
                      <a:pt x="79" y="10"/>
                    </a:lnTo>
                    <a:lnTo>
                      <a:pt x="81" y="8"/>
                    </a:lnTo>
                    <a:lnTo>
                      <a:pt x="81" y="10"/>
                    </a:lnTo>
                    <a:lnTo>
                      <a:pt x="83" y="10"/>
                    </a:lnTo>
                    <a:lnTo>
                      <a:pt x="83" y="8"/>
                    </a:lnTo>
                    <a:lnTo>
                      <a:pt x="84" y="8"/>
                    </a:lnTo>
                    <a:lnTo>
                      <a:pt x="86" y="10"/>
                    </a:lnTo>
                    <a:lnTo>
                      <a:pt x="90" y="10"/>
                    </a:lnTo>
                    <a:lnTo>
                      <a:pt x="92" y="12"/>
                    </a:lnTo>
                    <a:lnTo>
                      <a:pt x="94" y="12"/>
                    </a:lnTo>
                    <a:lnTo>
                      <a:pt x="96" y="12"/>
                    </a:lnTo>
                    <a:lnTo>
                      <a:pt x="98" y="12"/>
                    </a:lnTo>
                    <a:lnTo>
                      <a:pt x="100" y="10"/>
                    </a:lnTo>
                    <a:lnTo>
                      <a:pt x="104" y="10"/>
                    </a:lnTo>
                    <a:lnTo>
                      <a:pt x="104" y="12"/>
                    </a:lnTo>
                    <a:lnTo>
                      <a:pt x="106" y="13"/>
                    </a:lnTo>
                    <a:lnTo>
                      <a:pt x="106" y="15"/>
                    </a:lnTo>
                    <a:lnTo>
                      <a:pt x="106" y="17"/>
                    </a:lnTo>
                    <a:lnTo>
                      <a:pt x="108" y="21"/>
                    </a:lnTo>
                    <a:lnTo>
                      <a:pt x="108" y="23"/>
                    </a:lnTo>
                    <a:lnTo>
                      <a:pt x="109" y="23"/>
                    </a:lnTo>
                    <a:lnTo>
                      <a:pt x="111" y="23"/>
                    </a:lnTo>
                    <a:lnTo>
                      <a:pt x="113" y="25"/>
                    </a:lnTo>
                    <a:lnTo>
                      <a:pt x="113" y="27"/>
                    </a:lnTo>
                    <a:lnTo>
                      <a:pt x="115" y="27"/>
                    </a:lnTo>
                    <a:lnTo>
                      <a:pt x="117" y="27"/>
                    </a:lnTo>
                    <a:lnTo>
                      <a:pt x="119" y="29"/>
                    </a:lnTo>
                    <a:lnTo>
                      <a:pt x="119" y="31"/>
                    </a:lnTo>
                    <a:lnTo>
                      <a:pt x="121" y="31"/>
                    </a:lnTo>
                    <a:lnTo>
                      <a:pt x="123" y="31"/>
                    </a:lnTo>
                    <a:lnTo>
                      <a:pt x="125" y="31"/>
                    </a:lnTo>
                    <a:lnTo>
                      <a:pt x="127" y="31"/>
                    </a:lnTo>
                    <a:lnTo>
                      <a:pt x="129" y="33"/>
                    </a:lnTo>
                    <a:lnTo>
                      <a:pt x="131" y="33"/>
                    </a:lnTo>
                    <a:lnTo>
                      <a:pt x="131" y="35"/>
                    </a:lnTo>
                    <a:lnTo>
                      <a:pt x="132" y="36"/>
                    </a:lnTo>
                    <a:lnTo>
                      <a:pt x="132" y="38"/>
                    </a:lnTo>
                    <a:lnTo>
                      <a:pt x="132" y="40"/>
                    </a:lnTo>
                    <a:lnTo>
                      <a:pt x="132" y="44"/>
                    </a:lnTo>
                    <a:lnTo>
                      <a:pt x="132" y="48"/>
                    </a:lnTo>
                    <a:lnTo>
                      <a:pt x="132" y="50"/>
                    </a:lnTo>
                    <a:lnTo>
                      <a:pt x="131" y="50"/>
                    </a:lnTo>
                    <a:lnTo>
                      <a:pt x="129" y="52"/>
                    </a:lnTo>
                    <a:lnTo>
                      <a:pt x="127" y="54"/>
                    </a:lnTo>
                    <a:lnTo>
                      <a:pt x="125" y="54"/>
                    </a:lnTo>
                    <a:lnTo>
                      <a:pt x="123" y="56"/>
                    </a:lnTo>
                    <a:lnTo>
                      <a:pt x="123" y="58"/>
                    </a:lnTo>
                    <a:lnTo>
                      <a:pt x="121" y="61"/>
                    </a:lnTo>
                    <a:lnTo>
                      <a:pt x="121" y="63"/>
                    </a:lnTo>
                    <a:lnTo>
                      <a:pt x="123" y="63"/>
                    </a:lnTo>
                    <a:lnTo>
                      <a:pt x="125" y="65"/>
                    </a:lnTo>
                    <a:lnTo>
                      <a:pt x="125" y="67"/>
                    </a:lnTo>
                    <a:lnTo>
                      <a:pt x="125" y="69"/>
                    </a:lnTo>
                    <a:lnTo>
                      <a:pt x="129" y="73"/>
                    </a:lnTo>
                    <a:lnTo>
                      <a:pt x="131" y="73"/>
                    </a:lnTo>
                    <a:lnTo>
                      <a:pt x="132" y="73"/>
                    </a:lnTo>
                    <a:lnTo>
                      <a:pt x="134" y="73"/>
                    </a:lnTo>
                    <a:lnTo>
                      <a:pt x="140" y="73"/>
                    </a:lnTo>
                    <a:lnTo>
                      <a:pt x="144" y="73"/>
                    </a:lnTo>
                    <a:lnTo>
                      <a:pt x="148" y="71"/>
                    </a:lnTo>
                    <a:lnTo>
                      <a:pt x="150" y="69"/>
                    </a:lnTo>
                    <a:lnTo>
                      <a:pt x="152" y="69"/>
                    </a:lnTo>
                    <a:lnTo>
                      <a:pt x="154" y="69"/>
                    </a:lnTo>
                    <a:lnTo>
                      <a:pt x="156" y="67"/>
                    </a:lnTo>
                    <a:lnTo>
                      <a:pt x="159" y="67"/>
                    </a:lnTo>
                    <a:lnTo>
                      <a:pt x="161" y="65"/>
                    </a:lnTo>
                    <a:lnTo>
                      <a:pt x="163" y="65"/>
                    </a:lnTo>
                    <a:lnTo>
                      <a:pt x="163" y="67"/>
                    </a:lnTo>
                    <a:lnTo>
                      <a:pt x="165" y="67"/>
                    </a:lnTo>
                    <a:lnTo>
                      <a:pt x="165" y="69"/>
                    </a:lnTo>
                    <a:lnTo>
                      <a:pt x="167" y="71"/>
                    </a:lnTo>
                    <a:lnTo>
                      <a:pt x="169" y="75"/>
                    </a:lnTo>
                    <a:lnTo>
                      <a:pt x="171" y="77"/>
                    </a:lnTo>
                    <a:lnTo>
                      <a:pt x="171" y="81"/>
                    </a:lnTo>
                    <a:lnTo>
                      <a:pt x="171" y="83"/>
                    </a:lnTo>
                    <a:lnTo>
                      <a:pt x="173" y="88"/>
                    </a:lnTo>
                    <a:lnTo>
                      <a:pt x="177" y="90"/>
                    </a:lnTo>
                    <a:lnTo>
                      <a:pt x="180" y="92"/>
                    </a:lnTo>
                    <a:lnTo>
                      <a:pt x="182" y="94"/>
                    </a:lnTo>
                    <a:lnTo>
                      <a:pt x="182" y="96"/>
                    </a:lnTo>
                    <a:lnTo>
                      <a:pt x="182" y="98"/>
                    </a:lnTo>
                    <a:lnTo>
                      <a:pt x="180" y="100"/>
                    </a:lnTo>
                    <a:lnTo>
                      <a:pt x="180" y="102"/>
                    </a:lnTo>
                    <a:lnTo>
                      <a:pt x="180" y="106"/>
                    </a:lnTo>
                    <a:lnTo>
                      <a:pt x="180" y="108"/>
                    </a:lnTo>
                    <a:lnTo>
                      <a:pt x="188" y="111"/>
                    </a:lnTo>
                    <a:lnTo>
                      <a:pt x="190" y="113"/>
                    </a:lnTo>
                    <a:lnTo>
                      <a:pt x="192" y="113"/>
                    </a:lnTo>
                    <a:lnTo>
                      <a:pt x="194" y="113"/>
                    </a:lnTo>
                    <a:lnTo>
                      <a:pt x="196" y="113"/>
                    </a:lnTo>
                    <a:lnTo>
                      <a:pt x="198" y="113"/>
                    </a:lnTo>
                    <a:lnTo>
                      <a:pt x="198" y="115"/>
                    </a:lnTo>
                    <a:lnTo>
                      <a:pt x="200" y="117"/>
                    </a:lnTo>
                    <a:lnTo>
                      <a:pt x="202" y="117"/>
                    </a:lnTo>
                    <a:lnTo>
                      <a:pt x="204" y="117"/>
                    </a:lnTo>
                    <a:lnTo>
                      <a:pt x="202" y="119"/>
                    </a:lnTo>
                    <a:lnTo>
                      <a:pt x="202" y="121"/>
                    </a:lnTo>
                    <a:lnTo>
                      <a:pt x="204" y="121"/>
                    </a:lnTo>
                    <a:lnTo>
                      <a:pt x="205" y="123"/>
                    </a:lnTo>
                    <a:lnTo>
                      <a:pt x="207" y="121"/>
                    </a:lnTo>
                    <a:lnTo>
                      <a:pt x="209" y="121"/>
                    </a:lnTo>
                    <a:lnTo>
                      <a:pt x="211" y="121"/>
                    </a:lnTo>
                    <a:lnTo>
                      <a:pt x="211" y="123"/>
                    </a:lnTo>
                    <a:lnTo>
                      <a:pt x="211" y="125"/>
                    </a:lnTo>
                    <a:lnTo>
                      <a:pt x="213" y="125"/>
                    </a:lnTo>
                    <a:lnTo>
                      <a:pt x="215" y="125"/>
                    </a:lnTo>
                    <a:lnTo>
                      <a:pt x="217" y="125"/>
                    </a:lnTo>
                    <a:lnTo>
                      <a:pt x="215" y="127"/>
                    </a:lnTo>
                    <a:lnTo>
                      <a:pt x="215" y="129"/>
                    </a:lnTo>
                    <a:lnTo>
                      <a:pt x="215" y="131"/>
                    </a:lnTo>
                    <a:lnTo>
                      <a:pt x="219" y="132"/>
                    </a:lnTo>
                    <a:lnTo>
                      <a:pt x="221" y="132"/>
                    </a:lnTo>
                    <a:lnTo>
                      <a:pt x="221" y="134"/>
                    </a:lnTo>
                    <a:lnTo>
                      <a:pt x="219" y="136"/>
                    </a:lnTo>
                    <a:lnTo>
                      <a:pt x="219" y="138"/>
                    </a:lnTo>
                    <a:lnTo>
                      <a:pt x="221" y="138"/>
                    </a:lnTo>
                    <a:lnTo>
                      <a:pt x="223" y="138"/>
                    </a:lnTo>
                    <a:lnTo>
                      <a:pt x="221" y="140"/>
                    </a:lnTo>
                    <a:lnTo>
                      <a:pt x="219" y="140"/>
                    </a:lnTo>
                    <a:lnTo>
                      <a:pt x="221" y="140"/>
                    </a:lnTo>
                    <a:lnTo>
                      <a:pt x="223" y="142"/>
                    </a:lnTo>
                    <a:lnTo>
                      <a:pt x="225" y="142"/>
                    </a:lnTo>
                    <a:lnTo>
                      <a:pt x="227" y="142"/>
                    </a:lnTo>
                    <a:lnTo>
                      <a:pt x="227" y="144"/>
                    </a:lnTo>
                    <a:lnTo>
                      <a:pt x="223" y="146"/>
                    </a:lnTo>
                    <a:lnTo>
                      <a:pt x="221" y="146"/>
                    </a:lnTo>
                    <a:lnTo>
                      <a:pt x="215" y="146"/>
                    </a:lnTo>
                    <a:lnTo>
                      <a:pt x="213" y="146"/>
                    </a:lnTo>
                    <a:lnTo>
                      <a:pt x="211" y="148"/>
                    </a:lnTo>
                    <a:lnTo>
                      <a:pt x="209" y="150"/>
                    </a:lnTo>
                    <a:lnTo>
                      <a:pt x="205" y="150"/>
                    </a:lnTo>
                    <a:lnTo>
                      <a:pt x="204" y="150"/>
                    </a:lnTo>
                    <a:lnTo>
                      <a:pt x="202" y="150"/>
                    </a:lnTo>
                    <a:lnTo>
                      <a:pt x="200" y="154"/>
                    </a:lnTo>
                    <a:lnTo>
                      <a:pt x="198" y="154"/>
                    </a:lnTo>
                    <a:lnTo>
                      <a:pt x="198" y="156"/>
                    </a:lnTo>
                    <a:lnTo>
                      <a:pt x="194" y="159"/>
                    </a:lnTo>
                    <a:lnTo>
                      <a:pt x="180" y="175"/>
                    </a:lnTo>
                    <a:lnTo>
                      <a:pt x="177" y="180"/>
                    </a:lnTo>
                    <a:lnTo>
                      <a:pt x="175" y="180"/>
                    </a:lnTo>
                    <a:lnTo>
                      <a:pt x="173" y="180"/>
                    </a:lnTo>
                    <a:lnTo>
                      <a:pt x="171" y="180"/>
                    </a:lnTo>
                    <a:lnTo>
                      <a:pt x="169" y="180"/>
                    </a:lnTo>
                    <a:lnTo>
                      <a:pt x="167" y="179"/>
                    </a:lnTo>
                    <a:lnTo>
                      <a:pt x="167" y="177"/>
                    </a:lnTo>
                    <a:lnTo>
                      <a:pt x="165" y="177"/>
                    </a:lnTo>
                    <a:lnTo>
                      <a:pt x="165" y="175"/>
                    </a:lnTo>
                    <a:lnTo>
                      <a:pt x="163" y="173"/>
                    </a:lnTo>
                    <a:lnTo>
                      <a:pt x="161" y="171"/>
                    </a:lnTo>
                    <a:lnTo>
                      <a:pt x="157" y="171"/>
                    </a:lnTo>
                    <a:lnTo>
                      <a:pt x="156" y="169"/>
                    </a:lnTo>
                    <a:lnTo>
                      <a:pt x="150" y="169"/>
                    </a:lnTo>
                    <a:lnTo>
                      <a:pt x="148" y="169"/>
                    </a:lnTo>
                    <a:lnTo>
                      <a:pt x="142" y="169"/>
                    </a:lnTo>
                    <a:lnTo>
                      <a:pt x="140" y="169"/>
                    </a:lnTo>
                    <a:lnTo>
                      <a:pt x="138" y="169"/>
                    </a:lnTo>
                    <a:lnTo>
                      <a:pt x="140" y="169"/>
                    </a:lnTo>
                    <a:lnTo>
                      <a:pt x="140" y="167"/>
                    </a:lnTo>
                    <a:lnTo>
                      <a:pt x="140" y="169"/>
                    </a:lnTo>
                    <a:lnTo>
                      <a:pt x="140" y="167"/>
                    </a:lnTo>
                    <a:lnTo>
                      <a:pt x="140" y="165"/>
                    </a:lnTo>
                    <a:lnTo>
                      <a:pt x="138" y="165"/>
                    </a:lnTo>
                    <a:lnTo>
                      <a:pt x="136" y="163"/>
                    </a:lnTo>
                    <a:lnTo>
                      <a:pt x="136" y="161"/>
                    </a:lnTo>
                    <a:lnTo>
                      <a:pt x="136" y="159"/>
                    </a:lnTo>
                    <a:lnTo>
                      <a:pt x="140" y="157"/>
                    </a:lnTo>
                    <a:lnTo>
                      <a:pt x="140" y="156"/>
                    </a:lnTo>
                    <a:lnTo>
                      <a:pt x="138" y="157"/>
                    </a:lnTo>
                    <a:lnTo>
                      <a:pt x="136" y="156"/>
                    </a:lnTo>
                    <a:lnTo>
                      <a:pt x="138" y="154"/>
                    </a:lnTo>
                    <a:lnTo>
                      <a:pt x="138" y="152"/>
                    </a:lnTo>
                    <a:lnTo>
                      <a:pt x="138" y="150"/>
                    </a:lnTo>
                    <a:lnTo>
                      <a:pt x="136" y="150"/>
                    </a:lnTo>
                    <a:lnTo>
                      <a:pt x="136" y="148"/>
                    </a:lnTo>
                    <a:lnTo>
                      <a:pt x="132" y="148"/>
                    </a:lnTo>
                    <a:lnTo>
                      <a:pt x="131" y="148"/>
                    </a:lnTo>
                    <a:lnTo>
                      <a:pt x="131" y="150"/>
                    </a:lnTo>
                    <a:lnTo>
                      <a:pt x="129" y="148"/>
                    </a:lnTo>
                    <a:lnTo>
                      <a:pt x="125" y="148"/>
                    </a:lnTo>
                    <a:lnTo>
                      <a:pt x="123" y="146"/>
                    </a:lnTo>
                    <a:lnTo>
                      <a:pt x="119" y="146"/>
                    </a:lnTo>
                    <a:lnTo>
                      <a:pt x="115" y="144"/>
                    </a:lnTo>
                    <a:lnTo>
                      <a:pt x="113" y="144"/>
                    </a:lnTo>
                    <a:lnTo>
                      <a:pt x="111" y="144"/>
                    </a:lnTo>
                    <a:lnTo>
                      <a:pt x="109" y="142"/>
                    </a:lnTo>
                    <a:lnTo>
                      <a:pt x="109" y="140"/>
                    </a:lnTo>
                    <a:lnTo>
                      <a:pt x="109" y="138"/>
                    </a:lnTo>
                    <a:lnTo>
                      <a:pt x="108" y="136"/>
                    </a:lnTo>
                    <a:lnTo>
                      <a:pt x="106" y="136"/>
                    </a:lnTo>
                    <a:lnTo>
                      <a:pt x="106" y="134"/>
                    </a:lnTo>
                    <a:lnTo>
                      <a:pt x="104" y="134"/>
                    </a:lnTo>
                    <a:lnTo>
                      <a:pt x="102" y="134"/>
                    </a:lnTo>
                    <a:lnTo>
                      <a:pt x="102" y="132"/>
                    </a:lnTo>
                    <a:lnTo>
                      <a:pt x="100" y="134"/>
                    </a:lnTo>
                    <a:lnTo>
                      <a:pt x="98" y="134"/>
                    </a:lnTo>
                    <a:lnTo>
                      <a:pt x="96" y="132"/>
                    </a:lnTo>
                    <a:lnTo>
                      <a:pt x="96" y="131"/>
                    </a:lnTo>
                    <a:lnTo>
                      <a:pt x="98" y="131"/>
                    </a:lnTo>
                    <a:lnTo>
                      <a:pt x="96" y="129"/>
                    </a:lnTo>
                    <a:lnTo>
                      <a:pt x="94" y="129"/>
                    </a:lnTo>
                    <a:lnTo>
                      <a:pt x="92" y="129"/>
                    </a:lnTo>
                    <a:lnTo>
                      <a:pt x="90" y="129"/>
                    </a:lnTo>
                    <a:lnTo>
                      <a:pt x="88" y="129"/>
                    </a:lnTo>
                    <a:lnTo>
                      <a:pt x="86" y="129"/>
                    </a:lnTo>
                    <a:lnTo>
                      <a:pt x="86" y="131"/>
                    </a:lnTo>
                    <a:lnTo>
                      <a:pt x="84" y="131"/>
                    </a:lnTo>
                    <a:lnTo>
                      <a:pt x="83" y="132"/>
                    </a:lnTo>
                    <a:lnTo>
                      <a:pt x="83" y="134"/>
                    </a:lnTo>
                    <a:lnTo>
                      <a:pt x="84" y="134"/>
                    </a:lnTo>
                    <a:lnTo>
                      <a:pt x="83" y="134"/>
                    </a:lnTo>
                    <a:lnTo>
                      <a:pt x="83" y="136"/>
                    </a:lnTo>
                    <a:lnTo>
                      <a:pt x="83" y="134"/>
                    </a:lnTo>
                    <a:lnTo>
                      <a:pt x="81" y="134"/>
                    </a:lnTo>
                    <a:lnTo>
                      <a:pt x="81" y="132"/>
                    </a:lnTo>
                    <a:lnTo>
                      <a:pt x="81" y="131"/>
                    </a:lnTo>
                    <a:lnTo>
                      <a:pt x="79" y="131"/>
                    </a:lnTo>
                    <a:lnTo>
                      <a:pt x="79" y="129"/>
                    </a:lnTo>
                    <a:lnTo>
                      <a:pt x="77" y="129"/>
                    </a:lnTo>
                    <a:lnTo>
                      <a:pt x="75" y="129"/>
                    </a:lnTo>
                    <a:lnTo>
                      <a:pt x="75" y="127"/>
                    </a:lnTo>
                    <a:lnTo>
                      <a:pt x="73" y="127"/>
                    </a:lnTo>
                    <a:lnTo>
                      <a:pt x="73" y="129"/>
                    </a:lnTo>
                    <a:lnTo>
                      <a:pt x="73" y="131"/>
                    </a:lnTo>
                    <a:lnTo>
                      <a:pt x="69" y="131"/>
                    </a:lnTo>
                    <a:lnTo>
                      <a:pt x="67" y="131"/>
                    </a:lnTo>
                    <a:lnTo>
                      <a:pt x="65" y="132"/>
                    </a:lnTo>
                    <a:lnTo>
                      <a:pt x="63" y="132"/>
                    </a:lnTo>
                    <a:lnTo>
                      <a:pt x="61" y="132"/>
                    </a:lnTo>
                    <a:lnTo>
                      <a:pt x="60" y="132"/>
                    </a:lnTo>
                    <a:lnTo>
                      <a:pt x="60" y="131"/>
                    </a:lnTo>
                    <a:lnTo>
                      <a:pt x="58" y="131"/>
                    </a:lnTo>
                    <a:lnTo>
                      <a:pt x="58" y="132"/>
                    </a:lnTo>
                    <a:lnTo>
                      <a:pt x="58" y="134"/>
                    </a:lnTo>
                    <a:lnTo>
                      <a:pt x="56" y="134"/>
                    </a:lnTo>
                    <a:lnTo>
                      <a:pt x="54" y="132"/>
                    </a:lnTo>
                    <a:lnTo>
                      <a:pt x="52" y="132"/>
                    </a:lnTo>
                    <a:lnTo>
                      <a:pt x="50" y="132"/>
                    </a:lnTo>
                    <a:lnTo>
                      <a:pt x="48" y="132"/>
                    </a:lnTo>
                    <a:lnTo>
                      <a:pt x="46" y="132"/>
                    </a:lnTo>
                    <a:lnTo>
                      <a:pt x="44" y="131"/>
                    </a:lnTo>
                    <a:lnTo>
                      <a:pt x="42" y="131"/>
                    </a:lnTo>
                    <a:lnTo>
                      <a:pt x="40" y="131"/>
                    </a:lnTo>
                    <a:lnTo>
                      <a:pt x="38" y="132"/>
                    </a:lnTo>
                    <a:lnTo>
                      <a:pt x="36" y="132"/>
                    </a:lnTo>
                    <a:lnTo>
                      <a:pt x="35" y="131"/>
                    </a:lnTo>
                    <a:lnTo>
                      <a:pt x="35" y="132"/>
                    </a:lnTo>
                    <a:lnTo>
                      <a:pt x="33" y="131"/>
                    </a:lnTo>
                    <a:lnTo>
                      <a:pt x="33" y="129"/>
                    </a:lnTo>
                    <a:lnTo>
                      <a:pt x="31" y="129"/>
                    </a:lnTo>
                    <a:lnTo>
                      <a:pt x="31" y="127"/>
                    </a:lnTo>
                    <a:lnTo>
                      <a:pt x="31" y="125"/>
                    </a:lnTo>
                    <a:lnTo>
                      <a:pt x="27" y="125"/>
                    </a:lnTo>
                    <a:lnTo>
                      <a:pt x="25" y="125"/>
                    </a:lnTo>
                    <a:lnTo>
                      <a:pt x="23" y="123"/>
                    </a:lnTo>
                    <a:lnTo>
                      <a:pt x="25" y="119"/>
                    </a:lnTo>
                    <a:lnTo>
                      <a:pt x="23" y="117"/>
                    </a:lnTo>
                    <a:lnTo>
                      <a:pt x="23" y="119"/>
                    </a:lnTo>
                    <a:lnTo>
                      <a:pt x="21" y="119"/>
                    </a:lnTo>
                    <a:lnTo>
                      <a:pt x="21" y="117"/>
                    </a:lnTo>
                    <a:lnTo>
                      <a:pt x="19" y="115"/>
                    </a:lnTo>
                    <a:lnTo>
                      <a:pt x="17" y="115"/>
                    </a:lnTo>
                    <a:lnTo>
                      <a:pt x="17" y="117"/>
                    </a:lnTo>
                    <a:lnTo>
                      <a:pt x="17" y="119"/>
                    </a:lnTo>
                    <a:lnTo>
                      <a:pt x="15" y="119"/>
                    </a:lnTo>
                    <a:lnTo>
                      <a:pt x="12" y="115"/>
                    </a:lnTo>
                    <a:lnTo>
                      <a:pt x="10" y="115"/>
                    </a:lnTo>
                    <a:lnTo>
                      <a:pt x="10" y="117"/>
                    </a:lnTo>
                    <a:lnTo>
                      <a:pt x="10" y="119"/>
                    </a:lnTo>
                    <a:lnTo>
                      <a:pt x="10" y="121"/>
                    </a:lnTo>
                    <a:lnTo>
                      <a:pt x="8" y="121"/>
                    </a:lnTo>
                    <a:lnTo>
                      <a:pt x="6" y="119"/>
                    </a:lnTo>
                    <a:lnTo>
                      <a:pt x="6" y="117"/>
                    </a:lnTo>
                    <a:lnTo>
                      <a:pt x="4" y="117"/>
                    </a:lnTo>
                    <a:lnTo>
                      <a:pt x="2" y="115"/>
                    </a:lnTo>
                    <a:lnTo>
                      <a:pt x="2" y="113"/>
                    </a:lnTo>
                    <a:lnTo>
                      <a:pt x="0" y="113"/>
                    </a:lnTo>
                    <a:lnTo>
                      <a:pt x="0" y="111"/>
                    </a:lnTo>
                    <a:lnTo>
                      <a:pt x="10" y="94"/>
                    </a:lnTo>
                    <a:lnTo>
                      <a:pt x="17" y="79"/>
                    </a:lnTo>
                    <a:lnTo>
                      <a:pt x="17" y="77"/>
                    </a:lnTo>
                    <a:lnTo>
                      <a:pt x="19" y="69"/>
                    </a:lnTo>
                    <a:lnTo>
                      <a:pt x="21" y="67"/>
                    </a:lnTo>
                    <a:lnTo>
                      <a:pt x="23" y="60"/>
                    </a:lnTo>
                    <a:lnTo>
                      <a:pt x="27" y="48"/>
                    </a:lnTo>
                    <a:lnTo>
                      <a:pt x="27" y="46"/>
                    </a:lnTo>
                    <a:lnTo>
                      <a:pt x="27" y="38"/>
                    </a:lnTo>
                    <a:lnTo>
                      <a:pt x="27" y="35"/>
                    </a:lnTo>
                    <a:lnTo>
                      <a:pt x="27" y="31"/>
                    </a:lnTo>
                    <a:lnTo>
                      <a:pt x="25" y="31"/>
                    </a:lnTo>
                    <a:lnTo>
                      <a:pt x="23" y="29"/>
                    </a:lnTo>
                    <a:lnTo>
                      <a:pt x="23" y="27"/>
                    </a:lnTo>
                    <a:lnTo>
                      <a:pt x="25" y="25"/>
                    </a:lnTo>
                    <a:lnTo>
                      <a:pt x="27" y="25"/>
                    </a:lnTo>
                    <a:lnTo>
                      <a:pt x="25" y="15"/>
                    </a:lnTo>
                    <a:lnTo>
                      <a:pt x="25" y="13"/>
                    </a:lnTo>
                    <a:lnTo>
                      <a:pt x="27" y="8"/>
                    </a:lnTo>
                    <a:lnTo>
                      <a:pt x="29" y="2"/>
                    </a:lnTo>
                    <a:close/>
                  </a:path>
                </a:pathLst>
              </a:custGeom>
              <a:solidFill>
                <a:srgbClr val="664830"/>
              </a:solidFill>
              <a:ln w="6350">
                <a:solidFill>
                  <a:srgbClr val="E1E1E1"/>
                </a:solidFill>
                <a:prstDash val="solid"/>
                <a:round/>
                <a:headEnd/>
                <a:tailEnd/>
              </a:ln>
            </p:spPr>
            <p:txBody>
              <a:bodyPr/>
              <a:lstStyle/>
              <a:p>
                <a:endParaRPr lang="en-US"/>
              </a:p>
            </p:txBody>
          </p:sp>
          <p:sp>
            <p:nvSpPr>
              <p:cNvPr id="38074" name="Freeform 158"/>
              <p:cNvSpPr>
                <a:spLocks/>
              </p:cNvSpPr>
              <p:nvPr/>
            </p:nvSpPr>
            <p:spPr bwMode="auto">
              <a:xfrm>
                <a:off x="2830" y="2089"/>
                <a:ext cx="203" cy="140"/>
              </a:xfrm>
              <a:custGeom>
                <a:avLst/>
                <a:gdLst>
                  <a:gd name="T0" fmla="*/ 107 w 203"/>
                  <a:gd name="T1" fmla="*/ 6 h 140"/>
                  <a:gd name="T2" fmla="*/ 130 w 203"/>
                  <a:gd name="T3" fmla="*/ 15 h 140"/>
                  <a:gd name="T4" fmla="*/ 152 w 203"/>
                  <a:gd name="T5" fmla="*/ 23 h 140"/>
                  <a:gd name="T6" fmla="*/ 157 w 203"/>
                  <a:gd name="T7" fmla="*/ 29 h 140"/>
                  <a:gd name="T8" fmla="*/ 161 w 203"/>
                  <a:gd name="T9" fmla="*/ 31 h 140"/>
                  <a:gd name="T10" fmla="*/ 165 w 203"/>
                  <a:gd name="T11" fmla="*/ 31 h 140"/>
                  <a:gd name="T12" fmla="*/ 167 w 203"/>
                  <a:gd name="T13" fmla="*/ 36 h 140"/>
                  <a:gd name="T14" fmla="*/ 173 w 203"/>
                  <a:gd name="T15" fmla="*/ 44 h 140"/>
                  <a:gd name="T16" fmla="*/ 178 w 203"/>
                  <a:gd name="T17" fmla="*/ 50 h 140"/>
                  <a:gd name="T18" fmla="*/ 180 w 203"/>
                  <a:gd name="T19" fmla="*/ 54 h 140"/>
                  <a:gd name="T20" fmla="*/ 182 w 203"/>
                  <a:gd name="T21" fmla="*/ 58 h 140"/>
                  <a:gd name="T22" fmla="*/ 184 w 203"/>
                  <a:gd name="T23" fmla="*/ 63 h 140"/>
                  <a:gd name="T24" fmla="*/ 192 w 203"/>
                  <a:gd name="T25" fmla="*/ 71 h 140"/>
                  <a:gd name="T26" fmla="*/ 194 w 203"/>
                  <a:gd name="T27" fmla="*/ 79 h 140"/>
                  <a:gd name="T28" fmla="*/ 198 w 203"/>
                  <a:gd name="T29" fmla="*/ 83 h 140"/>
                  <a:gd name="T30" fmla="*/ 201 w 203"/>
                  <a:gd name="T31" fmla="*/ 84 h 140"/>
                  <a:gd name="T32" fmla="*/ 201 w 203"/>
                  <a:gd name="T33" fmla="*/ 92 h 140"/>
                  <a:gd name="T34" fmla="*/ 198 w 203"/>
                  <a:gd name="T35" fmla="*/ 98 h 140"/>
                  <a:gd name="T36" fmla="*/ 190 w 203"/>
                  <a:gd name="T37" fmla="*/ 102 h 140"/>
                  <a:gd name="T38" fmla="*/ 188 w 203"/>
                  <a:gd name="T39" fmla="*/ 104 h 140"/>
                  <a:gd name="T40" fmla="*/ 184 w 203"/>
                  <a:gd name="T41" fmla="*/ 113 h 140"/>
                  <a:gd name="T42" fmla="*/ 180 w 203"/>
                  <a:gd name="T43" fmla="*/ 119 h 140"/>
                  <a:gd name="T44" fmla="*/ 175 w 203"/>
                  <a:gd name="T45" fmla="*/ 121 h 140"/>
                  <a:gd name="T46" fmla="*/ 148 w 203"/>
                  <a:gd name="T47" fmla="*/ 115 h 140"/>
                  <a:gd name="T48" fmla="*/ 146 w 203"/>
                  <a:gd name="T49" fmla="*/ 113 h 140"/>
                  <a:gd name="T50" fmla="*/ 140 w 203"/>
                  <a:gd name="T51" fmla="*/ 115 h 140"/>
                  <a:gd name="T52" fmla="*/ 138 w 203"/>
                  <a:gd name="T53" fmla="*/ 115 h 140"/>
                  <a:gd name="T54" fmla="*/ 134 w 203"/>
                  <a:gd name="T55" fmla="*/ 115 h 140"/>
                  <a:gd name="T56" fmla="*/ 132 w 203"/>
                  <a:gd name="T57" fmla="*/ 115 h 140"/>
                  <a:gd name="T58" fmla="*/ 127 w 203"/>
                  <a:gd name="T59" fmla="*/ 113 h 140"/>
                  <a:gd name="T60" fmla="*/ 123 w 203"/>
                  <a:gd name="T61" fmla="*/ 117 h 140"/>
                  <a:gd name="T62" fmla="*/ 119 w 203"/>
                  <a:gd name="T63" fmla="*/ 115 h 140"/>
                  <a:gd name="T64" fmla="*/ 115 w 203"/>
                  <a:gd name="T65" fmla="*/ 117 h 140"/>
                  <a:gd name="T66" fmla="*/ 111 w 203"/>
                  <a:gd name="T67" fmla="*/ 117 h 140"/>
                  <a:gd name="T68" fmla="*/ 107 w 203"/>
                  <a:gd name="T69" fmla="*/ 119 h 140"/>
                  <a:gd name="T70" fmla="*/ 102 w 203"/>
                  <a:gd name="T71" fmla="*/ 123 h 140"/>
                  <a:gd name="T72" fmla="*/ 102 w 203"/>
                  <a:gd name="T73" fmla="*/ 127 h 140"/>
                  <a:gd name="T74" fmla="*/ 90 w 203"/>
                  <a:gd name="T75" fmla="*/ 129 h 140"/>
                  <a:gd name="T76" fmla="*/ 84 w 203"/>
                  <a:gd name="T77" fmla="*/ 131 h 140"/>
                  <a:gd name="T78" fmla="*/ 73 w 203"/>
                  <a:gd name="T79" fmla="*/ 132 h 140"/>
                  <a:gd name="T80" fmla="*/ 61 w 203"/>
                  <a:gd name="T81" fmla="*/ 134 h 140"/>
                  <a:gd name="T82" fmla="*/ 52 w 203"/>
                  <a:gd name="T83" fmla="*/ 136 h 140"/>
                  <a:gd name="T84" fmla="*/ 34 w 203"/>
                  <a:gd name="T85" fmla="*/ 138 h 140"/>
                  <a:gd name="T86" fmla="*/ 25 w 203"/>
                  <a:gd name="T87" fmla="*/ 132 h 140"/>
                  <a:gd name="T88" fmla="*/ 19 w 203"/>
                  <a:gd name="T89" fmla="*/ 127 h 140"/>
                  <a:gd name="T90" fmla="*/ 15 w 203"/>
                  <a:gd name="T91" fmla="*/ 121 h 140"/>
                  <a:gd name="T92" fmla="*/ 6 w 203"/>
                  <a:gd name="T93" fmla="*/ 117 h 140"/>
                  <a:gd name="T94" fmla="*/ 0 w 203"/>
                  <a:gd name="T95" fmla="*/ 113 h 140"/>
                  <a:gd name="T96" fmla="*/ 0 w 203"/>
                  <a:gd name="T97" fmla="*/ 113 h 140"/>
                  <a:gd name="T98" fmla="*/ 15 w 203"/>
                  <a:gd name="T99" fmla="*/ 94 h 140"/>
                  <a:gd name="T100" fmla="*/ 31 w 203"/>
                  <a:gd name="T101" fmla="*/ 75 h 140"/>
                  <a:gd name="T102" fmla="*/ 52 w 203"/>
                  <a:gd name="T103" fmla="*/ 50 h 140"/>
                  <a:gd name="T104" fmla="*/ 61 w 203"/>
                  <a:gd name="T105" fmla="*/ 36 h 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3"/>
                  <a:gd name="T160" fmla="*/ 0 h 140"/>
                  <a:gd name="T161" fmla="*/ 203 w 203"/>
                  <a:gd name="T162" fmla="*/ 140 h 1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3" h="140">
                    <a:moveTo>
                      <a:pt x="90" y="0"/>
                    </a:moveTo>
                    <a:lnTo>
                      <a:pt x="104" y="4"/>
                    </a:lnTo>
                    <a:lnTo>
                      <a:pt x="104" y="6"/>
                    </a:lnTo>
                    <a:lnTo>
                      <a:pt x="107" y="6"/>
                    </a:lnTo>
                    <a:lnTo>
                      <a:pt x="109" y="8"/>
                    </a:lnTo>
                    <a:lnTo>
                      <a:pt x="121" y="12"/>
                    </a:lnTo>
                    <a:lnTo>
                      <a:pt x="128" y="15"/>
                    </a:lnTo>
                    <a:lnTo>
                      <a:pt x="130" y="15"/>
                    </a:lnTo>
                    <a:lnTo>
                      <a:pt x="140" y="19"/>
                    </a:lnTo>
                    <a:lnTo>
                      <a:pt x="144" y="19"/>
                    </a:lnTo>
                    <a:lnTo>
                      <a:pt x="144" y="21"/>
                    </a:lnTo>
                    <a:lnTo>
                      <a:pt x="152" y="23"/>
                    </a:lnTo>
                    <a:lnTo>
                      <a:pt x="155" y="23"/>
                    </a:lnTo>
                    <a:lnTo>
                      <a:pt x="157" y="25"/>
                    </a:lnTo>
                    <a:lnTo>
                      <a:pt x="157" y="29"/>
                    </a:lnTo>
                    <a:lnTo>
                      <a:pt x="161" y="31"/>
                    </a:lnTo>
                    <a:lnTo>
                      <a:pt x="163" y="31"/>
                    </a:lnTo>
                    <a:lnTo>
                      <a:pt x="165" y="31"/>
                    </a:lnTo>
                    <a:lnTo>
                      <a:pt x="167" y="33"/>
                    </a:lnTo>
                    <a:lnTo>
                      <a:pt x="167" y="35"/>
                    </a:lnTo>
                    <a:lnTo>
                      <a:pt x="167" y="36"/>
                    </a:lnTo>
                    <a:lnTo>
                      <a:pt x="169" y="36"/>
                    </a:lnTo>
                    <a:lnTo>
                      <a:pt x="167" y="38"/>
                    </a:lnTo>
                    <a:lnTo>
                      <a:pt x="167" y="40"/>
                    </a:lnTo>
                    <a:lnTo>
                      <a:pt x="171" y="42"/>
                    </a:lnTo>
                    <a:lnTo>
                      <a:pt x="173" y="44"/>
                    </a:lnTo>
                    <a:lnTo>
                      <a:pt x="175" y="44"/>
                    </a:lnTo>
                    <a:lnTo>
                      <a:pt x="176" y="46"/>
                    </a:lnTo>
                    <a:lnTo>
                      <a:pt x="176" y="50"/>
                    </a:lnTo>
                    <a:lnTo>
                      <a:pt x="178" y="50"/>
                    </a:lnTo>
                    <a:lnTo>
                      <a:pt x="178" y="52"/>
                    </a:lnTo>
                    <a:lnTo>
                      <a:pt x="180" y="54"/>
                    </a:lnTo>
                    <a:lnTo>
                      <a:pt x="180" y="56"/>
                    </a:lnTo>
                    <a:lnTo>
                      <a:pt x="180" y="58"/>
                    </a:lnTo>
                    <a:lnTo>
                      <a:pt x="182" y="58"/>
                    </a:lnTo>
                    <a:lnTo>
                      <a:pt x="182" y="60"/>
                    </a:lnTo>
                    <a:lnTo>
                      <a:pt x="184" y="61"/>
                    </a:lnTo>
                    <a:lnTo>
                      <a:pt x="184" y="63"/>
                    </a:lnTo>
                    <a:lnTo>
                      <a:pt x="184" y="65"/>
                    </a:lnTo>
                    <a:lnTo>
                      <a:pt x="190" y="69"/>
                    </a:lnTo>
                    <a:lnTo>
                      <a:pt x="192" y="71"/>
                    </a:lnTo>
                    <a:lnTo>
                      <a:pt x="192" y="75"/>
                    </a:lnTo>
                    <a:lnTo>
                      <a:pt x="192" y="77"/>
                    </a:lnTo>
                    <a:lnTo>
                      <a:pt x="194" y="77"/>
                    </a:lnTo>
                    <a:lnTo>
                      <a:pt x="194" y="79"/>
                    </a:lnTo>
                    <a:lnTo>
                      <a:pt x="198" y="81"/>
                    </a:lnTo>
                    <a:lnTo>
                      <a:pt x="198" y="83"/>
                    </a:lnTo>
                    <a:lnTo>
                      <a:pt x="200" y="83"/>
                    </a:lnTo>
                    <a:lnTo>
                      <a:pt x="201" y="84"/>
                    </a:lnTo>
                    <a:lnTo>
                      <a:pt x="201" y="86"/>
                    </a:lnTo>
                    <a:lnTo>
                      <a:pt x="203" y="88"/>
                    </a:lnTo>
                    <a:lnTo>
                      <a:pt x="203" y="90"/>
                    </a:lnTo>
                    <a:lnTo>
                      <a:pt x="201" y="92"/>
                    </a:lnTo>
                    <a:lnTo>
                      <a:pt x="201" y="94"/>
                    </a:lnTo>
                    <a:lnTo>
                      <a:pt x="201" y="96"/>
                    </a:lnTo>
                    <a:lnTo>
                      <a:pt x="200" y="96"/>
                    </a:lnTo>
                    <a:lnTo>
                      <a:pt x="198" y="98"/>
                    </a:lnTo>
                    <a:lnTo>
                      <a:pt x="196" y="98"/>
                    </a:lnTo>
                    <a:lnTo>
                      <a:pt x="192" y="100"/>
                    </a:lnTo>
                    <a:lnTo>
                      <a:pt x="192" y="102"/>
                    </a:lnTo>
                    <a:lnTo>
                      <a:pt x="190" y="102"/>
                    </a:lnTo>
                    <a:lnTo>
                      <a:pt x="188" y="102"/>
                    </a:lnTo>
                    <a:lnTo>
                      <a:pt x="188" y="104"/>
                    </a:lnTo>
                    <a:lnTo>
                      <a:pt x="188" y="106"/>
                    </a:lnTo>
                    <a:lnTo>
                      <a:pt x="188" y="109"/>
                    </a:lnTo>
                    <a:lnTo>
                      <a:pt x="188" y="111"/>
                    </a:lnTo>
                    <a:lnTo>
                      <a:pt x="186" y="111"/>
                    </a:lnTo>
                    <a:lnTo>
                      <a:pt x="184" y="113"/>
                    </a:lnTo>
                    <a:lnTo>
                      <a:pt x="182" y="115"/>
                    </a:lnTo>
                    <a:lnTo>
                      <a:pt x="180" y="117"/>
                    </a:lnTo>
                    <a:lnTo>
                      <a:pt x="180" y="119"/>
                    </a:lnTo>
                    <a:lnTo>
                      <a:pt x="178" y="119"/>
                    </a:lnTo>
                    <a:lnTo>
                      <a:pt x="178" y="121"/>
                    </a:lnTo>
                    <a:lnTo>
                      <a:pt x="175" y="121"/>
                    </a:lnTo>
                    <a:lnTo>
                      <a:pt x="171" y="119"/>
                    </a:lnTo>
                    <a:lnTo>
                      <a:pt x="153" y="117"/>
                    </a:lnTo>
                    <a:lnTo>
                      <a:pt x="152" y="117"/>
                    </a:lnTo>
                    <a:lnTo>
                      <a:pt x="152" y="115"/>
                    </a:lnTo>
                    <a:lnTo>
                      <a:pt x="148" y="115"/>
                    </a:lnTo>
                    <a:lnTo>
                      <a:pt x="148" y="113"/>
                    </a:lnTo>
                    <a:lnTo>
                      <a:pt x="146" y="113"/>
                    </a:lnTo>
                    <a:lnTo>
                      <a:pt x="144" y="115"/>
                    </a:lnTo>
                    <a:lnTo>
                      <a:pt x="142" y="115"/>
                    </a:lnTo>
                    <a:lnTo>
                      <a:pt x="140" y="115"/>
                    </a:lnTo>
                    <a:lnTo>
                      <a:pt x="138" y="115"/>
                    </a:lnTo>
                    <a:lnTo>
                      <a:pt x="136" y="115"/>
                    </a:lnTo>
                    <a:lnTo>
                      <a:pt x="134" y="115"/>
                    </a:lnTo>
                    <a:lnTo>
                      <a:pt x="134" y="117"/>
                    </a:lnTo>
                    <a:lnTo>
                      <a:pt x="132" y="115"/>
                    </a:lnTo>
                    <a:lnTo>
                      <a:pt x="130" y="115"/>
                    </a:lnTo>
                    <a:lnTo>
                      <a:pt x="128" y="115"/>
                    </a:lnTo>
                    <a:lnTo>
                      <a:pt x="127" y="113"/>
                    </a:lnTo>
                    <a:lnTo>
                      <a:pt x="125" y="113"/>
                    </a:lnTo>
                    <a:lnTo>
                      <a:pt x="123" y="115"/>
                    </a:lnTo>
                    <a:lnTo>
                      <a:pt x="123" y="117"/>
                    </a:lnTo>
                    <a:lnTo>
                      <a:pt x="121" y="117"/>
                    </a:lnTo>
                    <a:lnTo>
                      <a:pt x="119" y="115"/>
                    </a:lnTo>
                    <a:lnTo>
                      <a:pt x="117" y="115"/>
                    </a:lnTo>
                    <a:lnTo>
                      <a:pt x="115" y="117"/>
                    </a:lnTo>
                    <a:lnTo>
                      <a:pt x="113" y="119"/>
                    </a:lnTo>
                    <a:lnTo>
                      <a:pt x="113" y="117"/>
                    </a:lnTo>
                    <a:lnTo>
                      <a:pt x="111" y="117"/>
                    </a:lnTo>
                    <a:lnTo>
                      <a:pt x="111" y="119"/>
                    </a:lnTo>
                    <a:lnTo>
                      <a:pt x="109" y="119"/>
                    </a:lnTo>
                    <a:lnTo>
                      <a:pt x="107" y="119"/>
                    </a:lnTo>
                    <a:lnTo>
                      <a:pt x="107" y="121"/>
                    </a:lnTo>
                    <a:lnTo>
                      <a:pt x="105" y="121"/>
                    </a:lnTo>
                    <a:lnTo>
                      <a:pt x="104" y="121"/>
                    </a:lnTo>
                    <a:lnTo>
                      <a:pt x="102" y="123"/>
                    </a:lnTo>
                    <a:lnTo>
                      <a:pt x="102" y="125"/>
                    </a:lnTo>
                    <a:lnTo>
                      <a:pt x="102" y="127"/>
                    </a:lnTo>
                    <a:lnTo>
                      <a:pt x="100" y="127"/>
                    </a:lnTo>
                    <a:lnTo>
                      <a:pt x="98" y="127"/>
                    </a:lnTo>
                    <a:lnTo>
                      <a:pt x="96" y="127"/>
                    </a:lnTo>
                    <a:lnTo>
                      <a:pt x="94" y="127"/>
                    </a:lnTo>
                    <a:lnTo>
                      <a:pt x="90" y="129"/>
                    </a:lnTo>
                    <a:lnTo>
                      <a:pt x="88" y="131"/>
                    </a:lnTo>
                    <a:lnTo>
                      <a:pt x="86" y="129"/>
                    </a:lnTo>
                    <a:lnTo>
                      <a:pt x="84" y="131"/>
                    </a:lnTo>
                    <a:lnTo>
                      <a:pt x="82" y="131"/>
                    </a:lnTo>
                    <a:lnTo>
                      <a:pt x="79" y="131"/>
                    </a:lnTo>
                    <a:lnTo>
                      <a:pt x="73" y="132"/>
                    </a:lnTo>
                    <a:lnTo>
                      <a:pt x="67" y="132"/>
                    </a:lnTo>
                    <a:lnTo>
                      <a:pt x="65" y="132"/>
                    </a:lnTo>
                    <a:lnTo>
                      <a:pt x="61" y="134"/>
                    </a:lnTo>
                    <a:lnTo>
                      <a:pt x="57" y="134"/>
                    </a:lnTo>
                    <a:lnTo>
                      <a:pt x="52" y="136"/>
                    </a:lnTo>
                    <a:lnTo>
                      <a:pt x="46" y="138"/>
                    </a:lnTo>
                    <a:lnTo>
                      <a:pt x="42" y="138"/>
                    </a:lnTo>
                    <a:lnTo>
                      <a:pt x="40" y="140"/>
                    </a:lnTo>
                    <a:lnTo>
                      <a:pt x="36" y="140"/>
                    </a:lnTo>
                    <a:lnTo>
                      <a:pt x="34" y="138"/>
                    </a:lnTo>
                    <a:lnTo>
                      <a:pt x="29" y="136"/>
                    </a:lnTo>
                    <a:lnTo>
                      <a:pt x="29" y="134"/>
                    </a:lnTo>
                    <a:lnTo>
                      <a:pt x="27" y="134"/>
                    </a:lnTo>
                    <a:lnTo>
                      <a:pt x="25" y="134"/>
                    </a:lnTo>
                    <a:lnTo>
                      <a:pt x="25" y="132"/>
                    </a:lnTo>
                    <a:lnTo>
                      <a:pt x="21" y="132"/>
                    </a:lnTo>
                    <a:lnTo>
                      <a:pt x="19" y="131"/>
                    </a:lnTo>
                    <a:lnTo>
                      <a:pt x="19" y="127"/>
                    </a:lnTo>
                    <a:lnTo>
                      <a:pt x="19" y="125"/>
                    </a:lnTo>
                    <a:lnTo>
                      <a:pt x="17" y="125"/>
                    </a:lnTo>
                    <a:lnTo>
                      <a:pt x="17" y="123"/>
                    </a:lnTo>
                    <a:lnTo>
                      <a:pt x="15" y="121"/>
                    </a:lnTo>
                    <a:lnTo>
                      <a:pt x="11" y="119"/>
                    </a:lnTo>
                    <a:lnTo>
                      <a:pt x="9" y="121"/>
                    </a:lnTo>
                    <a:lnTo>
                      <a:pt x="8" y="119"/>
                    </a:lnTo>
                    <a:lnTo>
                      <a:pt x="6" y="117"/>
                    </a:lnTo>
                    <a:lnTo>
                      <a:pt x="2" y="115"/>
                    </a:lnTo>
                    <a:lnTo>
                      <a:pt x="2" y="113"/>
                    </a:lnTo>
                    <a:lnTo>
                      <a:pt x="0" y="113"/>
                    </a:lnTo>
                    <a:lnTo>
                      <a:pt x="11" y="98"/>
                    </a:lnTo>
                    <a:lnTo>
                      <a:pt x="15" y="94"/>
                    </a:lnTo>
                    <a:lnTo>
                      <a:pt x="21" y="86"/>
                    </a:lnTo>
                    <a:lnTo>
                      <a:pt x="23" y="84"/>
                    </a:lnTo>
                    <a:lnTo>
                      <a:pt x="25" y="83"/>
                    </a:lnTo>
                    <a:lnTo>
                      <a:pt x="31" y="75"/>
                    </a:lnTo>
                    <a:lnTo>
                      <a:pt x="32" y="73"/>
                    </a:lnTo>
                    <a:lnTo>
                      <a:pt x="32" y="71"/>
                    </a:lnTo>
                    <a:lnTo>
                      <a:pt x="38" y="65"/>
                    </a:lnTo>
                    <a:lnTo>
                      <a:pt x="42" y="60"/>
                    </a:lnTo>
                    <a:lnTo>
                      <a:pt x="52" y="50"/>
                    </a:lnTo>
                    <a:lnTo>
                      <a:pt x="52" y="48"/>
                    </a:lnTo>
                    <a:lnTo>
                      <a:pt x="61" y="36"/>
                    </a:lnTo>
                    <a:lnTo>
                      <a:pt x="65" y="33"/>
                    </a:lnTo>
                    <a:lnTo>
                      <a:pt x="73" y="21"/>
                    </a:lnTo>
                    <a:lnTo>
                      <a:pt x="90" y="0"/>
                    </a:lnTo>
                    <a:close/>
                  </a:path>
                </a:pathLst>
              </a:custGeom>
              <a:solidFill>
                <a:srgbClr val="8F7651"/>
              </a:solidFill>
              <a:ln w="6350">
                <a:solidFill>
                  <a:srgbClr val="E1E1E1"/>
                </a:solidFill>
                <a:prstDash val="solid"/>
                <a:round/>
                <a:headEnd/>
                <a:tailEnd/>
              </a:ln>
            </p:spPr>
            <p:txBody>
              <a:bodyPr/>
              <a:lstStyle/>
              <a:p>
                <a:endParaRPr lang="en-US"/>
              </a:p>
            </p:txBody>
          </p:sp>
          <p:sp>
            <p:nvSpPr>
              <p:cNvPr id="38075" name="Freeform 159"/>
              <p:cNvSpPr>
                <a:spLocks/>
              </p:cNvSpPr>
              <p:nvPr/>
            </p:nvSpPr>
            <p:spPr bwMode="auto">
              <a:xfrm>
                <a:off x="1649" y="1989"/>
                <a:ext cx="144" cy="183"/>
              </a:xfrm>
              <a:custGeom>
                <a:avLst/>
                <a:gdLst>
                  <a:gd name="T0" fmla="*/ 90 w 144"/>
                  <a:gd name="T1" fmla="*/ 8 h 183"/>
                  <a:gd name="T2" fmla="*/ 88 w 144"/>
                  <a:gd name="T3" fmla="*/ 19 h 183"/>
                  <a:gd name="T4" fmla="*/ 100 w 144"/>
                  <a:gd name="T5" fmla="*/ 23 h 183"/>
                  <a:gd name="T6" fmla="*/ 104 w 144"/>
                  <a:gd name="T7" fmla="*/ 37 h 183"/>
                  <a:gd name="T8" fmla="*/ 106 w 144"/>
                  <a:gd name="T9" fmla="*/ 42 h 183"/>
                  <a:gd name="T10" fmla="*/ 111 w 144"/>
                  <a:gd name="T11" fmla="*/ 52 h 183"/>
                  <a:gd name="T12" fmla="*/ 115 w 144"/>
                  <a:gd name="T13" fmla="*/ 58 h 183"/>
                  <a:gd name="T14" fmla="*/ 117 w 144"/>
                  <a:gd name="T15" fmla="*/ 67 h 183"/>
                  <a:gd name="T16" fmla="*/ 125 w 144"/>
                  <a:gd name="T17" fmla="*/ 64 h 183"/>
                  <a:gd name="T18" fmla="*/ 129 w 144"/>
                  <a:gd name="T19" fmla="*/ 65 h 183"/>
                  <a:gd name="T20" fmla="*/ 133 w 144"/>
                  <a:gd name="T21" fmla="*/ 75 h 183"/>
                  <a:gd name="T22" fmla="*/ 138 w 144"/>
                  <a:gd name="T23" fmla="*/ 81 h 183"/>
                  <a:gd name="T24" fmla="*/ 136 w 144"/>
                  <a:gd name="T25" fmla="*/ 88 h 183"/>
                  <a:gd name="T26" fmla="*/ 140 w 144"/>
                  <a:gd name="T27" fmla="*/ 96 h 183"/>
                  <a:gd name="T28" fmla="*/ 135 w 144"/>
                  <a:gd name="T29" fmla="*/ 106 h 183"/>
                  <a:gd name="T30" fmla="*/ 131 w 144"/>
                  <a:gd name="T31" fmla="*/ 117 h 183"/>
                  <a:gd name="T32" fmla="*/ 135 w 144"/>
                  <a:gd name="T33" fmla="*/ 127 h 183"/>
                  <a:gd name="T34" fmla="*/ 142 w 144"/>
                  <a:gd name="T35" fmla="*/ 135 h 183"/>
                  <a:gd name="T36" fmla="*/ 144 w 144"/>
                  <a:gd name="T37" fmla="*/ 142 h 183"/>
                  <a:gd name="T38" fmla="*/ 136 w 144"/>
                  <a:gd name="T39" fmla="*/ 146 h 183"/>
                  <a:gd name="T40" fmla="*/ 131 w 144"/>
                  <a:gd name="T41" fmla="*/ 154 h 183"/>
                  <a:gd name="T42" fmla="*/ 127 w 144"/>
                  <a:gd name="T43" fmla="*/ 160 h 183"/>
                  <a:gd name="T44" fmla="*/ 123 w 144"/>
                  <a:gd name="T45" fmla="*/ 167 h 183"/>
                  <a:gd name="T46" fmla="*/ 113 w 144"/>
                  <a:gd name="T47" fmla="*/ 173 h 183"/>
                  <a:gd name="T48" fmla="*/ 106 w 144"/>
                  <a:gd name="T49" fmla="*/ 175 h 183"/>
                  <a:gd name="T50" fmla="*/ 94 w 144"/>
                  <a:gd name="T51" fmla="*/ 179 h 183"/>
                  <a:gd name="T52" fmla="*/ 90 w 144"/>
                  <a:gd name="T53" fmla="*/ 177 h 183"/>
                  <a:gd name="T54" fmla="*/ 79 w 144"/>
                  <a:gd name="T55" fmla="*/ 173 h 183"/>
                  <a:gd name="T56" fmla="*/ 77 w 144"/>
                  <a:gd name="T57" fmla="*/ 163 h 183"/>
                  <a:gd name="T58" fmla="*/ 73 w 144"/>
                  <a:gd name="T59" fmla="*/ 156 h 183"/>
                  <a:gd name="T60" fmla="*/ 63 w 144"/>
                  <a:gd name="T61" fmla="*/ 150 h 183"/>
                  <a:gd name="T62" fmla="*/ 58 w 144"/>
                  <a:gd name="T63" fmla="*/ 144 h 183"/>
                  <a:gd name="T64" fmla="*/ 52 w 144"/>
                  <a:gd name="T65" fmla="*/ 133 h 183"/>
                  <a:gd name="T66" fmla="*/ 48 w 144"/>
                  <a:gd name="T67" fmla="*/ 127 h 183"/>
                  <a:gd name="T68" fmla="*/ 44 w 144"/>
                  <a:gd name="T69" fmla="*/ 123 h 183"/>
                  <a:gd name="T70" fmla="*/ 33 w 144"/>
                  <a:gd name="T71" fmla="*/ 117 h 183"/>
                  <a:gd name="T72" fmla="*/ 31 w 144"/>
                  <a:gd name="T73" fmla="*/ 108 h 183"/>
                  <a:gd name="T74" fmla="*/ 25 w 144"/>
                  <a:gd name="T75" fmla="*/ 104 h 183"/>
                  <a:gd name="T76" fmla="*/ 17 w 144"/>
                  <a:gd name="T77" fmla="*/ 100 h 183"/>
                  <a:gd name="T78" fmla="*/ 21 w 144"/>
                  <a:gd name="T79" fmla="*/ 94 h 183"/>
                  <a:gd name="T80" fmla="*/ 25 w 144"/>
                  <a:gd name="T81" fmla="*/ 87 h 183"/>
                  <a:gd name="T82" fmla="*/ 23 w 144"/>
                  <a:gd name="T83" fmla="*/ 75 h 183"/>
                  <a:gd name="T84" fmla="*/ 21 w 144"/>
                  <a:gd name="T85" fmla="*/ 65 h 183"/>
                  <a:gd name="T86" fmla="*/ 21 w 144"/>
                  <a:gd name="T87" fmla="*/ 56 h 183"/>
                  <a:gd name="T88" fmla="*/ 14 w 144"/>
                  <a:gd name="T89" fmla="*/ 50 h 183"/>
                  <a:gd name="T90" fmla="*/ 17 w 144"/>
                  <a:gd name="T91" fmla="*/ 40 h 183"/>
                  <a:gd name="T92" fmla="*/ 12 w 144"/>
                  <a:gd name="T93" fmla="*/ 35 h 183"/>
                  <a:gd name="T94" fmla="*/ 0 w 144"/>
                  <a:gd name="T95" fmla="*/ 31 h 183"/>
                  <a:gd name="T96" fmla="*/ 0 w 144"/>
                  <a:gd name="T97" fmla="*/ 25 h 183"/>
                  <a:gd name="T98" fmla="*/ 10 w 144"/>
                  <a:gd name="T99" fmla="*/ 21 h 183"/>
                  <a:gd name="T100" fmla="*/ 21 w 144"/>
                  <a:gd name="T101" fmla="*/ 21 h 183"/>
                  <a:gd name="T102" fmla="*/ 27 w 144"/>
                  <a:gd name="T103" fmla="*/ 12 h 183"/>
                  <a:gd name="T104" fmla="*/ 39 w 144"/>
                  <a:gd name="T105" fmla="*/ 8 h 183"/>
                  <a:gd name="T106" fmla="*/ 46 w 144"/>
                  <a:gd name="T107" fmla="*/ 6 h 183"/>
                  <a:gd name="T108" fmla="*/ 50 w 144"/>
                  <a:gd name="T109" fmla="*/ 2 h 183"/>
                  <a:gd name="T110" fmla="*/ 60 w 144"/>
                  <a:gd name="T111" fmla="*/ 2 h 183"/>
                  <a:gd name="T112" fmla="*/ 71 w 144"/>
                  <a:gd name="T113" fmla="*/ 6 h 183"/>
                  <a:gd name="T114" fmla="*/ 83 w 144"/>
                  <a:gd name="T115" fmla="*/ 4 h 1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4"/>
                  <a:gd name="T175" fmla="*/ 0 h 183"/>
                  <a:gd name="T176" fmla="*/ 144 w 144"/>
                  <a:gd name="T177" fmla="*/ 183 h 1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4" h="183">
                    <a:moveTo>
                      <a:pt x="87" y="2"/>
                    </a:moveTo>
                    <a:lnTo>
                      <a:pt x="87" y="2"/>
                    </a:lnTo>
                    <a:lnTo>
                      <a:pt x="87" y="4"/>
                    </a:lnTo>
                    <a:lnTo>
                      <a:pt x="88" y="4"/>
                    </a:lnTo>
                    <a:lnTo>
                      <a:pt x="88" y="6"/>
                    </a:lnTo>
                    <a:lnTo>
                      <a:pt x="90" y="8"/>
                    </a:lnTo>
                    <a:lnTo>
                      <a:pt x="90" y="12"/>
                    </a:lnTo>
                    <a:lnTo>
                      <a:pt x="88" y="14"/>
                    </a:lnTo>
                    <a:lnTo>
                      <a:pt x="88" y="17"/>
                    </a:lnTo>
                    <a:lnTo>
                      <a:pt x="88" y="19"/>
                    </a:lnTo>
                    <a:lnTo>
                      <a:pt x="90" y="21"/>
                    </a:lnTo>
                    <a:lnTo>
                      <a:pt x="92" y="19"/>
                    </a:lnTo>
                    <a:lnTo>
                      <a:pt x="98" y="17"/>
                    </a:lnTo>
                    <a:lnTo>
                      <a:pt x="100" y="19"/>
                    </a:lnTo>
                    <a:lnTo>
                      <a:pt x="100" y="21"/>
                    </a:lnTo>
                    <a:lnTo>
                      <a:pt x="100" y="23"/>
                    </a:lnTo>
                    <a:lnTo>
                      <a:pt x="102" y="25"/>
                    </a:lnTo>
                    <a:lnTo>
                      <a:pt x="102" y="27"/>
                    </a:lnTo>
                    <a:lnTo>
                      <a:pt x="102" y="29"/>
                    </a:lnTo>
                    <a:lnTo>
                      <a:pt x="102" y="31"/>
                    </a:lnTo>
                    <a:lnTo>
                      <a:pt x="104" y="33"/>
                    </a:lnTo>
                    <a:lnTo>
                      <a:pt x="104" y="35"/>
                    </a:lnTo>
                    <a:lnTo>
                      <a:pt x="104" y="37"/>
                    </a:lnTo>
                    <a:lnTo>
                      <a:pt x="104" y="39"/>
                    </a:lnTo>
                    <a:lnTo>
                      <a:pt x="104" y="40"/>
                    </a:lnTo>
                    <a:lnTo>
                      <a:pt x="106" y="42"/>
                    </a:lnTo>
                    <a:lnTo>
                      <a:pt x="108" y="42"/>
                    </a:lnTo>
                    <a:lnTo>
                      <a:pt x="106" y="44"/>
                    </a:lnTo>
                    <a:lnTo>
                      <a:pt x="108" y="46"/>
                    </a:lnTo>
                    <a:lnTo>
                      <a:pt x="110" y="46"/>
                    </a:lnTo>
                    <a:lnTo>
                      <a:pt x="110" y="48"/>
                    </a:lnTo>
                    <a:lnTo>
                      <a:pt x="110" y="50"/>
                    </a:lnTo>
                    <a:lnTo>
                      <a:pt x="111" y="52"/>
                    </a:lnTo>
                    <a:lnTo>
                      <a:pt x="110" y="54"/>
                    </a:lnTo>
                    <a:lnTo>
                      <a:pt x="111" y="54"/>
                    </a:lnTo>
                    <a:lnTo>
                      <a:pt x="111" y="58"/>
                    </a:lnTo>
                    <a:lnTo>
                      <a:pt x="113" y="60"/>
                    </a:lnTo>
                    <a:lnTo>
                      <a:pt x="115" y="60"/>
                    </a:lnTo>
                    <a:lnTo>
                      <a:pt x="115" y="58"/>
                    </a:lnTo>
                    <a:lnTo>
                      <a:pt x="117" y="60"/>
                    </a:lnTo>
                    <a:lnTo>
                      <a:pt x="117" y="62"/>
                    </a:lnTo>
                    <a:lnTo>
                      <a:pt x="117" y="64"/>
                    </a:lnTo>
                    <a:lnTo>
                      <a:pt x="117" y="65"/>
                    </a:lnTo>
                    <a:lnTo>
                      <a:pt x="117" y="67"/>
                    </a:lnTo>
                    <a:lnTo>
                      <a:pt x="119" y="65"/>
                    </a:lnTo>
                    <a:lnTo>
                      <a:pt x="121" y="65"/>
                    </a:lnTo>
                    <a:lnTo>
                      <a:pt x="123" y="65"/>
                    </a:lnTo>
                    <a:lnTo>
                      <a:pt x="125" y="64"/>
                    </a:lnTo>
                    <a:lnTo>
                      <a:pt x="127" y="64"/>
                    </a:lnTo>
                    <a:lnTo>
                      <a:pt x="127" y="62"/>
                    </a:lnTo>
                    <a:lnTo>
                      <a:pt x="129" y="62"/>
                    </a:lnTo>
                    <a:lnTo>
                      <a:pt x="129" y="64"/>
                    </a:lnTo>
                    <a:lnTo>
                      <a:pt x="129" y="65"/>
                    </a:lnTo>
                    <a:lnTo>
                      <a:pt x="129" y="67"/>
                    </a:lnTo>
                    <a:lnTo>
                      <a:pt x="131" y="69"/>
                    </a:lnTo>
                    <a:lnTo>
                      <a:pt x="131" y="71"/>
                    </a:lnTo>
                    <a:lnTo>
                      <a:pt x="133" y="73"/>
                    </a:lnTo>
                    <a:lnTo>
                      <a:pt x="133" y="75"/>
                    </a:lnTo>
                    <a:lnTo>
                      <a:pt x="135" y="75"/>
                    </a:lnTo>
                    <a:lnTo>
                      <a:pt x="136" y="77"/>
                    </a:lnTo>
                    <a:lnTo>
                      <a:pt x="138" y="79"/>
                    </a:lnTo>
                    <a:lnTo>
                      <a:pt x="138" y="81"/>
                    </a:lnTo>
                    <a:lnTo>
                      <a:pt x="140" y="81"/>
                    </a:lnTo>
                    <a:lnTo>
                      <a:pt x="140" y="83"/>
                    </a:lnTo>
                    <a:lnTo>
                      <a:pt x="140" y="85"/>
                    </a:lnTo>
                    <a:lnTo>
                      <a:pt x="138" y="87"/>
                    </a:lnTo>
                    <a:lnTo>
                      <a:pt x="136" y="88"/>
                    </a:lnTo>
                    <a:lnTo>
                      <a:pt x="138" y="88"/>
                    </a:lnTo>
                    <a:lnTo>
                      <a:pt x="138" y="90"/>
                    </a:lnTo>
                    <a:lnTo>
                      <a:pt x="140" y="94"/>
                    </a:lnTo>
                    <a:lnTo>
                      <a:pt x="140" y="96"/>
                    </a:lnTo>
                    <a:lnTo>
                      <a:pt x="138" y="96"/>
                    </a:lnTo>
                    <a:lnTo>
                      <a:pt x="136" y="98"/>
                    </a:lnTo>
                    <a:lnTo>
                      <a:pt x="136" y="102"/>
                    </a:lnTo>
                    <a:lnTo>
                      <a:pt x="135" y="104"/>
                    </a:lnTo>
                    <a:lnTo>
                      <a:pt x="135" y="106"/>
                    </a:lnTo>
                    <a:lnTo>
                      <a:pt x="135" y="108"/>
                    </a:lnTo>
                    <a:lnTo>
                      <a:pt x="135" y="110"/>
                    </a:lnTo>
                    <a:lnTo>
                      <a:pt x="133" y="112"/>
                    </a:lnTo>
                    <a:lnTo>
                      <a:pt x="133" y="113"/>
                    </a:lnTo>
                    <a:lnTo>
                      <a:pt x="131" y="117"/>
                    </a:lnTo>
                    <a:lnTo>
                      <a:pt x="129" y="119"/>
                    </a:lnTo>
                    <a:lnTo>
                      <a:pt x="131" y="119"/>
                    </a:lnTo>
                    <a:lnTo>
                      <a:pt x="131" y="121"/>
                    </a:lnTo>
                    <a:lnTo>
                      <a:pt x="133" y="123"/>
                    </a:lnTo>
                    <a:lnTo>
                      <a:pt x="135" y="123"/>
                    </a:lnTo>
                    <a:lnTo>
                      <a:pt x="135" y="127"/>
                    </a:lnTo>
                    <a:lnTo>
                      <a:pt x="135" y="129"/>
                    </a:lnTo>
                    <a:lnTo>
                      <a:pt x="135" y="131"/>
                    </a:lnTo>
                    <a:lnTo>
                      <a:pt x="136" y="131"/>
                    </a:lnTo>
                    <a:lnTo>
                      <a:pt x="138" y="133"/>
                    </a:lnTo>
                    <a:lnTo>
                      <a:pt x="140" y="133"/>
                    </a:lnTo>
                    <a:lnTo>
                      <a:pt x="140" y="135"/>
                    </a:lnTo>
                    <a:lnTo>
                      <a:pt x="142" y="135"/>
                    </a:lnTo>
                    <a:lnTo>
                      <a:pt x="144" y="136"/>
                    </a:lnTo>
                    <a:lnTo>
                      <a:pt x="144" y="140"/>
                    </a:lnTo>
                    <a:lnTo>
                      <a:pt x="144" y="142"/>
                    </a:lnTo>
                    <a:lnTo>
                      <a:pt x="142" y="142"/>
                    </a:lnTo>
                    <a:lnTo>
                      <a:pt x="142" y="144"/>
                    </a:lnTo>
                    <a:lnTo>
                      <a:pt x="140" y="144"/>
                    </a:lnTo>
                    <a:lnTo>
                      <a:pt x="138" y="146"/>
                    </a:lnTo>
                    <a:lnTo>
                      <a:pt x="136" y="146"/>
                    </a:lnTo>
                    <a:lnTo>
                      <a:pt x="135" y="148"/>
                    </a:lnTo>
                    <a:lnTo>
                      <a:pt x="133" y="150"/>
                    </a:lnTo>
                    <a:lnTo>
                      <a:pt x="133" y="152"/>
                    </a:lnTo>
                    <a:lnTo>
                      <a:pt x="131" y="154"/>
                    </a:lnTo>
                    <a:lnTo>
                      <a:pt x="131" y="156"/>
                    </a:lnTo>
                    <a:lnTo>
                      <a:pt x="129" y="158"/>
                    </a:lnTo>
                    <a:lnTo>
                      <a:pt x="129" y="160"/>
                    </a:lnTo>
                    <a:lnTo>
                      <a:pt x="127" y="160"/>
                    </a:lnTo>
                    <a:lnTo>
                      <a:pt x="127" y="161"/>
                    </a:lnTo>
                    <a:lnTo>
                      <a:pt x="127" y="163"/>
                    </a:lnTo>
                    <a:lnTo>
                      <a:pt x="125" y="163"/>
                    </a:lnTo>
                    <a:lnTo>
                      <a:pt x="123" y="163"/>
                    </a:lnTo>
                    <a:lnTo>
                      <a:pt x="123" y="165"/>
                    </a:lnTo>
                    <a:lnTo>
                      <a:pt x="123" y="167"/>
                    </a:lnTo>
                    <a:lnTo>
                      <a:pt x="121" y="169"/>
                    </a:lnTo>
                    <a:lnTo>
                      <a:pt x="119" y="171"/>
                    </a:lnTo>
                    <a:lnTo>
                      <a:pt x="117" y="173"/>
                    </a:lnTo>
                    <a:lnTo>
                      <a:pt x="115" y="173"/>
                    </a:lnTo>
                    <a:lnTo>
                      <a:pt x="113" y="173"/>
                    </a:lnTo>
                    <a:lnTo>
                      <a:pt x="110" y="173"/>
                    </a:lnTo>
                    <a:lnTo>
                      <a:pt x="110" y="175"/>
                    </a:lnTo>
                    <a:lnTo>
                      <a:pt x="110" y="173"/>
                    </a:lnTo>
                    <a:lnTo>
                      <a:pt x="108" y="173"/>
                    </a:lnTo>
                    <a:lnTo>
                      <a:pt x="106" y="175"/>
                    </a:lnTo>
                    <a:lnTo>
                      <a:pt x="106" y="173"/>
                    </a:lnTo>
                    <a:lnTo>
                      <a:pt x="104" y="175"/>
                    </a:lnTo>
                    <a:lnTo>
                      <a:pt x="104" y="177"/>
                    </a:lnTo>
                    <a:lnTo>
                      <a:pt x="102" y="177"/>
                    </a:lnTo>
                    <a:lnTo>
                      <a:pt x="100" y="177"/>
                    </a:lnTo>
                    <a:lnTo>
                      <a:pt x="98" y="177"/>
                    </a:lnTo>
                    <a:lnTo>
                      <a:pt x="94" y="179"/>
                    </a:lnTo>
                    <a:lnTo>
                      <a:pt x="92" y="181"/>
                    </a:lnTo>
                    <a:lnTo>
                      <a:pt x="92" y="183"/>
                    </a:lnTo>
                    <a:lnTo>
                      <a:pt x="92" y="181"/>
                    </a:lnTo>
                    <a:lnTo>
                      <a:pt x="90" y="181"/>
                    </a:lnTo>
                    <a:lnTo>
                      <a:pt x="90" y="177"/>
                    </a:lnTo>
                    <a:lnTo>
                      <a:pt x="85" y="177"/>
                    </a:lnTo>
                    <a:lnTo>
                      <a:pt x="83" y="177"/>
                    </a:lnTo>
                    <a:lnTo>
                      <a:pt x="83" y="175"/>
                    </a:lnTo>
                    <a:lnTo>
                      <a:pt x="83" y="173"/>
                    </a:lnTo>
                    <a:lnTo>
                      <a:pt x="79" y="173"/>
                    </a:lnTo>
                    <a:lnTo>
                      <a:pt x="79" y="171"/>
                    </a:lnTo>
                    <a:lnTo>
                      <a:pt x="79" y="169"/>
                    </a:lnTo>
                    <a:lnTo>
                      <a:pt x="79" y="165"/>
                    </a:lnTo>
                    <a:lnTo>
                      <a:pt x="77" y="163"/>
                    </a:lnTo>
                    <a:lnTo>
                      <a:pt x="75" y="161"/>
                    </a:lnTo>
                    <a:lnTo>
                      <a:pt x="75" y="160"/>
                    </a:lnTo>
                    <a:lnTo>
                      <a:pt x="73" y="158"/>
                    </a:lnTo>
                    <a:lnTo>
                      <a:pt x="73" y="156"/>
                    </a:lnTo>
                    <a:lnTo>
                      <a:pt x="73" y="154"/>
                    </a:lnTo>
                    <a:lnTo>
                      <a:pt x="71" y="154"/>
                    </a:lnTo>
                    <a:lnTo>
                      <a:pt x="71" y="152"/>
                    </a:lnTo>
                    <a:lnTo>
                      <a:pt x="67" y="150"/>
                    </a:lnTo>
                    <a:lnTo>
                      <a:pt x="63" y="148"/>
                    </a:lnTo>
                    <a:lnTo>
                      <a:pt x="63" y="150"/>
                    </a:lnTo>
                    <a:lnTo>
                      <a:pt x="62" y="148"/>
                    </a:lnTo>
                    <a:lnTo>
                      <a:pt x="62" y="146"/>
                    </a:lnTo>
                    <a:lnTo>
                      <a:pt x="60" y="144"/>
                    </a:lnTo>
                    <a:lnTo>
                      <a:pt x="58" y="144"/>
                    </a:lnTo>
                    <a:lnTo>
                      <a:pt x="58" y="142"/>
                    </a:lnTo>
                    <a:lnTo>
                      <a:pt x="58" y="138"/>
                    </a:lnTo>
                    <a:lnTo>
                      <a:pt x="58" y="136"/>
                    </a:lnTo>
                    <a:lnTo>
                      <a:pt x="54" y="133"/>
                    </a:lnTo>
                    <a:lnTo>
                      <a:pt x="52" y="133"/>
                    </a:lnTo>
                    <a:lnTo>
                      <a:pt x="48" y="131"/>
                    </a:lnTo>
                    <a:lnTo>
                      <a:pt x="48" y="129"/>
                    </a:lnTo>
                    <a:lnTo>
                      <a:pt x="46" y="129"/>
                    </a:lnTo>
                    <a:lnTo>
                      <a:pt x="48" y="127"/>
                    </a:lnTo>
                    <a:lnTo>
                      <a:pt x="46" y="127"/>
                    </a:lnTo>
                    <a:lnTo>
                      <a:pt x="46" y="125"/>
                    </a:lnTo>
                    <a:lnTo>
                      <a:pt x="46" y="123"/>
                    </a:lnTo>
                    <a:lnTo>
                      <a:pt x="44" y="123"/>
                    </a:lnTo>
                    <a:lnTo>
                      <a:pt x="44" y="119"/>
                    </a:lnTo>
                    <a:lnTo>
                      <a:pt x="40" y="119"/>
                    </a:lnTo>
                    <a:lnTo>
                      <a:pt x="39" y="117"/>
                    </a:lnTo>
                    <a:lnTo>
                      <a:pt x="37" y="117"/>
                    </a:lnTo>
                    <a:lnTo>
                      <a:pt x="35" y="117"/>
                    </a:lnTo>
                    <a:lnTo>
                      <a:pt x="33" y="117"/>
                    </a:lnTo>
                    <a:lnTo>
                      <a:pt x="31" y="117"/>
                    </a:lnTo>
                    <a:lnTo>
                      <a:pt x="31" y="115"/>
                    </a:lnTo>
                    <a:lnTo>
                      <a:pt x="31" y="113"/>
                    </a:lnTo>
                    <a:lnTo>
                      <a:pt x="31" y="112"/>
                    </a:lnTo>
                    <a:lnTo>
                      <a:pt x="29" y="110"/>
                    </a:lnTo>
                    <a:lnTo>
                      <a:pt x="31" y="108"/>
                    </a:lnTo>
                    <a:lnTo>
                      <a:pt x="29" y="106"/>
                    </a:lnTo>
                    <a:lnTo>
                      <a:pt x="27" y="106"/>
                    </a:lnTo>
                    <a:lnTo>
                      <a:pt x="25" y="106"/>
                    </a:lnTo>
                    <a:lnTo>
                      <a:pt x="23" y="104"/>
                    </a:lnTo>
                    <a:lnTo>
                      <a:pt x="25" y="104"/>
                    </a:lnTo>
                    <a:lnTo>
                      <a:pt x="23" y="100"/>
                    </a:lnTo>
                    <a:lnTo>
                      <a:pt x="21" y="100"/>
                    </a:lnTo>
                    <a:lnTo>
                      <a:pt x="19" y="100"/>
                    </a:lnTo>
                    <a:lnTo>
                      <a:pt x="17" y="100"/>
                    </a:lnTo>
                    <a:lnTo>
                      <a:pt x="17" y="98"/>
                    </a:lnTo>
                    <a:lnTo>
                      <a:pt x="19" y="96"/>
                    </a:lnTo>
                    <a:lnTo>
                      <a:pt x="21" y="96"/>
                    </a:lnTo>
                    <a:lnTo>
                      <a:pt x="21" y="94"/>
                    </a:lnTo>
                    <a:lnTo>
                      <a:pt x="21" y="92"/>
                    </a:lnTo>
                    <a:lnTo>
                      <a:pt x="21" y="90"/>
                    </a:lnTo>
                    <a:lnTo>
                      <a:pt x="23" y="90"/>
                    </a:lnTo>
                    <a:lnTo>
                      <a:pt x="25" y="87"/>
                    </a:lnTo>
                    <a:lnTo>
                      <a:pt x="27" y="85"/>
                    </a:lnTo>
                    <a:lnTo>
                      <a:pt x="25" y="85"/>
                    </a:lnTo>
                    <a:lnTo>
                      <a:pt x="25" y="81"/>
                    </a:lnTo>
                    <a:lnTo>
                      <a:pt x="23" y="79"/>
                    </a:lnTo>
                    <a:lnTo>
                      <a:pt x="25" y="77"/>
                    </a:lnTo>
                    <a:lnTo>
                      <a:pt x="23" y="75"/>
                    </a:lnTo>
                    <a:lnTo>
                      <a:pt x="21" y="75"/>
                    </a:lnTo>
                    <a:lnTo>
                      <a:pt x="19" y="73"/>
                    </a:lnTo>
                    <a:lnTo>
                      <a:pt x="17" y="67"/>
                    </a:lnTo>
                    <a:lnTo>
                      <a:pt x="19" y="65"/>
                    </a:lnTo>
                    <a:lnTo>
                      <a:pt x="21" y="65"/>
                    </a:lnTo>
                    <a:lnTo>
                      <a:pt x="21" y="64"/>
                    </a:lnTo>
                    <a:lnTo>
                      <a:pt x="21" y="62"/>
                    </a:lnTo>
                    <a:lnTo>
                      <a:pt x="19" y="62"/>
                    </a:lnTo>
                    <a:lnTo>
                      <a:pt x="19" y="60"/>
                    </a:lnTo>
                    <a:lnTo>
                      <a:pt x="21" y="60"/>
                    </a:lnTo>
                    <a:lnTo>
                      <a:pt x="21" y="58"/>
                    </a:lnTo>
                    <a:lnTo>
                      <a:pt x="21" y="56"/>
                    </a:lnTo>
                    <a:lnTo>
                      <a:pt x="17" y="52"/>
                    </a:lnTo>
                    <a:lnTo>
                      <a:pt x="15" y="52"/>
                    </a:lnTo>
                    <a:lnTo>
                      <a:pt x="15" y="54"/>
                    </a:lnTo>
                    <a:lnTo>
                      <a:pt x="14" y="52"/>
                    </a:lnTo>
                    <a:lnTo>
                      <a:pt x="14" y="50"/>
                    </a:lnTo>
                    <a:lnTo>
                      <a:pt x="15" y="48"/>
                    </a:lnTo>
                    <a:lnTo>
                      <a:pt x="15" y="46"/>
                    </a:lnTo>
                    <a:lnTo>
                      <a:pt x="17" y="46"/>
                    </a:lnTo>
                    <a:lnTo>
                      <a:pt x="21" y="42"/>
                    </a:lnTo>
                    <a:lnTo>
                      <a:pt x="19" y="42"/>
                    </a:lnTo>
                    <a:lnTo>
                      <a:pt x="17" y="40"/>
                    </a:lnTo>
                    <a:lnTo>
                      <a:pt x="15" y="39"/>
                    </a:lnTo>
                    <a:lnTo>
                      <a:pt x="14" y="39"/>
                    </a:lnTo>
                    <a:lnTo>
                      <a:pt x="12" y="37"/>
                    </a:lnTo>
                    <a:lnTo>
                      <a:pt x="12" y="35"/>
                    </a:lnTo>
                    <a:lnTo>
                      <a:pt x="6" y="33"/>
                    </a:lnTo>
                    <a:lnTo>
                      <a:pt x="2" y="33"/>
                    </a:lnTo>
                    <a:lnTo>
                      <a:pt x="0" y="33"/>
                    </a:lnTo>
                    <a:lnTo>
                      <a:pt x="0" y="31"/>
                    </a:lnTo>
                    <a:lnTo>
                      <a:pt x="0" y="29"/>
                    </a:lnTo>
                    <a:lnTo>
                      <a:pt x="0" y="27"/>
                    </a:lnTo>
                    <a:lnTo>
                      <a:pt x="0" y="25"/>
                    </a:lnTo>
                    <a:lnTo>
                      <a:pt x="0" y="23"/>
                    </a:lnTo>
                    <a:lnTo>
                      <a:pt x="4" y="23"/>
                    </a:lnTo>
                    <a:lnTo>
                      <a:pt x="4" y="21"/>
                    </a:lnTo>
                    <a:lnTo>
                      <a:pt x="6" y="21"/>
                    </a:lnTo>
                    <a:lnTo>
                      <a:pt x="10" y="21"/>
                    </a:lnTo>
                    <a:lnTo>
                      <a:pt x="12" y="21"/>
                    </a:lnTo>
                    <a:lnTo>
                      <a:pt x="12" y="23"/>
                    </a:lnTo>
                    <a:lnTo>
                      <a:pt x="15" y="21"/>
                    </a:lnTo>
                    <a:lnTo>
                      <a:pt x="15" y="23"/>
                    </a:lnTo>
                    <a:lnTo>
                      <a:pt x="17" y="23"/>
                    </a:lnTo>
                    <a:lnTo>
                      <a:pt x="19" y="21"/>
                    </a:lnTo>
                    <a:lnTo>
                      <a:pt x="21" y="21"/>
                    </a:lnTo>
                    <a:lnTo>
                      <a:pt x="21" y="19"/>
                    </a:lnTo>
                    <a:lnTo>
                      <a:pt x="21" y="17"/>
                    </a:lnTo>
                    <a:lnTo>
                      <a:pt x="23" y="16"/>
                    </a:lnTo>
                    <a:lnTo>
                      <a:pt x="25" y="16"/>
                    </a:lnTo>
                    <a:lnTo>
                      <a:pt x="27" y="12"/>
                    </a:lnTo>
                    <a:lnTo>
                      <a:pt x="27" y="10"/>
                    </a:lnTo>
                    <a:lnTo>
                      <a:pt x="29" y="10"/>
                    </a:lnTo>
                    <a:lnTo>
                      <a:pt x="31" y="10"/>
                    </a:lnTo>
                    <a:lnTo>
                      <a:pt x="33" y="10"/>
                    </a:lnTo>
                    <a:lnTo>
                      <a:pt x="39" y="8"/>
                    </a:lnTo>
                    <a:lnTo>
                      <a:pt x="40" y="10"/>
                    </a:lnTo>
                    <a:lnTo>
                      <a:pt x="42" y="8"/>
                    </a:lnTo>
                    <a:lnTo>
                      <a:pt x="44" y="6"/>
                    </a:lnTo>
                    <a:lnTo>
                      <a:pt x="46" y="6"/>
                    </a:lnTo>
                    <a:lnTo>
                      <a:pt x="50" y="4"/>
                    </a:lnTo>
                    <a:lnTo>
                      <a:pt x="50" y="2"/>
                    </a:lnTo>
                    <a:lnTo>
                      <a:pt x="52" y="0"/>
                    </a:lnTo>
                    <a:lnTo>
                      <a:pt x="54" y="0"/>
                    </a:lnTo>
                    <a:lnTo>
                      <a:pt x="54" y="2"/>
                    </a:lnTo>
                    <a:lnTo>
                      <a:pt x="56" y="2"/>
                    </a:lnTo>
                    <a:lnTo>
                      <a:pt x="58" y="2"/>
                    </a:lnTo>
                    <a:lnTo>
                      <a:pt x="60" y="2"/>
                    </a:lnTo>
                    <a:lnTo>
                      <a:pt x="62" y="2"/>
                    </a:lnTo>
                    <a:lnTo>
                      <a:pt x="63" y="2"/>
                    </a:lnTo>
                    <a:lnTo>
                      <a:pt x="65" y="2"/>
                    </a:lnTo>
                    <a:lnTo>
                      <a:pt x="71" y="6"/>
                    </a:lnTo>
                    <a:lnTo>
                      <a:pt x="73" y="6"/>
                    </a:lnTo>
                    <a:lnTo>
                      <a:pt x="75" y="8"/>
                    </a:lnTo>
                    <a:lnTo>
                      <a:pt x="77" y="8"/>
                    </a:lnTo>
                    <a:lnTo>
                      <a:pt x="81" y="6"/>
                    </a:lnTo>
                    <a:lnTo>
                      <a:pt x="81" y="4"/>
                    </a:lnTo>
                    <a:lnTo>
                      <a:pt x="83" y="4"/>
                    </a:lnTo>
                    <a:lnTo>
                      <a:pt x="85" y="2"/>
                    </a:lnTo>
                    <a:lnTo>
                      <a:pt x="87" y="2"/>
                    </a:lnTo>
                    <a:close/>
                  </a:path>
                </a:pathLst>
              </a:custGeom>
              <a:solidFill>
                <a:srgbClr val="BDAD7B"/>
              </a:solidFill>
              <a:ln w="6350">
                <a:solidFill>
                  <a:srgbClr val="E1E1E1"/>
                </a:solidFill>
                <a:prstDash val="solid"/>
                <a:round/>
                <a:headEnd/>
                <a:tailEnd/>
              </a:ln>
            </p:spPr>
            <p:txBody>
              <a:bodyPr/>
              <a:lstStyle/>
              <a:p>
                <a:endParaRPr lang="en-US"/>
              </a:p>
            </p:txBody>
          </p:sp>
          <p:sp>
            <p:nvSpPr>
              <p:cNvPr id="38076" name="Freeform 160"/>
              <p:cNvSpPr>
                <a:spLocks/>
              </p:cNvSpPr>
              <p:nvPr/>
            </p:nvSpPr>
            <p:spPr bwMode="auto">
              <a:xfrm>
                <a:off x="1793" y="2102"/>
                <a:ext cx="142" cy="125"/>
              </a:xfrm>
              <a:custGeom>
                <a:avLst/>
                <a:gdLst>
                  <a:gd name="T0" fmla="*/ 113 w 142"/>
                  <a:gd name="T1" fmla="*/ 4 h 125"/>
                  <a:gd name="T2" fmla="*/ 119 w 142"/>
                  <a:gd name="T3" fmla="*/ 4 h 125"/>
                  <a:gd name="T4" fmla="*/ 123 w 142"/>
                  <a:gd name="T5" fmla="*/ 0 h 125"/>
                  <a:gd name="T6" fmla="*/ 138 w 142"/>
                  <a:gd name="T7" fmla="*/ 20 h 125"/>
                  <a:gd name="T8" fmla="*/ 138 w 142"/>
                  <a:gd name="T9" fmla="*/ 29 h 125"/>
                  <a:gd name="T10" fmla="*/ 140 w 142"/>
                  <a:gd name="T11" fmla="*/ 33 h 125"/>
                  <a:gd name="T12" fmla="*/ 142 w 142"/>
                  <a:gd name="T13" fmla="*/ 41 h 125"/>
                  <a:gd name="T14" fmla="*/ 136 w 142"/>
                  <a:gd name="T15" fmla="*/ 48 h 125"/>
                  <a:gd name="T16" fmla="*/ 133 w 142"/>
                  <a:gd name="T17" fmla="*/ 58 h 125"/>
                  <a:gd name="T18" fmla="*/ 129 w 142"/>
                  <a:gd name="T19" fmla="*/ 62 h 125"/>
                  <a:gd name="T20" fmla="*/ 123 w 142"/>
                  <a:gd name="T21" fmla="*/ 70 h 125"/>
                  <a:gd name="T22" fmla="*/ 115 w 142"/>
                  <a:gd name="T23" fmla="*/ 83 h 125"/>
                  <a:gd name="T24" fmla="*/ 111 w 142"/>
                  <a:gd name="T25" fmla="*/ 96 h 125"/>
                  <a:gd name="T26" fmla="*/ 110 w 142"/>
                  <a:gd name="T27" fmla="*/ 112 h 125"/>
                  <a:gd name="T28" fmla="*/ 110 w 142"/>
                  <a:gd name="T29" fmla="*/ 114 h 125"/>
                  <a:gd name="T30" fmla="*/ 106 w 142"/>
                  <a:gd name="T31" fmla="*/ 112 h 125"/>
                  <a:gd name="T32" fmla="*/ 106 w 142"/>
                  <a:gd name="T33" fmla="*/ 108 h 125"/>
                  <a:gd name="T34" fmla="*/ 104 w 142"/>
                  <a:gd name="T35" fmla="*/ 102 h 125"/>
                  <a:gd name="T36" fmla="*/ 102 w 142"/>
                  <a:gd name="T37" fmla="*/ 102 h 125"/>
                  <a:gd name="T38" fmla="*/ 92 w 142"/>
                  <a:gd name="T39" fmla="*/ 114 h 125"/>
                  <a:gd name="T40" fmla="*/ 88 w 142"/>
                  <a:gd name="T41" fmla="*/ 118 h 125"/>
                  <a:gd name="T42" fmla="*/ 85 w 142"/>
                  <a:gd name="T43" fmla="*/ 119 h 125"/>
                  <a:gd name="T44" fmla="*/ 83 w 142"/>
                  <a:gd name="T45" fmla="*/ 116 h 125"/>
                  <a:gd name="T46" fmla="*/ 73 w 142"/>
                  <a:gd name="T47" fmla="*/ 116 h 125"/>
                  <a:gd name="T48" fmla="*/ 65 w 142"/>
                  <a:gd name="T49" fmla="*/ 119 h 125"/>
                  <a:gd name="T50" fmla="*/ 62 w 142"/>
                  <a:gd name="T51" fmla="*/ 121 h 125"/>
                  <a:gd name="T52" fmla="*/ 60 w 142"/>
                  <a:gd name="T53" fmla="*/ 121 h 125"/>
                  <a:gd name="T54" fmla="*/ 54 w 142"/>
                  <a:gd name="T55" fmla="*/ 121 h 125"/>
                  <a:gd name="T56" fmla="*/ 52 w 142"/>
                  <a:gd name="T57" fmla="*/ 123 h 125"/>
                  <a:gd name="T58" fmla="*/ 48 w 142"/>
                  <a:gd name="T59" fmla="*/ 125 h 125"/>
                  <a:gd name="T60" fmla="*/ 44 w 142"/>
                  <a:gd name="T61" fmla="*/ 121 h 125"/>
                  <a:gd name="T62" fmla="*/ 40 w 142"/>
                  <a:gd name="T63" fmla="*/ 91 h 125"/>
                  <a:gd name="T64" fmla="*/ 37 w 142"/>
                  <a:gd name="T65" fmla="*/ 73 h 125"/>
                  <a:gd name="T66" fmla="*/ 37 w 142"/>
                  <a:gd name="T67" fmla="*/ 68 h 125"/>
                  <a:gd name="T68" fmla="*/ 31 w 142"/>
                  <a:gd name="T69" fmla="*/ 60 h 125"/>
                  <a:gd name="T70" fmla="*/ 23 w 142"/>
                  <a:gd name="T71" fmla="*/ 52 h 125"/>
                  <a:gd name="T72" fmla="*/ 2 w 142"/>
                  <a:gd name="T73" fmla="*/ 23 h 125"/>
                  <a:gd name="T74" fmla="*/ 6 w 142"/>
                  <a:gd name="T75" fmla="*/ 20 h 125"/>
                  <a:gd name="T76" fmla="*/ 12 w 142"/>
                  <a:gd name="T77" fmla="*/ 14 h 125"/>
                  <a:gd name="T78" fmla="*/ 17 w 142"/>
                  <a:gd name="T79" fmla="*/ 14 h 125"/>
                  <a:gd name="T80" fmla="*/ 23 w 142"/>
                  <a:gd name="T81" fmla="*/ 12 h 125"/>
                  <a:gd name="T82" fmla="*/ 31 w 142"/>
                  <a:gd name="T83" fmla="*/ 16 h 125"/>
                  <a:gd name="T84" fmla="*/ 37 w 142"/>
                  <a:gd name="T85" fmla="*/ 20 h 125"/>
                  <a:gd name="T86" fmla="*/ 44 w 142"/>
                  <a:gd name="T87" fmla="*/ 20 h 125"/>
                  <a:gd name="T88" fmla="*/ 54 w 142"/>
                  <a:gd name="T89" fmla="*/ 22 h 125"/>
                  <a:gd name="T90" fmla="*/ 56 w 142"/>
                  <a:gd name="T91" fmla="*/ 18 h 125"/>
                  <a:gd name="T92" fmla="*/ 60 w 142"/>
                  <a:gd name="T93" fmla="*/ 23 h 125"/>
                  <a:gd name="T94" fmla="*/ 63 w 142"/>
                  <a:gd name="T95" fmla="*/ 25 h 125"/>
                  <a:gd name="T96" fmla="*/ 65 w 142"/>
                  <a:gd name="T97" fmla="*/ 22 h 125"/>
                  <a:gd name="T98" fmla="*/ 63 w 142"/>
                  <a:gd name="T99" fmla="*/ 22 h 125"/>
                  <a:gd name="T100" fmla="*/ 63 w 142"/>
                  <a:gd name="T101" fmla="*/ 18 h 125"/>
                  <a:gd name="T102" fmla="*/ 67 w 142"/>
                  <a:gd name="T103" fmla="*/ 18 h 125"/>
                  <a:gd name="T104" fmla="*/ 75 w 142"/>
                  <a:gd name="T105" fmla="*/ 18 h 125"/>
                  <a:gd name="T106" fmla="*/ 83 w 142"/>
                  <a:gd name="T107" fmla="*/ 18 h 125"/>
                  <a:gd name="T108" fmla="*/ 88 w 142"/>
                  <a:gd name="T109" fmla="*/ 14 h 125"/>
                  <a:gd name="T110" fmla="*/ 94 w 142"/>
                  <a:gd name="T111" fmla="*/ 10 h 125"/>
                  <a:gd name="T112" fmla="*/ 100 w 142"/>
                  <a:gd name="T113" fmla="*/ 10 h 125"/>
                  <a:gd name="T114" fmla="*/ 108 w 142"/>
                  <a:gd name="T115" fmla="*/ 12 h 125"/>
                  <a:gd name="T116" fmla="*/ 113 w 142"/>
                  <a:gd name="T117" fmla="*/ 14 h 1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125"/>
                  <a:gd name="T179" fmla="*/ 142 w 142"/>
                  <a:gd name="T180" fmla="*/ 125 h 1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125">
                    <a:moveTo>
                      <a:pt x="113" y="12"/>
                    </a:moveTo>
                    <a:lnTo>
                      <a:pt x="111" y="10"/>
                    </a:lnTo>
                    <a:lnTo>
                      <a:pt x="111" y="6"/>
                    </a:lnTo>
                    <a:lnTo>
                      <a:pt x="111" y="4"/>
                    </a:lnTo>
                    <a:lnTo>
                      <a:pt x="113" y="4"/>
                    </a:lnTo>
                    <a:lnTo>
                      <a:pt x="115" y="4"/>
                    </a:lnTo>
                    <a:lnTo>
                      <a:pt x="115" y="2"/>
                    </a:lnTo>
                    <a:lnTo>
                      <a:pt x="119" y="4"/>
                    </a:lnTo>
                    <a:lnTo>
                      <a:pt x="121" y="4"/>
                    </a:lnTo>
                    <a:lnTo>
                      <a:pt x="121" y="2"/>
                    </a:lnTo>
                    <a:lnTo>
                      <a:pt x="121" y="0"/>
                    </a:lnTo>
                    <a:lnTo>
                      <a:pt x="123" y="0"/>
                    </a:lnTo>
                    <a:lnTo>
                      <a:pt x="125" y="0"/>
                    </a:lnTo>
                    <a:lnTo>
                      <a:pt x="142" y="12"/>
                    </a:lnTo>
                    <a:lnTo>
                      <a:pt x="140" y="18"/>
                    </a:lnTo>
                    <a:lnTo>
                      <a:pt x="138" y="20"/>
                    </a:lnTo>
                    <a:lnTo>
                      <a:pt x="138" y="22"/>
                    </a:lnTo>
                    <a:lnTo>
                      <a:pt x="138" y="23"/>
                    </a:lnTo>
                    <a:lnTo>
                      <a:pt x="140" y="25"/>
                    </a:lnTo>
                    <a:lnTo>
                      <a:pt x="138" y="27"/>
                    </a:lnTo>
                    <a:lnTo>
                      <a:pt x="138" y="29"/>
                    </a:lnTo>
                    <a:lnTo>
                      <a:pt x="140" y="29"/>
                    </a:lnTo>
                    <a:lnTo>
                      <a:pt x="140" y="31"/>
                    </a:lnTo>
                    <a:lnTo>
                      <a:pt x="140" y="33"/>
                    </a:lnTo>
                    <a:lnTo>
                      <a:pt x="140" y="35"/>
                    </a:lnTo>
                    <a:lnTo>
                      <a:pt x="140" y="37"/>
                    </a:lnTo>
                    <a:lnTo>
                      <a:pt x="142" y="37"/>
                    </a:lnTo>
                    <a:lnTo>
                      <a:pt x="142" y="39"/>
                    </a:lnTo>
                    <a:lnTo>
                      <a:pt x="142" y="41"/>
                    </a:lnTo>
                    <a:lnTo>
                      <a:pt x="142" y="43"/>
                    </a:lnTo>
                    <a:lnTo>
                      <a:pt x="138" y="45"/>
                    </a:lnTo>
                    <a:lnTo>
                      <a:pt x="136" y="48"/>
                    </a:lnTo>
                    <a:lnTo>
                      <a:pt x="136" y="50"/>
                    </a:lnTo>
                    <a:lnTo>
                      <a:pt x="135" y="54"/>
                    </a:lnTo>
                    <a:lnTo>
                      <a:pt x="133" y="54"/>
                    </a:lnTo>
                    <a:lnTo>
                      <a:pt x="133" y="56"/>
                    </a:lnTo>
                    <a:lnTo>
                      <a:pt x="133" y="58"/>
                    </a:lnTo>
                    <a:lnTo>
                      <a:pt x="131" y="58"/>
                    </a:lnTo>
                    <a:lnTo>
                      <a:pt x="131" y="60"/>
                    </a:lnTo>
                    <a:lnTo>
                      <a:pt x="129" y="60"/>
                    </a:lnTo>
                    <a:lnTo>
                      <a:pt x="129" y="62"/>
                    </a:lnTo>
                    <a:lnTo>
                      <a:pt x="129" y="64"/>
                    </a:lnTo>
                    <a:lnTo>
                      <a:pt x="127" y="68"/>
                    </a:lnTo>
                    <a:lnTo>
                      <a:pt x="125" y="70"/>
                    </a:lnTo>
                    <a:lnTo>
                      <a:pt x="123" y="70"/>
                    </a:lnTo>
                    <a:lnTo>
                      <a:pt x="121" y="70"/>
                    </a:lnTo>
                    <a:lnTo>
                      <a:pt x="119" y="73"/>
                    </a:lnTo>
                    <a:lnTo>
                      <a:pt x="117" y="77"/>
                    </a:lnTo>
                    <a:lnTo>
                      <a:pt x="117" y="79"/>
                    </a:lnTo>
                    <a:lnTo>
                      <a:pt x="115" y="83"/>
                    </a:lnTo>
                    <a:lnTo>
                      <a:pt x="115" y="89"/>
                    </a:lnTo>
                    <a:lnTo>
                      <a:pt x="115" y="93"/>
                    </a:lnTo>
                    <a:lnTo>
                      <a:pt x="113" y="93"/>
                    </a:lnTo>
                    <a:lnTo>
                      <a:pt x="111" y="91"/>
                    </a:lnTo>
                    <a:lnTo>
                      <a:pt x="111" y="96"/>
                    </a:lnTo>
                    <a:lnTo>
                      <a:pt x="115" y="98"/>
                    </a:lnTo>
                    <a:lnTo>
                      <a:pt x="113" y="104"/>
                    </a:lnTo>
                    <a:lnTo>
                      <a:pt x="113" y="110"/>
                    </a:lnTo>
                    <a:lnTo>
                      <a:pt x="111" y="112"/>
                    </a:lnTo>
                    <a:lnTo>
                      <a:pt x="110" y="112"/>
                    </a:lnTo>
                    <a:lnTo>
                      <a:pt x="110" y="114"/>
                    </a:lnTo>
                    <a:lnTo>
                      <a:pt x="108" y="114"/>
                    </a:lnTo>
                    <a:lnTo>
                      <a:pt x="106" y="114"/>
                    </a:lnTo>
                    <a:lnTo>
                      <a:pt x="106" y="112"/>
                    </a:lnTo>
                    <a:lnTo>
                      <a:pt x="106" y="110"/>
                    </a:lnTo>
                    <a:lnTo>
                      <a:pt x="106" y="108"/>
                    </a:lnTo>
                    <a:lnTo>
                      <a:pt x="106" y="106"/>
                    </a:lnTo>
                    <a:lnTo>
                      <a:pt x="104" y="104"/>
                    </a:lnTo>
                    <a:lnTo>
                      <a:pt x="104" y="102"/>
                    </a:lnTo>
                    <a:lnTo>
                      <a:pt x="102" y="102"/>
                    </a:lnTo>
                    <a:lnTo>
                      <a:pt x="98" y="106"/>
                    </a:lnTo>
                    <a:lnTo>
                      <a:pt x="96" y="106"/>
                    </a:lnTo>
                    <a:lnTo>
                      <a:pt x="94" y="106"/>
                    </a:lnTo>
                    <a:lnTo>
                      <a:pt x="94" y="108"/>
                    </a:lnTo>
                    <a:lnTo>
                      <a:pt x="92" y="110"/>
                    </a:lnTo>
                    <a:lnTo>
                      <a:pt x="92" y="114"/>
                    </a:lnTo>
                    <a:lnTo>
                      <a:pt x="90" y="114"/>
                    </a:lnTo>
                    <a:lnTo>
                      <a:pt x="90" y="116"/>
                    </a:lnTo>
                    <a:lnTo>
                      <a:pt x="88" y="118"/>
                    </a:lnTo>
                    <a:lnTo>
                      <a:pt x="88" y="119"/>
                    </a:lnTo>
                    <a:lnTo>
                      <a:pt x="87" y="119"/>
                    </a:lnTo>
                    <a:lnTo>
                      <a:pt x="85" y="119"/>
                    </a:lnTo>
                    <a:lnTo>
                      <a:pt x="85" y="118"/>
                    </a:lnTo>
                    <a:lnTo>
                      <a:pt x="85" y="116"/>
                    </a:lnTo>
                    <a:lnTo>
                      <a:pt x="83" y="116"/>
                    </a:lnTo>
                    <a:lnTo>
                      <a:pt x="83" y="114"/>
                    </a:lnTo>
                    <a:lnTo>
                      <a:pt x="79" y="116"/>
                    </a:lnTo>
                    <a:lnTo>
                      <a:pt x="77" y="116"/>
                    </a:lnTo>
                    <a:lnTo>
                      <a:pt x="75" y="116"/>
                    </a:lnTo>
                    <a:lnTo>
                      <a:pt x="73" y="116"/>
                    </a:lnTo>
                    <a:lnTo>
                      <a:pt x="73" y="118"/>
                    </a:lnTo>
                    <a:lnTo>
                      <a:pt x="71" y="119"/>
                    </a:lnTo>
                    <a:lnTo>
                      <a:pt x="69" y="119"/>
                    </a:lnTo>
                    <a:lnTo>
                      <a:pt x="67" y="119"/>
                    </a:lnTo>
                    <a:lnTo>
                      <a:pt x="65" y="119"/>
                    </a:lnTo>
                    <a:lnTo>
                      <a:pt x="63" y="119"/>
                    </a:lnTo>
                    <a:lnTo>
                      <a:pt x="63" y="121"/>
                    </a:lnTo>
                    <a:lnTo>
                      <a:pt x="62" y="121"/>
                    </a:lnTo>
                    <a:lnTo>
                      <a:pt x="60" y="121"/>
                    </a:lnTo>
                    <a:lnTo>
                      <a:pt x="60" y="119"/>
                    </a:lnTo>
                    <a:lnTo>
                      <a:pt x="58" y="119"/>
                    </a:lnTo>
                    <a:lnTo>
                      <a:pt x="56" y="119"/>
                    </a:lnTo>
                    <a:lnTo>
                      <a:pt x="54" y="121"/>
                    </a:lnTo>
                    <a:lnTo>
                      <a:pt x="54" y="123"/>
                    </a:lnTo>
                    <a:lnTo>
                      <a:pt x="52" y="123"/>
                    </a:lnTo>
                    <a:lnTo>
                      <a:pt x="50" y="123"/>
                    </a:lnTo>
                    <a:lnTo>
                      <a:pt x="50" y="125"/>
                    </a:lnTo>
                    <a:lnTo>
                      <a:pt x="48" y="125"/>
                    </a:lnTo>
                    <a:lnTo>
                      <a:pt x="46" y="125"/>
                    </a:lnTo>
                    <a:lnTo>
                      <a:pt x="44" y="123"/>
                    </a:lnTo>
                    <a:lnTo>
                      <a:pt x="44" y="121"/>
                    </a:lnTo>
                    <a:lnTo>
                      <a:pt x="42" y="119"/>
                    </a:lnTo>
                    <a:lnTo>
                      <a:pt x="40" y="102"/>
                    </a:lnTo>
                    <a:lnTo>
                      <a:pt x="40" y="98"/>
                    </a:lnTo>
                    <a:lnTo>
                      <a:pt x="40" y="96"/>
                    </a:lnTo>
                    <a:lnTo>
                      <a:pt x="40" y="91"/>
                    </a:lnTo>
                    <a:lnTo>
                      <a:pt x="40" y="83"/>
                    </a:lnTo>
                    <a:lnTo>
                      <a:pt x="39" y="83"/>
                    </a:lnTo>
                    <a:lnTo>
                      <a:pt x="37" y="83"/>
                    </a:lnTo>
                    <a:lnTo>
                      <a:pt x="39" y="73"/>
                    </a:lnTo>
                    <a:lnTo>
                      <a:pt x="37" y="73"/>
                    </a:lnTo>
                    <a:lnTo>
                      <a:pt x="37" y="71"/>
                    </a:lnTo>
                    <a:lnTo>
                      <a:pt x="35" y="70"/>
                    </a:lnTo>
                    <a:lnTo>
                      <a:pt x="37" y="68"/>
                    </a:lnTo>
                    <a:lnTo>
                      <a:pt x="35" y="66"/>
                    </a:lnTo>
                    <a:lnTo>
                      <a:pt x="33" y="62"/>
                    </a:lnTo>
                    <a:lnTo>
                      <a:pt x="31" y="62"/>
                    </a:lnTo>
                    <a:lnTo>
                      <a:pt x="31" y="60"/>
                    </a:lnTo>
                    <a:lnTo>
                      <a:pt x="29" y="60"/>
                    </a:lnTo>
                    <a:lnTo>
                      <a:pt x="29" y="58"/>
                    </a:lnTo>
                    <a:lnTo>
                      <a:pt x="23" y="52"/>
                    </a:lnTo>
                    <a:lnTo>
                      <a:pt x="23" y="50"/>
                    </a:lnTo>
                    <a:lnTo>
                      <a:pt x="17" y="45"/>
                    </a:lnTo>
                    <a:lnTo>
                      <a:pt x="12" y="37"/>
                    </a:lnTo>
                    <a:lnTo>
                      <a:pt x="0" y="23"/>
                    </a:lnTo>
                    <a:lnTo>
                      <a:pt x="2" y="23"/>
                    </a:lnTo>
                    <a:lnTo>
                      <a:pt x="2" y="22"/>
                    </a:lnTo>
                    <a:lnTo>
                      <a:pt x="4" y="22"/>
                    </a:lnTo>
                    <a:lnTo>
                      <a:pt x="6" y="20"/>
                    </a:lnTo>
                    <a:lnTo>
                      <a:pt x="6" y="18"/>
                    </a:lnTo>
                    <a:lnTo>
                      <a:pt x="8" y="18"/>
                    </a:lnTo>
                    <a:lnTo>
                      <a:pt x="10" y="16"/>
                    </a:lnTo>
                    <a:lnTo>
                      <a:pt x="10" y="14"/>
                    </a:lnTo>
                    <a:lnTo>
                      <a:pt x="12" y="14"/>
                    </a:lnTo>
                    <a:lnTo>
                      <a:pt x="14" y="14"/>
                    </a:lnTo>
                    <a:lnTo>
                      <a:pt x="14" y="12"/>
                    </a:lnTo>
                    <a:lnTo>
                      <a:pt x="17" y="12"/>
                    </a:lnTo>
                    <a:lnTo>
                      <a:pt x="17" y="14"/>
                    </a:lnTo>
                    <a:lnTo>
                      <a:pt x="19" y="14"/>
                    </a:lnTo>
                    <a:lnTo>
                      <a:pt x="19" y="12"/>
                    </a:lnTo>
                    <a:lnTo>
                      <a:pt x="21" y="14"/>
                    </a:lnTo>
                    <a:lnTo>
                      <a:pt x="21" y="12"/>
                    </a:lnTo>
                    <a:lnTo>
                      <a:pt x="23" y="12"/>
                    </a:lnTo>
                    <a:lnTo>
                      <a:pt x="25" y="12"/>
                    </a:lnTo>
                    <a:lnTo>
                      <a:pt x="25" y="14"/>
                    </a:lnTo>
                    <a:lnTo>
                      <a:pt x="27" y="14"/>
                    </a:lnTo>
                    <a:lnTo>
                      <a:pt x="29" y="14"/>
                    </a:lnTo>
                    <a:lnTo>
                      <a:pt x="31" y="16"/>
                    </a:lnTo>
                    <a:lnTo>
                      <a:pt x="31" y="18"/>
                    </a:lnTo>
                    <a:lnTo>
                      <a:pt x="33" y="18"/>
                    </a:lnTo>
                    <a:lnTo>
                      <a:pt x="37" y="20"/>
                    </a:lnTo>
                    <a:lnTo>
                      <a:pt x="40" y="18"/>
                    </a:lnTo>
                    <a:lnTo>
                      <a:pt x="42" y="18"/>
                    </a:lnTo>
                    <a:lnTo>
                      <a:pt x="42" y="20"/>
                    </a:lnTo>
                    <a:lnTo>
                      <a:pt x="44" y="20"/>
                    </a:lnTo>
                    <a:lnTo>
                      <a:pt x="46" y="20"/>
                    </a:lnTo>
                    <a:lnTo>
                      <a:pt x="52" y="22"/>
                    </a:lnTo>
                    <a:lnTo>
                      <a:pt x="54" y="22"/>
                    </a:lnTo>
                    <a:lnTo>
                      <a:pt x="56" y="20"/>
                    </a:lnTo>
                    <a:lnTo>
                      <a:pt x="56" y="18"/>
                    </a:lnTo>
                    <a:lnTo>
                      <a:pt x="60" y="18"/>
                    </a:lnTo>
                    <a:lnTo>
                      <a:pt x="60" y="20"/>
                    </a:lnTo>
                    <a:lnTo>
                      <a:pt x="62" y="23"/>
                    </a:lnTo>
                    <a:lnTo>
                      <a:pt x="60" y="23"/>
                    </a:lnTo>
                    <a:lnTo>
                      <a:pt x="60" y="25"/>
                    </a:lnTo>
                    <a:lnTo>
                      <a:pt x="62" y="25"/>
                    </a:lnTo>
                    <a:lnTo>
                      <a:pt x="63" y="25"/>
                    </a:lnTo>
                    <a:lnTo>
                      <a:pt x="65" y="25"/>
                    </a:lnTo>
                    <a:lnTo>
                      <a:pt x="65" y="23"/>
                    </a:lnTo>
                    <a:lnTo>
                      <a:pt x="65" y="22"/>
                    </a:lnTo>
                    <a:lnTo>
                      <a:pt x="63" y="22"/>
                    </a:lnTo>
                    <a:lnTo>
                      <a:pt x="63" y="20"/>
                    </a:lnTo>
                    <a:lnTo>
                      <a:pt x="63" y="18"/>
                    </a:lnTo>
                    <a:lnTo>
                      <a:pt x="65" y="18"/>
                    </a:lnTo>
                    <a:lnTo>
                      <a:pt x="67" y="18"/>
                    </a:lnTo>
                    <a:lnTo>
                      <a:pt x="71" y="18"/>
                    </a:lnTo>
                    <a:lnTo>
                      <a:pt x="73" y="18"/>
                    </a:lnTo>
                    <a:lnTo>
                      <a:pt x="75" y="18"/>
                    </a:lnTo>
                    <a:lnTo>
                      <a:pt x="77" y="18"/>
                    </a:lnTo>
                    <a:lnTo>
                      <a:pt x="79" y="18"/>
                    </a:lnTo>
                    <a:lnTo>
                      <a:pt x="81" y="18"/>
                    </a:lnTo>
                    <a:lnTo>
                      <a:pt x="83" y="18"/>
                    </a:lnTo>
                    <a:lnTo>
                      <a:pt x="85" y="16"/>
                    </a:lnTo>
                    <a:lnTo>
                      <a:pt x="87" y="18"/>
                    </a:lnTo>
                    <a:lnTo>
                      <a:pt x="87" y="16"/>
                    </a:lnTo>
                    <a:lnTo>
                      <a:pt x="88" y="14"/>
                    </a:lnTo>
                    <a:lnTo>
                      <a:pt x="90" y="14"/>
                    </a:lnTo>
                    <a:lnTo>
                      <a:pt x="90" y="12"/>
                    </a:lnTo>
                    <a:lnTo>
                      <a:pt x="92" y="12"/>
                    </a:lnTo>
                    <a:lnTo>
                      <a:pt x="94" y="12"/>
                    </a:lnTo>
                    <a:lnTo>
                      <a:pt x="94" y="10"/>
                    </a:lnTo>
                    <a:lnTo>
                      <a:pt x="96" y="10"/>
                    </a:lnTo>
                    <a:lnTo>
                      <a:pt x="98" y="8"/>
                    </a:lnTo>
                    <a:lnTo>
                      <a:pt x="100" y="10"/>
                    </a:lnTo>
                    <a:lnTo>
                      <a:pt x="100" y="8"/>
                    </a:lnTo>
                    <a:lnTo>
                      <a:pt x="102" y="8"/>
                    </a:lnTo>
                    <a:lnTo>
                      <a:pt x="102" y="10"/>
                    </a:lnTo>
                    <a:lnTo>
                      <a:pt x="106" y="10"/>
                    </a:lnTo>
                    <a:lnTo>
                      <a:pt x="108" y="12"/>
                    </a:lnTo>
                    <a:lnTo>
                      <a:pt x="110" y="12"/>
                    </a:lnTo>
                    <a:lnTo>
                      <a:pt x="111" y="14"/>
                    </a:lnTo>
                    <a:lnTo>
                      <a:pt x="113" y="14"/>
                    </a:lnTo>
                    <a:lnTo>
                      <a:pt x="113" y="12"/>
                    </a:lnTo>
                    <a:close/>
                  </a:path>
                </a:pathLst>
              </a:custGeom>
              <a:solidFill>
                <a:srgbClr val="BDAD7B"/>
              </a:solidFill>
              <a:ln w="6350">
                <a:solidFill>
                  <a:srgbClr val="E1E1E1"/>
                </a:solidFill>
                <a:prstDash val="solid"/>
                <a:round/>
                <a:headEnd/>
                <a:tailEnd/>
              </a:ln>
            </p:spPr>
            <p:txBody>
              <a:bodyPr/>
              <a:lstStyle/>
              <a:p>
                <a:endParaRPr lang="en-US"/>
              </a:p>
            </p:txBody>
          </p:sp>
          <p:sp>
            <p:nvSpPr>
              <p:cNvPr id="38077" name="Freeform 161"/>
              <p:cNvSpPr>
                <a:spLocks/>
              </p:cNvSpPr>
              <p:nvPr/>
            </p:nvSpPr>
            <p:spPr bwMode="auto">
              <a:xfrm>
                <a:off x="3415" y="1738"/>
                <a:ext cx="152" cy="109"/>
              </a:xfrm>
              <a:custGeom>
                <a:avLst/>
                <a:gdLst>
                  <a:gd name="T0" fmla="*/ 85 w 152"/>
                  <a:gd name="T1" fmla="*/ 2 h 109"/>
                  <a:gd name="T2" fmla="*/ 83 w 152"/>
                  <a:gd name="T3" fmla="*/ 3 h 109"/>
                  <a:gd name="T4" fmla="*/ 81 w 152"/>
                  <a:gd name="T5" fmla="*/ 3 h 109"/>
                  <a:gd name="T6" fmla="*/ 85 w 152"/>
                  <a:gd name="T7" fmla="*/ 3 h 109"/>
                  <a:gd name="T8" fmla="*/ 89 w 152"/>
                  <a:gd name="T9" fmla="*/ 7 h 109"/>
                  <a:gd name="T10" fmla="*/ 87 w 152"/>
                  <a:gd name="T11" fmla="*/ 11 h 109"/>
                  <a:gd name="T12" fmla="*/ 85 w 152"/>
                  <a:gd name="T13" fmla="*/ 13 h 109"/>
                  <a:gd name="T14" fmla="*/ 83 w 152"/>
                  <a:gd name="T15" fmla="*/ 19 h 109"/>
                  <a:gd name="T16" fmla="*/ 79 w 152"/>
                  <a:gd name="T17" fmla="*/ 23 h 109"/>
                  <a:gd name="T18" fmla="*/ 79 w 152"/>
                  <a:gd name="T19" fmla="*/ 27 h 109"/>
                  <a:gd name="T20" fmla="*/ 75 w 152"/>
                  <a:gd name="T21" fmla="*/ 27 h 109"/>
                  <a:gd name="T22" fmla="*/ 75 w 152"/>
                  <a:gd name="T23" fmla="*/ 30 h 109"/>
                  <a:gd name="T24" fmla="*/ 77 w 152"/>
                  <a:gd name="T25" fmla="*/ 40 h 109"/>
                  <a:gd name="T26" fmla="*/ 77 w 152"/>
                  <a:gd name="T27" fmla="*/ 48 h 109"/>
                  <a:gd name="T28" fmla="*/ 89 w 152"/>
                  <a:gd name="T29" fmla="*/ 55 h 109"/>
                  <a:gd name="T30" fmla="*/ 94 w 152"/>
                  <a:gd name="T31" fmla="*/ 55 h 109"/>
                  <a:gd name="T32" fmla="*/ 104 w 152"/>
                  <a:gd name="T33" fmla="*/ 59 h 109"/>
                  <a:gd name="T34" fmla="*/ 110 w 152"/>
                  <a:gd name="T35" fmla="*/ 61 h 109"/>
                  <a:gd name="T36" fmla="*/ 114 w 152"/>
                  <a:gd name="T37" fmla="*/ 63 h 109"/>
                  <a:gd name="T38" fmla="*/ 123 w 152"/>
                  <a:gd name="T39" fmla="*/ 63 h 109"/>
                  <a:gd name="T40" fmla="*/ 129 w 152"/>
                  <a:gd name="T41" fmla="*/ 67 h 109"/>
                  <a:gd name="T42" fmla="*/ 133 w 152"/>
                  <a:gd name="T43" fmla="*/ 71 h 109"/>
                  <a:gd name="T44" fmla="*/ 144 w 152"/>
                  <a:gd name="T45" fmla="*/ 82 h 109"/>
                  <a:gd name="T46" fmla="*/ 150 w 152"/>
                  <a:gd name="T47" fmla="*/ 86 h 109"/>
                  <a:gd name="T48" fmla="*/ 152 w 152"/>
                  <a:gd name="T49" fmla="*/ 96 h 109"/>
                  <a:gd name="T50" fmla="*/ 110 w 152"/>
                  <a:gd name="T51" fmla="*/ 107 h 109"/>
                  <a:gd name="T52" fmla="*/ 83 w 152"/>
                  <a:gd name="T53" fmla="*/ 109 h 109"/>
                  <a:gd name="T54" fmla="*/ 66 w 152"/>
                  <a:gd name="T55" fmla="*/ 107 h 109"/>
                  <a:gd name="T56" fmla="*/ 43 w 152"/>
                  <a:gd name="T57" fmla="*/ 109 h 109"/>
                  <a:gd name="T58" fmla="*/ 8 w 152"/>
                  <a:gd name="T59" fmla="*/ 109 h 109"/>
                  <a:gd name="T60" fmla="*/ 4 w 152"/>
                  <a:gd name="T61" fmla="*/ 98 h 109"/>
                  <a:gd name="T62" fmla="*/ 10 w 152"/>
                  <a:gd name="T63" fmla="*/ 84 h 109"/>
                  <a:gd name="T64" fmla="*/ 12 w 152"/>
                  <a:gd name="T65" fmla="*/ 75 h 109"/>
                  <a:gd name="T66" fmla="*/ 16 w 152"/>
                  <a:gd name="T67" fmla="*/ 65 h 109"/>
                  <a:gd name="T68" fmla="*/ 20 w 152"/>
                  <a:gd name="T69" fmla="*/ 50 h 109"/>
                  <a:gd name="T70" fmla="*/ 23 w 152"/>
                  <a:gd name="T71" fmla="*/ 38 h 109"/>
                  <a:gd name="T72" fmla="*/ 23 w 152"/>
                  <a:gd name="T73" fmla="*/ 28 h 109"/>
                  <a:gd name="T74" fmla="*/ 27 w 152"/>
                  <a:gd name="T75" fmla="*/ 25 h 109"/>
                  <a:gd name="T76" fmla="*/ 31 w 152"/>
                  <a:gd name="T77" fmla="*/ 23 h 109"/>
                  <a:gd name="T78" fmla="*/ 33 w 152"/>
                  <a:gd name="T79" fmla="*/ 27 h 109"/>
                  <a:gd name="T80" fmla="*/ 41 w 152"/>
                  <a:gd name="T81" fmla="*/ 23 h 109"/>
                  <a:gd name="T82" fmla="*/ 41 w 152"/>
                  <a:gd name="T83" fmla="*/ 17 h 109"/>
                  <a:gd name="T84" fmla="*/ 37 w 152"/>
                  <a:gd name="T85" fmla="*/ 17 h 109"/>
                  <a:gd name="T86" fmla="*/ 37 w 152"/>
                  <a:gd name="T87" fmla="*/ 13 h 109"/>
                  <a:gd name="T88" fmla="*/ 31 w 152"/>
                  <a:gd name="T89" fmla="*/ 9 h 109"/>
                  <a:gd name="T90" fmla="*/ 27 w 152"/>
                  <a:gd name="T91" fmla="*/ 9 h 109"/>
                  <a:gd name="T92" fmla="*/ 25 w 152"/>
                  <a:gd name="T93" fmla="*/ 7 h 109"/>
                  <a:gd name="T94" fmla="*/ 22 w 152"/>
                  <a:gd name="T95" fmla="*/ 7 h 109"/>
                  <a:gd name="T96" fmla="*/ 18 w 152"/>
                  <a:gd name="T97" fmla="*/ 7 h 109"/>
                  <a:gd name="T98" fmla="*/ 18 w 152"/>
                  <a:gd name="T99" fmla="*/ 3 h 109"/>
                  <a:gd name="T100" fmla="*/ 12 w 152"/>
                  <a:gd name="T101" fmla="*/ 0 h 109"/>
                  <a:gd name="T102" fmla="*/ 33 w 152"/>
                  <a:gd name="T103" fmla="*/ 0 h 1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2"/>
                  <a:gd name="T157" fmla="*/ 0 h 109"/>
                  <a:gd name="T158" fmla="*/ 152 w 152"/>
                  <a:gd name="T159" fmla="*/ 109 h 1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2" h="109">
                    <a:moveTo>
                      <a:pt x="85" y="0"/>
                    </a:moveTo>
                    <a:lnTo>
                      <a:pt x="85" y="0"/>
                    </a:lnTo>
                    <a:lnTo>
                      <a:pt x="85" y="2"/>
                    </a:lnTo>
                    <a:lnTo>
                      <a:pt x="83" y="2"/>
                    </a:lnTo>
                    <a:lnTo>
                      <a:pt x="83" y="3"/>
                    </a:lnTo>
                    <a:lnTo>
                      <a:pt x="81" y="3"/>
                    </a:lnTo>
                    <a:lnTo>
                      <a:pt x="83" y="5"/>
                    </a:lnTo>
                    <a:lnTo>
                      <a:pt x="83" y="3"/>
                    </a:lnTo>
                    <a:lnTo>
                      <a:pt x="85" y="3"/>
                    </a:lnTo>
                    <a:lnTo>
                      <a:pt x="87" y="5"/>
                    </a:lnTo>
                    <a:lnTo>
                      <a:pt x="87" y="7"/>
                    </a:lnTo>
                    <a:lnTo>
                      <a:pt x="89" y="7"/>
                    </a:lnTo>
                    <a:lnTo>
                      <a:pt x="89" y="9"/>
                    </a:lnTo>
                    <a:lnTo>
                      <a:pt x="87" y="9"/>
                    </a:lnTo>
                    <a:lnTo>
                      <a:pt x="87" y="11"/>
                    </a:lnTo>
                    <a:lnTo>
                      <a:pt x="87" y="13"/>
                    </a:lnTo>
                    <a:lnTo>
                      <a:pt x="85" y="13"/>
                    </a:lnTo>
                    <a:lnTo>
                      <a:pt x="83" y="13"/>
                    </a:lnTo>
                    <a:lnTo>
                      <a:pt x="83" y="15"/>
                    </a:lnTo>
                    <a:lnTo>
                      <a:pt x="83" y="17"/>
                    </a:lnTo>
                    <a:lnTo>
                      <a:pt x="83" y="19"/>
                    </a:lnTo>
                    <a:lnTo>
                      <a:pt x="81" y="21"/>
                    </a:lnTo>
                    <a:lnTo>
                      <a:pt x="79" y="21"/>
                    </a:lnTo>
                    <a:lnTo>
                      <a:pt x="79" y="23"/>
                    </a:lnTo>
                    <a:lnTo>
                      <a:pt x="79" y="25"/>
                    </a:lnTo>
                    <a:lnTo>
                      <a:pt x="79" y="27"/>
                    </a:lnTo>
                    <a:lnTo>
                      <a:pt x="75" y="25"/>
                    </a:lnTo>
                    <a:lnTo>
                      <a:pt x="75" y="27"/>
                    </a:lnTo>
                    <a:lnTo>
                      <a:pt x="75" y="28"/>
                    </a:lnTo>
                    <a:lnTo>
                      <a:pt x="75" y="30"/>
                    </a:lnTo>
                    <a:lnTo>
                      <a:pt x="75" y="32"/>
                    </a:lnTo>
                    <a:lnTo>
                      <a:pt x="75" y="34"/>
                    </a:lnTo>
                    <a:lnTo>
                      <a:pt x="77" y="36"/>
                    </a:lnTo>
                    <a:lnTo>
                      <a:pt x="77" y="40"/>
                    </a:lnTo>
                    <a:lnTo>
                      <a:pt x="77" y="42"/>
                    </a:lnTo>
                    <a:lnTo>
                      <a:pt x="75" y="46"/>
                    </a:lnTo>
                    <a:lnTo>
                      <a:pt x="77" y="48"/>
                    </a:lnTo>
                    <a:lnTo>
                      <a:pt x="79" y="50"/>
                    </a:lnTo>
                    <a:lnTo>
                      <a:pt x="81" y="51"/>
                    </a:lnTo>
                    <a:lnTo>
                      <a:pt x="83" y="51"/>
                    </a:lnTo>
                    <a:lnTo>
                      <a:pt x="89" y="55"/>
                    </a:lnTo>
                    <a:lnTo>
                      <a:pt x="93" y="53"/>
                    </a:lnTo>
                    <a:lnTo>
                      <a:pt x="94" y="55"/>
                    </a:lnTo>
                    <a:lnTo>
                      <a:pt x="94" y="57"/>
                    </a:lnTo>
                    <a:lnTo>
                      <a:pt x="98" y="57"/>
                    </a:lnTo>
                    <a:lnTo>
                      <a:pt x="102" y="57"/>
                    </a:lnTo>
                    <a:lnTo>
                      <a:pt x="104" y="59"/>
                    </a:lnTo>
                    <a:lnTo>
                      <a:pt x="106" y="59"/>
                    </a:lnTo>
                    <a:lnTo>
                      <a:pt x="108" y="59"/>
                    </a:lnTo>
                    <a:lnTo>
                      <a:pt x="110" y="61"/>
                    </a:lnTo>
                    <a:lnTo>
                      <a:pt x="112" y="61"/>
                    </a:lnTo>
                    <a:lnTo>
                      <a:pt x="112" y="63"/>
                    </a:lnTo>
                    <a:lnTo>
                      <a:pt x="114" y="63"/>
                    </a:lnTo>
                    <a:lnTo>
                      <a:pt x="118" y="63"/>
                    </a:lnTo>
                    <a:lnTo>
                      <a:pt x="121" y="65"/>
                    </a:lnTo>
                    <a:lnTo>
                      <a:pt x="123" y="63"/>
                    </a:lnTo>
                    <a:lnTo>
                      <a:pt x="125" y="63"/>
                    </a:lnTo>
                    <a:lnTo>
                      <a:pt x="127" y="65"/>
                    </a:lnTo>
                    <a:lnTo>
                      <a:pt x="129" y="67"/>
                    </a:lnTo>
                    <a:lnTo>
                      <a:pt x="131" y="67"/>
                    </a:lnTo>
                    <a:lnTo>
                      <a:pt x="133" y="71"/>
                    </a:lnTo>
                    <a:lnTo>
                      <a:pt x="137" y="75"/>
                    </a:lnTo>
                    <a:lnTo>
                      <a:pt x="139" y="76"/>
                    </a:lnTo>
                    <a:lnTo>
                      <a:pt x="141" y="78"/>
                    </a:lnTo>
                    <a:lnTo>
                      <a:pt x="144" y="82"/>
                    </a:lnTo>
                    <a:lnTo>
                      <a:pt x="146" y="84"/>
                    </a:lnTo>
                    <a:lnTo>
                      <a:pt x="148" y="86"/>
                    </a:lnTo>
                    <a:lnTo>
                      <a:pt x="150" y="86"/>
                    </a:lnTo>
                    <a:lnTo>
                      <a:pt x="150" y="90"/>
                    </a:lnTo>
                    <a:lnTo>
                      <a:pt x="150" y="92"/>
                    </a:lnTo>
                    <a:lnTo>
                      <a:pt x="152" y="94"/>
                    </a:lnTo>
                    <a:lnTo>
                      <a:pt x="152" y="96"/>
                    </a:lnTo>
                    <a:lnTo>
                      <a:pt x="152" y="98"/>
                    </a:lnTo>
                    <a:lnTo>
                      <a:pt x="148" y="105"/>
                    </a:lnTo>
                    <a:lnTo>
                      <a:pt x="110" y="107"/>
                    </a:lnTo>
                    <a:lnTo>
                      <a:pt x="104" y="107"/>
                    </a:lnTo>
                    <a:lnTo>
                      <a:pt x="98" y="107"/>
                    </a:lnTo>
                    <a:lnTo>
                      <a:pt x="91" y="107"/>
                    </a:lnTo>
                    <a:lnTo>
                      <a:pt x="83" y="109"/>
                    </a:lnTo>
                    <a:lnTo>
                      <a:pt x="79" y="107"/>
                    </a:lnTo>
                    <a:lnTo>
                      <a:pt x="73" y="109"/>
                    </a:lnTo>
                    <a:lnTo>
                      <a:pt x="71" y="109"/>
                    </a:lnTo>
                    <a:lnTo>
                      <a:pt x="66" y="107"/>
                    </a:lnTo>
                    <a:lnTo>
                      <a:pt x="60" y="109"/>
                    </a:lnTo>
                    <a:lnTo>
                      <a:pt x="50" y="109"/>
                    </a:lnTo>
                    <a:lnTo>
                      <a:pt x="43" y="109"/>
                    </a:lnTo>
                    <a:lnTo>
                      <a:pt x="35" y="109"/>
                    </a:lnTo>
                    <a:lnTo>
                      <a:pt x="27" y="109"/>
                    </a:lnTo>
                    <a:lnTo>
                      <a:pt x="16" y="109"/>
                    </a:lnTo>
                    <a:lnTo>
                      <a:pt x="8" y="109"/>
                    </a:lnTo>
                    <a:lnTo>
                      <a:pt x="0" y="107"/>
                    </a:lnTo>
                    <a:lnTo>
                      <a:pt x="2" y="105"/>
                    </a:lnTo>
                    <a:lnTo>
                      <a:pt x="4" y="99"/>
                    </a:lnTo>
                    <a:lnTo>
                      <a:pt x="4" y="98"/>
                    </a:lnTo>
                    <a:lnTo>
                      <a:pt x="6" y="94"/>
                    </a:lnTo>
                    <a:lnTo>
                      <a:pt x="8" y="90"/>
                    </a:lnTo>
                    <a:lnTo>
                      <a:pt x="10" y="84"/>
                    </a:lnTo>
                    <a:lnTo>
                      <a:pt x="10" y="82"/>
                    </a:lnTo>
                    <a:lnTo>
                      <a:pt x="12" y="75"/>
                    </a:lnTo>
                    <a:lnTo>
                      <a:pt x="14" y="69"/>
                    </a:lnTo>
                    <a:lnTo>
                      <a:pt x="14" y="65"/>
                    </a:lnTo>
                    <a:lnTo>
                      <a:pt x="16" y="65"/>
                    </a:lnTo>
                    <a:lnTo>
                      <a:pt x="16" y="59"/>
                    </a:lnTo>
                    <a:lnTo>
                      <a:pt x="18" y="57"/>
                    </a:lnTo>
                    <a:lnTo>
                      <a:pt x="20" y="50"/>
                    </a:lnTo>
                    <a:lnTo>
                      <a:pt x="20" y="46"/>
                    </a:lnTo>
                    <a:lnTo>
                      <a:pt x="22" y="42"/>
                    </a:lnTo>
                    <a:lnTo>
                      <a:pt x="23" y="38"/>
                    </a:lnTo>
                    <a:lnTo>
                      <a:pt x="22" y="34"/>
                    </a:lnTo>
                    <a:lnTo>
                      <a:pt x="22" y="32"/>
                    </a:lnTo>
                    <a:lnTo>
                      <a:pt x="22" y="30"/>
                    </a:lnTo>
                    <a:lnTo>
                      <a:pt x="23" y="28"/>
                    </a:lnTo>
                    <a:lnTo>
                      <a:pt x="25" y="27"/>
                    </a:lnTo>
                    <a:lnTo>
                      <a:pt x="25" y="25"/>
                    </a:lnTo>
                    <a:lnTo>
                      <a:pt x="27" y="25"/>
                    </a:lnTo>
                    <a:lnTo>
                      <a:pt x="29" y="25"/>
                    </a:lnTo>
                    <a:lnTo>
                      <a:pt x="31" y="23"/>
                    </a:lnTo>
                    <a:lnTo>
                      <a:pt x="33" y="25"/>
                    </a:lnTo>
                    <a:lnTo>
                      <a:pt x="33" y="27"/>
                    </a:lnTo>
                    <a:lnTo>
                      <a:pt x="37" y="23"/>
                    </a:lnTo>
                    <a:lnTo>
                      <a:pt x="39" y="23"/>
                    </a:lnTo>
                    <a:lnTo>
                      <a:pt x="41" y="23"/>
                    </a:lnTo>
                    <a:lnTo>
                      <a:pt x="41" y="21"/>
                    </a:lnTo>
                    <a:lnTo>
                      <a:pt x="41" y="17"/>
                    </a:lnTo>
                    <a:lnTo>
                      <a:pt x="39" y="17"/>
                    </a:lnTo>
                    <a:lnTo>
                      <a:pt x="37" y="17"/>
                    </a:lnTo>
                    <a:lnTo>
                      <a:pt x="35" y="15"/>
                    </a:lnTo>
                    <a:lnTo>
                      <a:pt x="37" y="13"/>
                    </a:lnTo>
                    <a:lnTo>
                      <a:pt x="37" y="11"/>
                    </a:lnTo>
                    <a:lnTo>
                      <a:pt x="33" y="9"/>
                    </a:lnTo>
                    <a:lnTo>
                      <a:pt x="31" y="9"/>
                    </a:lnTo>
                    <a:lnTo>
                      <a:pt x="29" y="9"/>
                    </a:lnTo>
                    <a:lnTo>
                      <a:pt x="27" y="9"/>
                    </a:lnTo>
                    <a:lnTo>
                      <a:pt x="27" y="7"/>
                    </a:lnTo>
                    <a:lnTo>
                      <a:pt x="25" y="7"/>
                    </a:lnTo>
                    <a:lnTo>
                      <a:pt x="25" y="9"/>
                    </a:lnTo>
                    <a:lnTo>
                      <a:pt x="23" y="9"/>
                    </a:lnTo>
                    <a:lnTo>
                      <a:pt x="22" y="7"/>
                    </a:lnTo>
                    <a:lnTo>
                      <a:pt x="20" y="7"/>
                    </a:lnTo>
                    <a:lnTo>
                      <a:pt x="18" y="7"/>
                    </a:lnTo>
                    <a:lnTo>
                      <a:pt x="16" y="5"/>
                    </a:lnTo>
                    <a:lnTo>
                      <a:pt x="16" y="3"/>
                    </a:lnTo>
                    <a:lnTo>
                      <a:pt x="18" y="3"/>
                    </a:lnTo>
                    <a:lnTo>
                      <a:pt x="16" y="2"/>
                    </a:lnTo>
                    <a:lnTo>
                      <a:pt x="14" y="2"/>
                    </a:lnTo>
                    <a:lnTo>
                      <a:pt x="12" y="0"/>
                    </a:lnTo>
                    <a:lnTo>
                      <a:pt x="16" y="0"/>
                    </a:lnTo>
                    <a:lnTo>
                      <a:pt x="23" y="0"/>
                    </a:lnTo>
                    <a:lnTo>
                      <a:pt x="33" y="0"/>
                    </a:lnTo>
                    <a:lnTo>
                      <a:pt x="85" y="0"/>
                    </a:lnTo>
                    <a:close/>
                  </a:path>
                </a:pathLst>
              </a:custGeom>
              <a:solidFill>
                <a:srgbClr val="664830"/>
              </a:solidFill>
              <a:ln w="6350">
                <a:solidFill>
                  <a:srgbClr val="E1E1E1"/>
                </a:solidFill>
                <a:prstDash val="solid"/>
                <a:round/>
                <a:headEnd/>
                <a:tailEnd/>
              </a:ln>
            </p:spPr>
            <p:txBody>
              <a:bodyPr/>
              <a:lstStyle/>
              <a:p>
                <a:endParaRPr lang="en-US"/>
              </a:p>
            </p:txBody>
          </p:sp>
          <p:sp>
            <p:nvSpPr>
              <p:cNvPr id="38078" name="Freeform 162"/>
              <p:cNvSpPr>
                <a:spLocks/>
              </p:cNvSpPr>
              <p:nvPr/>
            </p:nvSpPr>
            <p:spPr bwMode="auto">
              <a:xfrm>
                <a:off x="2759" y="2221"/>
                <a:ext cx="127" cy="137"/>
              </a:xfrm>
              <a:custGeom>
                <a:avLst/>
                <a:gdLst>
                  <a:gd name="T0" fmla="*/ 40 w 127"/>
                  <a:gd name="T1" fmla="*/ 18 h 137"/>
                  <a:gd name="T2" fmla="*/ 50 w 127"/>
                  <a:gd name="T3" fmla="*/ 10 h 137"/>
                  <a:gd name="T4" fmla="*/ 54 w 127"/>
                  <a:gd name="T5" fmla="*/ 6 h 137"/>
                  <a:gd name="T6" fmla="*/ 61 w 127"/>
                  <a:gd name="T7" fmla="*/ 4 h 137"/>
                  <a:gd name="T8" fmla="*/ 63 w 127"/>
                  <a:gd name="T9" fmla="*/ 0 h 137"/>
                  <a:gd name="T10" fmla="*/ 65 w 127"/>
                  <a:gd name="T11" fmla="*/ 2 h 137"/>
                  <a:gd name="T12" fmla="*/ 71 w 127"/>
                  <a:gd name="T13" fmla="*/ 6 h 137"/>
                  <a:gd name="T14" fmla="*/ 77 w 127"/>
                  <a:gd name="T15" fmla="*/ 6 h 137"/>
                  <a:gd name="T16" fmla="*/ 79 w 127"/>
                  <a:gd name="T17" fmla="*/ 8 h 137"/>
                  <a:gd name="T18" fmla="*/ 86 w 127"/>
                  <a:gd name="T19" fmla="*/ 10 h 137"/>
                  <a:gd name="T20" fmla="*/ 86 w 127"/>
                  <a:gd name="T21" fmla="*/ 12 h 137"/>
                  <a:gd name="T22" fmla="*/ 90 w 127"/>
                  <a:gd name="T23" fmla="*/ 12 h 137"/>
                  <a:gd name="T24" fmla="*/ 94 w 127"/>
                  <a:gd name="T25" fmla="*/ 16 h 137"/>
                  <a:gd name="T26" fmla="*/ 96 w 127"/>
                  <a:gd name="T27" fmla="*/ 14 h 137"/>
                  <a:gd name="T28" fmla="*/ 98 w 127"/>
                  <a:gd name="T29" fmla="*/ 18 h 137"/>
                  <a:gd name="T30" fmla="*/ 100 w 127"/>
                  <a:gd name="T31" fmla="*/ 16 h 137"/>
                  <a:gd name="T32" fmla="*/ 103 w 127"/>
                  <a:gd name="T33" fmla="*/ 16 h 137"/>
                  <a:gd name="T34" fmla="*/ 105 w 127"/>
                  <a:gd name="T35" fmla="*/ 14 h 137"/>
                  <a:gd name="T36" fmla="*/ 107 w 127"/>
                  <a:gd name="T37" fmla="*/ 14 h 137"/>
                  <a:gd name="T38" fmla="*/ 103 w 127"/>
                  <a:gd name="T39" fmla="*/ 31 h 137"/>
                  <a:gd name="T40" fmla="*/ 105 w 127"/>
                  <a:gd name="T41" fmla="*/ 35 h 137"/>
                  <a:gd name="T42" fmla="*/ 107 w 127"/>
                  <a:gd name="T43" fmla="*/ 43 h 137"/>
                  <a:gd name="T44" fmla="*/ 109 w 127"/>
                  <a:gd name="T45" fmla="*/ 50 h 137"/>
                  <a:gd name="T46" fmla="*/ 109 w 127"/>
                  <a:gd name="T47" fmla="*/ 56 h 137"/>
                  <a:gd name="T48" fmla="*/ 109 w 127"/>
                  <a:gd name="T49" fmla="*/ 60 h 137"/>
                  <a:gd name="T50" fmla="*/ 111 w 127"/>
                  <a:gd name="T51" fmla="*/ 66 h 137"/>
                  <a:gd name="T52" fmla="*/ 117 w 127"/>
                  <a:gd name="T53" fmla="*/ 73 h 137"/>
                  <a:gd name="T54" fmla="*/ 119 w 127"/>
                  <a:gd name="T55" fmla="*/ 77 h 137"/>
                  <a:gd name="T56" fmla="*/ 121 w 127"/>
                  <a:gd name="T57" fmla="*/ 79 h 137"/>
                  <a:gd name="T58" fmla="*/ 123 w 127"/>
                  <a:gd name="T59" fmla="*/ 83 h 137"/>
                  <a:gd name="T60" fmla="*/ 123 w 127"/>
                  <a:gd name="T61" fmla="*/ 87 h 137"/>
                  <a:gd name="T62" fmla="*/ 125 w 127"/>
                  <a:gd name="T63" fmla="*/ 89 h 137"/>
                  <a:gd name="T64" fmla="*/ 127 w 127"/>
                  <a:gd name="T65" fmla="*/ 95 h 137"/>
                  <a:gd name="T66" fmla="*/ 117 w 127"/>
                  <a:gd name="T67" fmla="*/ 102 h 137"/>
                  <a:gd name="T68" fmla="*/ 80 w 127"/>
                  <a:gd name="T69" fmla="*/ 135 h 137"/>
                  <a:gd name="T70" fmla="*/ 73 w 127"/>
                  <a:gd name="T71" fmla="*/ 137 h 137"/>
                  <a:gd name="T72" fmla="*/ 32 w 127"/>
                  <a:gd name="T73" fmla="*/ 135 h 137"/>
                  <a:gd name="T74" fmla="*/ 34 w 127"/>
                  <a:gd name="T75" fmla="*/ 131 h 137"/>
                  <a:gd name="T76" fmla="*/ 34 w 127"/>
                  <a:gd name="T77" fmla="*/ 123 h 137"/>
                  <a:gd name="T78" fmla="*/ 34 w 127"/>
                  <a:gd name="T79" fmla="*/ 121 h 137"/>
                  <a:gd name="T80" fmla="*/ 32 w 127"/>
                  <a:gd name="T81" fmla="*/ 112 h 137"/>
                  <a:gd name="T82" fmla="*/ 32 w 127"/>
                  <a:gd name="T83" fmla="*/ 106 h 137"/>
                  <a:gd name="T84" fmla="*/ 31 w 127"/>
                  <a:gd name="T85" fmla="*/ 100 h 137"/>
                  <a:gd name="T86" fmla="*/ 31 w 127"/>
                  <a:gd name="T87" fmla="*/ 95 h 137"/>
                  <a:gd name="T88" fmla="*/ 29 w 127"/>
                  <a:gd name="T89" fmla="*/ 93 h 137"/>
                  <a:gd name="T90" fmla="*/ 27 w 127"/>
                  <a:gd name="T91" fmla="*/ 91 h 137"/>
                  <a:gd name="T92" fmla="*/ 25 w 127"/>
                  <a:gd name="T93" fmla="*/ 87 h 137"/>
                  <a:gd name="T94" fmla="*/ 21 w 127"/>
                  <a:gd name="T95" fmla="*/ 83 h 137"/>
                  <a:gd name="T96" fmla="*/ 15 w 127"/>
                  <a:gd name="T97" fmla="*/ 75 h 137"/>
                  <a:gd name="T98" fmla="*/ 9 w 127"/>
                  <a:gd name="T99" fmla="*/ 72 h 137"/>
                  <a:gd name="T100" fmla="*/ 6 w 127"/>
                  <a:gd name="T101" fmla="*/ 70 h 137"/>
                  <a:gd name="T102" fmla="*/ 2 w 127"/>
                  <a:gd name="T103" fmla="*/ 66 h 137"/>
                  <a:gd name="T104" fmla="*/ 2 w 127"/>
                  <a:gd name="T105" fmla="*/ 60 h 137"/>
                  <a:gd name="T106" fmla="*/ 7 w 127"/>
                  <a:gd name="T107" fmla="*/ 52 h 137"/>
                  <a:gd name="T108" fmla="*/ 17 w 127"/>
                  <a:gd name="T109" fmla="*/ 43 h 137"/>
                  <a:gd name="T110" fmla="*/ 23 w 127"/>
                  <a:gd name="T111" fmla="*/ 35 h 137"/>
                  <a:gd name="T112" fmla="*/ 34 w 127"/>
                  <a:gd name="T113" fmla="*/ 22 h 1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137"/>
                  <a:gd name="T173" fmla="*/ 127 w 127"/>
                  <a:gd name="T174" fmla="*/ 137 h 1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137">
                    <a:moveTo>
                      <a:pt x="36" y="20"/>
                    </a:moveTo>
                    <a:lnTo>
                      <a:pt x="38" y="20"/>
                    </a:lnTo>
                    <a:lnTo>
                      <a:pt x="40" y="18"/>
                    </a:lnTo>
                    <a:lnTo>
                      <a:pt x="44" y="16"/>
                    </a:lnTo>
                    <a:lnTo>
                      <a:pt x="44" y="14"/>
                    </a:lnTo>
                    <a:lnTo>
                      <a:pt x="50" y="10"/>
                    </a:lnTo>
                    <a:lnTo>
                      <a:pt x="52" y="10"/>
                    </a:lnTo>
                    <a:lnTo>
                      <a:pt x="52" y="8"/>
                    </a:lnTo>
                    <a:lnTo>
                      <a:pt x="54" y="6"/>
                    </a:lnTo>
                    <a:lnTo>
                      <a:pt x="55" y="6"/>
                    </a:lnTo>
                    <a:lnTo>
                      <a:pt x="57" y="6"/>
                    </a:lnTo>
                    <a:lnTo>
                      <a:pt x="61" y="4"/>
                    </a:lnTo>
                    <a:lnTo>
                      <a:pt x="61" y="2"/>
                    </a:lnTo>
                    <a:lnTo>
                      <a:pt x="63" y="0"/>
                    </a:lnTo>
                    <a:lnTo>
                      <a:pt x="65" y="0"/>
                    </a:lnTo>
                    <a:lnTo>
                      <a:pt x="65" y="2"/>
                    </a:lnTo>
                    <a:lnTo>
                      <a:pt x="69" y="0"/>
                    </a:lnTo>
                    <a:lnTo>
                      <a:pt x="69" y="2"/>
                    </a:lnTo>
                    <a:lnTo>
                      <a:pt x="71" y="4"/>
                    </a:lnTo>
                    <a:lnTo>
                      <a:pt x="71" y="6"/>
                    </a:lnTo>
                    <a:lnTo>
                      <a:pt x="73" y="6"/>
                    </a:lnTo>
                    <a:lnTo>
                      <a:pt x="73" y="8"/>
                    </a:lnTo>
                    <a:lnTo>
                      <a:pt x="77" y="6"/>
                    </a:lnTo>
                    <a:lnTo>
                      <a:pt x="77" y="8"/>
                    </a:lnTo>
                    <a:lnTo>
                      <a:pt x="79" y="8"/>
                    </a:lnTo>
                    <a:lnTo>
                      <a:pt x="84" y="8"/>
                    </a:lnTo>
                    <a:lnTo>
                      <a:pt x="86" y="10"/>
                    </a:lnTo>
                    <a:lnTo>
                      <a:pt x="84" y="10"/>
                    </a:lnTo>
                    <a:lnTo>
                      <a:pt x="86" y="12"/>
                    </a:lnTo>
                    <a:lnTo>
                      <a:pt x="88" y="12"/>
                    </a:lnTo>
                    <a:lnTo>
                      <a:pt x="90" y="12"/>
                    </a:lnTo>
                    <a:lnTo>
                      <a:pt x="90" y="14"/>
                    </a:lnTo>
                    <a:lnTo>
                      <a:pt x="92" y="14"/>
                    </a:lnTo>
                    <a:lnTo>
                      <a:pt x="94" y="16"/>
                    </a:lnTo>
                    <a:lnTo>
                      <a:pt x="96" y="16"/>
                    </a:lnTo>
                    <a:lnTo>
                      <a:pt x="96" y="14"/>
                    </a:lnTo>
                    <a:lnTo>
                      <a:pt x="98" y="14"/>
                    </a:lnTo>
                    <a:lnTo>
                      <a:pt x="98" y="18"/>
                    </a:lnTo>
                    <a:lnTo>
                      <a:pt x="100" y="18"/>
                    </a:lnTo>
                    <a:lnTo>
                      <a:pt x="100" y="16"/>
                    </a:lnTo>
                    <a:lnTo>
                      <a:pt x="102" y="16"/>
                    </a:lnTo>
                    <a:lnTo>
                      <a:pt x="103" y="16"/>
                    </a:lnTo>
                    <a:lnTo>
                      <a:pt x="103" y="14"/>
                    </a:lnTo>
                    <a:lnTo>
                      <a:pt x="105" y="14"/>
                    </a:lnTo>
                    <a:lnTo>
                      <a:pt x="107" y="14"/>
                    </a:lnTo>
                    <a:lnTo>
                      <a:pt x="107" y="16"/>
                    </a:lnTo>
                    <a:lnTo>
                      <a:pt x="105" y="20"/>
                    </a:lnTo>
                    <a:lnTo>
                      <a:pt x="103" y="25"/>
                    </a:lnTo>
                    <a:lnTo>
                      <a:pt x="103" y="31"/>
                    </a:lnTo>
                    <a:lnTo>
                      <a:pt x="103" y="33"/>
                    </a:lnTo>
                    <a:lnTo>
                      <a:pt x="105" y="35"/>
                    </a:lnTo>
                    <a:lnTo>
                      <a:pt x="107" y="41"/>
                    </a:lnTo>
                    <a:lnTo>
                      <a:pt x="107" y="43"/>
                    </a:lnTo>
                    <a:lnTo>
                      <a:pt x="107" y="45"/>
                    </a:lnTo>
                    <a:lnTo>
                      <a:pt x="109" y="45"/>
                    </a:lnTo>
                    <a:lnTo>
                      <a:pt x="109" y="50"/>
                    </a:lnTo>
                    <a:lnTo>
                      <a:pt x="109" y="52"/>
                    </a:lnTo>
                    <a:lnTo>
                      <a:pt x="109" y="54"/>
                    </a:lnTo>
                    <a:lnTo>
                      <a:pt x="109" y="56"/>
                    </a:lnTo>
                    <a:lnTo>
                      <a:pt x="109" y="58"/>
                    </a:lnTo>
                    <a:lnTo>
                      <a:pt x="109" y="60"/>
                    </a:lnTo>
                    <a:lnTo>
                      <a:pt x="109" y="62"/>
                    </a:lnTo>
                    <a:lnTo>
                      <a:pt x="109" y="64"/>
                    </a:lnTo>
                    <a:lnTo>
                      <a:pt x="111" y="64"/>
                    </a:lnTo>
                    <a:lnTo>
                      <a:pt x="111" y="66"/>
                    </a:lnTo>
                    <a:lnTo>
                      <a:pt x="115" y="72"/>
                    </a:lnTo>
                    <a:lnTo>
                      <a:pt x="117" y="73"/>
                    </a:lnTo>
                    <a:lnTo>
                      <a:pt x="119" y="75"/>
                    </a:lnTo>
                    <a:lnTo>
                      <a:pt x="119" y="77"/>
                    </a:lnTo>
                    <a:lnTo>
                      <a:pt x="121" y="79"/>
                    </a:lnTo>
                    <a:lnTo>
                      <a:pt x="123" y="81"/>
                    </a:lnTo>
                    <a:lnTo>
                      <a:pt x="123" y="83"/>
                    </a:lnTo>
                    <a:lnTo>
                      <a:pt x="123" y="87"/>
                    </a:lnTo>
                    <a:lnTo>
                      <a:pt x="125" y="89"/>
                    </a:lnTo>
                    <a:lnTo>
                      <a:pt x="127" y="91"/>
                    </a:lnTo>
                    <a:lnTo>
                      <a:pt x="125" y="93"/>
                    </a:lnTo>
                    <a:lnTo>
                      <a:pt x="127" y="93"/>
                    </a:lnTo>
                    <a:lnTo>
                      <a:pt x="127" y="95"/>
                    </a:lnTo>
                    <a:lnTo>
                      <a:pt x="123" y="96"/>
                    </a:lnTo>
                    <a:lnTo>
                      <a:pt x="119" y="100"/>
                    </a:lnTo>
                    <a:lnTo>
                      <a:pt x="117" y="102"/>
                    </a:lnTo>
                    <a:lnTo>
                      <a:pt x="98" y="120"/>
                    </a:lnTo>
                    <a:lnTo>
                      <a:pt x="86" y="129"/>
                    </a:lnTo>
                    <a:lnTo>
                      <a:pt x="80" y="135"/>
                    </a:lnTo>
                    <a:lnTo>
                      <a:pt x="79" y="137"/>
                    </a:lnTo>
                    <a:lnTo>
                      <a:pt x="75" y="137"/>
                    </a:lnTo>
                    <a:lnTo>
                      <a:pt x="73" y="137"/>
                    </a:lnTo>
                    <a:lnTo>
                      <a:pt x="67" y="137"/>
                    </a:lnTo>
                    <a:lnTo>
                      <a:pt x="46" y="135"/>
                    </a:lnTo>
                    <a:lnTo>
                      <a:pt x="32" y="135"/>
                    </a:lnTo>
                    <a:lnTo>
                      <a:pt x="32" y="133"/>
                    </a:lnTo>
                    <a:lnTo>
                      <a:pt x="34" y="133"/>
                    </a:lnTo>
                    <a:lnTo>
                      <a:pt x="34" y="131"/>
                    </a:lnTo>
                    <a:lnTo>
                      <a:pt x="36" y="129"/>
                    </a:lnTo>
                    <a:lnTo>
                      <a:pt x="34" y="125"/>
                    </a:lnTo>
                    <a:lnTo>
                      <a:pt x="34" y="123"/>
                    </a:lnTo>
                    <a:lnTo>
                      <a:pt x="34" y="121"/>
                    </a:lnTo>
                    <a:lnTo>
                      <a:pt x="32" y="118"/>
                    </a:lnTo>
                    <a:lnTo>
                      <a:pt x="32" y="114"/>
                    </a:lnTo>
                    <a:lnTo>
                      <a:pt x="32" y="112"/>
                    </a:lnTo>
                    <a:lnTo>
                      <a:pt x="32" y="108"/>
                    </a:lnTo>
                    <a:lnTo>
                      <a:pt x="32" y="106"/>
                    </a:lnTo>
                    <a:lnTo>
                      <a:pt x="32" y="104"/>
                    </a:lnTo>
                    <a:lnTo>
                      <a:pt x="31" y="102"/>
                    </a:lnTo>
                    <a:lnTo>
                      <a:pt x="31" y="100"/>
                    </a:lnTo>
                    <a:lnTo>
                      <a:pt x="32" y="98"/>
                    </a:lnTo>
                    <a:lnTo>
                      <a:pt x="31" y="96"/>
                    </a:lnTo>
                    <a:lnTo>
                      <a:pt x="31" y="95"/>
                    </a:lnTo>
                    <a:lnTo>
                      <a:pt x="29" y="95"/>
                    </a:lnTo>
                    <a:lnTo>
                      <a:pt x="29" y="93"/>
                    </a:lnTo>
                    <a:lnTo>
                      <a:pt x="29" y="91"/>
                    </a:lnTo>
                    <a:lnTo>
                      <a:pt x="27" y="91"/>
                    </a:lnTo>
                    <a:lnTo>
                      <a:pt x="27" y="89"/>
                    </a:lnTo>
                    <a:lnTo>
                      <a:pt x="25" y="87"/>
                    </a:lnTo>
                    <a:lnTo>
                      <a:pt x="25" y="85"/>
                    </a:lnTo>
                    <a:lnTo>
                      <a:pt x="23" y="85"/>
                    </a:lnTo>
                    <a:lnTo>
                      <a:pt x="21" y="83"/>
                    </a:lnTo>
                    <a:lnTo>
                      <a:pt x="19" y="79"/>
                    </a:lnTo>
                    <a:lnTo>
                      <a:pt x="15" y="75"/>
                    </a:lnTo>
                    <a:lnTo>
                      <a:pt x="13" y="75"/>
                    </a:lnTo>
                    <a:lnTo>
                      <a:pt x="11" y="73"/>
                    </a:lnTo>
                    <a:lnTo>
                      <a:pt x="9" y="73"/>
                    </a:lnTo>
                    <a:lnTo>
                      <a:pt x="9" y="72"/>
                    </a:lnTo>
                    <a:lnTo>
                      <a:pt x="9" y="70"/>
                    </a:lnTo>
                    <a:lnTo>
                      <a:pt x="7" y="70"/>
                    </a:lnTo>
                    <a:lnTo>
                      <a:pt x="6" y="70"/>
                    </a:lnTo>
                    <a:lnTo>
                      <a:pt x="6" y="68"/>
                    </a:lnTo>
                    <a:lnTo>
                      <a:pt x="4" y="68"/>
                    </a:lnTo>
                    <a:lnTo>
                      <a:pt x="2" y="66"/>
                    </a:lnTo>
                    <a:lnTo>
                      <a:pt x="2" y="62"/>
                    </a:lnTo>
                    <a:lnTo>
                      <a:pt x="0" y="62"/>
                    </a:lnTo>
                    <a:lnTo>
                      <a:pt x="2" y="60"/>
                    </a:lnTo>
                    <a:lnTo>
                      <a:pt x="2" y="58"/>
                    </a:lnTo>
                    <a:lnTo>
                      <a:pt x="4" y="58"/>
                    </a:lnTo>
                    <a:lnTo>
                      <a:pt x="6" y="54"/>
                    </a:lnTo>
                    <a:lnTo>
                      <a:pt x="7" y="52"/>
                    </a:lnTo>
                    <a:lnTo>
                      <a:pt x="9" y="50"/>
                    </a:lnTo>
                    <a:lnTo>
                      <a:pt x="11" y="48"/>
                    </a:lnTo>
                    <a:lnTo>
                      <a:pt x="17" y="43"/>
                    </a:lnTo>
                    <a:lnTo>
                      <a:pt x="19" y="41"/>
                    </a:lnTo>
                    <a:lnTo>
                      <a:pt x="19" y="39"/>
                    </a:lnTo>
                    <a:lnTo>
                      <a:pt x="23" y="37"/>
                    </a:lnTo>
                    <a:lnTo>
                      <a:pt x="23" y="35"/>
                    </a:lnTo>
                    <a:lnTo>
                      <a:pt x="31" y="27"/>
                    </a:lnTo>
                    <a:lnTo>
                      <a:pt x="32" y="24"/>
                    </a:lnTo>
                    <a:lnTo>
                      <a:pt x="34" y="22"/>
                    </a:lnTo>
                    <a:lnTo>
                      <a:pt x="36" y="20"/>
                    </a:lnTo>
                    <a:close/>
                  </a:path>
                </a:pathLst>
              </a:custGeom>
              <a:solidFill>
                <a:srgbClr val="664830"/>
              </a:solidFill>
              <a:ln w="6350">
                <a:solidFill>
                  <a:srgbClr val="E1E1E1"/>
                </a:solidFill>
                <a:prstDash val="solid"/>
                <a:round/>
                <a:headEnd/>
                <a:tailEnd/>
              </a:ln>
            </p:spPr>
            <p:txBody>
              <a:bodyPr/>
              <a:lstStyle/>
              <a:p>
                <a:endParaRPr lang="en-US"/>
              </a:p>
            </p:txBody>
          </p:sp>
          <p:sp>
            <p:nvSpPr>
              <p:cNvPr id="38079" name="Freeform 163"/>
              <p:cNvSpPr>
                <a:spLocks noEditPoints="1"/>
              </p:cNvSpPr>
              <p:nvPr/>
            </p:nvSpPr>
            <p:spPr bwMode="auto">
              <a:xfrm>
                <a:off x="3586" y="2033"/>
                <a:ext cx="267" cy="229"/>
              </a:xfrm>
              <a:custGeom>
                <a:avLst/>
                <a:gdLst>
                  <a:gd name="T0" fmla="*/ 41 w 267"/>
                  <a:gd name="T1" fmla="*/ 4 h 229"/>
                  <a:gd name="T2" fmla="*/ 106 w 267"/>
                  <a:gd name="T3" fmla="*/ 37 h 229"/>
                  <a:gd name="T4" fmla="*/ 114 w 267"/>
                  <a:gd name="T5" fmla="*/ 37 h 229"/>
                  <a:gd name="T6" fmla="*/ 123 w 267"/>
                  <a:gd name="T7" fmla="*/ 39 h 229"/>
                  <a:gd name="T8" fmla="*/ 129 w 267"/>
                  <a:gd name="T9" fmla="*/ 37 h 229"/>
                  <a:gd name="T10" fmla="*/ 129 w 267"/>
                  <a:gd name="T11" fmla="*/ 35 h 229"/>
                  <a:gd name="T12" fmla="*/ 131 w 267"/>
                  <a:gd name="T13" fmla="*/ 25 h 229"/>
                  <a:gd name="T14" fmla="*/ 133 w 267"/>
                  <a:gd name="T15" fmla="*/ 21 h 229"/>
                  <a:gd name="T16" fmla="*/ 137 w 267"/>
                  <a:gd name="T17" fmla="*/ 14 h 229"/>
                  <a:gd name="T18" fmla="*/ 137 w 267"/>
                  <a:gd name="T19" fmla="*/ 10 h 229"/>
                  <a:gd name="T20" fmla="*/ 137 w 267"/>
                  <a:gd name="T21" fmla="*/ 6 h 229"/>
                  <a:gd name="T22" fmla="*/ 138 w 267"/>
                  <a:gd name="T23" fmla="*/ 4 h 229"/>
                  <a:gd name="T24" fmla="*/ 140 w 267"/>
                  <a:gd name="T25" fmla="*/ 4 h 229"/>
                  <a:gd name="T26" fmla="*/ 150 w 267"/>
                  <a:gd name="T27" fmla="*/ 4 h 229"/>
                  <a:gd name="T28" fmla="*/ 154 w 267"/>
                  <a:gd name="T29" fmla="*/ 4 h 229"/>
                  <a:gd name="T30" fmla="*/ 154 w 267"/>
                  <a:gd name="T31" fmla="*/ 10 h 229"/>
                  <a:gd name="T32" fmla="*/ 160 w 267"/>
                  <a:gd name="T33" fmla="*/ 12 h 229"/>
                  <a:gd name="T34" fmla="*/ 163 w 267"/>
                  <a:gd name="T35" fmla="*/ 10 h 229"/>
                  <a:gd name="T36" fmla="*/ 171 w 267"/>
                  <a:gd name="T37" fmla="*/ 10 h 229"/>
                  <a:gd name="T38" fmla="*/ 188 w 267"/>
                  <a:gd name="T39" fmla="*/ 12 h 229"/>
                  <a:gd name="T40" fmla="*/ 221 w 267"/>
                  <a:gd name="T41" fmla="*/ 18 h 229"/>
                  <a:gd name="T42" fmla="*/ 221 w 267"/>
                  <a:gd name="T43" fmla="*/ 21 h 229"/>
                  <a:gd name="T44" fmla="*/ 225 w 267"/>
                  <a:gd name="T45" fmla="*/ 25 h 229"/>
                  <a:gd name="T46" fmla="*/ 227 w 267"/>
                  <a:gd name="T47" fmla="*/ 41 h 229"/>
                  <a:gd name="T48" fmla="*/ 206 w 267"/>
                  <a:gd name="T49" fmla="*/ 60 h 229"/>
                  <a:gd name="T50" fmla="*/ 202 w 267"/>
                  <a:gd name="T51" fmla="*/ 73 h 229"/>
                  <a:gd name="T52" fmla="*/ 188 w 267"/>
                  <a:gd name="T53" fmla="*/ 92 h 229"/>
                  <a:gd name="T54" fmla="*/ 181 w 267"/>
                  <a:gd name="T55" fmla="*/ 104 h 229"/>
                  <a:gd name="T56" fmla="*/ 173 w 267"/>
                  <a:gd name="T57" fmla="*/ 114 h 229"/>
                  <a:gd name="T58" fmla="*/ 150 w 267"/>
                  <a:gd name="T59" fmla="*/ 135 h 229"/>
                  <a:gd name="T60" fmla="*/ 123 w 267"/>
                  <a:gd name="T61" fmla="*/ 129 h 229"/>
                  <a:gd name="T62" fmla="*/ 102 w 267"/>
                  <a:gd name="T63" fmla="*/ 127 h 229"/>
                  <a:gd name="T64" fmla="*/ 81 w 267"/>
                  <a:gd name="T65" fmla="*/ 127 h 229"/>
                  <a:gd name="T66" fmla="*/ 67 w 267"/>
                  <a:gd name="T67" fmla="*/ 127 h 229"/>
                  <a:gd name="T68" fmla="*/ 56 w 267"/>
                  <a:gd name="T69" fmla="*/ 119 h 229"/>
                  <a:gd name="T70" fmla="*/ 27 w 267"/>
                  <a:gd name="T71" fmla="*/ 112 h 229"/>
                  <a:gd name="T72" fmla="*/ 21 w 267"/>
                  <a:gd name="T73" fmla="*/ 100 h 229"/>
                  <a:gd name="T74" fmla="*/ 19 w 267"/>
                  <a:gd name="T75" fmla="*/ 87 h 229"/>
                  <a:gd name="T76" fmla="*/ 16 w 267"/>
                  <a:gd name="T77" fmla="*/ 79 h 229"/>
                  <a:gd name="T78" fmla="*/ 12 w 267"/>
                  <a:gd name="T79" fmla="*/ 73 h 229"/>
                  <a:gd name="T80" fmla="*/ 19 w 267"/>
                  <a:gd name="T81" fmla="*/ 69 h 229"/>
                  <a:gd name="T82" fmla="*/ 46 w 267"/>
                  <a:gd name="T83" fmla="*/ 69 h 229"/>
                  <a:gd name="T84" fmla="*/ 52 w 267"/>
                  <a:gd name="T85" fmla="*/ 58 h 229"/>
                  <a:gd name="T86" fmla="*/ 44 w 267"/>
                  <a:gd name="T87" fmla="*/ 50 h 229"/>
                  <a:gd name="T88" fmla="*/ 43 w 267"/>
                  <a:gd name="T89" fmla="*/ 48 h 229"/>
                  <a:gd name="T90" fmla="*/ 37 w 267"/>
                  <a:gd name="T91" fmla="*/ 48 h 229"/>
                  <a:gd name="T92" fmla="*/ 35 w 267"/>
                  <a:gd name="T93" fmla="*/ 46 h 229"/>
                  <a:gd name="T94" fmla="*/ 33 w 267"/>
                  <a:gd name="T95" fmla="*/ 43 h 229"/>
                  <a:gd name="T96" fmla="*/ 21 w 267"/>
                  <a:gd name="T97" fmla="*/ 39 h 229"/>
                  <a:gd name="T98" fmla="*/ 16 w 267"/>
                  <a:gd name="T99" fmla="*/ 31 h 229"/>
                  <a:gd name="T100" fmla="*/ 12 w 267"/>
                  <a:gd name="T101" fmla="*/ 18 h 229"/>
                  <a:gd name="T102" fmla="*/ 0 w 267"/>
                  <a:gd name="T103" fmla="*/ 4 h 229"/>
                  <a:gd name="T104" fmla="*/ 261 w 267"/>
                  <a:gd name="T105" fmla="*/ 185 h 229"/>
                  <a:gd name="T106" fmla="*/ 200 w 267"/>
                  <a:gd name="T107" fmla="*/ 223 h 229"/>
                  <a:gd name="T108" fmla="*/ 190 w 267"/>
                  <a:gd name="T109" fmla="*/ 229 h 229"/>
                  <a:gd name="T110" fmla="*/ 198 w 267"/>
                  <a:gd name="T111" fmla="*/ 213 h 229"/>
                  <a:gd name="T112" fmla="*/ 200 w 267"/>
                  <a:gd name="T113" fmla="*/ 208 h 229"/>
                  <a:gd name="T114" fmla="*/ 217 w 267"/>
                  <a:gd name="T115" fmla="*/ 202 h 229"/>
                  <a:gd name="T116" fmla="*/ 252 w 267"/>
                  <a:gd name="T117" fmla="*/ 185 h 2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7"/>
                  <a:gd name="T178" fmla="*/ 0 h 229"/>
                  <a:gd name="T179" fmla="*/ 267 w 267"/>
                  <a:gd name="T180" fmla="*/ 229 h 2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7" h="229">
                    <a:moveTo>
                      <a:pt x="2" y="4"/>
                    </a:moveTo>
                    <a:lnTo>
                      <a:pt x="2" y="4"/>
                    </a:lnTo>
                    <a:lnTo>
                      <a:pt x="8" y="4"/>
                    </a:lnTo>
                    <a:lnTo>
                      <a:pt x="10" y="4"/>
                    </a:lnTo>
                    <a:lnTo>
                      <a:pt x="27" y="2"/>
                    </a:lnTo>
                    <a:lnTo>
                      <a:pt x="41" y="4"/>
                    </a:lnTo>
                    <a:lnTo>
                      <a:pt x="69" y="4"/>
                    </a:lnTo>
                    <a:lnTo>
                      <a:pt x="71" y="4"/>
                    </a:lnTo>
                    <a:lnTo>
                      <a:pt x="94" y="6"/>
                    </a:lnTo>
                    <a:lnTo>
                      <a:pt x="110" y="6"/>
                    </a:lnTo>
                    <a:lnTo>
                      <a:pt x="102" y="35"/>
                    </a:lnTo>
                    <a:lnTo>
                      <a:pt x="106" y="37"/>
                    </a:lnTo>
                    <a:lnTo>
                      <a:pt x="108" y="37"/>
                    </a:lnTo>
                    <a:lnTo>
                      <a:pt x="110" y="37"/>
                    </a:lnTo>
                    <a:lnTo>
                      <a:pt x="110" y="35"/>
                    </a:lnTo>
                    <a:lnTo>
                      <a:pt x="110" y="37"/>
                    </a:lnTo>
                    <a:lnTo>
                      <a:pt x="112" y="37"/>
                    </a:lnTo>
                    <a:lnTo>
                      <a:pt x="114" y="37"/>
                    </a:lnTo>
                    <a:lnTo>
                      <a:pt x="115" y="37"/>
                    </a:lnTo>
                    <a:lnTo>
                      <a:pt x="117" y="37"/>
                    </a:lnTo>
                    <a:lnTo>
                      <a:pt x="119" y="37"/>
                    </a:lnTo>
                    <a:lnTo>
                      <a:pt x="121" y="39"/>
                    </a:lnTo>
                    <a:lnTo>
                      <a:pt x="123" y="39"/>
                    </a:lnTo>
                    <a:lnTo>
                      <a:pt x="125" y="39"/>
                    </a:lnTo>
                    <a:lnTo>
                      <a:pt x="127" y="39"/>
                    </a:lnTo>
                    <a:lnTo>
                      <a:pt x="129" y="37"/>
                    </a:lnTo>
                    <a:lnTo>
                      <a:pt x="129" y="35"/>
                    </a:lnTo>
                    <a:lnTo>
                      <a:pt x="131" y="33"/>
                    </a:lnTo>
                    <a:lnTo>
                      <a:pt x="131" y="31"/>
                    </a:lnTo>
                    <a:lnTo>
                      <a:pt x="131" y="27"/>
                    </a:lnTo>
                    <a:lnTo>
                      <a:pt x="131" y="25"/>
                    </a:lnTo>
                    <a:lnTo>
                      <a:pt x="133" y="23"/>
                    </a:lnTo>
                    <a:lnTo>
                      <a:pt x="131" y="23"/>
                    </a:lnTo>
                    <a:lnTo>
                      <a:pt x="133" y="21"/>
                    </a:lnTo>
                    <a:lnTo>
                      <a:pt x="135" y="21"/>
                    </a:lnTo>
                    <a:lnTo>
                      <a:pt x="137" y="18"/>
                    </a:lnTo>
                    <a:lnTo>
                      <a:pt x="135" y="14"/>
                    </a:lnTo>
                    <a:lnTo>
                      <a:pt x="137" y="14"/>
                    </a:lnTo>
                    <a:lnTo>
                      <a:pt x="137" y="12"/>
                    </a:lnTo>
                    <a:lnTo>
                      <a:pt x="138" y="12"/>
                    </a:lnTo>
                    <a:lnTo>
                      <a:pt x="137" y="10"/>
                    </a:lnTo>
                    <a:lnTo>
                      <a:pt x="138" y="8"/>
                    </a:lnTo>
                    <a:lnTo>
                      <a:pt x="137" y="8"/>
                    </a:lnTo>
                    <a:lnTo>
                      <a:pt x="137" y="6"/>
                    </a:lnTo>
                    <a:lnTo>
                      <a:pt x="138" y="6"/>
                    </a:lnTo>
                    <a:lnTo>
                      <a:pt x="138" y="4"/>
                    </a:lnTo>
                    <a:lnTo>
                      <a:pt x="137" y="4"/>
                    </a:lnTo>
                    <a:lnTo>
                      <a:pt x="138" y="2"/>
                    </a:lnTo>
                    <a:lnTo>
                      <a:pt x="140" y="4"/>
                    </a:lnTo>
                    <a:lnTo>
                      <a:pt x="142" y="2"/>
                    </a:lnTo>
                    <a:lnTo>
                      <a:pt x="146" y="0"/>
                    </a:lnTo>
                    <a:lnTo>
                      <a:pt x="148" y="2"/>
                    </a:lnTo>
                    <a:lnTo>
                      <a:pt x="150" y="4"/>
                    </a:lnTo>
                    <a:lnTo>
                      <a:pt x="152" y="4"/>
                    </a:lnTo>
                    <a:lnTo>
                      <a:pt x="154" y="4"/>
                    </a:lnTo>
                    <a:lnTo>
                      <a:pt x="154" y="6"/>
                    </a:lnTo>
                    <a:lnTo>
                      <a:pt x="154" y="8"/>
                    </a:lnTo>
                    <a:lnTo>
                      <a:pt x="154" y="10"/>
                    </a:lnTo>
                    <a:lnTo>
                      <a:pt x="158" y="8"/>
                    </a:lnTo>
                    <a:lnTo>
                      <a:pt x="158" y="10"/>
                    </a:lnTo>
                    <a:lnTo>
                      <a:pt x="160" y="12"/>
                    </a:lnTo>
                    <a:lnTo>
                      <a:pt x="162" y="12"/>
                    </a:lnTo>
                    <a:lnTo>
                      <a:pt x="162" y="10"/>
                    </a:lnTo>
                    <a:lnTo>
                      <a:pt x="163" y="10"/>
                    </a:lnTo>
                    <a:lnTo>
                      <a:pt x="165" y="12"/>
                    </a:lnTo>
                    <a:lnTo>
                      <a:pt x="167" y="12"/>
                    </a:lnTo>
                    <a:lnTo>
                      <a:pt x="169" y="10"/>
                    </a:lnTo>
                    <a:lnTo>
                      <a:pt x="171" y="10"/>
                    </a:lnTo>
                    <a:lnTo>
                      <a:pt x="177" y="14"/>
                    </a:lnTo>
                    <a:lnTo>
                      <a:pt x="179" y="14"/>
                    </a:lnTo>
                    <a:lnTo>
                      <a:pt x="181" y="12"/>
                    </a:lnTo>
                    <a:lnTo>
                      <a:pt x="188" y="12"/>
                    </a:lnTo>
                    <a:lnTo>
                      <a:pt x="217" y="10"/>
                    </a:lnTo>
                    <a:lnTo>
                      <a:pt x="217" y="12"/>
                    </a:lnTo>
                    <a:lnTo>
                      <a:pt x="217" y="14"/>
                    </a:lnTo>
                    <a:lnTo>
                      <a:pt x="219" y="14"/>
                    </a:lnTo>
                    <a:lnTo>
                      <a:pt x="221" y="16"/>
                    </a:lnTo>
                    <a:lnTo>
                      <a:pt x="221" y="18"/>
                    </a:lnTo>
                    <a:lnTo>
                      <a:pt x="221" y="20"/>
                    </a:lnTo>
                    <a:lnTo>
                      <a:pt x="221" y="21"/>
                    </a:lnTo>
                    <a:lnTo>
                      <a:pt x="223" y="23"/>
                    </a:lnTo>
                    <a:lnTo>
                      <a:pt x="225" y="23"/>
                    </a:lnTo>
                    <a:lnTo>
                      <a:pt x="225" y="25"/>
                    </a:lnTo>
                    <a:lnTo>
                      <a:pt x="225" y="31"/>
                    </a:lnTo>
                    <a:lnTo>
                      <a:pt x="225" y="33"/>
                    </a:lnTo>
                    <a:lnTo>
                      <a:pt x="225" y="35"/>
                    </a:lnTo>
                    <a:lnTo>
                      <a:pt x="227" y="39"/>
                    </a:lnTo>
                    <a:lnTo>
                      <a:pt x="227" y="41"/>
                    </a:lnTo>
                    <a:lnTo>
                      <a:pt x="221" y="44"/>
                    </a:lnTo>
                    <a:lnTo>
                      <a:pt x="217" y="50"/>
                    </a:lnTo>
                    <a:lnTo>
                      <a:pt x="217" y="52"/>
                    </a:lnTo>
                    <a:lnTo>
                      <a:pt x="217" y="54"/>
                    </a:lnTo>
                    <a:lnTo>
                      <a:pt x="213" y="58"/>
                    </a:lnTo>
                    <a:lnTo>
                      <a:pt x="206" y="60"/>
                    </a:lnTo>
                    <a:lnTo>
                      <a:pt x="204" y="60"/>
                    </a:lnTo>
                    <a:lnTo>
                      <a:pt x="204" y="62"/>
                    </a:lnTo>
                    <a:lnTo>
                      <a:pt x="200" y="68"/>
                    </a:lnTo>
                    <a:lnTo>
                      <a:pt x="200" y="69"/>
                    </a:lnTo>
                    <a:lnTo>
                      <a:pt x="202" y="73"/>
                    </a:lnTo>
                    <a:lnTo>
                      <a:pt x="194" y="77"/>
                    </a:lnTo>
                    <a:lnTo>
                      <a:pt x="192" y="81"/>
                    </a:lnTo>
                    <a:lnTo>
                      <a:pt x="192" y="83"/>
                    </a:lnTo>
                    <a:lnTo>
                      <a:pt x="192" y="85"/>
                    </a:lnTo>
                    <a:lnTo>
                      <a:pt x="192" y="89"/>
                    </a:lnTo>
                    <a:lnTo>
                      <a:pt x="188" y="92"/>
                    </a:lnTo>
                    <a:lnTo>
                      <a:pt x="186" y="96"/>
                    </a:lnTo>
                    <a:lnTo>
                      <a:pt x="188" y="100"/>
                    </a:lnTo>
                    <a:lnTo>
                      <a:pt x="186" y="102"/>
                    </a:lnTo>
                    <a:lnTo>
                      <a:pt x="185" y="104"/>
                    </a:lnTo>
                    <a:lnTo>
                      <a:pt x="185" y="106"/>
                    </a:lnTo>
                    <a:lnTo>
                      <a:pt x="181" y="104"/>
                    </a:lnTo>
                    <a:lnTo>
                      <a:pt x="177" y="102"/>
                    </a:lnTo>
                    <a:lnTo>
                      <a:pt x="173" y="106"/>
                    </a:lnTo>
                    <a:lnTo>
                      <a:pt x="173" y="108"/>
                    </a:lnTo>
                    <a:lnTo>
                      <a:pt x="173" y="110"/>
                    </a:lnTo>
                    <a:lnTo>
                      <a:pt x="173" y="112"/>
                    </a:lnTo>
                    <a:lnTo>
                      <a:pt x="173" y="114"/>
                    </a:lnTo>
                    <a:lnTo>
                      <a:pt x="171" y="119"/>
                    </a:lnTo>
                    <a:lnTo>
                      <a:pt x="163" y="123"/>
                    </a:lnTo>
                    <a:lnTo>
                      <a:pt x="156" y="127"/>
                    </a:lnTo>
                    <a:lnTo>
                      <a:pt x="152" y="127"/>
                    </a:lnTo>
                    <a:lnTo>
                      <a:pt x="150" y="131"/>
                    </a:lnTo>
                    <a:lnTo>
                      <a:pt x="150" y="135"/>
                    </a:lnTo>
                    <a:lnTo>
                      <a:pt x="148" y="137"/>
                    </a:lnTo>
                    <a:lnTo>
                      <a:pt x="144" y="135"/>
                    </a:lnTo>
                    <a:lnTo>
                      <a:pt x="142" y="135"/>
                    </a:lnTo>
                    <a:lnTo>
                      <a:pt x="138" y="133"/>
                    </a:lnTo>
                    <a:lnTo>
                      <a:pt x="131" y="133"/>
                    </a:lnTo>
                    <a:lnTo>
                      <a:pt x="123" y="129"/>
                    </a:lnTo>
                    <a:lnTo>
                      <a:pt x="119" y="129"/>
                    </a:lnTo>
                    <a:lnTo>
                      <a:pt x="117" y="129"/>
                    </a:lnTo>
                    <a:lnTo>
                      <a:pt x="115" y="131"/>
                    </a:lnTo>
                    <a:lnTo>
                      <a:pt x="114" y="131"/>
                    </a:lnTo>
                    <a:lnTo>
                      <a:pt x="110" y="131"/>
                    </a:lnTo>
                    <a:lnTo>
                      <a:pt x="102" y="127"/>
                    </a:lnTo>
                    <a:lnTo>
                      <a:pt x="96" y="127"/>
                    </a:lnTo>
                    <a:lnTo>
                      <a:pt x="92" y="127"/>
                    </a:lnTo>
                    <a:lnTo>
                      <a:pt x="92" y="131"/>
                    </a:lnTo>
                    <a:lnTo>
                      <a:pt x="89" y="131"/>
                    </a:lnTo>
                    <a:lnTo>
                      <a:pt x="85" y="129"/>
                    </a:lnTo>
                    <a:lnTo>
                      <a:pt x="81" y="127"/>
                    </a:lnTo>
                    <a:lnTo>
                      <a:pt x="79" y="127"/>
                    </a:lnTo>
                    <a:lnTo>
                      <a:pt x="77" y="127"/>
                    </a:lnTo>
                    <a:lnTo>
                      <a:pt x="75" y="129"/>
                    </a:lnTo>
                    <a:lnTo>
                      <a:pt x="71" y="129"/>
                    </a:lnTo>
                    <a:lnTo>
                      <a:pt x="67" y="127"/>
                    </a:lnTo>
                    <a:lnTo>
                      <a:pt x="66" y="125"/>
                    </a:lnTo>
                    <a:lnTo>
                      <a:pt x="64" y="119"/>
                    </a:lnTo>
                    <a:lnTo>
                      <a:pt x="60" y="117"/>
                    </a:lnTo>
                    <a:lnTo>
                      <a:pt x="58" y="117"/>
                    </a:lnTo>
                    <a:lnTo>
                      <a:pt x="56" y="119"/>
                    </a:lnTo>
                    <a:lnTo>
                      <a:pt x="52" y="123"/>
                    </a:lnTo>
                    <a:lnTo>
                      <a:pt x="48" y="123"/>
                    </a:lnTo>
                    <a:lnTo>
                      <a:pt x="44" y="119"/>
                    </a:lnTo>
                    <a:lnTo>
                      <a:pt x="39" y="116"/>
                    </a:lnTo>
                    <a:lnTo>
                      <a:pt x="31" y="116"/>
                    </a:lnTo>
                    <a:lnTo>
                      <a:pt x="27" y="112"/>
                    </a:lnTo>
                    <a:lnTo>
                      <a:pt x="27" y="110"/>
                    </a:lnTo>
                    <a:lnTo>
                      <a:pt x="27" y="106"/>
                    </a:lnTo>
                    <a:lnTo>
                      <a:pt x="25" y="106"/>
                    </a:lnTo>
                    <a:lnTo>
                      <a:pt x="25" y="104"/>
                    </a:lnTo>
                    <a:lnTo>
                      <a:pt x="25" y="102"/>
                    </a:lnTo>
                    <a:lnTo>
                      <a:pt x="21" y="100"/>
                    </a:lnTo>
                    <a:lnTo>
                      <a:pt x="19" y="94"/>
                    </a:lnTo>
                    <a:lnTo>
                      <a:pt x="19" y="92"/>
                    </a:lnTo>
                    <a:lnTo>
                      <a:pt x="19" y="91"/>
                    </a:lnTo>
                    <a:lnTo>
                      <a:pt x="19" y="89"/>
                    </a:lnTo>
                    <a:lnTo>
                      <a:pt x="19" y="87"/>
                    </a:lnTo>
                    <a:lnTo>
                      <a:pt x="19" y="85"/>
                    </a:lnTo>
                    <a:lnTo>
                      <a:pt x="19" y="83"/>
                    </a:lnTo>
                    <a:lnTo>
                      <a:pt x="19" y="81"/>
                    </a:lnTo>
                    <a:lnTo>
                      <a:pt x="16" y="79"/>
                    </a:lnTo>
                    <a:lnTo>
                      <a:pt x="14" y="77"/>
                    </a:lnTo>
                    <a:lnTo>
                      <a:pt x="12" y="75"/>
                    </a:lnTo>
                    <a:lnTo>
                      <a:pt x="12" y="73"/>
                    </a:lnTo>
                    <a:lnTo>
                      <a:pt x="14" y="71"/>
                    </a:lnTo>
                    <a:lnTo>
                      <a:pt x="14" y="69"/>
                    </a:lnTo>
                    <a:lnTo>
                      <a:pt x="16" y="69"/>
                    </a:lnTo>
                    <a:lnTo>
                      <a:pt x="18" y="69"/>
                    </a:lnTo>
                    <a:lnTo>
                      <a:pt x="19" y="69"/>
                    </a:lnTo>
                    <a:lnTo>
                      <a:pt x="21" y="69"/>
                    </a:lnTo>
                    <a:lnTo>
                      <a:pt x="25" y="69"/>
                    </a:lnTo>
                    <a:lnTo>
                      <a:pt x="41" y="69"/>
                    </a:lnTo>
                    <a:lnTo>
                      <a:pt x="43" y="69"/>
                    </a:lnTo>
                    <a:lnTo>
                      <a:pt x="44" y="69"/>
                    </a:lnTo>
                    <a:lnTo>
                      <a:pt x="46" y="69"/>
                    </a:lnTo>
                    <a:lnTo>
                      <a:pt x="46" y="68"/>
                    </a:lnTo>
                    <a:lnTo>
                      <a:pt x="48" y="68"/>
                    </a:lnTo>
                    <a:lnTo>
                      <a:pt x="50" y="66"/>
                    </a:lnTo>
                    <a:lnTo>
                      <a:pt x="50" y="64"/>
                    </a:lnTo>
                    <a:lnTo>
                      <a:pt x="52" y="58"/>
                    </a:lnTo>
                    <a:lnTo>
                      <a:pt x="52" y="56"/>
                    </a:lnTo>
                    <a:lnTo>
                      <a:pt x="52" y="54"/>
                    </a:lnTo>
                    <a:lnTo>
                      <a:pt x="48" y="54"/>
                    </a:lnTo>
                    <a:lnTo>
                      <a:pt x="48" y="52"/>
                    </a:lnTo>
                    <a:lnTo>
                      <a:pt x="44" y="50"/>
                    </a:lnTo>
                    <a:lnTo>
                      <a:pt x="43" y="50"/>
                    </a:lnTo>
                    <a:lnTo>
                      <a:pt x="43" y="48"/>
                    </a:lnTo>
                    <a:lnTo>
                      <a:pt x="41" y="46"/>
                    </a:lnTo>
                    <a:lnTo>
                      <a:pt x="41" y="48"/>
                    </a:lnTo>
                    <a:lnTo>
                      <a:pt x="39" y="50"/>
                    </a:lnTo>
                    <a:lnTo>
                      <a:pt x="37" y="48"/>
                    </a:lnTo>
                    <a:lnTo>
                      <a:pt x="37" y="46"/>
                    </a:lnTo>
                    <a:lnTo>
                      <a:pt x="35" y="46"/>
                    </a:lnTo>
                    <a:lnTo>
                      <a:pt x="31" y="46"/>
                    </a:lnTo>
                    <a:lnTo>
                      <a:pt x="33" y="44"/>
                    </a:lnTo>
                    <a:lnTo>
                      <a:pt x="33" y="43"/>
                    </a:lnTo>
                    <a:lnTo>
                      <a:pt x="29" y="41"/>
                    </a:lnTo>
                    <a:lnTo>
                      <a:pt x="27" y="43"/>
                    </a:lnTo>
                    <a:lnTo>
                      <a:pt x="23" y="41"/>
                    </a:lnTo>
                    <a:lnTo>
                      <a:pt x="21" y="39"/>
                    </a:lnTo>
                    <a:lnTo>
                      <a:pt x="19" y="37"/>
                    </a:lnTo>
                    <a:lnTo>
                      <a:pt x="19" y="35"/>
                    </a:lnTo>
                    <a:lnTo>
                      <a:pt x="18" y="35"/>
                    </a:lnTo>
                    <a:lnTo>
                      <a:pt x="16" y="33"/>
                    </a:lnTo>
                    <a:lnTo>
                      <a:pt x="16" y="31"/>
                    </a:lnTo>
                    <a:lnTo>
                      <a:pt x="12" y="29"/>
                    </a:lnTo>
                    <a:lnTo>
                      <a:pt x="12" y="27"/>
                    </a:lnTo>
                    <a:lnTo>
                      <a:pt x="12" y="25"/>
                    </a:lnTo>
                    <a:lnTo>
                      <a:pt x="12" y="23"/>
                    </a:lnTo>
                    <a:lnTo>
                      <a:pt x="12" y="18"/>
                    </a:lnTo>
                    <a:lnTo>
                      <a:pt x="12" y="16"/>
                    </a:lnTo>
                    <a:lnTo>
                      <a:pt x="8" y="10"/>
                    </a:lnTo>
                    <a:lnTo>
                      <a:pt x="2" y="6"/>
                    </a:lnTo>
                    <a:lnTo>
                      <a:pt x="2" y="4"/>
                    </a:lnTo>
                    <a:lnTo>
                      <a:pt x="0" y="4"/>
                    </a:lnTo>
                    <a:lnTo>
                      <a:pt x="2" y="4"/>
                    </a:lnTo>
                    <a:close/>
                    <a:moveTo>
                      <a:pt x="265" y="177"/>
                    </a:moveTo>
                    <a:lnTo>
                      <a:pt x="267" y="183"/>
                    </a:lnTo>
                    <a:lnTo>
                      <a:pt x="265" y="185"/>
                    </a:lnTo>
                    <a:lnTo>
                      <a:pt x="263" y="185"/>
                    </a:lnTo>
                    <a:lnTo>
                      <a:pt x="261" y="185"/>
                    </a:lnTo>
                    <a:lnTo>
                      <a:pt x="256" y="188"/>
                    </a:lnTo>
                    <a:lnTo>
                      <a:pt x="240" y="196"/>
                    </a:lnTo>
                    <a:lnTo>
                      <a:pt x="219" y="208"/>
                    </a:lnTo>
                    <a:lnTo>
                      <a:pt x="211" y="213"/>
                    </a:lnTo>
                    <a:lnTo>
                      <a:pt x="206" y="219"/>
                    </a:lnTo>
                    <a:lnTo>
                      <a:pt x="200" y="223"/>
                    </a:lnTo>
                    <a:lnTo>
                      <a:pt x="194" y="227"/>
                    </a:lnTo>
                    <a:lnTo>
                      <a:pt x="194" y="229"/>
                    </a:lnTo>
                    <a:lnTo>
                      <a:pt x="192" y="229"/>
                    </a:lnTo>
                    <a:lnTo>
                      <a:pt x="190" y="229"/>
                    </a:lnTo>
                    <a:lnTo>
                      <a:pt x="190" y="227"/>
                    </a:lnTo>
                    <a:lnTo>
                      <a:pt x="194" y="221"/>
                    </a:lnTo>
                    <a:lnTo>
                      <a:pt x="196" y="219"/>
                    </a:lnTo>
                    <a:lnTo>
                      <a:pt x="198" y="215"/>
                    </a:lnTo>
                    <a:lnTo>
                      <a:pt x="198" y="213"/>
                    </a:lnTo>
                    <a:lnTo>
                      <a:pt x="198" y="210"/>
                    </a:lnTo>
                    <a:lnTo>
                      <a:pt x="200" y="208"/>
                    </a:lnTo>
                    <a:lnTo>
                      <a:pt x="202" y="208"/>
                    </a:lnTo>
                    <a:lnTo>
                      <a:pt x="204" y="210"/>
                    </a:lnTo>
                    <a:lnTo>
                      <a:pt x="208" y="208"/>
                    </a:lnTo>
                    <a:lnTo>
                      <a:pt x="217" y="202"/>
                    </a:lnTo>
                    <a:lnTo>
                      <a:pt x="221" y="200"/>
                    </a:lnTo>
                    <a:lnTo>
                      <a:pt x="225" y="196"/>
                    </a:lnTo>
                    <a:lnTo>
                      <a:pt x="240" y="188"/>
                    </a:lnTo>
                    <a:lnTo>
                      <a:pt x="248" y="187"/>
                    </a:lnTo>
                    <a:lnTo>
                      <a:pt x="252" y="185"/>
                    </a:lnTo>
                    <a:lnTo>
                      <a:pt x="254" y="183"/>
                    </a:lnTo>
                    <a:lnTo>
                      <a:pt x="258" y="181"/>
                    </a:lnTo>
                    <a:lnTo>
                      <a:pt x="265" y="177"/>
                    </a:lnTo>
                    <a:close/>
                  </a:path>
                </a:pathLst>
              </a:custGeom>
              <a:solidFill>
                <a:srgbClr val="664830"/>
              </a:solidFill>
              <a:ln w="6350">
                <a:solidFill>
                  <a:srgbClr val="E1E1E1"/>
                </a:solidFill>
                <a:prstDash val="solid"/>
                <a:round/>
                <a:headEnd/>
                <a:tailEnd/>
              </a:ln>
            </p:spPr>
            <p:txBody>
              <a:bodyPr/>
              <a:lstStyle/>
              <a:p>
                <a:endParaRPr lang="en-US"/>
              </a:p>
            </p:txBody>
          </p:sp>
          <p:sp>
            <p:nvSpPr>
              <p:cNvPr id="38080" name="Freeform 164"/>
              <p:cNvSpPr>
                <a:spLocks/>
              </p:cNvSpPr>
              <p:nvPr/>
            </p:nvSpPr>
            <p:spPr bwMode="auto">
              <a:xfrm>
                <a:off x="2277" y="1912"/>
                <a:ext cx="125" cy="206"/>
              </a:xfrm>
              <a:custGeom>
                <a:avLst/>
                <a:gdLst>
                  <a:gd name="T0" fmla="*/ 82 w 125"/>
                  <a:gd name="T1" fmla="*/ 2 h 206"/>
                  <a:gd name="T2" fmla="*/ 92 w 125"/>
                  <a:gd name="T3" fmla="*/ 2 h 206"/>
                  <a:gd name="T4" fmla="*/ 100 w 125"/>
                  <a:gd name="T5" fmla="*/ 2 h 206"/>
                  <a:gd name="T6" fmla="*/ 113 w 125"/>
                  <a:gd name="T7" fmla="*/ 4 h 206"/>
                  <a:gd name="T8" fmla="*/ 125 w 125"/>
                  <a:gd name="T9" fmla="*/ 4 h 206"/>
                  <a:gd name="T10" fmla="*/ 119 w 125"/>
                  <a:gd name="T11" fmla="*/ 69 h 206"/>
                  <a:gd name="T12" fmla="*/ 115 w 125"/>
                  <a:gd name="T13" fmla="*/ 89 h 206"/>
                  <a:gd name="T14" fmla="*/ 107 w 125"/>
                  <a:gd name="T15" fmla="*/ 114 h 206"/>
                  <a:gd name="T16" fmla="*/ 100 w 125"/>
                  <a:gd name="T17" fmla="*/ 135 h 206"/>
                  <a:gd name="T18" fmla="*/ 100 w 125"/>
                  <a:gd name="T19" fmla="*/ 150 h 206"/>
                  <a:gd name="T20" fmla="*/ 104 w 125"/>
                  <a:gd name="T21" fmla="*/ 164 h 206"/>
                  <a:gd name="T22" fmla="*/ 107 w 125"/>
                  <a:gd name="T23" fmla="*/ 187 h 206"/>
                  <a:gd name="T24" fmla="*/ 107 w 125"/>
                  <a:gd name="T25" fmla="*/ 190 h 206"/>
                  <a:gd name="T26" fmla="*/ 107 w 125"/>
                  <a:gd name="T27" fmla="*/ 200 h 206"/>
                  <a:gd name="T28" fmla="*/ 79 w 125"/>
                  <a:gd name="T29" fmla="*/ 198 h 206"/>
                  <a:gd name="T30" fmla="*/ 71 w 125"/>
                  <a:gd name="T31" fmla="*/ 198 h 206"/>
                  <a:gd name="T32" fmla="*/ 56 w 125"/>
                  <a:gd name="T33" fmla="*/ 198 h 206"/>
                  <a:gd name="T34" fmla="*/ 46 w 125"/>
                  <a:gd name="T35" fmla="*/ 204 h 206"/>
                  <a:gd name="T36" fmla="*/ 40 w 125"/>
                  <a:gd name="T37" fmla="*/ 198 h 206"/>
                  <a:gd name="T38" fmla="*/ 44 w 125"/>
                  <a:gd name="T39" fmla="*/ 192 h 206"/>
                  <a:gd name="T40" fmla="*/ 44 w 125"/>
                  <a:gd name="T41" fmla="*/ 189 h 206"/>
                  <a:gd name="T42" fmla="*/ 48 w 125"/>
                  <a:gd name="T43" fmla="*/ 190 h 206"/>
                  <a:gd name="T44" fmla="*/ 44 w 125"/>
                  <a:gd name="T45" fmla="*/ 185 h 206"/>
                  <a:gd name="T46" fmla="*/ 44 w 125"/>
                  <a:gd name="T47" fmla="*/ 183 h 206"/>
                  <a:gd name="T48" fmla="*/ 44 w 125"/>
                  <a:gd name="T49" fmla="*/ 175 h 206"/>
                  <a:gd name="T50" fmla="*/ 50 w 125"/>
                  <a:gd name="T51" fmla="*/ 169 h 206"/>
                  <a:gd name="T52" fmla="*/ 50 w 125"/>
                  <a:gd name="T53" fmla="*/ 167 h 206"/>
                  <a:gd name="T54" fmla="*/ 48 w 125"/>
                  <a:gd name="T55" fmla="*/ 164 h 206"/>
                  <a:gd name="T56" fmla="*/ 52 w 125"/>
                  <a:gd name="T57" fmla="*/ 160 h 206"/>
                  <a:gd name="T58" fmla="*/ 54 w 125"/>
                  <a:gd name="T59" fmla="*/ 158 h 206"/>
                  <a:gd name="T60" fmla="*/ 52 w 125"/>
                  <a:gd name="T61" fmla="*/ 156 h 206"/>
                  <a:gd name="T62" fmla="*/ 46 w 125"/>
                  <a:gd name="T63" fmla="*/ 150 h 206"/>
                  <a:gd name="T64" fmla="*/ 42 w 125"/>
                  <a:gd name="T65" fmla="*/ 142 h 206"/>
                  <a:gd name="T66" fmla="*/ 40 w 125"/>
                  <a:gd name="T67" fmla="*/ 139 h 206"/>
                  <a:gd name="T68" fmla="*/ 36 w 125"/>
                  <a:gd name="T69" fmla="*/ 131 h 206"/>
                  <a:gd name="T70" fmla="*/ 33 w 125"/>
                  <a:gd name="T71" fmla="*/ 127 h 206"/>
                  <a:gd name="T72" fmla="*/ 27 w 125"/>
                  <a:gd name="T73" fmla="*/ 123 h 206"/>
                  <a:gd name="T74" fmla="*/ 21 w 125"/>
                  <a:gd name="T75" fmla="*/ 125 h 206"/>
                  <a:gd name="T76" fmla="*/ 13 w 125"/>
                  <a:gd name="T77" fmla="*/ 121 h 206"/>
                  <a:gd name="T78" fmla="*/ 11 w 125"/>
                  <a:gd name="T79" fmla="*/ 114 h 206"/>
                  <a:gd name="T80" fmla="*/ 8 w 125"/>
                  <a:gd name="T81" fmla="*/ 110 h 206"/>
                  <a:gd name="T82" fmla="*/ 6 w 125"/>
                  <a:gd name="T83" fmla="*/ 104 h 206"/>
                  <a:gd name="T84" fmla="*/ 2 w 125"/>
                  <a:gd name="T85" fmla="*/ 102 h 206"/>
                  <a:gd name="T86" fmla="*/ 2 w 125"/>
                  <a:gd name="T87" fmla="*/ 98 h 206"/>
                  <a:gd name="T88" fmla="*/ 8 w 125"/>
                  <a:gd name="T89" fmla="*/ 94 h 206"/>
                  <a:gd name="T90" fmla="*/ 10 w 125"/>
                  <a:gd name="T91" fmla="*/ 91 h 206"/>
                  <a:gd name="T92" fmla="*/ 11 w 125"/>
                  <a:gd name="T93" fmla="*/ 87 h 206"/>
                  <a:gd name="T94" fmla="*/ 15 w 125"/>
                  <a:gd name="T95" fmla="*/ 81 h 206"/>
                  <a:gd name="T96" fmla="*/ 19 w 125"/>
                  <a:gd name="T97" fmla="*/ 73 h 206"/>
                  <a:gd name="T98" fmla="*/ 21 w 125"/>
                  <a:gd name="T99" fmla="*/ 69 h 206"/>
                  <a:gd name="T100" fmla="*/ 33 w 125"/>
                  <a:gd name="T101" fmla="*/ 35 h 206"/>
                  <a:gd name="T102" fmla="*/ 33 w 125"/>
                  <a:gd name="T103" fmla="*/ 29 h 206"/>
                  <a:gd name="T104" fmla="*/ 31 w 125"/>
                  <a:gd name="T105" fmla="*/ 2 h 206"/>
                  <a:gd name="T106" fmla="*/ 65 w 125"/>
                  <a:gd name="T107" fmla="*/ 2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5"/>
                  <a:gd name="T163" fmla="*/ 0 h 206"/>
                  <a:gd name="T164" fmla="*/ 125 w 125"/>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5" h="206">
                    <a:moveTo>
                      <a:pt x="69" y="2"/>
                    </a:moveTo>
                    <a:lnTo>
                      <a:pt x="79" y="2"/>
                    </a:lnTo>
                    <a:lnTo>
                      <a:pt x="82" y="2"/>
                    </a:lnTo>
                    <a:lnTo>
                      <a:pt x="84" y="2"/>
                    </a:lnTo>
                    <a:lnTo>
                      <a:pt x="86" y="2"/>
                    </a:lnTo>
                    <a:lnTo>
                      <a:pt x="90" y="2"/>
                    </a:lnTo>
                    <a:lnTo>
                      <a:pt x="92" y="2"/>
                    </a:lnTo>
                    <a:lnTo>
                      <a:pt x="96" y="2"/>
                    </a:lnTo>
                    <a:lnTo>
                      <a:pt x="100" y="2"/>
                    </a:lnTo>
                    <a:lnTo>
                      <a:pt x="106" y="4"/>
                    </a:lnTo>
                    <a:lnTo>
                      <a:pt x="107" y="4"/>
                    </a:lnTo>
                    <a:lnTo>
                      <a:pt x="113" y="4"/>
                    </a:lnTo>
                    <a:lnTo>
                      <a:pt x="115" y="4"/>
                    </a:lnTo>
                    <a:lnTo>
                      <a:pt x="125" y="4"/>
                    </a:lnTo>
                    <a:lnTo>
                      <a:pt x="121" y="37"/>
                    </a:lnTo>
                    <a:lnTo>
                      <a:pt x="121" y="43"/>
                    </a:lnTo>
                    <a:lnTo>
                      <a:pt x="119" y="56"/>
                    </a:lnTo>
                    <a:lnTo>
                      <a:pt x="119" y="69"/>
                    </a:lnTo>
                    <a:lnTo>
                      <a:pt x="119" y="75"/>
                    </a:lnTo>
                    <a:lnTo>
                      <a:pt x="115" y="89"/>
                    </a:lnTo>
                    <a:lnTo>
                      <a:pt x="113" y="91"/>
                    </a:lnTo>
                    <a:lnTo>
                      <a:pt x="113" y="93"/>
                    </a:lnTo>
                    <a:lnTo>
                      <a:pt x="109" y="106"/>
                    </a:lnTo>
                    <a:lnTo>
                      <a:pt x="107" y="114"/>
                    </a:lnTo>
                    <a:lnTo>
                      <a:pt x="106" y="116"/>
                    </a:lnTo>
                    <a:lnTo>
                      <a:pt x="106" y="119"/>
                    </a:lnTo>
                    <a:lnTo>
                      <a:pt x="102" y="131"/>
                    </a:lnTo>
                    <a:lnTo>
                      <a:pt x="100" y="135"/>
                    </a:lnTo>
                    <a:lnTo>
                      <a:pt x="100" y="137"/>
                    </a:lnTo>
                    <a:lnTo>
                      <a:pt x="98" y="139"/>
                    </a:lnTo>
                    <a:lnTo>
                      <a:pt x="100" y="150"/>
                    </a:lnTo>
                    <a:lnTo>
                      <a:pt x="102" y="152"/>
                    </a:lnTo>
                    <a:lnTo>
                      <a:pt x="102" y="154"/>
                    </a:lnTo>
                    <a:lnTo>
                      <a:pt x="102" y="160"/>
                    </a:lnTo>
                    <a:lnTo>
                      <a:pt x="104" y="164"/>
                    </a:lnTo>
                    <a:lnTo>
                      <a:pt x="104" y="169"/>
                    </a:lnTo>
                    <a:lnTo>
                      <a:pt x="106" y="177"/>
                    </a:lnTo>
                    <a:lnTo>
                      <a:pt x="107" y="187"/>
                    </a:lnTo>
                    <a:lnTo>
                      <a:pt x="107" y="189"/>
                    </a:lnTo>
                    <a:lnTo>
                      <a:pt x="107" y="190"/>
                    </a:lnTo>
                    <a:lnTo>
                      <a:pt x="107" y="192"/>
                    </a:lnTo>
                    <a:lnTo>
                      <a:pt x="107" y="196"/>
                    </a:lnTo>
                    <a:lnTo>
                      <a:pt x="107" y="200"/>
                    </a:lnTo>
                    <a:lnTo>
                      <a:pt x="98" y="200"/>
                    </a:lnTo>
                    <a:lnTo>
                      <a:pt x="94" y="200"/>
                    </a:lnTo>
                    <a:lnTo>
                      <a:pt x="88" y="200"/>
                    </a:lnTo>
                    <a:lnTo>
                      <a:pt x="79" y="198"/>
                    </a:lnTo>
                    <a:lnTo>
                      <a:pt x="77" y="198"/>
                    </a:lnTo>
                    <a:lnTo>
                      <a:pt x="73" y="198"/>
                    </a:lnTo>
                    <a:lnTo>
                      <a:pt x="71" y="198"/>
                    </a:lnTo>
                    <a:lnTo>
                      <a:pt x="58" y="196"/>
                    </a:lnTo>
                    <a:lnTo>
                      <a:pt x="56" y="198"/>
                    </a:lnTo>
                    <a:lnTo>
                      <a:pt x="48" y="204"/>
                    </a:lnTo>
                    <a:lnTo>
                      <a:pt x="46" y="206"/>
                    </a:lnTo>
                    <a:lnTo>
                      <a:pt x="46" y="204"/>
                    </a:lnTo>
                    <a:lnTo>
                      <a:pt x="42" y="202"/>
                    </a:lnTo>
                    <a:lnTo>
                      <a:pt x="42" y="200"/>
                    </a:lnTo>
                    <a:lnTo>
                      <a:pt x="40" y="198"/>
                    </a:lnTo>
                    <a:lnTo>
                      <a:pt x="44" y="196"/>
                    </a:lnTo>
                    <a:lnTo>
                      <a:pt x="44" y="194"/>
                    </a:lnTo>
                    <a:lnTo>
                      <a:pt x="44" y="192"/>
                    </a:lnTo>
                    <a:lnTo>
                      <a:pt x="44" y="190"/>
                    </a:lnTo>
                    <a:lnTo>
                      <a:pt x="44" y="189"/>
                    </a:lnTo>
                    <a:lnTo>
                      <a:pt x="46" y="190"/>
                    </a:lnTo>
                    <a:lnTo>
                      <a:pt x="48" y="190"/>
                    </a:lnTo>
                    <a:lnTo>
                      <a:pt x="46" y="189"/>
                    </a:lnTo>
                    <a:lnTo>
                      <a:pt x="46" y="187"/>
                    </a:lnTo>
                    <a:lnTo>
                      <a:pt x="44" y="187"/>
                    </a:lnTo>
                    <a:lnTo>
                      <a:pt x="44" y="185"/>
                    </a:lnTo>
                    <a:lnTo>
                      <a:pt x="42" y="185"/>
                    </a:lnTo>
                    <a:lnTo>
                      <a:pt x="42" y="183"/>
                    </a:lnTo>
                    <a:lnTo>
                      <a:pt x="44" y="183"/>
                    </a:lnTo>
                    <a:lnTo>
                      <a:pt x="44" y="181"/>
                    </a:lnTo>
                    <a:lnTo>
                      <a:pt x="44" y="177"/>
                    </a:lnTo>
                    <a:lnTo>
                      <a:pt x="44" y="175"/>
                    </a:lnTo>
                    <a:lnTo>
                      <a:pt x="44" y="173"/>
                    </a:lnTo>
                    <a:lnTo>
                      <a:pt x="46" y="171"/>
                    </a:lnTo>
                    <a:lnTo>
                      <a:pt x="48" y="171"/>
                    </a:lnTo>
                    <a:lnTo>
                      <a:pt x="50" y="169"/>
                    </a:lnTo>
                    <a:lnTo>
                      <a:pt x="52" y="167"/>
                    </a:lnTo>
                    <a:lnTo>
                      <a:pt x="50" y="167"/>
                    </a:lnTo>
                    <a:lnTo>
                      <a:pt x="50" y="165"/>
                    </a:lnTo>
                    <a:lnTo>
                      <a:pt x="48" y="165"/>
                    </a:lnTo>
                    <a:lnTo>
                      <a:pt x="48" y="164"/>
                    </a:lnTo>
                    <a:lnTo>
                      <a:pt x="48" y="162"/>
                    </a:lnTo>
                    <a:lnTo>
                      <a:pt x="50" y="160"/>
                    </a:lnTo>
                    <a:lnTo>
                      <a:pt x="52" y="160"/>
                    </a:lnTo>
                    <a:lnTo>
                      <a:pt x="54" y="158"/>
                    </a:lnTo>
                    <a:lnTo>
                      <a:pt x="54" y="156"/>
                    </a:lnTo>
                    <a:lnTo>
                      <a:pt x="52" y="156"/>
                    </a:lnTo>
                    <a:lnTo>
                      <a:pt x="50" y="154"/>
                    </a:lnTo>
                    <a:lnTo>
                      <a:pt x="48" y="152"/>
                    </a:lnTo>
                    <a:lnTo>
                      <a:pt x="46" y="150"/>
                    </a:lnTo>
                    <a:lnTo>
                      <a:pt x="44" y="146"/>
                    </a:lnTo>
                    <a:lnTo>
                      <a:pt x="44" y="142"/>
                    </a:lnTo>
                    <a:lnTo>
                      <a:pt x="42" y="142"/>
                    </a:lnTo>
                    <a:lnTo>
                      <a:pt x="42" y="139"/>
                    </a:lnTo>
                    <a:lnTo>
                      <a:pt x="40" y="139"/>
                    </a:lnTo>
                    <a:lnTo>
                      <a:pt x="38" y="137"/>
                    </a:lnTo>
                    <a:lnTo>
                      <a:pt x="36" y="133"/>
                    </a:lnTo>
                    <a:lnTo>
                      <a:pt x="36" y="131"/>
                    </a:lnTo>
                    <a:lnTo>
                      <a:pt x="34" y="131"/>
                    </a:lnTo>
                    <a:lnTo>
                      <a:pt x="33" y="127"/>
                    </a:lnTo>
                    <a:lnTo>
                      <a:pt x="31" y="125"/>
                    </a:lnTo>
                    <a:lnTo>
                      <a:pt x="29" y="125"/>
                    </a:lnTo>
                    <a:lnTo>
                      <a:pt x="27" y="123"/>
                    </a:lnTo>
                    <a:lnTo>
                      <a:pt x="27" y="125"/>
                    </a:lnTo>
                    <a:lnTo>
                      <a:pt x="23" y="125"/>
                    </a:lnTo>
                    <a:lnTo>
                      <a:pt x="21" y="125"/>
                    </a:lnTo>
                    <a:lnTo>
                      <a:pt x="19" y="125"/>
                    </a:lnTo>
                    <a:lnTo>
                      <a:pt x="13" y="125"/>
                    </a:lnTo>
                    <a:lnTo>
                      <a:pt x="13" y="123"/>
                    </a:lnTo>
                    <a:lnTo>
                      <a:pt x="13" y="121"/>
                    </a:lnTo>
                    <a:lnTo>
                      <a:pt x="13" y="119"/>
                    </a:lnTo>
                    <a:lnTo>
                      <a:pt x="13" y="117"/>
                    </a:lnTo>
                    <a:lnTo>
                      <a:pt x="13" y="116"/>
                    </a:lnTo>
                    <a:lnTo>
                      <a:pt x="11" y="114"/>
                    </a:lnTo>
                    <a:lnTo>
                      <a:pt x="10" y="114"/>
                    </a:lnTo>
                    <a:lnTo>
                      <a:pt x="10" y="112"/>
                    </a:lnTo>
                    <a:lnTo>
                      <a:pt x="8" y="110"/>
                    </a:lnTo>
                    <a:lnTo>
                      <a:pt x="6" y="108"/>
                    </a:lnTo>
                    <a:lnTo>
                      <a:pt x="6" y="106"/>
                    </a:lnTo>
                    <a:lnTo>
                      <a:pt x="6" y="104"/>
                    </a:lnTo>
                    <a:lnTo>
                      <a:pt x="2" y="104"/>
                    </a:lnTo>
                    <a:lnTo>
                      <a:pt x="2" y="102"/>
                    </a:lnTo>
                    <a:lnTo>
                      <a:pt x="0" y="100"/>
                    </a:lnTo>
                    <a:lnTo>
                      <a:pt x="0" y="98"/>
                    </a:lnTo>
                    <a:lnTo>
                      <a:pt x="2" y="98"/>
                    </a:lnTo>
                    <a:lnTo>
                      <a:pt x="6" y="94"/>
                    </a:lnTo>
                    <a:lnTo>
                      <a:pt x="8" y="94"/>
                    </a:lnTo>
                    <a:lnTo>
                      <a:pt x="8" y="93"/>
                    </a:lnTo>
                    <a:lnTo>
                      <a:pt x="10" y="93"/>
                    </a:lnTo>
                    <a:lnTo>
                      <a:pt x="10" y="91"/>
                    </a:lnTo>
                    <a:lnTo>
                      <a:pt x="10" y="89"/>
                    </a:lnTo>
                    <a:lnTo>
                      <a:pt x="10" y="87"/>
                    </a:lnTo>
                    <a:lnTo>
                      <a:pt x="11" y="87"/>
                    </a:lnTo>
                    <a:lnTo>
                      <a:pt x="13" y="85"/>
                    </a:lnTo>
                    <a:lnTo>
                      <a:pt x="15" y="83"/>
                    </a:lnTo>
                    <a:lnTo>
                      <a:pt x="15" y="81"/>
                    </a:lnTo>
                    <a:lnTo>
                      <a:pt x="17" y="77"/>
                    </a:lnTo>
                    <a:lnTo>
                      <a:pt x="19" y="75"/>
                    </a:lnTo>
                    <a:lnTo>
                      <a:pt x="19" y="73"/>
                    </a:lnTo>
                    <a:lnTo>
                      <a:pt x="21" y="71"/>
                    </a:lnTo>
                    <a:lnTo>
                      <a:pt x="21" y="69"/>
                    </a:lnTo>
                    <a:lnTo>
                      <a:pt x="23" y="64"/>
                    </a:lnTo>
                    <a:lnTo>
                      <a:pt x="25" y="60"/>
                    </a:lnTo>
                    <a:lnTo>
                      <a:pt x="33" y="35"/>
                    </a:lnTo>
                    <a:lnTo>
                      <a:pt x="33" y="31"/>
                    </a:lnTo>
                    <a:lnTo>
                      <a:pt x="33" y="29"/>
                    </a:lnTo>
                    <a:lnTo>
                      <a:pt x="33" y="23"/>
                    </a:lnTo>
                    <a:lnTo>
                      <a:pt x="33" y="21"/>
                    </a:lnTo>
                    <a:lnTo>
                      <a:pt x="27" y="4"/>
                    </a:lnTo>
                    <a:lnTo>
                      <a:pt x="31" y="2"/>
                    </a:lnTo>
                    <a:lnTo>
                      <a:pt x="38" y="0"/>
                    </a:lnTo>
                    <a:lnTo>
                      <a:pt x="42" y="0"/>
                    </a:lnTo>
                    <a:lnTo>
                      <a:pt x="44" y="0"/>
                    </a:lnTo>
                    <a:lnTo>
                      <a:pt x="65" y="2"/>
                    </a:lnTo>
                    <a:lnTo>
                      <a:pt x="67" y="2"/>
                    </a:lnTo>
                    <a:lnTo>
                      <a:pt x="69" y="2"/>
                    </a:lnTo>
                    <a:close/>
                  </a:path>
                </a:pathLst>
              </a:custGeom>
              <a:solidFill>
                <a:srgbClr val="F0ECAA"/>
              </a:solidFill>
              <a:ln w="6350">
                <a:solidFill>
                  <a:srgbClr val="E1E1E1"/>
                </a:solidFill>
                <a:prstDash val="solid"/>
                <a:round/>
                <a:headEnd/>
                <a:tailEnd/>
              </a:ln>
            </p:spPr>
            <p:txBody>
              <a:bodyPr/>
              <a:lstStyle/>
              <a:p>
                <a:endParaRPr lang="en-US"/>
              </a:p>
            </p:txBody>
          </p:sp>
          <p:sp>
            <p:nvSpPr>
              <p:cNvPr id="38081" name="Freeform 165"/>
              <p:cNvSpPr>
                <a:spLocks/>
              </p:cNvSpPr>
              <p:nvPr/>
            </p:nvSpPr>
            <p:spPr bwMode="auto">
              <a:xfrm>
                <a:off x="1613" y="2083"/>
                <a:ext cx="128" cy="190"/>
              </a:xfrm>
              <a:custGeom>
                <a:avLst/>
                <a:gdLst>
                  <a:gd name="T0" fmla="*/ 46 w 128"/>
                  <a:gd name="T1" fmla="*/ 4 h 190"/>
                  <a:gd name="T2" fmla="*/ 51 w 128"/>
                  <a:gd name="T3" fmla="*/ 4 h 190"/>
                  <a:gd name="T4" fmla="*/ 57 w 128"/>
                  <a:gd name="T5" fmla="*/ 6 h 190"/>
                  <a:gd name="T6" fmla="*/ 63 w 128"/>
                  <a:gd name="T7" fmla="*/ 12 h 190"/>
                  <a:gd name="T8" fmla="*/ 67 w 128"/>
                  <a:gd name="T9" fmla="*/ 19 h 190"/>
                  <a:gd name="T10" fmla="*/ 76 w 128"/>
                  <a:gd name="T11" fmla="*/ 25 h 190"/>
                  <a:gd name="T12" fmla="*/ 82 w 128"/>
                  <a:gd name="T13" fmla="*/ 31 h 190"/>
                  <a:gd name="T14" fmla="*/ 84 w 128"/>
                  <a:gd name="T15" fmla="*/ 35 h 190"/>
                  <a:gd name="T16" fmla="*/ 94 w 128"/>
                  <a:gd name="T17" fmla="*/ 44 h 190"/>
                  <a:gd name="T18" fmla="*/ 98 w 128"/>
                  <a:gd name="T19" fmla="*/ 54 h 190"/>
                  <a:gd name="T20" fmla="*/ 107 w 128"/>
                  <a:gd name="T21" fmla="*/ 60 h 190"/>
                  <a:gd name="T22" fmla="*/ 111 w 128"/>
                  <a:gd name="T23" fmla="*/ 66 h 190"/>
                  <a:gd name="T24" fmla="*/ 115 w 128"/>
                  <a:gd name="T25" fmla="*/ 75 h 190"/>
                  <a:gd name="T26" fmla="*/ 119 w 128"/>
                  <a:gd name="T27" fmla="*/ 81 h 190"/>
                  <a:gd name="T28" fmla="*/ 126 w 128"/>
                  <a:gd name="T29" fmla="*/ 90 h 190"/>
                  <a:gd name="T30" fmla="*/ 124 w 128"/>
                  <a:gd name="T31" fmla="*/ 108 h 190"/>
                  <a:gd name="T32" fmla="*/ 115 w 128"/>
                  <a:gd name="T33" fmla="*/ 117 h 190"/>
                  <a:gd name="T34" fmla="*/ 111 w 128"/>
                  <a:gd name="T35" fmla="*/ 123 h 190"/>
                  <a:gd name="T36" fmla="*/ 107 w 128"/>
                  <a:gd name="T37" fmla="*/ 131 h 190"/>
                  <a:gd name="T38" fmla="*/ 107 w 128"/>
                  <a:gd name="T39" fmla="*/ 138 h 190"/>
                  <a:gd name="T40" fmla="*/ 101 w 128"/>
                  <a:gd name="T41" fmla="*/ 150 h 190"/>
                  <a:gd name="T42" fmla="*/ 86 w 128"/>
                  <a:gd name="T43" fmla="*/ 167 h 190"/>
                  <a:gd name="T44" fmla="*/ 88 w 128"/>
                  <a:gd name="T45" fmla="*/ 173 h 190"/>
                  <a:gd name="T46" fmla="*/ 96 w 128"/>
                  <a:gd name="T47" fmla="*/ 179 h 190"/>
                  <a:gd name="T48" fmla="*/ 65 w 128"/>
                  <a:gd name="T49" fmla="*/ 186 h 190"/>
                  <a:gd name="T50" fmla="*/ 61 w 128"/>
                  <a:gd name="T51" fmla="*/ 181 h 190"/>
                  <a:gd name="T52" fmla="*/ 61 w 128"/>
                  <a:gd name="T53" fmla="*/ 175 h 190"/>
                  <a:gd name="T54" fmla="*/ 53 w 128"/>
                  <a:gd name="T55" fmla="*/ 169 h 190"/>
                  <a:gd name="T56" fmla="*/ 50 w 128"/>
                  <a:gd name="T57" fmla="*/ 165 h 190"/>
                  <a:gd name="T58" fmla="*/ 53 w 128"/>
                  <a:gd name="T59" fmla="*/ 162 h 190"/>
                  <a:gd name="T60" fmla="*/ 59 w 128"/>
                  <a:gd name="T61" fmla="*/ 162 h 190"/>
                  <a:gd name="T62" fmla="*/ 57 w 128"/>
                  <a:gd name="T63" fmla="*/ 156 h 190"/>
                  <a:gd name="T64" fmla="*/ 51 w 128"/>
                  <a:gd name="T65" fmla="*/ 152 h 190"/>
                  <a:gd name="T66" fmla="*/ 48 w 128"/>
                  <a:gd name="T67" fmla="*/ 144 h 190"/>
                  <a:gd name="T68" fmla="*/ 40 w 128"/>
                  <a:gd name="T69" fmla="*/ 135 h 190"/>
                  <a:gd name="T70" fmla="*/ 36 w 128"/>
                  <a:gd name="T71" fmla="*/ 129 h 190"/>
                  <a:gd name="T72" fmla="*/ 38 w 128"/>
                  <a:gd name="T73" fmla="*/ 119 h 190"/>
                  <a:gd name="T74" fmla="*/ 40 w 128"/>
                  <a:gd name="T75" fmla="*/ 114 h 190"/>
                  <a:gd name="T76" fmla="*/ 38 w 128"/>
                  <a:gd name="T77" fmla="*/ 104 h 190"/>
                  <a:gd name="T78" fmla="*/ 30 w 128"/>
                  <a:gd name="T79" fmla="*/ 104 h 190"/>
                  <a:gd name="T80" fmla="*/ 21 w 128"/>
                  <a:gd name="T81" fmla="*/ 106 h 190"/>
                  <a:gd name="T82" fmla="*/ 15 w 128"/>
                  <a:gd name="T83" fmla="*/ 96 h 190"/>
                  <a:gd name="T84" fmla="*/ 11 w 128"/>
                  <a:gd name="T85" fmla="*/ 90 h 190"/>
                  <a:gd name="T86" fmla="*/ 11 w 128"/>
                  <a:gd name="T87" fmla="*/ 81 h 190"/>
                  <a:gd name="T88" fmla="*/ 7 w 128"/>
                  <a:gd name="T89" fmla="*/ 73 h 190"/>
                  <a:gd name="T90" fmla="*/ 5 w 128"/>
                  <a:gd name="T91" fmla="*/ 66 h 190"/>
                  <a:gd name="T92" fmla="*/ 7 w 128"/>
                  <a:gd name="T93" fmla="*/ 60 h 190"/>
                  <a:gd name="T94" fmla="*/ 5 w 128"/>
                  <a:gd name="T95" fmla="*/ 52 h 190"/>
                  <a:gd name="T96" fmla="*/ 5 w 128"/>
                  <a:gd name="T97" fmla="*/ 46 h 190"/>
                  <a:gd name="T98" fmla="*/ 3 w 128"/>
                  <a:gd name="T99" fmla="*/ 42 h 190"/>
                  <a:gd name="T100" fmla="*/ 0 w 128"/>
                  <a:gd name="T101" fmla="*/ 37 h 190"/>
                  <a:gd name="T102" fmla="*/ 0 w 128"/>
                  <a:gd name="T103" fmla="*/ 31 h 190"/>
                  <a:gd name="T104" fmla="*/ 2 w 128"/>
                  <a:gd name="T105" fmla="*/ 27 h 190"/>
                  <a:gd name="T106" fmla="*/ 3 w 128"/>
                  <a:gd name="T107" fmla="*/ 19 h 190"/>
                  <a:gd name="T108" fmla="*/ 7 w 128"/>
                  <a:gd name="T109" fmla="*/ 18 h 190"/>
                  <a:gd name="T110" fmla="*/ 11 w 128"/>
                  <a:gd name="T111" fmla="*/ 19 h 190"/>
                  <a:gd name="T112" fmla="*/ 21 w 128"/>
                  <a:gd name="T113" fmla="*/ 14 h 190"/>
                  <a:gd name="T114" fmla="*/ 25 w 128"/>
                  <a:gd name="T115" fmla="*/ 10 h 190"/>
                  <a:gd name="T116" fmla="*/ 30 w 128"/>
                  <a:gd name="T117" fmla="*/ 4 h 190"/>
                  <a:gd name="T118" fmla="*/ 38 w 128"/>
                  <a:gd name="T119" fmla="*/ 0 h 1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8"/>
                  <a:gd name="T181" fmla="*/ 0 h 190"/>
                  <a:gd name="T182" fmla="*/ 128 w 128"/>
                  <a:gd name="T183" fmla="*/ 190 h 1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8" h="190">
                    <a:moveTo>
                      <a:pt x="40" y="0"/>
                    </a:moveTo>
                    <a:lnTo>
                      <a:pt x="44" y="0"/>
                    </a:lnTo>
                    <a:lnTo>
                      <a:pt x="44" y="2"/>
                    </a:lnTo>
                    <a:lnTo>
                      <a:pt x="46" y="2"/>
                    </a:lnTo>
                    <a:lnTo>
                      <a:pt x="46" y="4"/>
                    </a:lnTo>
                    <a:lnTo>
                      <a:pt x="48" y="4"/>
                    </a:lnTo>
                    <a:lnTo>
                      <a:pt x="50" y="2"/>
                    </a:lnTo>
                    <a:lnTo>
                      <a:pt x="51" y="4"/>
                    </a:lnTo>
                    <a:lnTo>
                      <a:pt x="53" y="4"/>
                    </a:lnTo>
                    <a:lnTo>
                      <a:pt x="53" y="6"/>
                    </a:lnTo>
                    <a:lnTo>
                      <a:pt x="55" y="6"/>
                    </a:lnTo>
                    <a:lnTo>
                      <a:pt x="57" y="6"/>
                    </a:lnTo>
                    <a:lnTo>
                      <a:pt x="59" y="6"/>
                    </a:lnTo>
                    <a:lnTo>
                      <a:pt x="61" y="10"/>
                    </a:lnTo>
                    <a:lnTo>
                      <a:pt x="59" y="10"/>
                    </a:lnTo>
                    <a:lnTo>
                      <a:pt x="61" y="12"/>
                    </a:lnTo>
                    <a:lnTo>
                      <a:pt x="63" y="12"/>
                    </a:lnTo>
                    <a:lnTo>
                      <a:pt x="65" y="12"/>
                    </a:lnTo>
                    <a:lnTo>
                      <a:pt x="67" y="14"/>
                    </a:lnTo>
                    <a:lnTo>
                      <a:pt x="65" y="16"/>
                    </a:lnTo>
                    <a:lnTo>
                      <a:pt x="67" y="18"/>
                    </a:lnTo>
                    <a:lnTo>
                      <a:pt x="67" y="19"/>
                    </a:lnTo>
                    <a:lnTo>
                      <a:pt x="67" y="21"/>
                    </a:lnTo>
                    <a:lnTo>
                      <a:pt x="67" y="23"/>
                    </a:lnTo>
                    <a:lnTo>
                      <a:pt x="69" y="23"/>
                    </a:lnTo>
                    <a:lnTo>
                      <a:pt x="71" y="23"/>
                    </a:lnTo>
                    <a:lnTo>
                      <a:pt x="73" y="23"/>
                    </a:lnTo>
                    <a:lnTo>
                      <a:pt x="75" y="23"/>
                    </a:lnTo>
                    <a:lnTo>
                      <a:pt x="76" y="25"/>
                    </a:lnTo>
                    <a:lnTo>
                      <a:pt x="80" y="25"/>
                    </a:lnTo>
                    <a:lnTo>
                      <a:pt x="80" y="29"/>
                    </a:lnTo>
                    <a:lnTo>
                      <a:pt x="82" y="29"/>
                    </a:lnTo>
                    <a:lnTo>
                      <a:pt x="82" y="31"/>
                    </a:lnTo>
                    <a:lnTo>
                      <a:pt x="82" y="33"/>
                    </a:lnTo>
                    <a:lnTo>
                      <a:pt x="84" y="33"/>
                    </a:lnTo>
                    <a:lnTo>
                      <a:pt x="82" y="35"/>
                    </a:lnTo>
                    <a:lnTo>
                      <a:pt x="84" y="35"/>
                    </a:lnTo>
                    <a:lnTo>
                      <a:pt x="84" y="37"/>
                    </a:lnTo>
                    <a:lnTo>
                      <a:pt x="88" y="39"/>
                    </a:lnTo>
                    <a:lnTo>
                      <a:pt x="90" y="39"/>
                    </a:lnTo>
                    <a:lnTo>
                      <a:pt x="94" y="42"/>
                    </a:lnTo>
                    <a:lnTo>
                      <a:pt x="94" y="44"/>
                    </a:lnTo>
                    <a:lnTo>
                      <a:pt x="94" y="48"/>
                    </a:lnTo>
                    <a:lnTo>
                      <a:pt x="94" y="50"/>
                    </a:lnTo>
                    <a:lnTo>
                      <a:pt x="96" y="50"/>
                    </a:lnTo>
                    <a:lnTo>
                      <a:pt x="98" y="52"/>
                    </a:lnTo>
                    <a:lnTo>
                      <a:pt x="98" y="54"/>
                    </a:lnTo>
                    <a:lnTo>
                      <a:pt x="99" y="56"/>
                    </a:lnTo>
                    <a:lnTo>
                      <a:pt x="99" y="54"/>
                    </a:lnTo>
                    <a:lnTo>
                      <a:pt x="103" y="56"/>
                    </a:lnTo>
                    <a:lnTo>
                      <a:pt x="107" y="58"/>
                    </a:lnTo>
                    <a:lnTo>
                      <a:pt x="107" y="60"/>
                    </a:lnTo>
                    <a:lnTo>
                      <a:pt x="109" y="60"/>
                    </a:lnTo>
                    <a:lnTo>
                      <a:pt x="109" y="62"/>
                    </a:lnTo>
                    <a:lnTo>
                      <a:pt x="109" y="64"/>
                    </a:lnTo>
                    <a:lnTo>
                      <a:pt x="111" y="66"/>
                    </a:lnTo>
                    <a:lnTo>
                      <a:pt x="111" y="67"/>
                    </a:lnTo>
                    <a:lnTo>
                      <a:pt x="113" y="69"/>
                    </a:lnTo>
                    <a:lnTo>
                      <a:pt x="115" y="71"/>
                    </a:lnTo>
                    <a:lnTo>
                      <a:pt x="115" y="75"/>
                    </a:lnTo>
                    <a:lnTo>
                      <a:pt x="115" y="77"/>
                    </a:lnTo>
                    <a:lnTo>
                      <a:pt x="115" y="79"/>
                    </a:lnTo>
                    <a:lnTo>
                      <a:pt x="119" y="79"/>
                    </a:lnTo>
                    <a:lnTo>
                      <a:pt x="119" y="81"/>
                    </a:lnTo>
                    <a:lnTo>
                      <a:pt x="119" y="83"/>
                    </a:lnTo>
                    <a:lnTo>
                      <a:pt x="121" y="83"/>
                    </a:lnTo>
                    <a:lnTo>
                      <a:pt x="126" y="83"/>
                    </a:lnTo>
                    <a:lnTo>
                      <a:pt x="126" y="87"/>
                    </a:lnTo>
                    <a:lnTo>
                      <a:pt x="128" y="87"/>
                    </a:lnTo>
                    <a:lnTo>
                      <a:pt x="128" y="89"/>
                    </a:lnTo>
                    <a:lnTo>
                      <a:pt x="126" y="90"/>
                    </a:lnTo>
                    <a:lnTo>
                      <a:pt x="128" y="92"/>
                    </a:lnTo>
                    <a:lnTo>
                      <a:pt x="128" y="94"/>
                    </a:lnTo>
                    <a:lnTo>
                      <a:pt x="128" y="96"/>
                    </a:lnTo>
                    <a:lnTo>
                      <a:pt x="126" y="100"/>
                    </a:lnTo>
                    <a:lnTo>
                      <a:pt x="126" y="104"/>
                    </a:lnTo>
                    <a:lnTo>
                      <a:pt x="124" y="108"/>
                    </a:lnTo>
                    <a:lnTo>
                      <a:pt x="123" y="112"/>
                    </a:lnTo>
                    <a:lnTo>
                      <a:pt x="119" y="112"/>
                    </a:lnTo>
                    <a:lnTo>
                      <a:pt x="117" y="114"/>
                    </a:lnTo>
                    <a:lnTo>
                      <a:pt x="115" y="114"/>
                    </a:lnTo>
                    <a:lnTo>
                      <a:pt x="115" y="115"/>
                    </a:lnTo>
                    <a:lnTo>
                      <a:pt x="115" y="117"/>
                    </a:lnTo>
                    <a:lnTo>
                      <a:pt x="115" y="119"/>
                    </a:lnTo>
                    <a:lnTo>
                      <a:pt x="113" y="119"/>
                    </a:lnTo>
                    <a:lnTo>
                      <a:pt x="113" y="121"/>
                    </a:lnTo>
                    <a:lnTo>
                      <a:pt x="111" y="123"/>
                    </a:lnTo>
                    <a:lnTo>
                      <a:pt x="109" y="123"/>
                    </a:lnTo>
                    <a:lnTo>
                      <a:pt x="107" y="123"/>
                    </a:lnTo>
                    <a:lnTo>
                      <a:pt x="107" y="125"/>
                    </a:lnTo>
                    <a:lnTo>
                      <a:pt x="105" y="125"/>
                    </a:lnTo>
                    <a:lnTo>
                      <a:pt x="105" y="129"/>
                    </a:lnTo>
                    <a:lnTo>
                      <a:pt x="107" y="131"/>
                    </a:lnTo>
                    <a:lnTo>
                      <a:pt x="105" y="133"/>
                    </a:lnTo>
                    <a:lnTo>
                      <a:pt x="103" y="133"/>
                    </a:lnTo>
                    <a:lnTo>
                      <a:pt x="103" y="135"/>
                    </a:lnTo>
                    <a:lnTo>
                      <a:pt x="103" y="137"/>
                    </a:lnTo>
                    <a:lnTo>
                      <a:pt x="105" y="138"/>
                    </a:lnTo>
                    <a:lnTo>
                      <a:pt x="107" y="138"/>
                    </a:lnTo>
                    <a:lnTo>
                      <a:pt x="109" y="144"/>
                    </a:lnTo>
                    <a:lnTo>
                      <a:pt x="107" y="144"/>
                    </a:lnTo>
                    <a:lnTo>
                      <a:pt x="101" y="150"/>
                    </a:lnTo>
                    <a:lnTo>
                      <a:pt x="92" y="162"/>
                    </a:lnTo>
                    <a:lnTo>
                      <a:pt x="88" y="163"/>
                    </a:lnTo>
                    <a:lnTo>
                      <a:pt x="88" y="165"/>
                    </a:lnTo>
                    <a:lnTo>
                      <a:pt x="86" y="167"/>
                    </a:lnTo>
                    <a:lnTo>
                      <a:pt x="86" y="169"/>
                    </a:lnTo>
                    <a:lnTo>
                      <a:pt x="86" y="171"/>
                    </a:lnTo>
                    <a:lnTo>
                      <a:pt x="84" y="171"/>
                    </a:lnTo>
                    <a:lnTo>
                      <a:pt x="88" y="173"/>
                    </a:lnTo>
                    <a:lnTo>
                      <a:pt x="90" y="173"/>
                    </a:lnTo>
                    <a:lnTo>
                      <a:pt x="90" y="175"/>
                    </a:lnTo>
                    <a:lnTo>
                      <a:pt x="90" y="177"/>
                    </a:lnTo>
                    <a:lnTo>
                      <a:pt x="94" y="177"/>
                    </a:lnTo>
                    <a:lnTo>
                      <a:pt x="96" y="179"/>
                    </a:lnTo>
                    <a:lnTo>
                      <a:pt x="98" y="181"/>
                    </a:lnTo>
                    <a:lnTo>
                      <a:pt x="69" y="190"/>
                    </a:lnTo>
                    <a:lnTo>
                      <a:pt x="69" y="186"/>
                    </a:lnTo>
                    <a:lnTo>
                      <a:pt x="67" y="185"/>
                    </a:lnTo>
                    <a:lnTo>
                      <a:pt x="65" y="186"/>
                    </a:lnTo>
                    <a:lnTo>
                      <a:pt x="65" y="185"/>
                    </a:lnTo>
                    <a:lnTo>
                      <a:pt x="63" y="185"/>
                    </a:lnTo>
                    <a:lnTo>
                      <a:pt x="63" y="183"/>
                    </a:lnTo>
                    <a:lnTo>
                      <a:pt x="63" y="181"/>
                    </a:lnTo>
                    <a:lnTo>
                      <a:pt x="61" y="181"/>
                    </a:lnTo>
                    <a:lnTo>
                      <a:pt x="61" y="179"/>
                    </a:lnTo>
                    <a:lnTo>
                      <a:pt x="61" y="177"/>
                    </a:lnTo>
                    <a:lnTo>
                      <a:pt x="63" y="175"/>
                    </a:lnTo>
                    <a:lnTo>
                      <a:pt x="61" y="175"/>
                    </a:lnTo>
                    <a:lnTo>
                      <a:pt x="61" y="177"/>
                    </a:lnTo>
                    <a:lnTo>
                      <a:pt x="61" y="175"/>
                    </a:lnTo>
                    <a:lnTo>
                      <a:pt x="59" y="175"/>
                    </a:lnTo>
                    <a:lnTo>
                      <a:pt x="57" y="171"/>
                    </a:lnTo>
                    <a:lnTo>
                      <a:pt x="55" y="169"/>
                    </a:lnTo>
                    <a:lnTo>
                      <a:pt x="53" y="169"/>
                    </a:lnTo>
                    <a:lnTo>
                      <a:pt x="50" y="167"/>
                    </a:lnTo>
                    <a:lnTo>
                      <a:pt x="51" y="167"/>
                    </a:lnTo>
                    <a:lnTo>
                      <a:pt x="51" y="165"/>
                    </a:lnTo>
                    <a:lnTo>
                      <a:pt x="50" y="165"/>
                    </a:lnTo>
                    <a:lnTo>
                      <a:pt x="50" y="163"/>
                    </a:lnTo>
                    <a:lnTo>
                      <a:pt x="53" y="163"/>
                    </a:lnTo>
                    <a:lnTo>
                      <a:pt x="53" y="162"/>
                    </a:lnTo>
                    <a:lnTo>
                      <a:pt x="55" y="162"/>
                    </a:lnTo>
                    <a:lnTo>
                      <a:pt x="59" y="162"/>
                    </a:lnTo>
                    <a:lnTo>
                      <a:pt x="59" y="160"/>
                    </a:lnTo>
                    <a:lnTo>
                      <a:pt x="57" y="158"/>
                    </a:lnTo>
                    <a:lnTo>
                      <a:pt x="57" y="156"/>
                    </a:lnTo>
                    <a:lnTo>
                      <a:pt x="57" y="154"/>
                    </a:lnTo>
                    <a:lnTo>
                      <a:pt x="55" y="154"/>
                    </a:lnTo>
                    <a:lnTo>
                      <a:pt x="53" y="154"/>
                    </a:lnTo>
                    <a:lnTo>
                      <a:pt x="51" y="152"/>
                    </a:lnTo>
                    <a:lnTo>
                      <a:pt x="50" y="150"/>
                    </a:lnTo>
                    <a:lnTo>
                      <a:pt x="50" y="148"/>
                    </a:lnTo>
                    <a:lnTo>
                      <a:pt x="48" y="146"/>
                    </a:lnTo>
                    <a:lnTo>
                      <a:pt x="48" y="144"/>
                    </a:lnTo>
                    <a:lnTo>
                      <a:pt x="48" y="140"/>
                    </a:lnTo>
                    <a:lnTo>
                      <a:pt x="46" y="140"/>
                    </a:lnTo>
                    <a:lnTo>
                      <a:pt x="46" y="138"/>
                    </a:lnTo>
                    <a:lnTo>
                      <a:pt x="44" y="137"/>
                    </a:lnTo>
                    <a:lnTo>
                      <a:pt x="42" y="137"/>
                    </a:lnTo>
                    <a:lnTo>
                      <a:pt x="40" y="135"/>
                    </a:lnTo>
                    <a:lnTo>
                      <a:pt x="40" y="133"/>
                    </a:lnTo>
                    <a:lnTo>
                      <a:pt x="36" y="133"/>
                    </a:lnTo>
                    <a:lnTo>
                      <a:pt x="36" y="131"/>
                    </a:lnTo>
                    <a:lnTo>
                      <a:pt x="36" y="129"/>
                    </a:lnTo>
                    <a:lnTo>
                      <a:pt x="36" y="127"/>
                    </a:lnTo>
                    <a:lnTo>
                      <a:pt x="36" y="125"/>
                    </a:lnTo>
                    <a:lnTo>
                      <a:pt x="36" y="123"/>
                    </a:lnTo>
                    <a:lnTo>
                      <a:pt x="38" y="119"/>
                    </a:lnTo>
                    <a:lnTo>
                      <a:pt x="38" y="117"/>
                    </a:lnTo>
                    <a:lnTo>
                      <a:pt x="38" y="115"/>
                    </a:lnTo>
                    <a:lnTo>
                      <a:pt x="38" y="114"/>
                    </a:lnTo>
                    <a:lnTo>
                      <a:pt x="40" y="114"/>
                    </a:lnTo>
                    <a:lnTo>
                      <a:pt x="40" y="112"/>
                    </a:lnTo>
                    <a:lnTo>
                      <a:pt x="38" y="112"/>
                    </a:lnTo>
                    <a:lnTo>
                      <a:pt x="40" y="110"/>
                    </a:lnTo>
                    <a:lnTo>
                      <a:pt x="38" y="108"/>
                    </a:lnTo>
                    <a:lnTo>
                      <a:pt x="38" y="104"/>
                    </a:lnTo>
                    <a:lnTo>
                      <a:pt x="36" y="102"/>
                    </a:lnTo>
                    <a:lnTo>
                      <a:pt x="34" y="102"/>
                    </a:lnTo>
                    <a:lnTo>
                      <a:pt x="32" y="102"/>
                    </a:lnTo>
                    <a:lnTo>
                      <a:pt x="32" y="104"/>
                    </a:lnTo>
                    <a:lnTo>
                      <a:pt x="30" y="104"/>
                    </a:lnTo>
                    <a:lnTo>
                      <a:pt x="30" y="106"/>
                    </a:lnTo>
                    <a:lnTo>
                      <a:pt x="27" y="106"/>
                    </a:lnTo>
                    <a:lnTo>
                      <a:pt x="25" y="106"/>
                    </a:lnTo>
                    <a:lnTo>
                      <a:pt x="23" y="106"/>
                    </a:lnTo>
                    <a:lnTo>
                      <a:pt x="21" y="106"/>
                    </a:lnTo>
                    <a:lnTo>
                      <a:pt x="17" y="104"/>
                    </a:lnTo>
                    <a:lnTo>
                      <a:pt x="17" y="102"/>
                    </a:lnTo>
                    <a:lnTo>
                      <a:pt x="17" y="98"/>
                    </a:lnTo>
                    <a:lnTo>
                      <a:pt x="17" y="96"/>
                    </a:lnTo>
                    <a:lnTo>
                      <a:pt x="15" y="96"/>
                    </a:lnTo>
                    <a:lnTo>
                      <a:pt x="13" y="96"/>
                    </a:lnTo>
                    <a:lnTo>
                      <a:pt x="13" y="94"/>
                    </a:lnTo>
                    <a:lnTo>
                      <a:pt x="13" y="92"/>
                    </a:lnTo>
                    <a:lnTo>
                      <a:pt x="11" y="92"/>
                    </a:lnTo>
                    <a:lnTo>
                      <a:pt x="11" y="90"/>
                    </a:lnTo>
                    <a:lnTo>
                      <a:pt x="11" y="89"/>
                    </a:lnTo>
                    <a:lnTo>
                      <a:pt x="13" y="87"/>
                    </a:lnTo>
                    <a:lnTo>
                      <a:pt x="11" y="83"/>
                    </a:lnTo>
                    <a:lnTo>
                      <a:pt x="11" y="81"/>
                    </a:lnTo>
                    <a:lnTo>
                      <a:pt x="9" y="79"/>
                    </a:lnTo>
                    <a:lnTo>
                      <a:pt x="9" y="75"/>
                    </a:lnTo>
                    <a:lnTo>
                      <a:pt x="7" y="75"/>
                    </a:lnTo>
                    <a:lnTo>
                      <a:pt x="7" y="73"/>
                    </a:lnTo>
                    <a:lnTo>
                      <a:pt x="7" y="71"/>
                    </a:lnTo>
                    <a:lnTo>
                      <a:pt x="5" y="71"/>
                    </a:lnTo>
                    <a:lnTo>
                      <a:pt x="5" y="69"/>
                    </a:lnTo>
                    <a:lnTo>
                      <a:pt x="5" y="67"/>
                    </a:lnTo>
                    <a:lnTo>
                      <a:pt x="5" y="66"/>
                    </a:lnTo>
                    <a:lnTo>
                      <a:pt x="5" y="64"/>
                    </a:lnTo>
                    <a:lnTo>
                      <a:pt x="7" y="62"/>
                    </a:lnTo>
                    <a:lnTo>
                      <a:pt x="7" y="60"/>
                    </a:lnTo>
                    <a:lnTo>
                      <a:pt x="7" y="58"/>
                    </a:lnTo>
                    <a:lnTo>
                      <a:pt x="7" y="56"/>
                    </a:lnTo>
                    <a:lnTo>
                      <a:pt x="7" y="54"/>
                    </a:lnTo>
                    <a:lnTo>
                      <a:pt x="5" y="52"/>
                    </a:lnTo>
                    <a:lnTo>
                      <a:pt x="7" y="50"/>
                    </a:lnTo>
                    <a:lnTo>
                      <a:pt x="5" y="48"/>
                    </a:lnTo>
                    <a:lnTo>
                      <a:pt x="3" y="48"/>
                    </a:lnTo>
                    <a:lnTo>
                      <a:pt x="3" y="46"/>
                    </a:lnTo>
                    <a:lnTo>
                      <a:pt x="5" y="46"/>
                    </a:lnTo>
                    <a:lnTo>
                      <a:pt x="5" y="44"/>
                    </a:lnTo>
                    <a:lnTo>
                      <a:pt x="3" y="42"/>
                    </a:lnTo>
                    <a:lnTo>
                      <a:pt x="3" y="41"/>
                    </a:lnTo>
                    <a:lnTo>
                      <a:pt x="3" y="39"/>
                    </a:lnTo>
                    <a:lnTo>
                      <a:pt x="2" y="39"/>
                    </a:lnTo>
                    <a:lnTo>
                      <a:pt x="0" y="39"/>
                    </a:lnTo>
                    <a:lnTo>
                      <a:pt x="0" y="37"/>
                    </a:lnTo>
                    <a:lnTo>
                      <a:pt x="0" y="35"/>
                    </a:lnTo>
                    <a:lnTo>
                      <a:pt x="0" y="33"/>
                    </a:lnTo>
                    <a:lnTo>
                      <a:pt x="0" y="31"/>
                    </a:lnTo>
                    <a:lnTo>
                      <a:pt x="2" y="31"/>
                    </a:lnTo>
                    <a:lnTo>
                      <a:pt x="2" y="29"/>
                    </a:lnTo>
                    <a:lnTo>
                      <a:pt x="2" y="27"/>
                    </a:lnTo>
                    <a:lnTo>
                      <a:pt x="2" y="25"/>
                    </a:lnTo>
                    <a:lnTo>
                      <a:pt x="2" y="23"/>
                    </a:lnTo>
                    <a:lnTo>
                      <a:pt x="3" y="23"/>
                    </a:lnTo>
                    <a:lnTo>
                      <a:pt x="3" y="19"/>
                    </a:lnTo>
                    <a:lnTo>
                      <a:pt x="5" y="18"/>
                    </a:lnTo>
                    <a:lnTo>
                      <a:pt x="7" y="18"/>
                    </a:lnTo>
                    <a:lnTo>
                      <a:pt x="9" y="18"/>
                    </a:lnTo>
                    <a:lnTo>
                      <a:pt x="9" y="19"/>
                    </a:lnTo>
                    <a:lnTo>
                      <a:pt x="11" y="19"/>
                    </a:lnTo>
                    <a:lnTo>
                      <a:pt x="13" y="19"/>
                    </a:lnTo>
                    <a:lnTo>
                      <a:pt x="13" y="21"/>
                    </a:lnTo>
                    <a:lnTo>
                      <a:pt x="15" y="19"/>
                    </a:lnTo>
                    <a:lnTo>
                      <a:pt x="15" y="18"/>
                    </a:lnTo>
                    <a:lnTo>
                      <a:pt x="17" y="18"/>
                    </a:lnTo>
                    <a:lnTo>
                      <a:pt x="19" y="16"/>
                    </a:lnTo>
                    <a:lnTo>
                      <a:pt x="21" y="14"/>
                    </a:lnTo>
                    <a:lnTo>
                      <a:pt x="23" y="12"/>
                    </a:lnTo>
                    <a:lnTo>
                      <a:pt x="25" y="10"/>
                    </a:lnTo>
                    <a:lnTo>
                      <a:pt x="25" y="8"/>
                    </a:lnTo>
                    <a:lnTo>
                      <a:pt x="27" y="8"/>
                    </a:lnTo>
                    <a:lnTo>
                      <a:pt x="27" y="6"/>
                    </a:lnTo>
                    <a:lnTo>
                      <a:pt x="28" y="6"/>
                    </a:lnTo>
                    <a:lnTo>
                      <a:pt x="30" y="6"/>
                    </a:lnTo>
                    <a:lnTo>
                      <a:pt x="30" y="4"/>
                    </a:lnTo>
                    <a:lnTo>
                      <a:pt x="32" y="4"/>
                    </a:lnTo>
                    <a:lnTo>
                      <a:pt x="34" y="2"/>
                    </a:lnTo>
                    <a:lnTo>
                      <a:pt x="36" y="2"/>
                    </a:lnTo>
                    <a:lnTo>
                      <a:pt x="38" y="0"/>
                    </a:lnTo>
                    <a:lnTo>
                      <a:pt x="40" y="0"/>
                    </a:lnTo>
                    <a:close/>
                  </a:path>
                </a:pathLst>
              </a:custGeom>
              <a:solidFill>
                <a:srgbClr val="8F7651"/>
              </a:solidFill>
              <a:ln w="6350">
                <a:solidFill>
                  <a:srgbClr val="E1E1E1"/>
                </a:solidFill>
                <a:prstDash val="solid"/>
                <a:round/>
                <a:headEnd/>
                <a:tailEnd/>
              </a:ln>
            </p:spPr>
            <p:txBody>
              <a:bodyPr/>
              <a:lstStyle/>
              <a:p>
                <a:endParaRPr lang="en-US"/>
              </a:p>
            </p:txBody>
          </p:sp>
          <p:sp>
            <p:nvSpPr>
              <p:cNvPr id="38082" name="Freeform 166"/>
              <p:cNvSpPr>
                <a:spLocks/>
              </p:cNvSpPr>
              <p:nvPr/>
            </p:nvSpPr>
            <p:spPr bwMode="auto">
              <a:xfrm>
                <a:off x="2982" y="2005"/>
                <a:ext cx="188" cy="201"/>
              </a:xfrm>
              <a:custGeom>
                <a:avLst/>
                <a:gdLst>
                  <a:gd name="T0" fmla="*/ 132 w 188"/>
                  <a:gd name="T1" fmla="*/ 3 h 201"/>
                  <a:gd name="T2" fmla="*/ 134 w 188"/>
                  <a:gd name="T3" fmla="*/ 11 h 201"/>
                  <a:gd name="T4" fmla="*/ 132 w 188"/>
                  <a:gd name="T5" fmla="*/ 15 h 201"/>
                  <a:gd name="T6" fmla="*/ 134 w 188"/>
                  <a:gd name="T7" fmla="*/ 17 h 201"/>
                  <a:gd name="T8" fmla="*/ 136 w 188"/>
                  <a:gd name="T9" fmla="*/ 19 h 201"/>
                  <a:gd name="T10" fmla="*/ 140 w 188"/>
                  <a:gd name="T11" fmla="*/ 23 h 201"/>
                  <a:gd name="T12" fmla="*/ 142 w 188"/>
                  <a:gd name="T13" fmla="*/ 21 h 201"/>
                  <a:gd name="T14" fmla="*/ 145 w 188"/>
                  <a:gd name="T15" fmla="*/ 30 h 201"/>
                  <a:gd name="T16" fmla="*/ 149 w 188"/>
                  <a:gd name="T17" fmla="*/ 30 h 201"/>
                  <a:gd name="T18" fmla="*/ 153 w 188"/>
                  <a:gd name="T19" fmla="*/ 30 h 201"/>
                  <a:gd name="T20" fmla="*/ 157 w 188"/>
                  <a:gd name="T21" fmla="*/ 36 h 201"/>
                  <a:gd name="T22" fmla="*/ 159 w 188"/>
                  <a:gd name="T23" fmla="*/ 42 h 201"/>
                  <a:gd name="T24" fmla="*/ 161 w 188"/>
                  <a:gd name="T25" fmla="*/ 51 h 201"/>
                  <a:gd name="T26" fmla="*/ 168 w 188"/>
                  <a:gd name="T27" fmla="*/ 72 h 201"/>
                  <a:gd name="T28" fmla="*/ 170 w 188"/>
                  <a:gd name="T29" fmla="*/ 76 h 201"/>
                  <a:gd name="T30" fmla="*/ 170 w 188"/>
                  <a:gd name="T31" fmla="*/ 76 h 201"/>
                  <a:gd name="T32" fmla="*/ 170 w 188"/>
                  <a:gd name="T33" fmla="*/ 76 h 201"/>
                  <a:gd name="T34" fmla="*/ 172 w 188"/>
                  <a:gd name="T35" fmla="*/ 76 h 201"/>
                  <a:gd name="T36" fmla="*/ 180 w 188"/>
                  <a:gd name="T37" fmla="*/ 99 h 201"/>
                  <a:gd name="T38" fmla="*/ 170 w 188"/>
                  <a:gd name="T39" fmla="*/ 122 h 201"/>
                  <a:gd name="T40" fmla="*/ 161 w 188"/>
                  <a:gd name="T41" fmla="*/ 142 h 201"/>
                  <a:gd name="T42" fmla="*/ 165 w 188"/>
                  <a:gd name="T43" fmla="*/ 153 h 201"/>
                  <a:gd name="T44" fmla="*/ 163 w 188"/>
                  <a:gd name="T45" fmla="*/ 155 h 201"/>
                  <a:gd name="T46" fmla="*/ 161 w 188"/>
                  <a:gd name="T47" fmla="*/ 163 h 201"/>
                  <a:gd name="T48" fmla="*/ 159 w 188"/>
                  <a:gd name="T49" fmla="*/ 168 h 201"/>
                  <a:gd name="T50" fmla="*/ 155 w 188"/>
                  <a:gd name="T51" fmla="*/ 168 h 201"/>
                  <a:gd name="T52" fmla="*/ 147 w 188"/>
                  <a:gd name="T53" fmla="*/ 170 h 201"/>
                  <a:gd name="T54" fmla="*/ 144 w 188"/>
                  <a:gd name="T55" fmla="*/ 172 h 201"/>
                  <a:gd name="T56" fmla="*/ 138 w 188"/>
                  <a:gd name="T57" fmla="*/ 176 h 201"/>
                  <a:gd name="T58" fmla="*/ 132 w 188"/>
                  <a:gd name="T59" fmla="*/ 176 h 201"/>
                  <a:gd name="T60" fmla="*/ 126 w 188"/>
                  <a:gd name="T61" fmla="*/ 178 h 201"/>
                  <a:gd name="T62" fmla="*/ 122 w 188"/>
                  <a:gd name="T63" fmla="*/ 180 h 201"/>
                  <a:gd name="T64" fmla="*/ 96 w 188"/>
                  <a:gd name="T65" fmla="*/ 197 h 201"/>
                  <a:gd name="T66" fmla="*/ 86 w 188"/>
                  <a:gd name="T67" fmla="*/ 201 h 201"/>
                  <a:gd name="T68" fmla="*/ 63 w 188"/>
                  <a:gd name="T69" fmla="*/ 197 h 201"/>
                  <a:gd name="T70" fmla="*/ 49 w 188"/>
                  <a:gd name="T71" fmla="*/ 180 h 201"/>
                  <a:gd name="T72" fmla="*/ 51 w 188"/>
                  <a:gd name="T73" fmla="*/ 174 h 201"/>
                  <a:gd name="T74" fmla="*/ 49 w 188"/>
                  <a:gd name="T75" fmla="*/ 168 h 201"/>
                  <a:gd name="T76" fmla="*/ 46 w 188"/>
                  <a:gd name="T77" fmla="*/ 167 h 201"/>
                  <a:gd name="T78" fmla="*/ 42 w 188"/>
                  <a:gd name="T79" fmla="*/ 163 h 201"/>
                  <a:gd name="T80" fmla="*/ 42 w 188"/>
                  <a:gd name="T81" fmla="*/ 161 h 201"/>
                  <a:gd name="T82" fmla="*/ 38 w 188"/>
                  <a:gd name="T83" fmla="*/ 153 h 201"/>
                  <a:gd name="T84" fmla="*/ 32 w 188"/>
                  <a:gd name="T85" fmla="*/ 147 h 201"/>
                  <a:gd name="T86" fmla="*/ 30 w 188"/>
                  <a:gd name="T87" fmla="*/ 144 h 201"/>
                  <a:gd name="T88" fmla="*/ 28 w 188"/>
                  <a:gd name="T89" fmla="*/ 140 h 201"/>
                  <a:gd name="T90" fmla="*/ 28 w 188"/>
                  <a:gd name="T91" fmla="*/ 138 h 201"/>
                  <a:gd name="T92" fmla="*/ 26 w 188"/>
                  <a:gd name="T93" fmla="*/ 134 h 201"/>
                  <a:gd name="T94" fmla="*/ 21 w 188"/>
                  <a:gd name="T95" fmla="*/ 128 h 201"/>
                  <a:gd name="T96" fmla="*/ 17 w 188"/>
                  <a:gd name="T97" fmla="*/ 120 h 201"/>
                  <a:gd name="T98" fmla="*/ 15 w 188"/>
                  <a:gd name="T99" fmla="*/ 119 h 201"/>
                  <a:gd name="T100" fmla="*/ 13 w 188"/>
                  <a:gd name="T101" fmla="*/ 115 h 201"/>
                  <a:gd name="T102" fmla="*/ 9 w 188"/>
                  <a:gd name="T103" fmla="*/ 115 h 201"/>
                  <a:gd name="T104" fmla="*/ 5 w 188"/>
                  <a:gd name="T105" fmla="*/ 113 h 201"/>
                  <a:gd name="T106" fmla="*/ 0 w 188"/>
                  <a:gd name="T107" fmla="*/ 107 h 201"/>
                  <a:gd name="T108" fmla="*/ 3 w 188"/>
                  <a:gd name="T109" fmla="*/ 103 h 201"/>
                  <a:gd name="T110" fmla="*/ 21 w 188"/>
                  <a:gd name="T111" fmla="*/ 86 h 201"/>
                  <a:gd name="T112" fmla="*/ 34 w 188"/>
                  <a:gd name="T113" fmla="*/ 72 h 201"/>
                  <a:gd name="T114" fmla="*/ 53 w 188"/>
                  <a:gd name="T115" fmla="*/ 53 h 201"/>
                  <a:gd name="T116" fmla="*/ 67 w 188"/>
                  <a:gd name="T117" fmla="*/ 40 h 201"/>
                  <a:gd name="T118" fmla="*/ 71 w 188"/>
                  <a:gd name="T119" fmla="*/ 38 h 201"/>
                  <a:gd name="T120" fmla="*/ 99 w 188"/>
                  <a:gd name="T121" fmla="*/ 21 h 201"/>
                  <a:gd name="T122" fmla="*/ 126 w 188"/>
                  <a:gd name="T123" fmla="*/ 1 h 201"/>
                  <a:gd name="T124" fmla="*/ 132 w 188"/>
                  <a:gd name="T125" fmla="*/ 0 h 2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8"/>
                  <a:gd name="T190" fmla="*/ 0 h 201"/>
                  <a:gd name="T191" fmla="*/ 188 w 188"/>
                  <a:gd name="T192" fmla="*/ 201 h 2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8" h="201">
                    <a:moveTo>
                      <a:pt x="132" y="0"/>
                    </a:moveTo>
                    <a:lnTo>
                      <a:pt x="130" y="0"/>
                    </a:lnTo>
                    <a:lnTo>
                      <a:pt x="132" y="1"/>
                    </a:lnTo>
                    <a:lnTo>
                      <a:pt x="132" y="3"/>
                    </a:lnTo>
                    <a:lnTo>
                      <a:pt x="132" y="5"/>
                    </a:lnTo>
                    <a:lnTo>
                      <a:pt x="132" y="7"/>
                    </a:lnTo>
                    <a:lnTo>
                      <a:pt x="134" y="11"/>
                    </a:lnTo>
                    <a:lnTo>
                      <a:pt x="134" y="13"/>
                    </a:lnTo>
                    <a:lnTo>
                      <a:pt x="132" y="15"/>
                    </a:lnTo>
                    <a:lnTo>
                      <a:pt x="134" y="15"/>
                    </a:lnTo>
                    <a:lnTo>
                      <a:pt x="134" y="17"/>
                    </a:lnTo>
                    <a:lnTo>
                      <a:pt x="136" y="17"/>
                    </a:lnTo>
                    <a:lnTo>
                      <a:pt x="136" y="19"/>
                    </a:lnTo>
                    <a:lnTo>
                      <a:pt x="136" y="21"/>
                    </a:lnTo>
                    <a:lnTo>
                      <a:pt x="138" y="23"/>
                    </a:lnTo>
                    <a:lnTo>
                      <a:pt x="140" y="23"/>
                    </a:lnTo>
                    <a:lnTo>
                      <a:pt x="142" y="23"/>
                    </a:lnTo>
                    <a:lnTo>
                      <a:pt x="142" y="21"/>
                    </a:lnTo>
                    <a:lnTo>
                      <a:pt x="144" y="23"/>
                    </a:lnTo>
                    <a:lnTo>
                      <a:pt x="142" y="26"/>
                    </a:lnTo>
                    <a:lnTo>
                      <a:pt x="144" y="28"/>
                    </a:lnTo>
                    <a:lnTo>
                      <a:pt x="145" y="30"/>
                    </a:lnTo>
                    <a:lnTo>
                      <a:pt x="147" y="30"/>
                    </a:lnTo>
                    <a:lnTo>
                      <a:pt x="149" y="30"/>
                    </a:lnTo>
                    <a:lnTo>
                      <a:pt x="151" y="30"/>
                    </a:lnTo>
                    <a:lnTo>
                      <a:pt x="153" y="30"/>
                    </a:lnTo>
                    <a:lnTo>
                      <a:pt x="155" y="32"/>
                    </a:lnTo>
                    <a:lnTo>
                      <a:pt x="155" y="34"/>
                    </a:lnTo>
                    <a:lnTo>
                      <a:pt x="157" y="36"/>
                    </a:lnTo>
                    <a:lnTo>
                      <a:pt x="159" y="36"/>
                    </a:lnTo>
                    <a:lnTo>
                      <a:pt x="159" y="42"/>
                    </a:lnTo>
                    <a:lnTo>
                      <a:pt x="159" y="46"/>
                    </a:lnTo>
                    <a:lnTo>
                      <a:pt x="161" y="48"/>
                    </a:lnTo>
                    <a:lnTo>
                      <a:pt x="161" y="49"/>
                    </a:lnTo>
                    <a:lnTo>
                      <a:pt x="161" y="51"/>
                    </a:lnTo>
                    <a:lnTo>
                      <a:pt x="163" y="55"/>
                    </a:lnTo>
                    <a:lnTo>
                      <a:pt x="168" y="72"/>
                    </a:lnTo>
                    <a:lnTo>
                      <a:pt x="168" y="74"/>
                    </a:lnTo>
                    <a:lnTo>
                      <a:pt x="170" y="76"/>
                    </a:lnTo>
                    <a:lnTo>
                      <a:pt x="172" y="76"/>
                    </a:lnTo>
                    <a:lnTo>
                      <a:pt x="174" y="76"/>
                    </a:lnTo>
                    <a:lnTo>
                      <a:pt x="188" y="82"/>
                    </a:lnTo>
                    <a:lnTo>
                      <a:pt x="184" y="92"/>
                    </a:lnTo>
                    <a:lnTo>
                      <a:pt x="180" y="99"/>
                    </a:lnTo>
                    <a:lnTo>
                      <a:pt x="178" y="105"/>
                    </a:lnTo>
                    <a:lnTo>
                      <a:pt x="176" y="109"/>
                    </a:lnTo>
                    <a:lnTo>
                      <a:pt x="170" y="122"/>
                    </a:lnTo>
                    <a:lnTo>
                      <a:pt x="167" y="128"/>
                    </a:lnTo>
                    <a:lnTo>
                      <a:pt x="167" y="130"/>
                    </a:lnTo>
                    <a:lnTo>
                      <a:pt x="165" y="132"/>
                    </a:lnTo>
                    <a:lnTo>
                      <a:pt x="161" y="142"/>
                    </a:lnTo>
                    <a:lnTo>
                      <a:pt x="163" y="149"/>
                    </a:lnTo>
                    <a:lnTo>
                      <a:pt x="163" y="151"/>
                    </a:lnTo>
                    <a:lnTo>
                      <a:pt x="165" y="153"/>
                    </a:lnTo>
                    <a:lnTo>
                      <a:pt x="165" y="155"/>
                    </a:lnTo>
                    <a:lnTo>
                      <a:pt x="163" y="155"/>
                    </a:lnTo>
                    <a:lnTo>
                      <a:pt x="161" y="157"/>
                    </a:lnTo>
                    <a:lnTo>
                      <a:pt x="159" y="161"/>
                    </a:lnTo>
                    <a:lnTo>
                      <a:pt x="161" y="163"/>
                    </a:lnTo>
                    <a:lnTo>
                      <a:pt x="163" y="165"/>
                    </a:lnTo>
                    <a:lnTo>
                      <a:pt x="163" y="167"/>
                    </a:lnTo>
                    <a:lnTo>
                      <a:pt x="161" y="167"/>
                    </a:lnTo>
                    <a:lnTo>
                      <a:pt x="159" y="168"/>
                    </a:lnTo>
                    <a:lnTo>
                      <a:pt x="157" y="168"/>
                    </a:lnTo>
                    <a:lnTo>
                      <a:pt x="157" y="167"/>
                    </a:lnTo>
                    <a:lnTo>
                      <a:pt x="155" y="168"/>
                    </a:lnTo>
                    <a:lnTo>
                      <a:pt x="149" y="168"/>
                    </a:lnTo>
                    <a:lnTo>
                      <a:pt x="149" y="170"/>
                    </a:lnTo>
                    <a:lnTo>
                      <a:pt x="147" y="170"/>
                    </a:lnTo>
                    <a:lnTo>
                      <a:pt x="144" y="170"/>
                    </a:lnTo>
                    <a:lnTo>
                      <a:pt x="144" y="172"/>
                    </a:lnTo>
                    <a:lnTo>
                      <a:pt x="140" y="174"/>
                    </a:lnTo>
                    <a:lnTo>
                      <a:pt x="138" y="176"/>
                    </a:lnTo>
                    <a:lnTo>
                      <a:pt x="136" y="178"/>
                    </a:lnTo>
                    <a:lnTo>
                      <a:pt x="134" y="178"/>
                    </a:lnTo>
                    <a:lnTo>
                      <a:pt x="134" y="176"/>
                    </a:lnTo>
                    <a:lnTo>
                      <a:pt x="132" y="176"/>
                    </a:lnTo>
                    <a:lnTo>
                      <a:pt x="130" y="176"/>
                    </a:lnTo>
                    <a:lnTo>
                      <a:pt x="128" y="176"/>
                    </a:lnTo>
                    <a:lnTo>
                      <a:pt x="126" y="178"/>
                    </a:lnTo>
                    <a:lnTo>
                      <a:pt x="124" y="178"/>
                    </a:lnTo>
                    <a:lnTo>
                      <a:pt x="122" y="180"/>
                    </a:lnTo>
                    <a:lnTo>
                      <a:pt x="119" y="190"/>
                    </a:lnTo>
                    <a:lnTo>
                      <a:pt x="111" y="192"/>
                    </a:lnTo>
                    <a:lnTo>
                      <a:pt x="99" y="195"/>
                    </a:lnTo>
                    <a:lnTo>
                      <a:pt x="96" y="197"/>
                    </a:lnTo>
                    <a:lnTo>
                      <a:pt x="92" y="199"/>
                    </a:lnTo>
                    <a:lnTo>
                      <a:pt x="90" y="199"/>
                    </a:lnTo>
                    <a:lnTo>
                      <a:pt x="86" y="201"/>
                    </a:lnTo>
                    <a:lnTo>
                      <a:pt x="84" y="201"/>
                    </a:lnTo>
                    <a:lnTo>
                      <a:pt x="74" y="199"/>
                    </a:lnTo>
                    <a:lnTo>
                      <a:pt x="63" y="197"/>
                    </a:lnTo>
                    <a:lnTo>
                      <a:pt x="57" y="192"/>
                    </a:lnTo>
                    <a:lnTo>
                      <a:pt x="51" y="184"/>
                    </a:lnTo>
                    <a:lnTo>
                      <a:pt x="48" y="180"/>
                    </a:lnTo>
                    <a:lnTo>
                      <a:pt x="49" y="180"/>
                    </a:lnTo>
                    <a:lnTo>
                      <a:pt x="49" y="178"/>
                    </a:lnTo>
                    <a:lnTo>
                      <a:pt x="49" y="176"/>
                    </a:lnTo>
                    <a:lnTo>
                      <a:pt x="51" y="174"/>
                    </a:lnTo>
                    <a:lnTo>
                      <a:pt x="51" y="172"/>
                    </a:lnTo>
                    <a:lnTo>
                      <a:pt x="49" y="170"/>
                    </a:lnTo>
                    <a:lnTo>
                      <a:pt x="49" y="168"/>
                    </a:lnTo>
                    <a:lnTo>
                      <a:pt x="48" y="167"/>
                    </a:lnTo>
                    <a:lnTo>
                      <a:pt x="46" y="167"/>
                    </a:lnTo>
                    <a:lnTo>
                      <a:pt x="46" y="165"/>
                    </a:lnTo>
                    <a:lnTo>
                      <a:pt x="42" y="163"/>
                    </a:lnTo>
                    <a:lnTo>
                      <a:pt x="42" y="161"/>
                    </a:lnTo>
                    <a:lnTo>
                      <a:pt x="40" y="161"/>
                    </a:lnTo>
                    <a:lnTo>
                      <a:pt x="40" y="159"/>
                    </a:lnTo>
                    <a:lnTo>
                      <a:pt x="40" y="155"/>
                    </a:lnTo>
                    <a:lnTo>
                      <a:pt x="38" y="153"/>
                    </a:lnTo>
                    <a:lnTo>
                      <a:pt x="32" y="149"/>
                    </a:lnTo>
                    <a:lnTo>
                      <a:pt x="32" y="147"/>
                    </a:lnTo>
                    <a:lnTo>
                      <a:pt x="32" y="145"/>
                    </a:lnTo>
                    <a:lnTo>
                      <a:pt x="30" y="144"/>
                    </a:lnTo>
                    <a:lnTo>
                      <a:pt x="30" y="142"/>
                    </a:lnTo>
                    <a:lnTo>
                      <a:pt x="28" y="142"/>
                    </a:lnTo>
                    <a:lnTo>
                      <a:pt x="28" y="140"/>
                    </a:lnTo>
                    <a:lnTo>
                      <a:pt x="28" y="138"/>
                    </a:lnTo>
                    <a:lnTo>
                      <a:pt x="26" y="136"/>
                    </a:lnTo>
                    <a:lnTo>
                      <a:pt x="26" y="134"/>
                    </a:lnTo>
                    <a:lnTo>
                      <a:pt x="24" y="134"/>
                    </a:lnTo>
                    <a:lnTo>
                      <a:pt x="24" y="130"/>
                    </a:lnTo>
                    <a:lnTo>
                      <a:pt x="23" y="128"/>
                    </a:lnTo>
                    <a:lnTo>
                      <a:pt x="21" y="128"/>
                    </a:lnTo>
                    <a:lnTo>
                      <a:pt x="19" y="126"/>
                    </a:lnTo>
                    <a:lnTo>
                      <a:pt x="15" y="124"/>
                    </a:lnTo>
                    <a:lnTo>
                      <a:pt x="15" y="122"/>
                    </a:lnTo>
                    <a:lnTo>
                      <a:pt x="17" y="120"/>
                    </a:lnTo>
                    <a:lnTo>
                      <a:pt x="15" y="120"/>
                    </a:lnTo>
                    <a:lnTo>
                      <a:pt x="15" y="119"/>
                    </a:lnTo>
                    <a:lnTo>
                      <a:pt x="15" y="117"/>
                    </a:lnTo>
                    <a:lnTo>
                      <a:pt x="13" y="115"/>
                    </a:lnTo>
                    <a:lnTo>
                      <a:pt x="11" y="115"/>
                    </a:lnTo>
                    <a:lnTo>
                      <a:pt x="9" y="115"/>
                    </a:lnTo>
                    <a:lnTo>
                      <a:pt x="5" y="113"/>
                    </a:lnTo>
                    <a:lnTo>
                      <a:pt x="5" y="109"/>
                    </a:lnTo>
                    <a:lnTo>
                      <a:pt x="3" y="107"/>
                    </a:lnTo>
                    <a:lnTo>
                      <a:pt x="0" y="107"/>
                    </a:lnTo>
                    <a:lnTo>
                      <a:pt x="1" y="103"/>
                    </a:lnTo>
                    <a:lnTo>
                      <a:pt x="3" y="103"/>
                    </a:lnTo>
                    <a:lnTo>
                      <a:pt x="9" y="97"/>
                    </a:lnTo>
                    <a:lnTo>
                      <a:pt x="9" y="96"/>
                    </a:lnTo>
                    <a:lnTo>
                      <a:pt x="19" y="88"/>
                    </a:lnTo>
                    <a:lnTo>
                      <a:pt x="21" y="86"/>
                    </a:lnTo>
                    <a:lnTo>
                      <a:pt x="24" y="82"/>
                    </a:lnTo>
                    <a:lnTo>
                      <a:pt x="26" y="80"/>
                    </a:lnTo>
                    <a:lnTo>
                      <a:pt x="34" y="72"/>
                    </a:lnTo>
                    <a:lnTo>
                      <a:pt x="38" y="69"/>
                    </a:lnTo>
                    <a:lnTo>
                      <a:pt x="48" y="59"/>
                    </a:lnTo>
                    <a:lnTo>
                      <a:pt x="51" y="57"/>
                    </a:lnTo>
                    <a:lnTo>
                      <a:pt x="53" y="53"/>
                    </a:lnTo>
                    <a:lnTo>
                      <a:pt x="57" y="51"/>
                    </a:lnTo>
                    <a:lnTo>
                      <a:pt x="65" y="42"/>
                    </a:lnTo>
                    <a:lnTo>
                      <a:pt x="67" y="40"/>
                    </a:lnTo>
                    <a:lnTo>
                      <a:pt x="69" y="40"/>
                    </a:lnTo>
                    <a:lnTo>
                      <a:pt x="69" y="38"/>
                    </a:lnTo>
                    <a:lnTo>
                      <a:pt x="71" y="38"/>
                    </a:lnTo>
                    <a:lnTo>
                      <a:pt x="71" y="40"/>
                    </a:lnTo>
                    <a:lnTo>
                      <a:pt x="82" y="32"/>
                    </a:lnTo>
                    <a:lnTo>
                      <a:pt x="92" y="24"/>
                    </a:lnTo>
                    <a:lnTo>
                      <a:pt x="99" y="21"/>
                    </a:lnTo>
                    <a:lnTo>
                      <a:pt x="103" y="19"/>
                    </a:lnTo>
                    <a:lnTo>
                      <a:pt x="111" y="13"/>
                    </a:lnTo>
                    <a:lnTo>
                      <a:pt x="119" y="7"/>
                    </a:lnTo>
                    <a:lnTo>
                      <a:pt x="126" y="1"/>
                    </a:lnTo>
                    <a:lnTo>
                      <a:pt x="128" y="0"/>
                    </a:lnTo>
                    <a:lnTo>
                      <a:pt x="132" y="0"/>
                    </a:lnTo>
                    <a:close/>
                  </a:path>
                </a:pathLst>
              </a:custGeom>
              <a:solidFill>
                <a:srgbClr val="BDAD7B"/>
              </a:solidFill>
              <a:ln w="6350">
                <a:solidFill>
                  <a:srgbClr val="E1E1E1"/>
                </a:solidFill>
                <a:prstDash val="solid"/>
                <a:round/>
                <a:headEnd/>
                <a:tailEnd/>
              </a:ln>
            </p:spPr>
            <p:txBody>
              <a:bodyPr/>
              <a:lstStyle/>
              <a:p>
                <a:endParaRPr lang="en-US"/>
              </a:p>
            </p:txBody>
          </p:sp>
          <p:sp>
            <p:nvSpPr>
              <p:cNvPr id="38083" name="Freeform 167"/>
              <p:cNvSpPr>
                <a:spLocks/>
              </p:cNvSpPr>
              <p:nvPr/>
            </p:nvSpPr>
            <p:spPr bwMode="auto">
              <a:xfrm>
                <a:off x="3269" y="2208"/>
                <a:ext cx="204" cy="163"/>
              </a:xfrm>
              <a:custGeom>
                <a:avLst/>
                <a:gdLst>
                  <a:gd name="T0" fmla="*/ 83 w 204"/>
                  <a:gd name="T1" fmla="*/ 8 h 163"/>
                  <a:gd name="T2" fmla="*/ 83 w 204"/>
                  <a:gd name="T3" fmla="*/ 8 h 163"/>
                  <a:gd name="T4" fmla="*/ 104 w 204"/>
                  <a:gd name="T5" fmla="*/ 23 h 163"/>
                  <a:gd name="T6" fmla="*/ 131 w 204"/>
                  <a:gd name="T7" fmla="*/ 38 h 163"/>
                  <a:gd name="T8" fmla="*/ 141 w 204"/>
                  <a:gd name="T9" fmla="*/ 44 h 163"/>
                  <a:gd name="T10" fmla="*/ 162 w 204"/>
                  <a:gd name="T11" fmla="*/ 56 h 163"/>
                  <a:gd name="T12" fmla="*/ 162 w 204"/>
                  <a:gd name="T13" fmla="*/ 61 h 163"/>
                  <a:gd name="T14" fmla="*/ 164 w 204"/>
                  <a:gd name="T15" fmla="*/ 63 h 163"/>
                  <a:gd name="T16" fmla="*/ 168 w 204"/>
                  <a:gd name="T17" fmla="*/ 63 h 163"/>
                  <a:gd name="T18" fmla="*/ 169 w 204"/>
                  <a:gd name="T19" fmla="*/ 63 h 163"/>
                  <a:gd name="T20" fmla="*/ 173 w 204"/>
                  <a:gd name="T21" fmla="*/ 65 h 163"/>
                  <a:gd name="T22" fmla="*/ 175 w 204"/>
                  <a:gd name="T23" fmla="*/ 61 h 163"/>
                  <a:gd name="T24" fmla="*/ 179 w 204"/>
                  <a:gd name="T25" fmla="*/ 58 h 163"/>
                  <a:gd name="T26" fmla="*/ 185 w 204"/>
                  <a:gd name="T27" fmla="*/ 60 h 163"/>
                  <a:gd name="T28" fmla="*/ 185 w 204"/>
                  <a:gd name="T29" fmla="*/ 69 h 163"/>
                  <a:gd name="T30" fmla="*/ 187 w 204"/>
                  <a:gd name="T31" fmla="*/ 75 h 163"/>
                  <a:gd name="T32" fmla="*/ 187 w 204"/>
                  <a:gd name="T33" fmla="*/ 109 h 163"/>
                  <a:gd name="T34" fmla="*/ 204 w 204"/>
                  <a:gd name="T35" fmla="*/ 144 h 163"/>
                  <a:gd name="T36" fmla="*/ 202 w 204"/>
                  <a:gd name="T37" fmla="*/ 148 h 163"/>
                  <a:gd name="T38" fmla="*/ 202 w 204"/>
                  <a:gd name="T39" fmla="*/ 150 h 163"/>
                  <a:gd name="T40" fmla="*/ 196 w 204"/>
                  <a:gd name="T41" fmla="*/ 150 h 163"/>
                  <a:gd name="T42" fmla="*/ 194 w 204"/>
                  <a:gd name="T43" fmla="*/ 154 h 163"/>
                  <a:gd name="T44" fmla="*/ 192 w 204"/>
                  <a:gd name="T45" fmla="*/ 157 h 163"/>
                  <a:gd name="T46" fmla="*/ 187 w 204"/>
                  <a:gd name="T47" fmla="*/ 156 h 163"/>
                  <a:gd name="T48" fmla="*/ 185 w 204"/>
                  <a:gd name="T49" fmla="*/ 159 h 163"/>
                  <a:gd name="T50" fmla="*/ 179 w 204"/>
                  <a:gd name="T51" fmla="*/ 157 h 163"/>
                  <a:gd name="T52" fmla="*/ 175 w 204"/>
                  <a:gd name="T53" fmla="*/ 159 h 163"/>
                  <a:gd name="T54" fmla="*/ 171 w 204"/>
                  <a:gd name="T55" fmla="*/ 161 h 163"/>
                  <a:gd name="T56" fmla="*/ 169 w 204"/>
                  <a:gd name="T57" fmla="*/ 163 h 163"/>
                  <a:gd name="T58" fmla="*/ 168 w 204"/>
                  <a:gd name="T59" fmla="*/ 163 h 163"/>
                  <a:gd name="T60" fmla="*/ 164 w 204"/>
                  <a:gd name="T61" fmla="*/ 157 h 163"/>
                  <a:gd name="T62" fmla="*/ 160 w 204"/>
                  <a:gd name="T63" fmla="*/ 152 h 163"/>
                  <a:gd name="T64" fmla="*/ 166 w 204"/>
                  <a:gd name="T65" fmla="*/ 146 h 163"/>
                  <a:gd name="T66" fmla="*/ 164 w 204"/>
                  <a:gd name="T67" fmla="*/ 144 h 163"/>
                  <a:gd name="T68" fmla="*/ 160 w 204"/>
                  <a:gd name="T69" fmla="*/ 146 h 163"/>
                  <a:gd name="T70" fmla="*/ 158 w 204"/>
                  <a:gd name="T71" fmla="*/ 142 h 163"/>
                  <a:gd name="T72" fmla="*/ 156 w 204"/>
                  <a:gd name="T73" fmla="*/ 136 h 163"/>
                  <a:gd name="T74" fmla="*/ 152 w 204"/>
                  <a:gd name="T75" fmla="*/ 133 h 163"/>
                  <a:gd name="T76" fmla="*/ 154 w 204"/>
                  <a:gd name="T77" fmla="*/ 129 h 163"/>
                  <a:gd name="T78" fmla="*/ 152 w 204"/>
                  <a:gd name="T79" fmla="*/ 127 h 163"/>
                  <a:gd name="T80" fmla="*/ 148 w 204"/>
                  <a:gd name="T81" fmla="*/ 127 h 163"/>
                  <a:gd name="T82" fmla="*/ 148 w 204"/>
                  <a:gd name="T83" fmla="*/ 125 h 163"/>
                  <a:gd name="T84" fmla="*/ 144 w 204"/>
                  <a:gd name="T85" fmla="*/ 121 h 163"/>
                  <a:gd name="T86" fmla="*/ 144 w 204"/>
                  <a:gd name="T87" fmla="*/ 119 h 163"/>
                  <a:gd name="T88" fmla="*/ 139 w 204"/>
                  <a:gd name="T89" fmla="*/ 113 h 163"/>
                  <a:gd name="T90" fmla="*/ 133 w 204"/>
                  <a:gd name="T91" fmla="*/ 111 h 163"/>
                  <a:gd name="T92" fmla="*/ 127 w 204"/>
                  <a:gd name="T93" fmla="*/ 109 h 163"/>
                  <a:gd name="T94" fmla="*/ 123 w 204"/>
                  <a:gd name="T95" fmla="*/ 109 h 163"/>
                  <a:gd name="T96" fmla="*/ 116 w 204"/>
                  <a:gd name="T97" fmla="*/ 109 h 163"/>
                  <a:gd name="T98" fmla="*/ 112 w 204"/>
                  <a:gd name="T99" fmla="*/ 111 h 163"/>
                  <a:gd name="T100" fmla="*/ 106 w 204"/>
                  <a:gd name="T101" fmla="*/ 117 h 163"/>
                  <a:gd name="T102" fmla="*/ 70 w 204"/>
                  <a:gd name="T103" fmla="*/ 98 h 163"/>
                  <a:gd name="T104" fmla="*/ 29 w 204"/>
                  <a:gd name="T105" fmla="*/ 92 h 163"/>
                  <a:gd name="T106" fmla="*/ 0 w 204"/>
                  <a:gd name="T107" fmla="*/ 85 h 163"/>
                  <a:gd name="T108" fmla="*/ 39 w 204"/>
                  <a:gd name="T109" fmla="*/ 61 h 163"/>
                  <a:gd name="T110" fmla="*/ 54 w 204"/>
                  <a:gd name="T111" fmla="*/ 40 h 163"/>
                  <a:gd name="T112" fmla="*/ 66 w 204"/>
                  <a:gd name="T113" fmla="*/ 29 h 163"/>
                  <a:gd name="T114" fmla="*/ 60 w 204"/>
                  <a:gd name="T115" fmla="*/ 0 h 1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4"/>
                  <a:gd name="T175" fmla="*/ 0 h 163"/>
                  <a:gd name="T176" fmla="*/ 204 w 204"/>
                  <a:gd name="T177" fmla="*/ 163 h 1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4" h="163">
                    <a:moveTo>
                      <a:pt x="60" y="0"/>
                    </a:moveTo>
                    <a:lnTo>
                      <a:pt x="75" y="4"/>
                    </a:lnTo>
                    <a:lnTo>
                      <a:pt x="79" y="6"/>
                    </a:lnTo>
                    <a:lnTo>
                      <a:pt x="83" y="8"/>
                    </a:lnTo>
                    <a:lnTo>
                      <a:pt x="85" y="8"/>
                    </a:lnTo>
                    <a:lnTo>
                      <a:pt x="83" y="8"/>
                    </a:lnTo>
                    <a:lnTo>
                      <a:pt x="83" y="10"/>
                    </a:lnTo>
                    <a:lnTo>
                      <a:pt x="89" y="12"/>
                    </a:lnTo>
                    <a:lnTo>
                      <a:pt x="95" y="17"/>
                    </a:lnTo>
                    <a:lnTo>
                      <a:pt x="104" y="23"/>
                    </a:lnTo>
                    <a:lnTo>
                      <a:pt x="116" y="31"/>
                    </a:lnTo>
                    <a:lnTo>
                      <a:pt x="120" y="33"/>
                    </a:lnTo>
                    <a:lnTo>
                      <a:pt x="125" y="37"/>
                    </a:lnTo>
                    <a:lnTo>
                      <a:pt x="131" y="38"/>
                    </a:lnTo>
                    <a:lnTo>
                      <a:pt x="133" y="40"/>
                    </a:lnTo>
                    <a:lnTo>
                      <a:pt x="135" y="40"/>
                    </a:lnTo>
                    <a:lnTo>
                      <a:pt x="141" y="44"/>
                    </a:lnTo>
                    <a:lnTo>
                      <a:pt x="154" y="52"/>
                    </a:lnTo>
                    <a:lnTo>
                      <a:pt x="160" y="56"/>
                    </a:lnTo>
                    <a:lnTo>
                      <a:pt x="162" y="56"/>
                    </a:lnTo>
                    <a:lnTo>
                      <a:pt x="160" y="58"/>
                    </a:lnTo>
                    <a:lnTo>
                      <a:pt x="160" y="60"/>
                    </a:lnTo>
                    <a:lnTo>
                      <a:pt x="160" y="61"/>
                    </a:lnTo>
                    <a:lnTo>
                      <a:pt x="162" y="61"/>
                    </a:lnTo>
                    <a:lnTo>
                      <a:pt x="162" y="63"/>
                    </a:lnTo>
                    <a:lnTo>
                      <a:pt x="164" y="63"/>
                    </a:lnTo>
                    <a:lnTo>
                      <a:pt x="164" y="65"/>
                    </a:lnTo>
                    <a:lnTo>
                      <a:pt x="168" y="63"/>
                    </a:lnTo>
                    <a:lnTo>
                      <a:pt x="168" y="61"/>
                    </a:lnTo>
                    <a:lnTo>
                      <a:pt x="169" y="61"/>
                    </a:lnTo>
                    <a:lnTo>
                      <a:pt x="169" y="63"/>
                    </a:lnTo>
                    <a:lnTo>
                      <a:pt x="171" y="63"/>
                    </a:lnTo>
                    <a:lnTo>
                      <a:pt x="173" y="65"/>
                    </a:lnTo>
                    <a:lnTo>
                      <a:pt x="173" y="63"/>
                    </a:lnTo>
                    <a:lnTo>
                      <a:pt x="175" y="63"/>
                    </a:lnTo>
                    <a:lnTo>
                      <a:pt x="175" y="61"/>
                    </a:lnTo>
                    <a:lnTo>
                      <a:pt x="177" y="61"/>
                    </a:lnTo>
                    <a:lnTo>
                      <a:pt x="177" y="60"/>
                    </a:lnTo>
                    <a:lnTo>
                      <a:pt x="179" y="58"/>
                    </a:lnTo>
                    <a:lnTo>
                      <a:pt x="181" y="58"/>
                    </a:lnTo>
                    <a:lnTo>
                      <a:pt x="183" y="58"/>
                    </a:lnTo>
                    <a:lnTo>
                      <a:pt x="183" y="60"/>
                    </a:lnTo>
                    <a:lnTo>
                      <a:pt x="185" y="60"/>
                    </a:lnTo>
                    <a:lnTo>
                      <a:pt x="185" y="61"/>
                    </a:lnTo>
                    <a:lnTo>
                      <a:pt x="185" y="65"/>
                    </a:lnTo>
                    <a:lnTo>
                      <a:pt x="185" y="67"/>
                    </a:lnTo>
                    <a:lnTo>
                      <a:pt x="185" y="69"/>
                    </a:lnTo>
                    <a:lnTo>
                      <a:pt x="185" y="73"/>
                    </a:lnTo>
                    <a:lnTo>
                      <a:pt x="187" y="73"/>
                    </a:lnTo>
                    <a:lnTo>
                      <a:pt x="187" y="75"/>
                    </a:lnTo>
                    <a:lnTo>
                      <a:pt x="187" y="77"/>
                    </a:lnTo>
                    <a:lnTo>
                      <a:pt x="187" y="79"/>
                    </a:lnTo>
                    <a:lnTo>
                      <a:pt x="187" y="109"/>
                    </a:lnTo>
                    <a:lnTo>
                      <a:pt x="187" y="111"/>
                    </a:lnTo>
                    <a:lnTo>
                      <a:pt x="185" y="125"/>
                    </a:lnTo>
                    <a:lnTo>
                      <a:pt x="185" y="146"/>
                    </a:lnTo>
                    <a:lnTo>
                      <a:pt x="204" y="144"/>
                    </a:lnTo>
                    <a:lnTo>
                      <a:pt x="204" y="146"/>
                    </a:lnTo>
                    <a:lnTo>
                      <a:pt x="202" y="148"/>
                    </a:lnTo>
                    <a:lnTo>
                      <a:pt x="202" y="150"/>
                    </a:lnTo>
                    <a:lnTo>
                      <a:pt x="204" y="150"/>
                    </a:lnTo>
                    <a:lnTo>
                      <a:pt x="202" y="150"/>
                    </a:lnTo>
                    <a:lnTo>
                      <a:pt x="200" y="150"/>
                    </a:lnTo>
                    <a:lnTo>
                      <a:pt x="198" y="148"/>
                    </a:lnTo>
                    <a:lnTo>
                      <a:pt x="196" y="150"/>
                    </a:lnTo>
                    <a:lnTo>
                      <a:pt x="196" y="152"/>
                    </a:lnTo>
                    <a:lnTo>
                      <a:pt x="194" y="154"/>
                    </a:lnTo>
                    <a:lnTo>
                      <a:pt x="194" y="152"/>
                    </a:lnTo>
                    <a:lnTo>
                      <a:pt x="192" y="154"/>
                    </a:lnTo>
                    <a:lnTo>
                      <a:pt x="192" y="156"/>
                    </a:lnTo>
                    <a:lnTo>
                      <a:pt x="192" y="157"/>
                    </a:lnTo>
                    <a:lnTo>
                      <a:pt x="191" y="157"/>
                    </a:lnTo>
                    <a:lnTo>
                      <a:pt x="189" y="156"/>
                    </a:lnTo>
                    <a:lnTo>
                      <a:pt x="187" y="156"/>
                    </a:lnTo>
                    <a:lnTo>
                      <a:pt x="185" y="157"/>
                    </a:lnTo>
                    <a:lnTo>
                      <a:pt x="185" y="159"/>
                    </a:lnTo>
                    <a:lnTo>
                      <a:pt x="183" y="159"/>
                    </a:lnTo>
                    <a:lnTo>
                      <a:pt x="181" y="159"/>
                    </a:lnTo>
                    <a:lnTo>
                      <a:pt x="181" y="157"/>
                    </a:lnTo>
                    <a:lnTo>
                      <a:pt x="179" y="157"/>
                    </a:lnTo>
                    <a:lnTo>
                      <a:pt x="177" y="157"/>
                    </a:lnTo>
                    <a:lnTo>
                      <a:pt x="175" y="159"/>
                    </a:lnTo>
                    <a:lnTo>
                      <a:pt x="171" y="159"/>
                    </a:lnTo>
                    <a:lnTo>
                      <a:pt x="169" y="161"/>
                    </a:lnTo>
                    <a:lnTo>
                      <a:pt x="171" y="161"/>
                    </a:lnTo>
                    <a:lnTo>
                      <a:pt x="169" y="161"/>
                    </a:lnTo>
                    <a:lnTo>
                      <a:pt x="169" y="163"/>
                    </a:lnTo>
                    <a:lnTo>
                      <a:pt x="168" y="163"/>
                    </a:lnTo>
                    <a:lnTo>
                      <a:pt x="168" y="161"/>
                    </a:lnTo>
                    <a:lnTo>
                      <a:pt x="168" y="159"/>
                    </a:lnTo>
                    <a:lnTo>
                      <a:pt x="164" y="157"/>
                    </a:lnTo>
                    <a:lnTo>
                      <a:pt x="162" y="156"/>
                    </a:lnTo>
                    <a:lnTo>
                      <a:pt x="160" y="154"/>
                    </a:lnTo>
                    <a:lnTo>
                      <a:pt x="160" y="152"/>
                    </a:lnTo>
                    <a:lnTo>
                      <a:pt x="162" y="152"/>
                    </a:lnTo>
                    <a:lnTo>
                      <a:pt x="162" y="150"/>
                    </a:lnTo>
                    <a:lnTo>
                      <a:pt x="164" y="150"/>
                    </a:lnTo>
                    <a:lnTo>
                      <a:pt x="166" y="146"/>
                    </a:lnTo>
                    <a:lnTo>
                      <a:pt x="166" y="144"/>
                    </a:lnTo>
                    <a:lnTo>
                      <a:pt x="164" y="144"/>
                    </a:lnTo>
                    <a:lnTo>
                      <a:pt x="162" y="146"/>
                    </a:lnTo>
                    <a:lnTo>
                      <a:pt x="160" y="146"/>
                    </a:lnTo>
                    <a:lnTo>
                      <a:pt x="158" y="144"/>
                    </a:lnTo>
                    <a:lnTo>
                      <a:pt x="158" y="142"/>
                    </a:lnTo>
                    <a:lnTo>
                      <a:pt x="158" y="140"/>
                    </a:lnTo>
                    <a:lnTo>
                      <a:pt x="156" y="140"/>
                    </a:lnTo>
                    <a:lnTo>
                      <a:pt x="156" y="138"/>
                    </a:lnTo>
                    <a:lnTo>
                      <a:pt x="156" y="136"/>
                    </a:lnTo>
                    <a:lnTo>
                      <a:pt x="154" y="134"/>
                    </a:lnTo>
                    <a:lnTo>
                      <a:pt x="154" y="133"/>
                    </a:lnTo>
                    <a:lnTo>
                      <a:pt x="152" y="133"/>
                    </a:lnTo>
                    <a:lnTo>
                      <a:pt x="154" y="131"/>
                    </a:lnTo>
                    <a:lnTo>
                      <a:pt x="154" y="129"/>
                    </a:lnTo>
                    <a:lnTo>
                      <a:pt x="152" y="127"/>
                    </a:lnTo>
                    <a:lnTo>
                      <a:pt x="150" y="127"/>
                    </a:lnTo>
                    <a:lnTo>
                      <a:pt x="148" y="127"/>
                    </a:lnTo>
                    <a:lnTo>
                      <a:pt x="150" y="125"/>
                    </a:lnTo>
                    <a:lnTo>
                      <a:pt x="148" y="123"/>
                    </a:lnTo>
                    <a:lnTo>
                      <a:pt x="148" y="125"/>
                    </a:lnTo>
                    <a:lnTo>
                      <a:pt x="148" y="123"/>
                    </a:lnTo>
                    <a:lnTo>
                      <a:pt x="148" y="121"/>
                    </a:lnTo>
                    <a:lnTo>
                      <a:pt x="146" y="121"/>
                    </a:lnTo>
                    <a:lnTo>
                      <a:pt x="144" y="121"/>
                    </a:lnTo>
                    <a:lnTo>
                      <a:pt x="143" y="121"/>
                    </a:lnTo>
                    <a:lnTo>
                      <a:pt x="143" y="119"/>
                    </a:lnTo>
                    <a:lnTo>
                      <a:pt x="144" y="119"/>
                    </a:lnTo>
                    <a:lnTo>
                      <a:pt x="143" y="117"/>
                    </a:lnTo>
                    <a:lnTo>
                      <a:pt x="141" y="117"/>
                    </a:lnTo>
                    <a:lnTo>
                      <a:pt x="139" y="113"/>
                    </a:lnTo>
                    <a:lnTo>
                      <a:pt x="135" y="111"/>
                    </a:lnTo>
                    <a:lnTo>
                      <a:pt x="133" y="111"/>
                    </a:lnTo>
                    <a:lnTo>
                      <a:pt x="131" y="111"/>
                    </a:lnTo>
                    <a:lnTo>
                      <a:pt x="129" y="109"/>
                    </a:lnTo>
                    <a:lnTo>
                      <a:pt x="127" y="109"/>
                    </a:lnTo>
                    <a:lnTo>
                      <a:pt x="125" y="109"/>
                    </a:lnTo>
                    <a:lnTo>
                      <a:pt x="123" y="109"/>
                    </a:lnTo>
                    <a:lnTo>
                      <a:pt x="121" y="109"/>
                    </a:lnTo>
                    <a:lnTo>
                      <a:pt x="120" y="108"/>
                    </a:lnTo>
                    <a:lnTo>
                      <a:pt x="118" y="109"/>
                    </a:lnTo>
                    <a:lnTo>
                      <a:pt x="116" y="109"/>
                    </a:lnTo>
                    <a:lnTo>
                      <a:pt x="116" y="111"/>
                    </a:lnTo>
                    <a:lnTo>
                      <a:pt x="114" y="111"/>
                    </a:lnTo>
                    <a:lnTo>
                      <a:pt x="112" y="111"/>
                    </a:lnTo>
                    <a:lnTo>
                      <a:pt x="112" y="113"/>
                    </a:lnTo>
                    <a:lnTo>
                      <a:pt x="110" y="113"/>
                    </a:lnTo>
                    <a:lnTo>
                      <a:pt x="110" y="117"/>
                    </a:lnTo>
                    <a:lnTo>
                      <a:pt x="106" y="117"/>
                    </a:lnTo>
                    <a:lnTo>
                      <a:pt x="93" y="109"/>
                    </a:lnTo>
                    <a:lnTo>
                      <a:pt x="85" y="106"/>
                    </a:lnTo>
                    <a:lnTo>
                      <a:pt x="83" y="106"/>
                    </a:lnTo>
                    <a:lnTo>
                      <a:pt x="70" y="98"/>
                    </a:lnTo>
                    <a:lnTo>
                      <a:pt x="50" y="96"/>
                    </a:lnTo>
                    <a:lnTo>
                      <a:pt x="48" y="94"/>
                    </a:lnTo>
                    <a:lnTo>
                      <a:pt x="47" y="94"/>
                    </a:lnTo>
                    <a:lnTo>
                      <a:pt x="29" y="92"/>
                    </a:lnTo>
                    <a:lnTo>
                      <a:pt x="16" y="98"/>
                    </a:lnTo>
                    <a:lnTo>
                      <a:pt x="12" y="94"/>
                    </a:lnTo>
                    <a:lnTo>
                      <a:pt x="4" y="88"/>
                    </a:lnTo>
                    <a:lnTo>
                      <a:pt x="0" y="85"/>
                    </a:lnTo>
                    <a:lnTo>
                      <a:pt x="6" y="83"/>
                    </a:lnTo>
                    <a:lnTo>
                      <a:pt x="16" y="75"/>
                    </a:lnTo>
                    <a:lnTo>
                      <a:pt x="39" y="61"/>
                    </a:lnTo>
                    <a:lnTo>
                      <a:pt x="41" y="60"/>
                    </a:lnTo>
                    <a:lnTo>
                      <a:pt x="47" y="50"/>
                    </a:lnTo>
                    <a:lnTo>
                      <a:pt x="52" y="42"/>
                    </a:lnTo>
                    <a:lnTo>
                      <a:pt x="54" y="40"/>
                    </a:lnTo>
                    <a:lnTo>
                      <a:pt x="58" y="35"/>
                    </a:lnTo>
                    <a:lnTo>
                      <a:pt x="60" y="33"/>
                    </a:lnTo>
                    <a:lnTo>
                      <a:pt x="60" y="31"/>
                    </a:lnTo>
                    <a:lnTo>
                      <a:pt x="66" y="29"/>
                    </a:lnTo>
                    <a:lnTo>
                      <a:pt x="66" y="25"/>
                    </a:lnTo>
                    <a:lnTo>
                      <a:pt x="62" y="8"/>
                    </a:lnTo>
                    <a:lnTo>
                      <a:pt x="60" y="0"/>
                    </a:lnTo>
                    <a:close/>
                  </a:path>
                </a:pathLst>
              </a:custGeom>
              <a:solidFill>
                <a:srgbClr val="664830"/>
              </a:solidFill>
              <a:ln w="6350">
                <a:solidFill>
                  <a:srgbClr val="E1E1E1"/>
                </a:solidFill>
                <a:prstDash val="solid"/>
                <a:round/>
                <a:headEnd/>
                <a:tailEnd/>
              </a:ln>
            </p:spPr>
            <p:txBody>
              <a:bodyPr/>
              <a:lstStyle/>
              <a:p>
                <a:endParaRPr lang="en-US"/>
              </a:p>
            </p:txBody>
          </p:sp>
          <p:sp>
            <p:nvSpPr>
              <p:cNvPr id="38084" name="Freeform 168"/>
              <p:cNvSpPr>
                <a:spLocks/>
              </p:cNvSpPr>
              <p:nvPr/>
            </p:nvSpPr>
            <p:spPr bwMode="auto">
              <a:xfrm>
                <a:off x="2790" y="2072"/>
                <a:ext cx="113" cy="115"/>
              </a:xfrm>
              <a:custGeom>
                <a:avLst/>
                <a:gdLst>
                  <a:gd name="T0" fmla="*/ 49 w 113"/>
                  <a:gd name="T1" fmla="*/ 17 h 115"/>
                  <a:gd name="T2" fmla="*/ 57 w 113"/>
                  <a:gd name="T3" fmla="*/ 11 h 115"/>
                  <a:gd name="T4" fmla="*/ 61 w 113"/>
                  <a:gd name="T5" fmla="*/ 4 h 115"/>
                  <a:gd name="T6" fmla="*/ 65 w 113"/>
                  <a:gd name="T7" fmla="*/ 2 h 115"/>
                  <a:gd name="T8" fmla="*/ 69 w 113"/>
                  <a:gd name="T9" fmla="*/ 2 h 115"/>
                  <a:gd name="T10" fmla="*/ 72 w 113"/>
                  <a:gd name="T11" fmla="*/ 2 h 115"/>
                  <a:gd name="T12" fmla="*/ 76 w 113"/>
                  <a:gd name="T13" fmla="*/ 2 h 115"/>
                  <a:gd name="T14" fmla="*/ 84 w 113"/>
                  <a:gd name="T15" fmla="*/ 5 h 115"/>
                  <a:gd name="T16" fmla="*/ 90 w 113"/>
                  <a:gd name="T17" fmla="*/ 13 h 115"/>
                  <a:gd name="T18" fmla="*/ 92 w 113"/>
                  <a:gd name="T19" fmla="*/ 21 h 115"/>
                  <a:gd name="T20" fmla="*/ 96 w 113"/>
                  <a:gd name="T21" fmla="*/ 25 h 115"/>
                  <a:gd name="T22" fmla="*/ 99 w 113"/>
                  <a:gd name="T23" fmla="*/ 30 h 115"/>
                  <a:gd name="T24" fmla="*/ 107 w 113"/>
                  <a:gd name="T25" fmla="*/ 32 h 115"/>
                  <a:gd name="T26" fmla="*/ 113 w 113"/>
                  <a:gd name="T27" fmla="*/ 36 h 115"/>
                  <a:gd name="T28" fmla="*/ 92 w 113"/>
                  <a:gd name="T29" fmla="*/ 65 h 115"/>
                  <a:gd name="T30" fmla="*/ 92 w 113"/>
                  <a:gd name="T31" fmla="*/ 67 h 115"/>
                  <a:gd name="T32" fmla="*/ 72 w 113"/>
                  <a:gd name="T33" fmla="*/ 90 h 115"/>
                  <a:gd name="T34" fmla="*/ 63 w 113"/>
                  <a:gd name="T35" fmla="*/ 101 h 115"/>
                  <a:gd name="T36" fmla="*/ 51 w 113"/>
                  <a:gd name="T37" fmla="*/ 115 h 115"/>
                  <a:gd name="T38" fmla="*/ 36 w 113"/>
                  <a:gd name="T39" fmla="*/ 107 h 115"/>
                  <a:gd name="T40" fmla="*/ 28 w 113"/>
                  <a:gd name="T41" fmla="*/ 101 h 115"/>
                  <a:gd name="T42" fmla="*/ 24 w 113"/>
                  <a:gd name="T43" fmla="*/ 94 h 115"/>
                  <a:gd name="T44" fmla="*/ 21 w 113"/>
                  <a:gd name="T45" fmla="*/ 88 h 115"/>
                  <a:gd name="T46" fmla="*/ 19 w 113"/>
                  <a:gd name="T47" fmla="*/ 82 h 115"/>
                  <a:gd name="T48" fmla="*/ 15 w 113"/>
                  <a:gd name="T49" fmla="*/ 80 h 115"/>
                  <a:gd name="T50" fmla="*/ 11 w 113"/>
                  <a:gd name="T51" fmla="*/ 75 h 115"/>
                  <a:gd name="T52" fmla="*/ 9 w 113"/>
                  <a:gd name="T53" fmla="*/ 75 h 115"/>
                  <a:gd name="T54" fmla="*/ 9 w 113"/>
                  <a:gd name="T55" fmla="*/ 71 h 115"/>
                  <a:gd name="T56" fmla="*/ 7 w 113"/>
                  <a:gd name="T57" fmla="*/ 67 h 115"/>
                  <a:gd name="T58" fmla="*/ 3 w 113"/>
                  <a:gd name="T59" fmla="*/ 63 h 115"/>
                  <a:gd name="T60" fmla="*/ 1 w 113"/>
                  <a:gd name="T61" fmla="*/ 59 h 115"/>
                  <a:gd name="T62" fmla="*/ 0 w 113"/>
                  <a:gd name="T63" fmla="*/ 55 h 115"/>
                  <a:gd name="T64" fmla="*/ 1 w 113"/>
                  <a:gd name="T65" fmla="*/ 53 h 115"/>
                  <a:gd name="T66" fmla="*/ 5 w 113"/>
                  <a:gd name="T67" fmla="*/ 46 h 115"/>
                  <a:gd name="T68" fmla="*/ 1 w 113"/>
                  <a:gd name="T69" fmla="*/ 40 h 115"/>
                  <a:gd name="T70" fmla="*/ 3 w 113"/>
                  <a:gd name="T71" fmla="*/ 40 h 115"/>
                  <a:gd name="T72" fmla="*/ 7 w 113"/>
                  <a:gd name="T73" fmla="*/ 38 h 115"/>
                  <a:gd name="T74" fmla="*/ 13 w 113"/>
                  <a:gd name="T75" fmla="*/ 36 h 115"/>
                  <a:gd name="T76" fmla="*/ 9 w 113"/>
                  <a:gd name="T77" fmla="*/ 30 h 115"/>
                  <a:gd name="T78" fmla="*/ 13 w 113"/>
                  <a:gd name="T79" fmla="*/ 30 h 115"/>
                  <a:gd name="T80" fmla="*/ 17 w 113"/>
                  <a:gd name="T81" fmla="*/ 29 h 115"/>
                  <a:gd name="T82" fmla="*/ 21 w 113"/>
                  <a:gd name="T83" fmla="*/ 27 h 115"/>
                  <a:gd name="T84" fmla="*/ 21 w 113"/>
                  <a:gd name="T85" fmla="*/ 30 h 115"/>
                  <a:gd name="T86" fmla="*/ 21 w 113"/>
                  <a:gd name="T87" fmla="*/ 32 h 115"/>
                  <a:gd name="T88" fmla="*/ 26 w 113"/>
                  <a:gd name="T89" fmla="*/ 34 h 115"/>
                  <a:gd name="T90" fmla="*/ 32 w 113"/>
                  <a:gd name="T91" fmla="*/ 29 h 115"/>
                  <a:gd name="T92" fmla="*/ 34 w 113"/>
                  <a:gd name="T93" fmla="*/ 25 h 115"/>
                  <a:gd name="T94" fmla="*/ 38 w 113"/>
                  <a:gd name="T95" fmla="*/ 23 h 115"/>
                  <a:gd name="T96" fmla="*/ 40 w 113"/>
                  <a:gd name="T97" fmla="*/ 25 h 115"/>
                  <a:gd name="T98" fmla="*/ 40 w 113"/>
                  <a:gd name="T99" fmla="*/ 29 h 115"/>
                  <a:gd name="T100" fmla="*/ 44 w 113"/>
                  <a:gd name="T101" fmla="*/ 27 h 115"/>
                  <a:gd name="T102" fmla="*/ 46 w 113"/>
                  <a:gd name="T103" fmla="*/ 21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
                  <a:gd name="T157" fmla="*/ 0 h 115"/>
                  <a:gd name="T158" fmla="*/ 113 w 113"/>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 h="115">
                    <a:moveTo>
                      <a:pt x="46" y="19"/>
                    </a:moveTo>
                    <a:lnTo>
                      <a:pt x="46" y="19"/>
                    </a:lnTo>
                    <a:lnTo>
                      <a:pt x="48" y="19"/>
                    </a:lnTo>
                    <a:lnTo>
                      <a:pt x="49" y="17"/>
                    </a:lnTo>
                    <a:lnTo>
                      <a:pt x="51" y="17"/>
                    </a:lnTo>
                    <a:lnTo>
                      <a:pt x="55" y="13"/>
                    </a:lnTo>
                    <a:lnTo>
                      <a:pt x="57" y="11"/>
                    </a:lnTo>
                    <a:lnTo>
                      <a:pt x="59" y="9"/>
                    </a:lnTo>
                    <a:lnTo>
                      <a:pt x="59" y="7"/>
                    </a:lnTo>
                    <a:lnTo>
                      <a:pt x="61" y="4"/>
                    </a:lnTo>
                    <a:lnTo>
                      <a:pt x="63" y="4"/>
                    </a:lnTo>
                    <a:lnTo>
                      <a:pt x="63" y="2"/>
                    </a:lnTo>
                    <a:lnTo>
                      <a:pt x="65" y="2"/>
                    </a:lnTo>
                    <a:lnTo>
                      <a:pt x="67" y="2"/>
                    </a:lnTo>
                    <a:lnTo>
                      <a:pt x="69" y="2"/>
                    </a:lnTo>
                    <a:lnTo>
                      <a:pt x="71" y="0"/>
                    </a:lnTo>
                    <a:lnTo>
                      <a:pt x="71" y="2"/>
                    </a:lnTo>
                    <a:lnTo>
                      <a:pt x="72" y="2"/>
                    </a:lnTo>
                    <a:lnTo>
                      <a:pt x="76" y="2"/>
                    </a:lnTo>
                    <a:lnTo>
                      <a:pt x="78" y="4"/>
                    </a:lnTo>
                    <a:lnTo>
                      <a:pt x="82" y="5"/>
                    </a:lnTo>
                    <a:lnTo>
                      <a:pt x="84" y="5"/>
                    </a:lnTo>
                    <a:lnTo>
                      <a:pt x="84" y="7"/>
                    </a:lnTo>
                    <a:lnTo>
                      <a:pt x="88" y="11"/>
                    </a:lnTo>
                    <a:lnTo>
                      <a:pt x="90" y="11"/>
                    </a:lnTo>
                    <a:lnTo>
                      <a:pt x="90" y="13"/>
                    </a:lnTo>
                    <a:lnTo>
                      <a:pt x="90" y="15"/>
                    </a:lnTo>
                    <a:lnTo>
                      <a:pt x="90" y="17"/>
                    </a:lnTo>
                    <a:lnTo>
                      <a:pt x="92" y="19"/>
                    </a:lnTo>
                    <a:lnTo>
                      <a:pt x="92" y="21"/>
                    </a:lnTo>
                    <a:lnTo>
                      <a:pt x="92" y="23"/>
                    </a:lnTo>
                    <a:lnTo>
                      <a:pt x="94" y="23"/>
                    </a:lnTo>
                    <a:lnTo>
                      <a:pt x="96" y="25"/>
                    </a:lnTo>
                    <a:lnTo>
                      <a:pt x="96" y="27"/>
                    </a:lnTo>
                    <a:lnTo>
                      <a:pt x="97" y="29"/>
                    </a:lnTo>
                    <a:lnTo>
                      <a:pt x="99" y="30"/>
                    </a:lnTo>
                    <a:lnTo>
                      <a:pt x="101" y="30"/>
                    </a:lnTo>
                    <a:lnTo>
                      <a:pt x="105" y="30"/>
                    </a:lnTo>
                    <a:lnTo>
                      <a:pt x="107" y="32"/>
                    </a:lnTo>
                    <a:lnTo>
                      <a:pt x="109" y="32"/>
                    </a:lnTo>
                    <a:lnTo>
                      <a:pt x="111" y="36"/>
                    </a:lnTo>
                    <a:lnTo>
                      <a:pt x="113" y="36"/>
                    </a:lnTo>
                    <a:lnTo>
                      <a:pt x="113" y="38"/>
                    </a:lnTo>
                    <a:lnTo>
                      <a:pt x="105" y="50"/>
                    </a:lnTo>
                    <a:lnTo>
                      <a:pt x="101" y="53"/>
                    </a:lnTo>
                    <a:lnTo>
                      <a:pt x="92" y="65"/>
                    </a:lnTo>
                    <a:lnTo>
                      <a:pt x="92" y="67"/>
                    </a:lnTo>
                    <a:lnTo>
                      <a:pt x="82" y="77"/>
                    </a:lnTo>
                    <a:lnTo>
                      <a:pt x="78" y="82"/>
                    </a:lnTo>
                    <a:lnTo>
                      <a:pt x="72" y="88"/>
                    </a:lnTo>
                    <a:lnTo>
                      <a:pt x="72" y="90"/>
                    </a:lnTo>
                    <a:lnTo>
                      <a:pt x="71" y="92"/>
                    </a:lnTo>
                    <a:lnTo>
                      <a:pt x="65" y="100"/>
                    </a:lnTo>
                    <a:lnTo>
                      <a:pt x="63" y="101"/>
                    </a:lnTo>
                    <a:lnTo>
                      <a:pt x="61" y="103"/>
                    </a:lnTo>
                    <a:lnTo>
                      <a:pt x="55" y="111"/>
                    </a:lnTo>
                    <a:lnTo>
                      <a:pt x="51" y="115"/>
                    </a:lnTo>
                    <a:lnTo>
                      <a:pt x="49" y="115"/>
                    </a:lnTo>
                    <a:lnTo>
                      <a:pt x="46" y="113"/>
                    </a:lnTo>
                    <a:lnTo>
                      <a:pt x="38" y="109"/>
                    </a:lnTo>
                    <a:lnTo>
                      <a:pt x="36" y="107"/>
                    </a:lnTo>
                    <a:lnTo>
                      <a:pt x="34" y="105"/>
                    </a:lnTo>
                    <a:lnTo>
                      <a:pt x="30" y="103"/>
                    </a:lnTo>
                    <a:lnTo>
                      <a:pt x="28" y="101"/>
                    </a:lnTo>
                    <a:lnTo>
                      <a:pt x="26" y="101"/>
                    </a:lnTo>
                    <a:lnTo>
                      <a:pt x="24" y="100"/>
                    </a:lnTo>
                    <a:lnTo>
                      <a:pt x="24" y="96"/>
                    </a:lnTo>
                    <a:lnTo>
                      <a:pt x="24" y="94"/>
                    </a:lnTo>
                    <a:lnTo>
                      <a:pt x="23" y="90"/>
                    </a:lnTo>
                    <a:lnTo>
                      <a:pt x="23" y="88"/>
                    </a:lnTo>
                    <a:lnTo>
                      <a:pt x="21" y="88"/>
                    </a:lnTo>
                    <a:lnTo>
                      <a:pt x="21" y="86"/>
                    </a:lnTo>
                    <a:lnTo>
                      <a:pt x="21" y="84"/>
                    </a:lnTo>
                    <a:lnTo>
                      <a:pt x="21" y="82"/>
                    </a:lnTo>
                    <a:lnTo>
                      <a:pt x="19" y="82"/>
                    </a:lnTo>
                    <a:lnTo>
                      <a:pt x="17" y="82"/>
                    </a:lnTo>
                    <a:lnTo>
                      <a:pt x="17" y="80"/>
                    </a:lnTo>
                    <a:lnTo>
                      <a:pt x="15" y="80"/>
                    </a:lnTo>
                    <a:lnTo>
                      <a:pt x="13" y="78"/>
                    </a:lnTo>
                    <a:lnTo>
                      <a:pt x="11" y="75"/>
                    </a:lnTo>
                    <a:lnTo>
                      <a:pt x="9" y="75"/>
                    </a:lnTo>
                    <a:lnTo>
                      <a:pt x="7" y="75"/>
                    </a:lnTo>
                    <a:lnTo>
                      <a:pt x="7" y="73"/>
                    </a:lnTo>
                    <a:lnTo>
                      <a:pt x="7" y="71"/>
                    </a:lnTo>
                    <a:lnTo>
                      <a:pt x="9" y="71"/>
                    </a:lnTo>
                    <a:lnTo>
                      <a:pt x="9" y="69"/>
                    </a:lnTo>
                    <a:lnTo>
                      <a:pt x="7" y="69"/>
                    </a:lnTo>
                    <a:lnTo>
                      <a:pt x="7" y="67"/>
                    </a:lnTo>
                    <a:lnTo>
                      <a:pt x="5" y="65"/>
                    </a:lnTo>
                    <a:lnTo>
                      <a:pt x="5" y="63"/>
                    </a:lnTo>
                    <a:lnTo>
                      <a:pt x="3" y="63"/>
                    </a:lnTo>
                    <a:lnTo>
                      <a:pt x="1" y="61"/>
                    </a:lnTo>
                    <a:lnTo>
                      <a:pt x="3" y="59"/>
                    </a:lnTo>
                    <a:lnTo>
                      <a:pt x="1" y="59"/>
                    </a:lnTo>
                    <a:lnTo>
                      <a:pt x="0" y="57"/>
                    </a:lnTo>
                    <a:lnTo>
                      <a:pt x="0" y="55"/>
                    </a:lnTo>
                    <a:lnTo>
                      <a:pt x="0" y="53"/>
                    </a:lnTo>
                    <a:lnTo>
                      <a:pt x="1" y="55"/>
                    </a:lnTo>
                    <a:lnTo>
                      <a:pt x="1" y="53"/>
                    </a:lnTo>
                    <a:lnTo>
                      <a:pt x="3" y="50"/>
                    </a:lnTo>
                    <a:lnTo>
                      <a:pt x="5" y="50"/>
                    </a:lnTo>
                    <a:lnTo>
                      <a:pt x="7" y="48"/>
                    </a:lnTo>
                    <a:lnTo>
                      <a:pt x="5" y="46"/>
                    </a:lnTo>
                    <a:lnTo>
                      <a:pt x="5" y="44"/>
                    </a:lnTo>
                    <a:lnTo>
                      <a:pt x="3" y="42"/>
                    </a:lnTo>
                    <a:lnTo>
                      <a:pt x="1" y="42"/>
                    </a:lnTo>
                    <a:lnTo>
                      <a:pt x="1" y="40"/>
                    </a:lnTo>
                    <a:lnTo>
                      <a:pt x="3" y="40"/>
                    </a:lnTo>
                    <a:lnTo>
                      <a:pt x="5" y="38"/>
                    </a:lnTo>
                    <a:lnTo>
                      <a:pt x="7" y="38"/>
                    </a:lnTo>
                    <a:lnTo>
                      <a:pt x="9" y="38"/>
                    </a:lnTo>
                    <a:lnTo>
                      <a:pt x="13" y="36"/>
                    </a:lnTo>
                    <a:lnTo>
                      <a:pt x="13" y="34"/>
                    </a:lnTo>
                    <a:lnTo>
                      <a:pt x="13" y="32"/>
                    </a:lnTo>
                    <a:lnTo>
                      <a:pt x="9" y="30"/>
                    </a:lnTo>
                    <a:lnTo>
                      <a:pt x="11" y="30"/>
                    </a:lnTo>
                    <a:lnTo>
                      <a:pt x="13" y="30"/>
                    </a:lnTo>
                    <a:lnTo>
                      <a:pt x="17" y="29"/>
                    </a:lnTo>
                    <a:lnTo>
                      <a:pt x="15" y="29"/>
                    </a:lnTo>
                    <a:lnTo>
                      <a:pt x="17" y="29"/>
                    </a:lnTo>
                    <a:lnTo>
                      <a:pt x="17" y="27"/>
                    </a:lnTo>
                    <a:lnTo>
                      <a:pt x="19" y="27"/>
                    </a:lnTo>
                    <a:lnTo>
                      <a:pt x="21" y="27"/>
                    </a:lnTo>
                    <a:lnTo>
                      <a:pt x="23" y="27"/>
                    </a:lnTo>
                    <a:lnTo>
                      <a:pt x="23" y="29"/>
                    </a:lnTo>
                    <a:lnTo>
                      <a:pt x="21" y="30"/>
                    </a:lnTo>
                    <a:lnTo>
                      <a:pt x="19" y="30"/>
                    </a:lnTo>
                    <a:lnTo>
                      <a:pt x="19" y="32"/>
                    </a:lnTo>
                    <a:lnTo>
                      <a:pt x="21" y="32"/>
                    </a:lnTo>
                    <a:lnTo>
                      <a:pt x="23" y="34"/>
                    </a:lnTo>
                    <a:lnTo>
                      <a:pt x="24" y="34"/>
                    </a:lnTo>
                    <a:lnTo>
                      <a:pt x="26" y="34"/>
                    </a:lnTo>
                    <a:lnTo>
                      <a:pt x="28" y="32"/>
                    </a:lnTo>
                    <a:lnTo>
                      <a:pt x="30" y="30"/>
                    </a:lnTo>
                    <a:lnTo>
                      <a:pt x="32" y="29"/>
                    </a:lnTo>
                    <a:lnTo>
                      <a:pt x="32" y="27"/>
                    </a:lnTo>
                    <a:lnTo>
                      <a:pt x="34" y="27"/>
                    </a:lnTo>
                    <a:lnTo>
                      <a:pt x="34" y="25"/>
                    </a:lnTo>
                    <a:lnTo>
                      <a:pt x="34" y="23"/>
                    </a:lnTo>
                    <a:lnTo>
                      <a:pt x="34" y="21"/>
                    </a:lnTo>
                    <a:lnTo>
                      <a:pt x="36" y="21"/>
                    </a:lnTo>
                    <a:lnTo>
                      <a:pt x="38" y="23"/>
                    </a:lnTo>
                    <a:lnTo>
                      <a:pt x="40" y="23"/>
                    </a:lnTo>
                    <a:lnTo>
                      <a:pt x="40" y="25"/>
                    </a:lnTo>
                    <a:lnTo>
                      <a:pt x="38" y="27"/>
                    </a:lnTo>
                    <a:lnTo>
                      <a:pt x="38" y="29"/>
                    </a:lnTo>
                    <a:lnTo>
                      <a:pt x="40" y="29"/>
                    </a:lnTo>
                    <a:lnTo>
                      <a:pt x="40" y="27"/>
                    </a:lnTo>
                    <a:lnTo>
                      <a:pt x="42" y="27"/>
                    </a:lnTo>
                    <a:lnTo>
                      <a:pt x="44" y="27"/>
                    </a:lnTo>
                    <a:lnTo>
                      <a:pt x="46" y="25"/>
                    </a:lnTo>
                    <a:lnTo>
                      <a:pt x="48" y="23"/>
                    </a:lnTo>
                    <a:lnTo>
                      <a:pt x="46" y="21"/>
                    </a:lnTo>
                    <a:lnTo>
                      <a:pt x="46" y="19"/>
                    </a:lnTo>
                    <a:close/>
                  </a:path>
                </a:pathLst>
              </a:custGeom>
              <a:solidFill>
                <a:srgbClr val="8F7651"/>
              </a:solidFill>
              <a:ln w="6350">
                <a:solidFill>
                  <a:srgbClr val="E1E1E1"/>
                </a:solidFill>
                <a:prstDash val="solid"/>
                <a:round/>
                <a:headEnd/>
                <a:tailEnd/>
              </a:ln>
            </p:spPr>
            <p:txBody>
              <a:bodyPr/>
              <a:lstStyle/>
              <a:p>
                <a:endParaRPr lang="en-US"/>
              </a:p>
            </p:txBody>
          </p:sp>
          <p:sp>
            <p:nvSpPr>
              <p:cNvPr id="38085" name="Freeform 169"/>
              <p:cNvSpPr>
                <a:spLocks/>
              </p:cNvSpPr>
              <p:nvPr/>
            </p:nvSpPr>
            <p:spPr bwMode="auto">
              <a:xfrm>
                <a:off x="3239" y="2141"/>
                <a:ext cx="130" cy="152"/>
              </a:xfrm>
              <a:custGeom>
                <a:avLst/>
                <a:gdLst>
                  <a:gd name="T0" fmla="*/ 113 w 130"/>
                  <a:gd name="T1" fmla="*/ 19 h 152"/>
                  <a:gd name="T2" fmla="*/ 117 w 130"/>
                  <a:gd name="T3" fmla="*/ 21 h 152"/>
                  <a:gd name="T4" fmla="*/ 119 w 130"/>
                  <a:gd name="T5" fmla="*/ 25 h 152"/>
                  <a:gd name="T6" fmla="*/ 119 w 130"/>
                  <a:gd name="T7" fmla="*/ 29 h 152"/>
                  <a:gd name="T8" fmla="*/ 125 w 130"/>
                  <a:gd name="T9" fmla="*/ 27 h 152"/>
                  <a:gd name="T10" fmla="*/ 128 w 130"/>
                  <a:gd name="T11" fmla="*/ 29 h 152"/>
                  <a:gd name="T12" fmla="*/ 128 w 130"/>
                  <a:gd name="T13" fmla="*/ 31 h 152"/>
                  <a:gd name="T14" fmla="*/ 125 w 130"/>
                  <a:gd name="T15" fmla="*/ 31 h 152"/>
                  <a:gd name="T16" fmla="*/ 125 w 130"/>
                  <a:gd name="T17" fmla="*/ 32 h 152"/>
                  <a:gd name="T18" fmla="*/ 121 w 130"/>
                  <a:gd name="T19" fmla="*/ 34 h 152"/>
                  <a:gd name="T20" fmla="*/ 117 w 130"/>
                  <a:gd name="T21" fmla="*/ 34 h 152"/>
                  <a:gd name="T22" fmla="*/ 119 w 130"/>
                  <a:gd name="T23" fmla="*/ 40 h 152"/>
                  <a:gd name="T24" fmla="*/ 115 w 130"/>
                  <a:gd name="T25" fmla="*/ 44 h 152"/>
                  <a:gd name="T26" fmla="*/ 113 w 130"/>
                  <a:gd name="T27" fmla="*/ 46 h 152"/>
                  <a:gd name="T28" fmla="*/ 115 w 130"/>
                  <a:gd name="T29" fmla="*/ 50 h 152"/>
                  <a:gd name="T30" fmla="*/ 117 w 130"/>
                  <a:gd name="T31" fmla="*/ 56 h 152"/>
                  <a:gd name="T32" fmla="*/ 119 w 130"/>
                  <a:gd name="T33" fmla="*/ 59 h 152"/>
                  <a:gd name="T34" fmla="*/ 119 w 130"/>
                  <a:gd name="T35" fmla="*/ 63 h 152"/>
                  <a:gd name="T36" fmla="*/ 109 w 130"/>
                  <a:gd name="T37" fmla="*/ 67 h 152"/>
                  <a:gd name="T38" fmla="*/ 105 w 130"/>
                  <a:gd name="T39" fmla="*/ 71 h 152"/>
                  <a:gd name="T40" fmla="*/ 96 w 130"/>
                  <a:gd name="T41" fmla="*/ 92 h 152"/>
                  <a:gd name="T42" fmla="*/ 88 w 130"/>
                  <a:gd name="T43" fmla="*/ 102 h 152"/>
                  <a:gd name="T44" fmla="*/ 71 w 130"/>
                  <a:gd name="T45" fmla="*/ 127 h 152"/>
                  <a:gd name="T46" fmla="*/ 36 w 130"/>
                  <a:gd name="T47" fmla="*/ 150 h 152"/>
                  <a:gd name="T48" fmla="*/ 27 w 130"/>
                  <a:gd name="T49" fmla="*/ 142 h 152"/>
                  <a:gd name="T50" fmla="*/ 25 w 130"/>
                  <a:gd name="T51" fmla="*/ 134 h 152"/>
                  <a:gd name="T52" fmla="*/ 25 w 130"/>
                  <a:gd name="T53" fmla="*/ 128 h 152"/>
                  <a:gd name="T54" fmla="*/ 19 w 130"/>
                  <a:gd name="T55" fmla="*/ 104 h 152"/>
                  <a:gd name="T56" fmla="*/ 0 w 130"/>
                  <a:gd name="T57" fmla="*/ 71 h 152"/>
                  <a:gd name="T58" fmla="*/ 4 w 130"/>
                  <a:gd name="T59" fmla="*/ 29 h 152"/>
                  <a:gd name="T60" fmla="*/ 6 w 130"/>
                  <a:gd name="T61" fmla="*/ 25 h 152"/>
                  <a:gd name="T62" fmla="*/ 15 w 130"/>
                  <a:gd name="T63" fmla="*/ 23 h 152"/>
                  <a:gd name="T64" fmla="*/ 27 w 130"/>
                  <a:gd name="T65" fmla="*/ 21 h 152"/>
                  <a:gd name="T66" fmla="*/ 38 w 130"/>
                  <a:gd name="T67" fmla="*/ 19 h 152"/>
                  <a:gd name="T68" fmla="*/ 40 w 130"/>
                  <a:gd name="T69" fmla="*/ 21 h 152"/>
                  <a:gd name="T70" fmla="*/ 44 w 130"/>
                  <a:gd name="T71" fmla="*/ 29 h 152"/>
                  <a:gd name="T72" fmla="*/ 48 w 130"/>
                  <a:gd name="T73" fmla="*/ 29 h 152"/>
                  <a:gd name="T74" fmla="*/ 52 w 130"/>
                  <a:gd name="T75" fmla="*/ 27 h 152"/>
                  <a:gd name="T76" fmla="*/ 59 w 130"/>
                  <a:gd name="T77" fmla="*/ 25 h 152"/>
                  <a:gd name="T78" fmla="*/ 65 w 130"/>
                  <a:gd name="T79" fmla="*/ 19 h 152"/>
                  <a:gd name="T80" fmla="*/ 71 w 130"/>
                  <a:gd name="T81" fmla="*/ 21 h 152"/>
                  <a:gd name="T82" fmla="*/ 75 w 130"/>
                  <a:gd name="T83" fmla="*/ 17 h 152"/>
                  <a:gd name="T84" fmla="*/ 88 w 130"/>
                  <a:gd name="T85" fmla="*/ 9 h 152"/>
                  <a:gd name="T86" fmla="*/ 88 w 130"/>
                  <a:gd name="T87" fmla="*/ 6 h 152"/>
                  <a:gd name="T88" fmla="*/ 96 w 130"/>
                  <a:gd name="T89" fmla="*/ 2 h 152"/>
                  <a:gd name="T90" fmla="*/ 98 w 130"/>
                  <a:gd name="T91" fmla="*/ 6 h 152"/>
                  <a:gd name="T92" fmla="*/ 102 w 130"/>
                  <a:gd name="T93" fmla="*/ 6 h 152"/>
                  <a:gd name="T94" fmla="*/ 103 w 130"/>
                  <a:gd name="T95" fmla="*/ 2 h 152"/>
                  <a:gd name="T96" fmla="*/ 105 w 130"/>
                  <a:gd name="T97" fmla="*/ 4 h 152"/>
                  <a:gd name="T98" fmla="*/ 107 w 130"/>
                  <a:gd name="T99" fmla="*/ 8 h 152"/>
                  <a:gd name="T100" fmla="*/ 113 w 130"/>
                  <a:gd name="T101" fmla="*/ 13 h 152"/>
                  <a:gd name="T102" fmla="*/ 111 w 130"/>
                  <a:gd name="T103" fmla="*/ 17 h 1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
                  <a:gd name="T157" fmla="*/ 0 h 152"/>
                  <a:gd name="T158" fmla="*/ 130 w 130"/>
                  <a:gd name="T159" fmla="*/ 152 h 1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 h="152">
                    <a:moveTo>
                      <a:pt x="111" y="17"/>
                    </a:moveTo>
                    <a:lnTo>
                      <a:pt x="111" y="17"/>
                    </a:lnTo>
                    <a:lnTo>
                      <a:pt x="113" y="17"/>
                    </a:lnTo>
                    <a:lnTo>
                      <a:pt x="113" y="19"/>
                    </a:lnTo>
                    <a:lnTo>
                      <a:pt x="113" y="21"/>
                    </a:lnTo>
                    <a:lnTo>
                      <a:pt x="115" y="21"/>
                    </a:lnTo>
                    <a:lnTo>
                      <a:pt x="117" y="21"/>
                    </a:lnTo>
                    <a:lnTo>
                      <a:pt x="119" y="23"/>
                    </a:lnTo>
                    <a:lnTo>
                      <a:pt x="119" y="25"/>
                    </a:lnTo>
                    <a:lnTo>
                      <a:pt x="119" y="27"/>
                    </a:lnTo>
                    <a:lnTo>
                      <a:pt x="119" y="29"/>
                    </a:lnTo>
                    <a:lnTo>
                      <a:pt x="121" y="29"/>
                    </a:lnTo>
                    <a:lnTo>
                      <a:pt x="123" y="27"/>
                    </a:lnTo>
                    <a:lnTo>
                      <a:pt x="125" y="27"/>
                    </a:lnTo>
                    <a:lnTo>
                      <a:pt x="126" y="29"/>
                    </a:lnTo>
                    <a:lnTo>
                      <a:pt x="128" y="29"/>
                    </a:lnTo>
                    <a:lnTo>
                      <a:pt x="130" y="31"/>
                    </a:lnTo>
                    <a:lnTo>
                      <a:pt x="128" y="31"/>
                    </a:lnTo>
                    <a:lnTo>
                      <a:pt x="126" y="31"/>
                    </a:lnTo>
                    <a:lnTo>
                      <a:pt x="125" y="31"/>
                    </a:lnTo>
                    <a:lnTo>
                      <a:pt x="125" y="32"/>
                    </a:lnTo>
                    <a:lnTo>
                      <a:pt x="123" y="32"/>
                    </a:lnTo>
                    <a:lnTo>
                      <a:pt x="125" y="32"/>
                    </a:lnTo>
                    <a:lnTo>
                      <a:pt x="125" y="34"/>
                    </a:lnTo>
                    <a:lnTo>
                      <a:pt x="123" y="34"/>
                    </a:lnTo>
                    <a:lnTo>
                      <a:pt x="121" y="34"/>
                    </a:lnTo>
                    <a:lnTo>
                      <a:pt x="117" y="34"/>
                    </a:lnTo>
                    <a:lnTo>
                      <a:pt x="117" y="36"/>
                    </a:lnTo>
                    <a:lnTo>
                      <a:pt x="117" y="38"/>
                    </a:lnTo>
                    <a:lnTo>
                      <a:pt x="119" y="40"/>
                    </a:lnTo>
                    <a:lnTo>
                      <a:pt x="117" y="42"/>
                    </a:lnTo>
                    <a:lnTo>
                      <a:pt x="115" y="42"/>
                    </a:lnTo>
                    <a:lnTo>
                      <a:pt x="115" y="44"/>
                    </a:lnTo>
                    <a:lnTo>
                      <a:pt x="113" y="44"/>
                    </a:lnTo>
                    <a:lnTo>
                      <a:pt x="113" y="46"/>
                    </a:lnTo>
                    <a:lnTo>
                      <a:pt x="113" y="48"/>
                    </a:lnTo>
                    <a:lnTo>
                      <a:pt x="115" y="50"/>
                    </a:lnTo>
                    <a:lnTo>
                      <a:pt x="115" y="52"/>
                    </a:lnTo>
                    <a:lnTo>
                      <a:pt x="117" y="54"/>
                    </a:lnTo>
                    <a:lnTo>
                      <a:pt x="117" y="56"/>
                    </a:lnTo>
                    <a:lnTo>
                      <a:pt x="119" y="56"/>
                    </a:lnTo>
                    <a:lnTo>
                      <a:pt x="119" y="57"/>
                    </a:lnTo>
                    <a:lnTo>
                      <a:pt x="119" y="59"/>
                    </a:lnTo>
                    <a:lnTo>
                      <a:pt x="121" y="61"/>
                    </a:lnTo>
                    <a:lnTo>
                      <a:pt x="119" y="61"/>
                    </a:lnTo>
                    <a:lnTo>
                      <a:pt x="119" y="63"/>
                    </a:lnTo>
                    <a:lnTo>
                      <a:pt x="117" y="63"/>
                    </a:lnTo>
                    <a:lnTo>
                      <a:pt x="117" y="65"/>
                    </a:lnTo>
                    <a:lnTo>
                      <a:pt x="113" y="65"/>
                    </a:lnTo>
                    <a:lnTo>
                      <a:pt x="109" y="67"/>
                    </a:lnTo>
                    <a:lnTo>
                      <a:pt x="109" y="69"/>
                    </a:lnTo>
                    <a:lnTo>
                      <a:pt x="107" y="71"/>
                    </a:lnTo>
                    <a:lnTo>
                      <a:pt x="105" y="71"/>
                    </a:lnTo>
                    <a:lnTo>
                      <a:pt x="90" y="67"/>
                    </a:lnTo>
                    <a:lnTo>
                      <a:pt x="92" y="75"/>
                    </a:lnTo>
                    <a:lnTo>
                      <a:pt x="96" y="92"/>
                    </a:lnTo>
                    <a:lnTo>
                      <a:pt x="96" y="96"/>
                    </a:lnTo>
                    <a:lnTo>
                      <a:pt x="90" y="98"/>
                    </a:lnTo>
                    <a:lnTo>
                      <a:pt x="90" y="100"/>
                    </a:lnTo>
                    <a:lnTo>
                      <a:pt x="88" y="102"/>
                    </a:lnTo>
                    <a:lnTo>
                      <a:pt x="84" y="107"/>
                    </a:lnTo>
                    <a:lnTo>
                      <a:pt x="82" y="109"/>
                    </a:lnTo>
                    <a:lnTo>
                      <a:pt x="77" y="117"/>
                    </a:lnTo>
                    <a:lnTo>
                      <a:pt x="71" y="127"/>
                    </a:lnTo>
                    <a:lnTo>
                      <a:pt x="69" y="128"/>
                    </a:lnTo>
                    <a:lnTo>
                      <a:pt x="46" y="142"/>
                    </a:lnTo>
                    <a:lnTo>
                      <a:pt x="36" y="150"/>
                    </a:lnTo>
                    <a:lnTo>
                      <a:pt x="30" y="152"/>
                    </a:lnTo>
                    <a:lnTo>
                      <a:pt x="29" y="150"/>
                    </a:lnTo>
                    <a:lnTo>
                      <a:pt x="27" y="148"/>
                    </a:lnTo>
                    <a:lnTo>
                      <a:pt x="27" y="142"/>
                    </a:lnTo>
                    <a:lnTo>
                      <a:pt x="27" y="138"/>
                    </a:lnTo>
                    <a:lnTo>
                      <a:pt x="27" y="136"/>
                    </a:lnTo>
                    <a:lnTo>
                      <a:pt x="25" y="136"/>
                    </a:lnTo>
                    <a:lnTo>
                      <a:pt x="25" y="134"/>
                    </a:lnTo>
                    <a:lnTo>
                      <a:pt x="27" y="134"/>
                    </a:lnTo>
                    <a:lnTo>
                      <a:pt x="27" y="132"/>
                    </a:lnTo>
                    <a:lnTo>
                      <a:pt x="25" y="128"/>
                    </a:lnTo>
                    <a:lnTo>
                      <a:pt x="25" y="121"/>
                    </a:lnTo>
                    <a:lnTo>
                      <a:pt x="25" y="117"/>
                    </a:lnTo>
                    <a:lnTo>
                      <a:pt x="19" y="104"/>
                    </a:lnTo>
                    <a:lnTo>
                      <a:pt x="0" y="92"/>
                    </a:lnTo>
                    <a:lnTo>
                      <a:pt x="0" y="73"/>
                    </a:lnTo>
                    <a:lnTo>
                      <a:pt x="0" y="71"/>
                    </a:lnTo>
                    <a:lnTo>
                      <a:pt x="2" y="46"/>
                    </a:lnTo>
                    <a:lnTo>
                      <a:pt x="2" y="36"/>
                    </a:lnTo>
                    <a:lnTo>
                      <a:pt x="2" y="32"/>
                    </a:lnTo>
                    <a:lnTo>
                      <a:pt x="4" y="29"/>
                    </a:lnTo>
                    <a:lnTo>
                      <a:pt x="4" y="27"/>
                    </a:lnTo>
                    <a:lnTo>
                      <a:pt x="6" y="25"/>
                    </a:lnTo>
                    <a:lnTo>
                      <a:pt x="6" y="23"/>
                    </a:lnTo>
                    <a:lnTo>
                      <a:pt x="7" y="23"/>
                    </a:lnTo>
                    <a:lnTo>
                      <a:pt x="9" y="23"/>
                    </a:lnTo>
                    <a:lnTo>
                      <a:pt x="15" y="23"/>
                    </a:lnTo>
                    <a:lnTo>
                      <a:pt x="25" y="21"/>
                    </a:lnTo>
                    <a:lnTo>
                      <a:pt x="27" y="21"/>
                    </a:lnTo>
                    <a:lnTo>
                      <a:pt x="30" y="19"/>
                    </a:lnTo>
                    <a:lnTo>
                      <a:pt x="38" y="17"/>
                    </a:lnTo>
                    <a:lnTo>
                      <a:pt x="38" y="19"/>
                    </a:lnTo>
                    <a:lnTo>
                      <a:pt x="40" y="19"/>
                    </a:lnTo>
                    <a:lnTo>
                      <a:pt x="40" y="21"/>
                    </a:lnTo>
                    <a:lnTo>
                      <a:pt x="40" y="23"/>
                    </a:lnTo>
                    <a:lnTo>
                      <a:pt x="42" y="25"/>
                    </a:lnTo>
                    <a:lnTo>
                      <a:pt x="44" y="29"/>
                    </a:lnTo>
                    <a:lnTo>
                      <a:pt x="44" y="31"/>
                    </a:lnTo>
                    <a:lnTo>
                      <a:pt x="48" y="29"/>
                    </a:lnTo>
                    <a:lnTo>
                      <a:pt x="50" y="29"/>
                    </a:lnTo>
                    <a:lnTo>
                      <a:pt x="52" y="27"/>
                    </a:lnTo>
                    <a:lnTo>
                      <a:pt x="54" y="27"/>
                    </a:lnTo>
                    <a:lnTo>
                      <a:pt x="57" y="27"/>
                    </a:lnTo>
                    <a:lnTo>
                      <a:pt x="59" y="25"/>
                    </a:lnTo>
                    <a:lnTo>
                      <a:pt x="59" y="23"/>
                    </a:lnTo>
                    <a:lnTo>
                      <a:pt x="61" y="21"/>
                    </a:lnTo>
                    <a:lnTo>
                      <a:pt x="63" y="19"/>
                    </a:lnTo>
                    <a:lnTo>
                      <a:pt x="65" y="19"/>
                    </a:lnTo>
                    <a:lnTo>
                      <a:pt x="65" y="17"/>
                    </a:lnTo>
                    <a:lnTo>
                      <a:pt x="67" y="19"/>
                    </a:lnTo>
                    <a:lnTo>
                      <a:pt x="71" y="21"/>
                    </a:lnTo>
                    <a:lnTo>
                      <a:pt x="71" y="19"/>
                    </a:lnTo>
                    <a:lnTo>
                      <a:pt x="73" y="17"/>
                    </a:lnTo>
                    <a:lnTo>
                      <a:pt x="75" y="17"/>
                    </a:lnTo>
                    <a:lnTo>
                      <a:pt x="77" y="17"/>
                    </a:lnTo>
                    <a:lnTo>
                      <a:pt x="78" y="15"/>
                    </a:lnTo>
                    <a:lnTo>
                      <a:pt x="84" y="11"/>
                    </a:lnTo>
                    <a:lnTo>
                      <a:pt x="88" y="9"/>
                    </a:lnTo>
                    <a:lnTo>
                      <a:pt x="88" y="8"/>
                    </a:lnTo>
                    <a:lnTo>
                      <a:pt x="88" y="6"/>
                    </a:lnTo>
                    <a:lnTo>
                      <a:pt x="92" y="6"/>
                    </a:lnTo>
                    <a:lnTo>
                      <a:pt x="92" y="4"/>
                    </a:lnTo>
                    <a:lnTo>
                      <a:pt x="94" y="2"/>
                    </a:lnTo>
                    <a:lnTo>
                      <a:pt x="96" y="2"/>
                    </a:lnTo>
                    <a:lnTo>
                      <a:pt x="98" y="4"/>
                    </a:lnTo>
                    <a:lnTo>
                      <a:pt x="98" y="6"/>
                    </a:lnTo>
                    <a:lnTo>
                      <a:pt x="100" y="6"/>
                    </a:lnTo>
                    <a:lnTo>
                      <a:pt x="102" y="6"/>
                    </a:lnTo>
                    <a:lnTo>
                      <a:pt x="103" y="4"/>
                    </a:lnTo>
                    <a:lnTo>
                      <a:pt x="102" y="2"/>
                    </a:lnTo>
                    <a:lnTo>
                      <a:pt x="103" y="2"/>
                    </a:lnTo>
                    <a:lnTo>
                      <a:pt x="103" y="0"/>
                    </a:lnTo>
                    <a:lnTo>
                      <a:pt x="105" y="0"/>
                    </a:lnTo>
                    <a:lnTo>
                      <a:pt x="105" y="2"/>
                    </a:lnTo>
                    <a:lnTo>
                      <a:pt x="105" y="4"/>
                    </a:lnTo>
                    <a:lnTo>
                      <a:pt x="105" y="6"/>
                    </a:lnTo>
                    <a:lnTo>
                      <a:pt x="105" y="8"/>
                    </a:lnTo>
                    <a:lnTo>
                      <a:pt x="107" y="8"/>
                    </a:lnTo>
                    <a:lnTo>
                      <a:pt x="107" y="9"/>
                    </a:lnTo>
                    <a:lnTo>
                      <a:pt x="109" y="11"/>
                    </a:lnTo>
                    <a:lnTo>
                      <a:pt x="113" y="13"/>
                    </a:lnTo>
                    <a:lnTo>
                      <a:pt x="111" y="13"/>
                    </a:lnTo>
                    <a:lnTo>
                      <a:pt x="111" y="15"/>
                    </a:lnTo>
                    <a:lnTo>
                      <a:pt x="111" y="17"/>
                    </a:lnTo>
                    <a:close/>
                  </a:path>
                </a:pathLst>
              </a:custGeom>
              <a:solidFill>
                <a:srgbClr val="8F7651"/>
              </a:solidFill>
              <a:ln w="6350">
                <a:solidFill>
                  <a:srgbClr val="E1E1E1"/>
                </a:solidFill>
                <a:prstDash val="solid"/>
                <a:round/>
                <a:headEnd/>
                <a:tailEnd/>
              </a:ln>
            </p:spPr>
            <p:txBody>
              <a:bodyPr/>
              <a:lstStyle/>
              <a:p>
                <a:endParaRPr lang="en-US"/>
              </a:p>
            </p:txBody>
          </p:sp>
          <p:sp>
            <p:nvSpPr>
              <p:cNvPr id="38086" name="Freeform 170"/>
              <p:cNvSpPr>
                <a:spLocks/>
              </p:cNvSpPr>
              <p:nvPr/>
            </p:nvSpPr>
            <p:spPr bwMode="auto">
              <a:xfrm>
                <a:off x="2150" y="2085"/>
                <a:ext cx="175" cy="64"/>
              </a:xfrm>
              <a:custGeom>
                <a:avLst/>
                <a:gdLst>
                  <a:gd name="T0" fmla="*/ 16 w 175"/>
                  <a:gd name="T1" fmla="*/ 0 h 64"/>
                  <a:gd name="T2" fmla="*/ 19 w 175"/>
                  <a:gd name="T3" fmla="*/ 0 h 64"/>
                  <a:gd name="T4" fmla="*/ 29 w 175"/>
                  <a:gd name="T5" fmla="*/ 0 h 64"/>
                  <a:gd name="T6" fmla="*/ 48 w 175"/>
                  <a:gd name="T7" fmla="*/ 2 h 64"/>
                  <a:gd name="T8" fmla="*/ 73 w 175"/>
                  <a:gd name="T9" fmla="*/ 4 h 64"/>
                  <a:gd name="T10" fmla="*/ 81 w 175"/>
                  <a:gd name="T11" fmla="*/ 4 h 64"/>
                  <a:gd name="T12" fmla="*/ 83 w 175"/>
                  <a:gd name="T13" fmla="*/ 4 h 64"/>
                  <a:gd name="T14" fmla="*/ 92 w 175"/>
                  <a:gd name="T15" fmla="*/ 6 h 64"/>
                  <a:gd name="T16" fmla="*/ 96 w 175"/>
                  <a:gd name="T17" fmla="*/ 6 h 64"/>
                  <a:gd name="T18" fmla="*/ 100 w 175"/>
                  <a:gd name="T19" fmla="*/ 6 h 64"/>
                  <a:gd name="T20" fmla="*/ 100 w 175"/>
                  <a:gd name="T21" fmla="*/ 6 h 64"/>
                  <a:gd name="T22" fmla="*/ 104 w 175"/>
                  <a:gd name="T23" fmla="*/ 6 h 64"/>
                  <a:gd name="T24" fmla="*/ 112 w 175"/>
                  <a:gd name="T25" fmla="*/ 6 h 64"/>
                  <a:gd name="T26" fmla="*/ 133 w 175"/>
                  <a:gd name="T27" fmla="*/ 8 h 64"/>
                  <a:gd name="T28" fmla="*/ 135 w 175"/>
                  <a:gd name="T29" fmla="*/ 8 h 64"/>
                  <a:gd name="T30" fmla="*/ 142 w 175"/>
                  <a:gd name="T31" fmla="*/ 10 h 64"/>
                  <a:gd name="T32" fmla="*/ 148 w 175"/>
                  <a:gd name="T33" fmla="*/ 10 h 64"/>
                  <a:gd name="T34" fmla="*/ 152 w 175"/>
                  <a:gd name="T35" fmla="*/ 10 h 64"/>
                  <a:gd name="T36" fmla="*/ 158 w 175"/>
                  <a:gd name="T37" fmla="*/ 10 h 64"/>
                  <a:gd name="T38" fmla="*/ 169 w 175"/>
                  <a:gd name="T39" fmla="*/ 10 h 64"/>
                  <a:gd name="T40" fmla="*/ 171 w 175"/>
                  <a:gd name="T41" fmla="*/ 14 h 64"/>
                  <a:gd name="T42" fmla="*/ 175 w 175"/>
                  <a:gd name="T43" fmla="*/ 17 h 64"/>
                  <a:gd name="T44" fmla="*/ 173 w 175"/>
                  <a:gd name="T45" fmla="*/ 17 h 64"/>
                  <a:gd name="T46" fmla="*/ 171 w 175"/>
                  <a:gd name="T47" fmla="*/ 17 h 64"/>
                  <a:gd name="T48" fmla="*/ 171 w 175"/>
                  <a:gd name="T49" fmla="*/ 21 h 64"/>
                  <a:gd name="T50" fmla="*/ 167 w 175"/>
                  <a:gd name="T51" fmla="*/ 25 h 64"/>
                  <a:gd name="T52" fmla="*/ 169 w 175"/>
                  <a:gd name="T53" fmla="*/ 29 h 64"/>
                  <a:gd name="T54" fmla="*/ 173 w 175"/>
                  <a:gd name="T55" fmla="*/ 33 h 64"/>
                  <a:gd name="T56" fmla="*/ 171 w 175"/>
                  <a:gd name="T57" fmla="*/ 39 h 64"/>
                  <a:gd name="T58" fmla="*/ 173 w 175"/>
                  <a:gd name="T59" fmla="*/ 42 h 64"/>
                  <a:gd name="T60" fmla="*/ 173 w 175"/>
                  <a:gd name="T61" fmla="*/ 46 h 64"/>
                  <a:gd name="T62" fmla="*/ 169 w 175"/>
                  <a:gd name="T63" fmla="*/ 52 h 64"/>
                  <a:gd name="T64" fmla="*/ 171 w 175"/>
                  <a:gd name="T65" fmla="*/ 56 h 64"/>
                  <a:gd name="T66" fmla="*/ 169 w 175"/>
                  <a:gd name="T67" fmla="*/ 60 h 64"/>
                  <a:gd name="T68" fmla="*/ 169 w 175"/>
                  <a:gd name="T69" fmla="*/ 64 h 64"/>
                  <a:gd name="T70" fmla="*/ 150 w 175"/>
                  <a:gd name="T71" fmla="*/ 62 h 64"/>
                  <a:gd name="T72" fmla="*/ 144 w 175"/>
                  <a:gd name="T73" fmla="*/ 62 h 64"/>
                  <a:gd name="T74" fmla="*/ 137 w 175"/>
                  <a:gd name="T75" fmla="*/ 62 h 64"/>
                  <a:gd name="T76" fmla="*/ 127 w 175"/>
                  <a:gd name="T77" fmla="*/ 60 h 64"/>
                  <a:gd name="T78" fmla="*/ 110 w 175"/>
                  <a:gd name="T79" fmla="*/ 60 h 64"/>
                  <a:gd name="T80" fmla="*/ 100 w 175"/>
                  <a:gd name="T81" fmla="*/ 58 h 64"/>
                  <a:gd name="T82" fmla="*/ 96 w 175"/>
                  <a:gd name="T83" fmla="*/ 58 h 64"/>
                  <a:gd name="T84" fmla="*/ 92 w 175"/>
                  <a:gd name="T85" fmla="*/ 58 h 64"/>
                  <a:gd name="T86" fmla="*/ 87 w 175"/>
                  <a:gd name="T87" fmla="*/ 58 h 64"/>
                  <a:gd name="T88" fmla="*/ 79 w 175"/>
                  <a:gd name="T89" fmla="*/ 58 h 64"/>
                  <a:gd name="T90" fmla="*/ 71 w 175"/>
                  <a:gd name="T91" fmla="*/ 56 h 64"/>
                  <a:gd name="T92" fmla="*/ 64 w 175"/>
                  <a:gd name="T93" fmla="*/ 56 h 64"/>
                  <a:gd name="T94" fmla="*/ 50 w 175"/>
                  <a:gd name="T95" fmla="*/ 56 h 64"/>
                  <a:gd name="T96" fmla="*/ 37 w 175"/>
                  <a:gd name="T97" fmla="*/ 54 h 64"/>
                  <a:gd name="T98" fmla="*/ 21 w 175"/>
                  <a:gd name="T99" fmla="*/ 52 h 64"/>
                  <a:gd name="T100" fmla="*/ 19 w 175"/>
                  <a:gd name="T101" fmla="*/ 42 h 64"/>
                  <a:gd name="T102" fmla="*/ 14 w 175"/>
                  <a:gd name="T103" fmla="*/ 31 h 64"/>
                  <a:gd name="T104" fmla="*/ 12 w 175"/>
                  <a:gd name="T105" fmla="*/ 25 h 64"/>
                  <a:gd name="T106" fmla="*/ 8 w 175"/>
                  <a:gd name="T107" fmla="*/ 16 h 64"/>
                  <a:gd name="T108" fmla="*/ 6 w 175"/>
                  <a:gd name="T109" fmla="*/ 4 h 64"/>
                  <a:gd name="T110" fmla="*/ 12 w 175"/>
                  <a:gd name="T111" fmla="*/ 0 h 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5"/>
                  <a:gd name="T169" fmla="*/ 0 h 64"/>
                  <a:gd name="T170" fmla="*/ 175 w 175"/>
                  <a:gd name="T171" fmla="*/ 64 h 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5" h="64">
                    <a:moveTo>
                      <a:pt x="12" y="0"/>
                    </a:moveTo>
                    <a:lnTo>
                      <a:pt x="12" y="0"/>
                    </a:lnTo>
                    <a:lnTo>
                      <a:pt x="16" y="0"/>
                    </a:lnTo>
                    <a:lnTo>
                      <a:pt x="17" y="0"/>
                    </a:lnTo>
                    <a:lnTo>
                      <a:pt x="19" y="0"/>
                    </a:lnTo>
                    <a:lnTo>
                      <a:pt x="23" y="0"/>
                    </a:lnTo>
                    <a:lnTo>
                      <a:pt x="25" y="0"/>
                    </a:lnTo>
                    <a:lnTo>
                      <a:pt x="29" y="0"/>
                    </a:lnTo>
                    <a:lnTo>
                      <a:pt x="33" y="2"/>
                    </a:lnTo>
                    <a:lnTo>
                      <a:pt x="42" y="2"/>
                    </a:lnTo>
                    <a:lnTo>
                      <a:pt x="48" y="2"/>
                    </a:lnTo>
                    <a:lnTo>
                      <a:pt x="58" y="4"/>
                    </a:lnTo>
                    <a:lnTo>
                      <a:pt x="60" y="4"/>
                    </a:lnTo>
                    <a:lnTo>
                      <a:pt x="73" y="4"/>
                    </a:lnTo>
                    <a:lnTo>
                      <a:pt x="79" y="4"/>
                    </a:lnTo>
                    <a:lnTo>
                      <a:pt x="81" y="4"/>
                    </a:lnTo>
                    <a:lnTo>
                      <a:pt x="83" y="4"/>
                    </a:lnTo>
                    <a:lnTo>
                      <a:pt x="85" y="6"/>
                    </a:lnTo>
                    <a:lnTo>
                      <a:pt x="87" y="6"/>
                    </a:lnTo>
                    <a:lnTo>
                      <a:pt x="92" y="6"/>
                    </a:lnTo>
                    <a:lnTo>
                      <a:pt x="94" y="6"/>
                    </a:lnTo>
                    <a:lnTo>
                      <a:pt x="96" y="6"/>
                    </a:lnTo>
                    <a:lnTo>
                      <a:pt x="100" y="6"/>
                    </a:lnTo>
                    <a:lnTo>
                      <a:pt x="102" y="6"/>
                    </a:lnTo>
                    <a:lnTo>
                      <a:pt x="104" y="6"/>
                    </a:lnTo>
                    <a:lnTo>
                      <a:pt x="110" y="6"/>
                    </a:lnTo>
                    <a:lnTo>
                      <a:pt x="112" y="6"/>
                    </a:lnTo>
                    <a:lnTo>
                      <a:pt x="125" y="8"/>
                    </a:lnTo>
                    <a:lnTo>
                      <a:pt x="129" y="8"/>
                    </a:lnTo>
                    <a:lnTo>
                      <a:pt x="133" y="8"/>
                    </a:lnTo>
                    <a:lnTo>
                      <a:pt x="135" y="8"/>
                    </a:lnTo>
                    <a:lnTo>
                      <a:pt x="137" y="8"/>
                    </a:lnTo>
                    <a:lnTo>
                      <a:pt x="140" y="8"/>
                    </a:lnTo>
                    <a:lnTo>
                      <a:pt x="142" y="10"/>
                    </a:lnTo>
                    <a:lnTo>
                      <a:pt x="144" y="10"/>
                    </a:lnTo>
                    <a:lnTo>
                      <a:pt x="146" y="10"/>
                    </a:lnTo>
                    <a:lnTo>
                      <a:pt x="148" y="10"/>
                    </a:lnTo>
                    <a:lnTo>
                      <a:pt x="152" y="10"/>
                    </a:lnTo>
                    <a:lnTo>
                      <a:pt x="154" y="10"/>
                    </a:lnTo>
                    <a:lnTo>
                      <a:pt x="158" y="10"/>
                    </a:lnTo>
                    <a:lnTo>
                      <a:pt x="169" y="10"/>
                    </a:lnTo>
                    <a:lnTo>
                      <a:pt x="169" y="12"/>
                    </a:lnTo>
                    <a:lnTo>
                      <a:pt x="171" y="12"/>
                    </a:lnTo>
                    <a:lnTo>
                      <a:pt x="171" y="14"/>
                    </a:lnTo>
                    <a:lnTo>
                      <a:pt x="173" y="14"/>
                    </a:lnTo>
                    <a:lnTo>
                      <a:pt x="173" y="16"/>
                    </a:lnTo>
                    <a:lnTo>
                      <a:pt x="175" y="17"/>
                    </a:lnTo>
                    <a:lnTo>
                      <a:pt x="173" y="17"/>
                    </a:lnTo>
                    <a:lnTo>
                      <a:pt x="171" y="16"/>
                    </a:lnTo>
                    <a:lnTo>
                      <a:pt x="171" y="17"/>
                    </a:lnTo>
                    <a:lnTo>
                      <a:pt x="171" y="19"/>
                    </a:lnTo>
                    <a:lnTo>
                      <a:pt x="171" y="21"/>
                    </a:lnTo>
                    <a:lnTo>
                      <a:pt x="171" y="23"/>
                    </a:lnTo>
                    <a:lnTo>
                      <a:pt x="167" y="25"/>
                    </a:lnTo>
                    <a:lnTo>
                      <a:pt x="169" y="27"/>
                    </a:lnTo>
                    <a:lnTo>
                      <a:pt x="169" y="29"/>
                    </a:lnTo>
                    <a:lnTo>
                      <a:pt x="173" y="31"/>
                    </a:lnTo>
                    <a:lnTo>
                      <a:pt x="173" y="33"/>
                    </a:lnTo>
                    <a:lnTo>
                      <a:pt x="171" y="37"/>
                    </a:lnTo>
                    <a:lnTo>
                      <a:pt x="171" y="39"/>
                    </a:lnTo>
                    <a:lnTo>
                      <a:pt x="171" y="40"/>
                    </a:lnTo>
                    <a:lnTo>
                      <a:pt x="173" y="42"/>
                    </a:lnTo>
                    <a:lnTo>
                      <a:pt x="175" y="44"/>
                    </a:lnTo>
                    <a:lnTo>
                      <a:pt x="173" y="46"/>
                    </a:lnTo>
                    <a:lnTo>
                      <a:pt x="171" y="46"/>
                    </a:lnTo>
                    <a:lnTo>
                      <a:pt x="169" y="52"/>
                    </a:lnTo>
                    <a:lnTo>
                      <a:pt x="169" y="54"/>
                    </a:lnTo>
                    <a:lnTo>
                      <a:pt x="171" y="56"/>
                    </a:lnTo>
                    <a:lnTo>
                      <a:pt x="169" y="58"/>
                    </a:lnTo>
                    <a:lnTo>
                      <a:pt x="169" y="60"/>
                    </a:lnTo>
                    <a:lnTo>
                      <a:pt x="169" y="62"/>
                    </a:lnTo>
                    <a:lnTo>
                      <a:pt x="169" y="64"/>
                    </a:lnTo>
                    <a:lnTo>
                      <a:pt x="165" y="64"/>
                    </a:lnTo>
                    <a:lnTo>
                      <a:pt x="152" y="62"/>
                    </a:lnTo>
                    <a:lnTo>
                      <a:pt x="150" y="62"/>
                    </a:lnTo>
                    <a:lnTo>
                      <a:pt x="148" y="62"/>
                    </a:lnTo>
                    <a:lnTo>
                      <a:pt x="144" y="62"/>
                    </a:lnTo>
                    <a:lnTo>
                      <a:pt x="140" y="62"/>
                    </a:lnTo>
                    <a:lnTo>
                      <a:pt x="137" y="62"/>
                    </a:lnTo>
                    <a:lnTo>
                      <a:pt x="133" y="62"/>
                    </a:lnTo>
                    <a:lnTo>
                      <a:pt x="131" y="62"/>
                    </a:lnTo>
                    <a:lnTo>
                      <a:pt x="127" y="60"/>
                    </a:lnTo>
                    <a:lnTo>
                      <a:pt x="121" y="60"/>
                    </a:lnTo>
                    <a:lnTo>
                      <a:pt x="110" y="60"/>
                    </a:lnTo>
                    <a:lnTo>
                      <a:pt x="104" y="60"/>
                    </a:lnTo>
                    <a:lnTo>
                      <a:pt x="102" y="60"/>
                    </a:lnTo>
                    <a:lnTo>
                      <a:pt x="100" y="58"/>
                    </a:lnTo>
                    <a:lnTo>
                      <a:pt x="98" y="58"/>
                    </a:lnTo>
                    <a:lnTo>
                      <a:pt x="96" y="58"/>
                    </a:lnTo>
                    <a:lnTo>
                      <a:pt x="94" y="58"/>
                    </a:lnTo>
                    <a:lnTo>
                      <a:pt x="92" y="58"/>
                    </a:lnTo>
                    <a:lnTo>
                      <a:pt x="90" y="58"/>
                    </a:lnTo>
                    <a:lnTo>
                      <a:pt x="87" y="58"/>
                    </a:lnTo>
                    <a:lnTo>
                      <a:pt x="83" y="58"/>
                    </a:lnTo>
                    <a:lnTo>
                      <a:pt x="81" y="58"/>
                    </a:lnTo>
                    <a:lnTo>
                      <a:pt x="79" y="58"/>
                    </a:lnTo>
                    <a:lnTo>
                      <a:pt x="75" y="58"/>
                    </a:lnTo>
                    <a:lnTo>
                      <a:pt x="75" y="56"/>
                    </a:lnTo>
                    <a:lnTo>
                      <a:pt x="71" y="56"/>
                    </a:lnTo>
                    <a:lnTo>
                      <a:pt x="67" y="56"/>
                    </a:lnTo>
                    <a:lnTo>
                      <a:pt x="64" y="56"/>
                    </a:lnTo>
                    <a:lnTo>
                      <a:pt x="56" y="56"/>
                    </a:lnTo>
                    <a:lnTo>
                      <a:pt x="50" y="56"/>
                    </a:lnTo>
                    <a:lnTo>
                      <a:pt x="44" y="54"/>
                    </a:lnTo>
                    <a:lnTo>
                      <a:pt x="37" y="54"/>
                    </a:lnTo>
                    <a:lnTo>
                      <a:pt x="23" y="54"/>
                    </a:lnTo>
                    <a:lnTo>
                      <a:pt x="21" y="52"/>
                    </a:lnTo>
                    <a:lnTo>
                      <a:pt x="19" y="44"/>
                    </a:lnTo>
                    <a:lnTo>
                      <a:pt x="19" y="42"/>
                    </a:lnTo>
                    <a:lnTo>
                      <a:pt x="17" y="39"/>
                    </a:lnTo>
                    <a:lnTo>
                      <a:pt x="14" y="31"/>
                    </a:lnTo>
                    <a:lnTo>
                      <a:pt x="14" y="29"/>
                    </a:lnTo>
                    <a:lnTo>
                      <a:pt x="12" y="25"/>
                    </a:lnTo>
                    <a:lnTo>
                      <a:pt x="10" y="23"/>
                    </a:lnTo>
                    <a:lnTo>
                      <a:pt x="10" y="19"/>
                    </a:lnTo>
                    <a:lnTo>
                      <a:pt x="8" y="16"/>
                    </a:lnTo>
                    <a:lnTo>
                      <a:pt x="8" y="12"/>
                    </a:lnTo>
                    <a:lnTo>
                      <a:pt x="10" y="8"/>
                    </a:lnTo>
                    <a:lnTo>
                      <a:pt x="6" y="4"/>
                    </a:lnTo>
                    <a:lnTo>
                      <a:pt x="0" y="0"/>
                    </a:lnTo>
                    <a:lnTo>
                      <a:pt x="2" y="0"/>
                    </a:lnTo>
                    <a:lnTo>
                      <a:pt x="12" y="0"/>
                    </a:lnTo>
                    <a:close/>
                  </a:path>
                </a:pathLst>
              </a:custGeom>
              <a:solidFill>
                <a:srgbClr val="BDAD7B"/>
              </a:solidFill>
              <a:ln w="6350">
                <a:solidFill>
                  <a:srgbClr val="E1E1E1"/>
                </a:solidFill>
                <a:prstDash val="solid"/>
                <a:round/>
                <a:headEnd/>
                <a:tailEnd/>
              </a:ln>
            </p:spPr>
            <p:txBody>
              <a:bodyPr/>
              <a:lstStyle/>
              <a:p>
                <a:endParaRPr lang="en-US"/>
              </a:p>
            </p:txBody>
          </p:sp>
          <p:sp>
            <p:nvSpPr>
              <p:cNvPr id="38087" name="Freeform 171"/>
              <p:cNvSpPr>
                <a:spLocks/>
              </p:cNvSpPr>
              <p:nvPr/>
            </p:nvSpPr>
            <p:spPr bwMode="auto">
              <a:xfrm>
                <a:off x="1929" y="1941"/>
                <a:ext cx="137" cy="156"/>
              </a:xfrm>
              <a:custGeom>
                <a:avLst/>
                <a:gdLst>
                  <a:gd name="T0" fmla="*/ 108 w 137"/>
                  <a:gd name="T1" fmla="*/ 2 h 156"/>
                  <a:gd name="T2" fmla="*/ 110 w 137"/>
                  <a:gd name="T3" fmla="*/ 6 h 156"/>
                  <a:gd name="T4" fmla="*/ 110 w 137"/>
                  <a:gd name="T5" fmla="*/ 10 h 156"/>
                  <a:gd name="T6" fmla="*/ 116 w 137"/>
                  <a:gd name="T7" fmla="*/ 17 h 156"/>
                  <a:gd name="T8" fmla="*/ 116 w 137"/>
                  <a:gd name="T9" fmla="*/ 23 h 156"/>
                  <a:gd name="T10" fmla="*/ 116 w 137"/>
                  <a:gd name="T11" fmla="*/ 27 h 156"/>
                  <a:gd name="T12" fmla="*/ 114 w 137"/>
                  <a:gd name="T13" fmla="*/ 35 h 156"/>
                  <a:gd name="T14" fmla="*/ 110 w 137"/>
                  <a:gd name="T15" fmla="*/ 42 h 156"/>
                  <a:gd name="T16" fmla="*/ 104 w 137"/>
                  <a:gd name="T17" fmla="*/ 46 h 156"/>
                  <a:gd name="T18" fmla="*/ 98 w 137"/>
                  <a:gd name="T19" fmla="*/ 50 h 156"/>
                  <a:gd name="T20" fmla="*/ 93 w 137"/>
                  <a:gd name="T21" fmla="*/ 54 h 156"/>
                  <a:gd name="T22" fmla="*/ 114 w 137"/>
                  <a:gd name="T23" fmla="*/ 75 h 156"/>
                  <a:gd name="T24" fmla="*/ 127 w 137"/>
                  <a:gd name="T25" fmla="*/ 96 h 156"/>
                  <a:gd name="T26" fmla="*/ 137 w 137"/>
                  <a:gd name="T27" fmla="*/ 133 h 156"/>
                  <a:gd name="T28" fmla="*/ 135 w 137"/>
                  <a:gd name="T29" fmla="*/ 144 h 156"/>
                  <a:gd name="T30" fmla="*/ 133 w 137"/>
                  <a:gd name="T31" fmla="*/ 146 h 156"/>
                  <a:gd name="T32" fmla="*/ 127 w 137"/>
                  <a:gd name="T33" fmla="*/ 152 h 156"/>
                  <a:gd name="T34" fmla="*/ 93 w 137"/>
                  <a:gd name="T35" fmla="*/ 156 h 156"/>
                  <a:gd name="T36" fmla="*/ 89 w 137"/>
                  <a:gd name="T37" fmla="*/ 150 h 156"/>
                  <a:gd name="T38" fmla="*/ 83 w 137"/>
                  <a:gd name="T39" fmla="*/ 146 h 156"/>
                  <a:gd name="T40" fmla="*/ 77 w 137"/>
                  <a:gd name="T41" fmla="*/ 152 h 156"/>
                  <a:gd name="T42" fmla="*/ 64 w 137"/>
                  <a:gd name="T43" fmla="*/ 150 h 156"/>
                  <a:gd name="T44" fmla="*/ 39 w 137"/>
                  <a:gd name="T45" fmla="*/ 156 h 156"/>
                  <a:gd name="T46" fmla="*/ 25 w 137"/>
                  <a:gd name="T47" fmla="*/ 146 h 156"/>
                  <a:gd name="T48" fmla="*/ 2 w 137"/>
                  <a:gd name="T49" fmla="*/ 131 h 156"/>
                  <a:gd name="T50" fmla="*/ 4 w 137"/>
                  <a:gd name="T51" fmla="*/ 123 h 156"/>
                  <a:gd name="T52" fmla="*/ 8 w 137"/>
                  <a:gd name="T53" fmla="*/ 121 h 156"/>
                  <a:gd name="T54" fmla="*/ 6 w 137"/>
                  <a:gd name="T55" fmla="*/ 117 h 156"/>
                  <a:gd name="T56" fmla="*/ 6 w 137"/>
                  <a:gd name="T57" fmla="*/ 113 h 156"/>
                  <a:gd name="T58" fmla="*/ 2 w 137"/>
                  <a:gd name="T59" fmla="*/ 108 h 156"/>
                  <a:gd name="T60" fmla="*/ 4 w 137"/>
                  <a:gd name="T61" fmla="*/ 98 h 156"/>
                  <a:gd name="T62" fmla="*/ 2 w 137"/>
                  <a:gd name="T63" fmla="*/ 92 h 156"/>
                  <a:gd name="T64" fmla="*/ 8 w 137"/>
                  <a:gd name="T65" fmla="*/ 88 h 156"/>
                  <a:gd name="T66" fmla="*/ 16 w 137"/>
                  <a:gd name="T67" fmla="*/ 87 h 156"/>
                  <a:gd name="T68" fmla="*/ 23 w 137"/>
                  <a:gd name="T69" fmla="*/ 83 h 156"/>
                  <a:gd name="T70" fmla="*/ 27 w 137"/>
                  <a:gd name="T71" fmla="*/ 79 h 156"/>
                  <a:gd name="T72" fmla="*/ 37 w 137"/>
                  <a:gd name="T73" fmla="*/ 71 h 156"/>
                  <a:gd name="T74" fmla="*/ 37 w 137"/>
                  <a:gd name="T75" fmla="*/ 67 h 156"/>
                  <a:gd name="T76" fmla="*/ 39 w 137"/>
                  <a:gd name="T77" fmla="*/ 65 h 156"/>
                  <a:gd name="T78" fmla="*/ 41 w 137"/>
                  <a:gd name="T79" fmla="*/ 62 h 156"/>
                  <a:gd name="T80" fmla="*/ 39 w 137"/>
                  <a:gd name="T81" fmla="*/ 58 h 156"/>
                  <a:gd name="T82" fmla="*/ 43 w 137"/>
                  <a:gd name="T83" fmla="*/ 54 h 156"/>
                  <a:gd name="T84" fmla="*/ 45 w 137"/>
                  <a:gd name="T85" fmla="*/ 54 h 156"/>
                  <a:gd name="T86" fmla="*/ 47 w 137"/>
                  <a:gd name="T87" fmla="*/ 50 h 156"/>
                  <a:gd name="T88" fmla="*/ 52 w 137"/>
                  <a:gd name="T89" fmla="*/ 46 h 156"/>
                  <a:gd name="T90" fmla="*/ 54 w 137"/>
                  <a:gd name="T91" fmla="*/ 42 h 156"/>
                  <a:gd name="T92" fmla="*/ 58 w 137"/>
                  <a:gd name="T93" fmla="*/ 40 h 156"/>
                  <a:gd name="T94" fmla="*/ 60 w 137"/>
                  <a:gd name="T95" fmla="*/ 37 h 156"/>
                  <a:gd name="T96" fmla="*/ 66 w 137"/>
                  <a:gd name="T97" fmla="*/ 39 h 156"/>
                  <a:gd name="T98" fmla="*/ 70 w 137"/>
                  <a:gd name="T99" fmla="*/ 37 h 156"/>
                  <a:gd name="T100" fmla="*/ 73 w 137"/>
                  <a:gd name="T101" fmla="*/ 37 h 156"/>
                  <a:gd name="T102" fmla="*/ 81 w 137"/>
                  <a:gd name="T103" fmla="*/ 27 h 156"/>
                  <a:gd name="T104" fmla="*/ 85 w 137"/>
                  <a:gd name="T105" fmla="*/ 25 h 156"/>
                  <a:gd name="T106" fmla="*/ 89 w 137"/>
                  <a:gd name="T107" fmla="*/ 29 h 156"/>
                  <a:gd name="T108" fmla="*/ 93 w 137"/>
                  <a:gd name="T109" fmla="*/ 29 h 156"/>
                  <a:gd name="T110" fmla="*/ 95 w 137"/>
                  <a:gd name="T111" fmla="*/ 21 h 156"/>
                  <a:gd name="T112" fmla="*/ 96 w 137"/>
                  <a:gd name="T113" fmla="*/ 16 h 156"/>
                  <a:gd name="T114" fmla="*/ 102 w 137"/>
                  <a:gd name="T115" fmla="*/ 12 h 156"/>
                  <a:gd name="T116" fmla="*/ 100 w 137"/>
                  <a:gd name="T117" fmla="*/ 6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7"/>
                  <a:gd name="T178" fmla="*/ 0 h 156"/>
                  <a:gd name="T179" fmla="*/ 137 w 137"/>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7" h="156">
                    <a:moveTo>
                      <a:pt x="106" y="0"/>
                    </a:moveTo>
                    <a:lnTo>
                      <a:pt x="106" y="0"/>
                    </a:lnTo>
                    <a:lnTo>
                      <a:pt x="108" y="2"/>
                    </a:lnTo>
                    <a:lnTo>
                      <a:pt x="110" y="2"/>
                    </a:lnTo>
                    <a:lnTo>
                      <a:pt x="110" y="4"/>
                    </a:lnTo>
                    <a:lnTo>
                      <a:pt x="110" y="6"/>
                    </a:lnTo>
                    <a:lnTo>
                      <a:pt x="112" y="8"/>
                    </a:lnTo>
                    <a:lnTo>
                      <a:pt x="110" y="10"/>
                    </a:lnTo>
                    <a:lnTo>
                      <a:pt x="112" y="12"/>
                    </a:lnTo>
                    <a:lnTo>
                      <a:pt x="114" y="16"/>
                    </a:lnTo>
                    <a:lnTo>
                      <a:pt x="116" y="17"/>
                    </a:lnTo>
                    <a:lnTo>
                      <a:pt x="116" y="19"/>
                    </a:lnTo>
                    <a:lnTo>
                      <a:pt x="114" y="21"/>
                    </a:lnTo>
                    <a:lnTo>
                      <a:pt x="116" y="23"/>
                    </a:lnTo>
                    <a:lnTo>
                      <a:pt x="116" y="25"/>
                    </a:lnTo>
                    <a:lnTo>
                      <a:pt x="116" y="27"/>
                    </a:lnTo>
                    <a:lnTo>
                      <a:pt x="116" y="29"/>
                    </a:lnTo>
                    <a:lnTo>
                      <a:pt x="116" y="31"/>
                    </a:lnTo>
                    <a:lnTo>
                      <a:pt x="114" y="33"/>
                    </a:lnTo>
                    <a:lnTo>
                      <a:pt x="114" y="35"/>
                    </a:lnTo>
                    <a:lnTo>
                      <a:pt x="114" y="37"/>
                    </a:lnTo>
                    <a:lnTo>
                      <a:pt x="112" y="39"/>
                    </a:lnTo>
                    <a:lnTo>
                      <a:pt x="112" y="40"/>
                    </a:lnTo>
                    <a:lnTo>
                      <a:pt x="110" y="42"/>
                    </a:lnTo>
                    <a:lnTo>
                      <a:pt x="108" y="44"/>
                    </a:lnTo>
                    <a:lnTo>
                      <a:pt x="106" y="44"/>
                    </a:lnTo>
                    <a:lnTo>
                      <a:pt x="104" y="46"/>
                    </a:lnTo>
                    <a:lnTo>
                      <a:pt x="104" y="48"/>
                    </a:lnTo>
                    <a:lnTo>
                      <a:pt x="102" y="50"/>
                    </a:lnTo>
                    <a:lnTo>
                      <a:pt x="100" y="50"/>
                    </a:lnTo>
                    <a:lnTo>
                      <a:pt x="98" y="50"/>
                    </a:lnTo>
                    <a:lnTo>
                      <a:pt x="96" y="50"/>
                    </a:lnTo>
                    <a:lnTo>
                      <a:pt x="96" y="48"/>
                    </a:lnTo>
                    <a:lnTo>
                      <a:pt x="95" y="50"/>
                    </a:lnTo>
                    <a:lnTo>
                      <a:pt x="95" y="52"/>
                    </a:lnTo>
                    <a:lnTo>
                      <a:pt x="93" y="54"/>
                    </a:lnTo>
                    <a:lnTo>
                      <a:pt x="108" y="69"/>
                    </a:lnTo>
                    <a:lnTo>
                      <a:pt x="112" y="73"/>
                    </a:lnTo>
                    <a:lnTo>
                      <a:pt x="114" y="73"/>
                    </a:lnTo>
                    <a:lnTo>
                      <a:pt x="114" y="75"/>
                    </a:lnTo>
                    <a:lnTo>
                      <a:pt x="119" y="81"/>
                    </a:lnTo>
                    <a:lnTo>
                      <a:pt x="125" y="87"/>
                    </a:lnTo>
                    <a:lnTo>
                      <a:pt x="125" y="88"/>
                    </a:lnTo>
                    <a:lnTo>
                      <a:pt x="127" y="96"/>
                    </a:lnTo>
                    <a:lnTo>
                      <a:pt x="131" y="110"/>
                    </a:lnTo>
                    <a:lnTo>
                      <a:pt x="133" y="115"/>
                    </a:lnTo>
                    <a:lnTo>
                      <a:pt x="133" y="117"/>
                    </a:lnTo>
                    <a:lnTo>
                      <a:pt x="133" y="119"/>
                    </a:lnTo>
                    <a:lnTo>
                      <a:pt x="137" y="133"/>
                    </a:lnTo>
                    <a:lnTo>
                      <a:pt x="137" y="138"/>
                    </a:lnTo>
                    <a:lnTo>
                      <a:pt x="135" y="140"/>
                    </a:lnTo>
                    <a:lnTo>
                      <a:pt x="135" y="142"/>
                    </a:lnTo>
                    <a:lnTo>
                      <a:pt x="135" y="144"/>
                    </a:lnTo>
                    <a:lnTo>
                      <a:pt x="133" y="146"/>
                    </a:lnTo>
                    <a:lnTo>
                      <a:pt x="131" y="150"/>
                    </a:lnTo>
                    <a:lnTo>
                      <a:pt x="127" y="152"/>
                    </a:lnTo>
                    <a:lnTo>
                      <a:pt x="121" y="152"/>
                    </a:lnTo>
                    <a:lnTo>
                      <a:pt x="118" y="152"/>
                    </a:lnTo>
                    <a:lnTo>
                      <a:pt x="95" y="156"/>
                    </a:lnTo>
                    <a:lnTo>
                      <a:pt x="93" y="156"/>
                    </a:lnTo>
                    <a:lnTo>
                      <a:pt x="93" y="154"/>
                    </a:lnTo>
                    <a:lnTo>
                      <a:pt x="91" y="152"/>
                    </a:lnTo>
                    <a:lnTo>
                      <a:pt x="89" y="152"/>
                    </a:lnTo>
                    <a:lnTo>
                      <a:pt x="89" y="150"/>
                    </a:lnTo>
                    <a:lnTo>
                      <a:pt x="87" y="148"/>
                    </a:lnTo>
                    <a:lnTo>
                      <a:pt x="85" y="146"/>
                    </a:lnTo>
                    <a:lnTo>
                      <a:pt x="83" y="146"/>
                    </a:lnTo>
                    <a:lnTo>
                      <a:pt x="81" y="146"/>
                    </a:lnTo>
                    <a:lnTo>
                      <a:pt x="81" y="148"/>
                    </a:lnTo>
                    <a:lnTo>
                      <a:pt x="79" y="150"/>
                    </a:lnTo>
                    <a:lnTo>
                      <a:pt x="77" y="150"/>
                    </a:lnTo>
                    <a:lnTo>
                      <a:pt x="77" y="152"/>
                    </a:lnTo>
                    <a:lnTo>
                      <a:pt x="75" y="150"/>
                    </a:lnTo>
                    <a:lnTo>
                      <a:pt x="71" y="150"/>
                    </a:lnTo>
                    <a:lnTo>
                      <a:pt x="68" y="150"/>
                    </a:lnTo>
                    <a:lnTo>
                      <a:pt x="66" y="150"/>
                    </a:lnTo>
                    <a:lnTo>
                      <a:pt x="64" y="150"/>
                    </a:lnTo>
                    <a:lnTo>
                      <a:pt x="60" y="152"/>
                    </a:lnTo>
                    <a:lnTo>
                      <a:pt x="58" y="152"/>
                    </a:lnTo>
                    <a:lnTo>
                      <a:pt x="41" y="156"/>
                    </a:lnTo>
                    <a:lnTo>
                      <a:pt x="39" y="156"/>
                    </a:lnTo>
                    <a:lnTo>
                      <a:pt x="35" y="152"/>
                    </a:lnTo>
                    <a:lnTo>
                      <a:pt x="27" y="148"/>
                    </a:lnTo>
                    <a:lnTo>
                      <a:pt x="27" y="146"/>
                    </a:lnTo>
                    <a:lnTo>
                      <a:pt x="25" y="146"/>
                    </a:lnTo>
                    <a:lnTo>
                      <a:pt x="22" y="142"/>
                    </a:lnTo>
                    <a:lnTo>
                      <a:pt x="12" y="140"/>
                    </a:lnTo>
                    <a:lnTo>
                      <a:pt x="8" y="136"/>
                    </a:lnTo>
                    <a:lnTo>
                      <a:pt x="2" y="131"/>
                    </a:lnTo>
                    <a:lnTo>
                      <a:pt x="0" y="129"/>
                    </a:lnTo>
                    <a:lnTo>
                      <a:pt x="0" y="127"/>
                    </a:lnTo>
                    <a:lnTo>
                      <a:pt x="0" y="125"/>
                    </a:lnTo>
                    <a:lnTo>
                      <a:pt x="4" y="123"/>
                    </a:lnTo>
                    <a:lnTo>
                      <a:pt x="4" y="121"/>
                    </a:lnTo>
                    <a:lnTo>
                      <a:pt x="6" y="121"/>
                    </a:lnTo>
                    <a:lnTo>
                      <a:pt x="8" y="121"/>
                    </a:lnTo>
                    <a:lnTo>
                      <a:pt x="8" y="119"/>
                    </a:lnTo>
                    <a:lnTo>
                      <a:pt x="6" y="117"/>
                    </a:lnTo>
                    <a:lnTo>
                      <a:pt x="6" y="115"/>
                    </a:lnTo>
                    <a:lnTo>
                      <a:pt x="6" y="113"/>
                    </a:lnTo>
                    <a:lnTo>
                      <a:pt x="4" y="112"/>
                    </a:lnTo>
                    <a:lnTo>
                      <a:pt x="2" y="108"/>
                    </a:lnTo>
                    <a:lnTo>
                      <a:pt x="2" y="104"/>
                    </a:lnTo>
                    <a:lnTo>
                      <a:pt x="4" y="102"/>
                    </a:lnTo>
                    <a:lnTo>
                      <a:pt x="4" y="98"/>
                    </a:lnTo>
                    <a:lnTo>
                      <a:pt x="2" y="98"/>
                    </a:lnTo>
                    <a:lnTo>
                      <a:pt x="0" y="96"/>
                    </a:lnTo>
                    <a:lnTo>
                      <a:pt x="0" y="94"/>
                    </a:lnTo>
                    <a:lnTo>
                      <a:pt x="2" y="92"/>
                    </a:lnTo>
                    <a:lnTo>
                      <a:pt x="4" y="90"/>
                    </a:lnTo>
                    <a:lnTo>
                      <a:pt x="4" y="88"/>
                    </a:lnTo>
                    <a:lnTo>
                      <a:pt x="6" y="88"/>
                    </a:lnTo>
                    <a:lnTo>
                      <a:pt x="8" y="88"/>
                    </a:lnTo>
                    <a:lnTo>
                      <a:pt x="10" y="90"/>
                    </a:lnTo>
                    <a:lnTo>
                      <a:pt x="12" y="90"/>
                    </a:lnTo>
                    <a:lnTo>
                      <a:pt x="14" y="88"/>
                    </a:lnTo>
                    <a:lnTo>
                      <a:pt x="16" y="87"/>
                    </a:lnTo>
                    <a:lnTo>
                      <a:pt x="18" y="85"/>
                    </a:lnTo>
                    <a:lnTo>
                      <a:pt x="20" y="85"/>
                    </a:lnTo>
                    <a:lnTo>
                      <a:pt x="22" y="83"/>
                    </a:lnTo>
                    <a:lnTo>
                      <a:pt x="22" y="85"/>
                    </a:lnTo>
                    <a:lnTo>
                      <a:pt x="23" y="83"/>
                    </a:lnTo>
                    <a:lnTo>
                      <a:pt x="23" y="81"/>
                    </a:lnTo>
                    <a:lnTo>
                      <a:pt x="25" y="81"/>
                    </a:lnTo>
                    <a:lnTo>
                      <a:pt x="27" y="79"/>
                    </a:lnTo>
                    <a:lnTo>
                      <a:pt x="29" y="79"/>
                    </a:lnTo>
                    <a:lnTo>
                      <a:pt x="31" y="77"/>
                    </a:lnTo>
                    <a:lnTo>
                      <a:pt x="33" y="71"/>
                    </a:lnTo>
                    <a:lnTo>
                      <a:pt x="37" y="71"/>
                    </a:lnTo>
                    <a:lnTo>
                      <a:pt x="37" y="69"/>
                    </a:lnTo>
                    <a:lnTo>
                      <a:pt x="39" y="69"/>
                    </a:lnTo>
                    <a:lnTo>
                      <a:pt x="37" y="67"/>
                    </a:lnTo>
                    <a:lnTo>
                      <a:pt x="39" y="67"/>
                    </a:lnTo>
                    <a:lnTo>
                      <a:pt x="39" y="65"/>
                    </a:lnTo>
                    <a:lnTo>
                      <a:pt x="41" y="65"/>
                    </a:lnTo>
                    <a:lnTo>
                      <a:pt x="41" y="64"/>
                    </a:lnTo>
                    <a:lnTo>
                      <a:pt x="41" y="62"/>
                    </a:lnTo>
                    <a:lnTo>
                      <a:pt x="39" y="62"/>
                    </a:lnTo>
                    <a:lnTo>
                      <a:pt x="39" y="60"/>
                    </a:lnTo>
                    <a:lnTo>
                      <a:pt x="39" y="58"/>
                    </a:lnTo>
                    <a:lnTo>
                      <a:pt x="41" y="58"/>
                    </a:lnTo>
                    <a:lnTo>
                      <a:pt x="41" y="56"/>
                    </a:lnTo>
                    <a:lnTo>
                      <a:pt x="43" y="54"/>
                    </a:lnTo>
                    <a:lnTo>
                      <a:pt x="45" y="54"/>
                    </a:lnTo>
                    <a:lnTo>
                      <a:pt x="45" y="52"/>
                    </a:lnTo>
                    <a:lnTo>
                      <a:pt x="47" y="50"/>
                    </a:lnTo>
                    <a:lnTo>
                      <a:pt x="48" y="48"/>
                    </a:lnTo>
                    <a:lnTo>
                      <a:pt x="50" y="46"/>
                    </a:lnTo>
                    <a:lnTo>
                      <a:pt x="52" y="46"/>
                    </a:lnTo>
                    <a:lnTo>
                      <a:pt x="54" y="46"/>
                    </a:lnTo>
                    <a:lnTo>
                      <a:pt x="54" y="44"/>
                    </a:lnTo>
                    <a:lnTo>
                      <a:pt x="54" y="42"/>
                    </a:lnTo>
                    <a:lnTo>
                      <a:pt x="56" y="42"/>
                    </a:lnTo>
                    <a:lnTo>
                      <a:pt x="58" y="42"/>
                    </a:lnTo>
                    <a:lnTo>
                      <a:pt x="58" y="40"/>
                    </a:lnTo>
                    <a:lnTo>
                      <a:pt x="60" y="40"/>
                    </a:lnTo>
                    <a:lnTo>
                      <a:pt x="60" y="39"/>
                    </a:lnTo>
                    <a:lnTo>
                      <a:pt x="60" y="37"/>
                    </a:lnTo>
                    <a:lnTo>
                      <a:pt x="62" y="39"/>
                    </a:lnTo>
                    <a:lnTo>
                      <a:pt x="64" y="37"/>
                    </a:lnTo>
                    <a:lnTo>
                      <a:pt x="64" y="39"/>
                    </a:lnTo>
                    <a:lnTo>
                      <a:pt x="66" y="39"/>
                    </a:lnTo>
                    <a:lnTo>
                      <a:pt x="68" y="39"/>
                    </a:lnTo>
                    <a:lnTo>
                      <a:pt x="70" y="37"/>
                    </a:lnTo>
                    <a:lnTo>
                      <a:pt x="71" y="37"/>
                    </a:lnTo>
                    <a:lnTo>
                      <a:pt x="73" y="37"/>
                    </a:lnTo>
                    <a:lnTo>
                      <a:pt x="77" y="35"/>
                    </a:lnTo>
                    <a:lnTo>
                      <a:pt x="79" y="35"/>
                    </a:lnTo>
                    <a:lnTo>
                      <a:pt x="81" y="31"/>
                    </a:lnTo>
                    <a:lnTo>
                      <a:pt x="81" y="29"/>
                    </a:lnTo>
                    <a:lnTo>
                      <a:pt x="81" y="27"/>
                    </a:lnTo>
                    <a:lnTo>
                      <a:pt x="83" y="25"/>
                    </a:lnTo>
                    <a:lnTo>
                      <a:pt x="85" y="25"/>
                    </a:lnTo>
                    <a:lnTo>
                      <a:pt x="87" y="27"/>
                    </a:lnTo>
                    <a:lnTo>
                      <a:pt x="89" y="29"/>
                    </a:lnTo>
                    <a:lnTo>
                      <a:pt x="89" y="31"/>
                    </a:lnTo>
                    <a:lnTo>
                      <a:pt x="91" y="31"/>
                    </a:lnTo>
                    <a:lnTo>
                      <a:pt x="91" y="29"/>
                    </a:lnTo>
                    <a:lnTo>
                      <a:pt x="93" y="29"/>
                    </a:lnTo>
                    <a:lnTo>
                      <a:pt x="93" y="27"/>
                    </a:lnTo>
                    <a:lnTo>
                      <a:pt x="95" y="27"/>
                    </a:lnTo>
                    <a:lnTo>
                      <a:pt x="95" y="25"/>
                    </a:lnTo>
                    <a:lnTo>
                      <a:pt x="95" y="21"/>
                    </a:lnTo>
                    <a:lnTo>
                      <a:pt x="95" y="19"/>
                    </a:lnTo>
                    <a:lnTo>
                      <a:pt x="95" y="17"/>
                    </a:lnTo>
                    <a:lnTo>
                      <a:pt x="96" y="16"/>
                    </a:lnTo>
                    <a:lnTo>
                      <a:pt x="100" y="14"/>
                    </a:lnTo>
                    <a:lnTo>
                      <a:pt x="102" y="12"/>
                    </a:lnTo>
                    <a:lnTo>
                      <a:pt x="102" y="10"/>
                    </a:lnTo>
                    <a:lnTo>
                      <a:pt x="100" y="8"/>
                    </a:lnTo>
                    <a:lnTo>
                      <a:pt x="100" y="6"/>
                    </a:lnTo>
                    <a:lnTo>
                      <a:pt x="102" y="4"/>
                    </a:lnTo>
                    <a:lnTo>
                      <a:pt x="106" y="0"/>
                    </a:lnTo>
                    <a:close/>
                  </a:path>
                </a:pathLst>
              </a:custGeom>
              <a:solidFill>
                <a:srgbClr val="BDAD7B"/>
              </a:solidFill>
              <a:ln w="6350">
                <a:solidFill>
                  <a:srgbClr val="E1E1E1"/>
                </a:solidFill>
                <a:prstDash val="solid"/>
                <a:round/>
                <a:headEnd/>
                <a:tailEnd/>
              </a:ln>
            </p:spPr>
            <p:txBody>
              <a:bodyPr/>
              <a:lstStyle/>
              <a:p>
                <a:endParaRPr lang="en-US"/>
              </a:p>
            </p:txBody>
          </p:sp>
          <p:sp>
            <p:nvSpPr>
              <p:cNvPr id="38088" name="Freeform 172"/>
              <p:cNvSpPr>
                <a:spLocks/>
              </p:cNvSpPr>
              <p:nvPr/>
            </p:nvSpPr>
            <p:spPr bwMode="auto">
              <a:xfrm>
                <a:off x="1497" y="2150"/>
                <a:ext cx="185" cy="123"/>
              </a:xfrm>
              <a:custGeom>
                <a:avLst/>
                <a:gdLst>
                  <a:gd name="T0" fmla="*/ 123 w 185"/>
                  <a:gd name="T1" fmla="*/ 6 h 123"/>
                  <a:gd name="T2" fmla="*/ 127 w 185"/>
                  <a:gd name="T3" fmla="*/ 14 h 123"/>
                  <a:gd name="T4" fmla="*/ 127 w 185"/>
                  <a:gd name="T5" fmla="*/ 22 h 123"/>
                  <a:gd name="T6" fmla="*/ 129 w 185"/>
                  <a:gd name="T7" fmla="*/ 27 h 123"/>
                  <a:gd name="T8" fmla="*/ 133 w 185"/>
                  <a:gd name="T9" fmla="*/ 31 h 123"/>
                  <a:gd name="T10" fmla="*/ 139 w 185"/>
                  <a:gd name="T11" fmla="*/ 39 h 123"/>
                  <a:gd name="T12" fmla="*/ 148 w 185"/>
                  <a:gd name="T13" fmla="*/ 37 h 123"/>
                  <a:gd name="T14" fmla="*/ 154 w 185"/>
                  <a:gd name="T15" fmla="*/ 37 h 123"/>
                  <a:gd name="T16" fmla="*/ 156 w 185"/>
                  <a:gd name="T17" fmla="*/ 47 h 123"/>
                  <a:gd name="T18" fmla="*/ 154 w 185"/>
                  <a:gd name="T19" fmla="*/ 50 h 123"/>
                  <a:gd name="T20" fmla="*/ 152 w 185"/>
                  <a:gd name="T21" fmla="*/ 58 h 123"/>
                  <a:gd name="T22" fmla="*/ 152 w 185"/>
                  <a:gd name="T23" fmla="*/ 66 h 123"/>
                  <a:gd name="T24" fmla="*/ 160 w 185"/>
                  <a:gd name="T25" fmla="*/ 70 h 123"/>
                  <a:gd name="T26" fmla="*/ 164 w 185"/>
                  <a:gd name="T27" fmla="*/ 79 h 123"/>
                  <a:gd name="T28" fmla="*/ 167 w 185"/>
                  <a:gd name="T29" fmla="*/ 85 h 123"/>
                  <a:gd name="T30" fmla="*/ 173 w 185"/>
                  <a:gd name="T31" fmla="*/ 89 h 123"/>
                  <a:gd name="T32" fmla="*/ 175 w 185"/>
                  <a:gd name="T33" fmla="*/ 93 h 123"/>
                  <a:gd name="T34" fmla="*/ 169 w 185"/>
                  <a:gd name="T35" fmla="*/ 95 h 123"/>
                  <a:gd name="T36" fmla="*/ 166 w 185"/>
                  <a:gd name="T37" fmla="*/ 96 h 123"/>
                  <a:gd name="T38" fmla="*/ 167 w 185"/>
                  <a:gd name="T39" fmla="*/ 100 h 123"/>
                  <a:gd name="T40" fmla="*/ 171 w 185"/>
                  <a:gd name="T41" fmla="*/ 102 h 123"/>
                  <a:gd name="T42" fmla="*/ 177 w 185"/>
                  <a:gd name="T43" fmla="*/ 108 h 123"/>
                  <a:gd name="T44" fmla="*/ 177 w 185"/>
                  <a:gd name="T45" fmla="*/ 112 h 123"/>
                  <a:gd name="T46" fmla="*/ 179 w 185"/>
                  <a:gd name="T47" fmla="*/ 118 h 123"/>
                  <a:gd name="T48" fmla="*/ 185 w 185"/>
                  <a:gd name="T49" fmla="*/ 123 h 123"/>
                  <a:gd name="T50" fmla="*/ 118 w 185"/>
                  <a:gd name="T51" fmla="*/ 121 h 123"/>
                  <a:gd name="T52" fmla="*/ 71 w 185"/>
                  <a:gd name="T53" fmla="*/ 119 h 123"/>
                  <a:gd name="T54" fmla="*/ 64 w 185"/>
                  <a:gd name="T55" fmla="*/ 118 h 123"/>
                  <a:gd name="T56" fmla="*/ 62 w 185"/>
                  <a:gd name="T57" fmla="*/ 116 h 123"/>
                  <a:gd name="T58" fmla="*/ 58 w 185"/>
                  <a:gd name="T59" fmla="*/ 104 h 123"/>
                  <a:gd name="T60" fmla="*/ 52 w 185"/>
                  <a:gd name="T61" fmla="*/ 104 h 123"/>
                  <a:gd name="T62" fmla="*/ 50 w 185"/>
                  <a:gd name="T63" fmla="*/ 95 h 123"/>
                  <a:gd name="T64" fmla="*/ 45 w 185"/>
                  <a:gd name="T65" fmla="*/ 85 h 123"/>
                  <a:gd name="T66" fmla="*/ 39 w 185"/>
                  <a:gd name="T67" fmla="*/ 79 h 123"/>
                  <a:gd name="T68" fmla="*/ 35 w 185"/>
                  <a:gd name="T69" fmla="*/ 77 h 123"/>
                  <a:gd name="T70" fmla="*/ 33 w 185"/>
                  <a:gd name="T71" fmla="*/ 70 h 123"/>
                  <a:gd name="T72" fmla="*/ 31 w 185"/>
                  <a:gd name="T73" fmla="*/ 71 h 123"/>
                  <a:gd name="T74" fmla="*/ 29 w 185"/>
                  <a:gd name="T75" fmla="*/ 71 h 123"/>
                  <a:gd name="T76" fmla="*/ 29 w 185"/>
                  <a:gd name="T77" fmla="*/ 68 h 123"/>
                  <a:gd name="T78" fmla="*/ 24 w 185"/>
                  <a:gd name="T79" fmla="*/ 66 h 123"/>
                  <a:gd name="T80" fmla="*/ 25 w 185"/>
                  <a:gd name="T81" fmla="*/ 60 h 123"/>
                  <a:gd name="T82" fmla="*/ 24 w 185"/>
                  <a:gd name="T83" fmla="*/ 62 h 123"/>
                  <a:gd name="T84" fmla="*/ 16 w 185"/>
                  <a:gd name="T85" fmla="*/ 60 h 123"/>
                  <a:gd name="T86" fmla="*/ 6 w 185"/>
                  <a:gd name="T87" fmla="*/ 60 h 123"/>
                  <a:gd name="T88" fmla="*/ 0 w 185"/>
                  <a:gd name="T89" fmla="*/ 58 h 123"/>
                  <a:gd name="T90" fmla="*/ 2 w 185"/>
                  <a:gd name="T91" fmla="*/ 52 h 123"/>
                  <a:gd name="T92" fmla="*/ 10 w 185"/>
                  <a:gd name="T93" fmla="*/ 47 h 123"/>
                  <a:gd name="T94" fmla="*/ 6 w 185"/>
                  <a:gd name="T95" fmla="*/ 45 h 123"/>
                  <a:gd name="T96" fmla="*/ 10 w 185"/>
                  <a:gd name="T97" fmla="*/ 37 h 123"/>
                  <a:gd name="T98" fmla="*/ 16 w 185"/>
                  <a:gd name="T99" fmla="*/ 29 h 123"/>
                  <a:gd name="T100" fmla="*/ 16 w 185"/>
                  <a:gd name="T101" fmla="*/ 23 h 123"/>
                  <a:gd name="T102" fmla="*/ 50 w 185"/>
                  <a:gd name="T103" fmla="*/ 12 h 123"/>
                  <a:gd name="T104" fmla="*/ 73 w 185"/>
                  <a:gd name="T105" fmla="*/ 10 h 123"/>
                  <a:gd name="T106" fmla="*/ 81 w 185"/>
                  <a:gd name="T107" fmla="*/ 12 h 123"/>
                  <a:gd name="T108" fmla="*/ 87 w 185"/>
                  <a:gd name="T109" fmla="*/ 6 h 123"/>
                  <a:gd name="T110" fmla="*/ 93 w 185"/>
                  <a:gd name="T111" fmla="*/ 2 h 123"/>
                  <a:gd name="T112" fmla="*/ 100 w 185"/>
                  <a:gd name="T113" fmla="*/ 6 h 123"/>
                  <a:gd name="T114" fmla="*/ 106 w 185"/>
                  <a:gd name="T115" fmla="*/ 2 h 123"/>
                  <a:gd name="T116" fmla="*/ 116 w 185"/>
                  <a:gd name="T117" fmla="*/ 2 h 123"/>
                  <a:gd name="T118" fmla="*/ 121 w 185"/>
                  <a:gd name="T119" fmla="*/ 0 h 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5"/>
                  <a:gd name="T181" fmla="*/ 0 h 123"/>
                  <a:gd name="T182" fmla="*/ 185 w 185"/>
                  <a:gd name="T183" fmla="*/ 123 h 1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5" h="123">
                    <a:moveTo>
                      <a:pt x="121" y="0"/>
                    </a:moveTo>
                    <a:lnTo>
                      <a:pt x="121" y="2"/>
                    </a:lnTo>
                    <a:lnTo>
                      <a:pt x="121" y="4"/>
                    </a:lnTo>
                    <a:lnTo>
                      <a:pt x="123" y="4"/>
                    </a:lnTo>
                    <a:lnTo>
                      <a:pt x="123" y="6"/>
                    </a:lnTo>
                    <a:lnTo>
                      <a:pt x="123" y="8"/>
                    </a:lnTo>
                    <a:lnTo>
                      <a:pt x="125" y="8"/>
                    </a:lnTo>
                    <a:lnTo>
                      <a:pt x="125" y="12"/>
                    </a:lnTo>
                    <a:lnTo>
                      <a:pt x="127" y="14"/>
                    </a:lnTo>
                    <a:lnTo>
                      <a:pt x="127" y="16"/>
                    </a:lnTo>
                    <a:lnTo>
                      <a:pt x="129" y="20"/>
                    </a:lnTo>
                    <a:lnTo>
                      <a:pt x="127" y="22"/>
                    </a:lnTo>
                    <a:lnTo>
                      <a:pt x="127" y="23"/>
                    </a:lnTo>
                    <a:lnTo>
                      <a:pt x="127" y="25"/>
                    </a:lnTo>
                    <a:lnTo>
                      <a:pt x="129" y="25"/>
                    </a:lnTo>
                    <a:lnTo>
                      <a:pt x="129" y="27"/>
                    </a:lnTo>
                    <a:lnTo>
                      <a:pt x="129" y="29"/>
                    </a:lnTo>
                    <a:lnTo>
                      <a:pt x="131" y="29"/>
                    </a:lnTo>
                    <a:lnTo>
                      <a:pt x="133" y="29"/>
                    </a:lnTo>
                    <a:lnTo>
                      <a:pt x="133" y="31"/>
                    </a:lnTo>
                    <a:lnTo>
                      <a:pt x="133" y="35"/>
                    </a:lnTo>
                    <a:lnTo>
                      <a:pt x="133" y="37"/>
                    </a:lnTo>
                    <a:lnTo>
                      <a:pt x="137" y="39"/>
                    </a:lnTo>
                    <a:lnTo>
                      <a:pt x="139" y="39"/>
                    </a:lnTo>
                    <a:lnTo>
                      <a:pt x="141" y="39"/>
                    </a:lnTo>
                    <a:lnTo>
                      <a:pt x="143" y="39"/>
                    </a:lnTo>
                    <a:lnTo>
                      <a:pt x="146" y="39"/>
                    </a:lnTo>
                    <a:lnTo>
                      <a:pt x="146" y="37"/>
                    </a:lnTo>
                    <a:lnTo>
                      <a:pt x="148" y="37"/>
                    </a:lnTo>
                    <a:lnTo>
                      <a:pt x="148" y="35"/>
                    </a:lnTo>
                    <a:lnTo>
                      <a:pt x="150" y="35"/>
                    </a:lnTo>
                    <a:lnTo>
                      <a:pt x="152" y="35"/>
                    </a:lnTo>
                    <a:lnTo>
                      <a:pt x="154" y="37"/>
                    </a:lnTo>
                    <a:lnTo>
                      <a:pt x="154" y="41"/>
                    </a:lnTo>
                    <a:lnTo>
                      <a:pt x="156" y="43"/>
                    </a:lnTo>
                    <a:lnTo>
                      <a:pt x="154" y="45"/>
                    </a:lnTo>
                    <a:lnTo>
                      <a:pt x="156" y="45"/>
                    </a:lnTo>
                    <a:lnTo>
                      <a:pt x="156" y="47"/>
                    </a:lnTo>
                    <a:lnTo>
                      <a:pt x="154" y="47"/>
                    </a:lnTo>
                    <a:lnTo>
                      <a:pt x="154" y="48"/>
                    </a:lnTo>
                    <a:lnTo>
                      <a:pt x="154" y="50"/>
                    </a:lnTo>
                    <a:lnTo>
                      <a:pt x="154" y="52"/>
                    </a:lnTo>
                    <a:lnTo>
                      <a:pt x="152" y="56"/>
                    </a:lnTo>
                    <a:lnTo>
                      <a:pt x="152" y="58"/>
                    </a:lnTo>
                    <a:lnTo>
                      <a:pt x="152" y="60"/>
                    </a:lnTo>
                    <a:lnTo>
                      <a:pt x="152" y="62"/>
                    </a:lnTo>
                    <a:lnTo>
                      <a:pt x="152" y="64"/>
                    </a:lnTo>
                    <a:lnTo>
                      <a:pt x="152" y="66"/>
                    </a:lnTo>
                    <a:lnTo>
                      <a:pt x="156" y="66"/>
                    </a:lnTo>
                    <a:lnTo>
                      <a:pt x="156" y="68"/>
                    </a:lnTo>
                    <a:lnTo>
                      <a:pt x="158" y="70"/>
                    </a:lnTo>
                    <a:lnTo>
                      <a:pt x="160" y="70"/>
                    </a:lnTo>
                    <a:lnTo>
                      <a:pt x="162" y="71"/>
                    </a:lnTo>
                    <a:lnTo>
                      <a:pt x="162" y="73"/>
                    </a:lnTo>
                    <a:lnTo>
                      <a:pt x="164" y="73"/>
                    </a:lnTo>
                    <a:lnTo>
                      <a:pt x="164" y="77"/>
                    </a:lnTo>
                    <a:lnTo>
                      <a:pt x="164" y="79"/>
                    </a:lnTo>
                    <a:lnTo>
                      <a:pt x="166" y="81"/>
                    </a:lnTo>
                    <a:lnTo>
                      <a:pt x="166" y="83"/>
                    </a:lnTo>
                    <a:lnTo>
                      <a:pt x="167" y="85"/>
                    </a:lnTo>
                    <a:lnTo>
                      <a:pt x="169" y="87"/>
                    </a:lnTo>
                    <a:lnTo>
                      <a:pt x="171" y="87"/>
                    </a:lnTo>
                    <a:lnTo>
                      <a:pt x="173" y="87"/>
                    </a:lnTo>
                    <a:lnTo>
                      <a:pt x="173" y="89"/>
                    </a:lnTo>
                    <a:lnTo>
                      <a:pt x="173" y="91"/>
                    </a:lnTo>
                    <a:lnTo>
                      <a:pt x="175" y="93"/>
                    </a:lnTo>
                    <a:lnTo>
                      <a:pt x="175" y="95"/>
                    </a:lnTo>
                    <a:lnTo>
                      <a:pt x="171" y="95"/>
                    </a:lnTo>
                    <a:lnTo>
                      <a:pt x="169" y="95"/>
                    </a:lnTo>
                    <a:lnTo>
                      <a:pt x="169" y="96"/>
                    </a:lnTo>
                    <a:lnTo>
                      <a:pt x="166" y="96"/>
                    </a:lnTo>
                    <a:lnTo>
                      <a:pt x="166" y="98"/>
                    </a:lnTo>
                    <a:lnTo>
                      <a:pt x="167" y="98"/>
                    </a:lnTo>
                    <a:lnTo>
                      <a:pt x="167" y="100"/>
                    </a:lnTo>
                    <a:lnTo>
                      <a:pt x="166" y="100"/>
                    </a:lnTo>
                    <a:lnTo>
                      <a:pt x="169" y="102"/>
                    </a:lnTo>
                    <a:lnTo>
                      <a:pt x="171" y="102"/>
                    </a:lnTo>
                    <a:lnTo>
                      <a:pt x="173" y="104"/>
                    </a:lnTo>
                    <a:lnTo>
                      <a:pt x="175" y="108"/>
                    </a:lnTo>
                    <a:lnTo>
                      <a:pt x="177" y="108"/>
                    </a:lnTo>
                    <a:lnTo>
                      <a:pt x="177" y="110"/>
                    </a:lnTo>
                    <a:lnTo>
                      <a:pt x="177" y="108"/>
                    </a:lnTo>
                    <a:lnTo>
                      <a:pt x="179" y="108"/>
                    </a:lnTo>
                    <a:lnTo>
                      <a:pt x="177" y="110"/>
                    </a:lnTo>
                    <a:lnTo>
                      <a:pt x="177" y="112"/>
                    </a:lnTo>
                    <a:lnTo>
                      <a:pt x="177" y="114"/>
                    </a:lnTo>
                    <a:lnTo>
                      <a:pt x="179" y="114"/>
                    </a:lnTo>
                    <a:lnTo>
                      <a:pt x="179" y="116"/>
                    </a:lnTo>
                    <a:lnTo>
                      <a:pt x="179" y="118"/>
                    </a:lnTo>
                    <a:lnTo>
                      <a:pt x="181" y="118"/>
                    </a:lnTo>
                    <a:lnTo>
                      <a:pt x="181" y="119"/>
                    </a:lnTo>
                    <a:lnTo>
                      <a:pt x="183" y="118"/>
                    </a:lnTo>
                    <a:lnTo>
                      <a:pt x="185" y="119"/>
                    </a:lnTo>
                    <a:lnTo>
                      <a:pt x="185" y="123"/>
                    </a:lnTo>
                    <a:lnTo>
                      <a:pt x="160" y="121"/>
                    </a:lnTo>
                    <a:lnTo>
                      <a:pt x="158" y="121"/>
                    </a:lnTo>
                    <a:lnTo>
                      <a:pt x="131" y="121"/>
                    </a:lnTo>
                    <a:lnTo>
                      <a:pt x="121" y="121"/>
                    </a:lnTo>
                    <a:lnTo>
                      <a:pt x="118" y="121"/>
                    </a:lnTo>
                    <a:lnTo>
                      <a:pt x="116" y="121"/>
                    </a:lnTo>
                    <a:lnTo>
                      <a:pt x="108" y="121"/>
                    </a:lnTo>
                    <a:lnTo>
                      <a:pt x="102" y="121"/>
                    </a:lnTo>
                    <a:lnTo>
                      <a:pt x="73" y="121"/>
                    </a:lnTo>
                    <a:lnTo>
                      <a:pt x="71" y="119"/>
                    </a:lnTo>
                    <a:lnTo>
                      <a:pt x="68" y="118"/>
                    </a:lnTo>
                    <a:lnTo>
                      <a:pt x="66" y="118"/>
                    </a:lnTo>
                    <a:lnTo>
                      <a:pt x="66" y="116"/>
                    </a:lnTo>
                    <a:lnTo>
                      <a:pt x="64" y="116"/>
                    </a:lnTo>
                    <a:lnTo>
                      <a:pt x="64" y="118"/>
                    </a:lnTo>
                    <a:lnTo>
                      <a:pt x="64" y="119"/>
                    </a:lnTo>
                    <a:lnTo>
                      <a:pt x="62" y="119"/>
                    </a:lnTo>
                    <a:lnTo>
                      <a:pt x="62" y="118"/>
                    </a:lnTo>
                    <a:lnTo>
                      <a:pt x="62" y="116"/>
                    </a:lnTo>
                    <a:lnTo>
                      <a:pt x="62" y="114"/>
                    </a:lnTo>
                    <a:lnTo>
                      <a:pt x="62" y="112"/>
                    </a:lnTo>
                    <a:lnTo>
                      <a:pt x="60" y="108"/>
                    </a:lnTo>
                    <a:lnTo>
                      <a:pt x="58" y="106"/>
                    </a:lnTo>
                    <a:lnTo>
                      <a:pt x="58" y="104"/>
                    </a:lnTo>
                    <a:lnTo>
                      <a:pt x="56" y="104"/>
                    </a:lnTo>
                    <a:lnTo>
                      <a:pt x="54" y="104"/>
                    </a:lnTo>
                    <a:lnTo>
                      <a:pt x="52" y="104"/>
                    </a:lnTo>
                    <a:lnTo>
                      <a:pt x="52" y="102"/>
                    </a:lnTo>
                    <a:lnTo>
                      <a:pt x="50" y="100"/>
                    </a:lnTo>
                    <a:lnTo>
                      <a:pt x="50" y="98"/>
                    </a:lnTo>
                    <a:lnTo>
                      <a:pt x="50" y="96"/>
                    </a:lnTo>
                    <a:lnTo>
                      <a:pt x="50" y="95"/>
                    </a:lnTo>
                    <a:lnTo>
                      <a:pt x="50" y="93"/>
                    </a:lnTo>
                    <a:lnTo>
                      <a:pt x="47" y="91"/>
                    </a:lnTo>
                    <a:lnTo>
                      <a:pt x="47" y="89"/>
                    </a:lnTo>
                    <a:lnTo>
                      <a:pt x="45" y="89"/>
                    </a:lnTo>
                    <a:lnTo>
                      <a:pt x="45" y="85"/>
                    </a:lnTo>
                    <a:lnTo>
                      <a:pt x="43" y="83"/>
                    </a:lnTo>
                    <a:lnTo>
                      <a:pt x="41" y="83"/>
                    </a:lnTo>
                    <a:lnTo>
                      <a:pt x="41" y="81"/>
                    </a:lnTo>
                    <a:lnTo>
                      <a:pt x="39" y="81"/>
                    </a:lnTo>
                    <a:lnTo>
                      <a:pt x="39" y="79"/>
                    </a:lnTo>
                    <a:lnTo>
                      <a:pt x="39" y="81"/>
                    </a:lnTo>
                    <a:lnTo>
                      <a:pt x="37" y="79"/>
                    </a:lnTo>
                    <a:lnTo>
                      <a:pt x="35" y="79"/>
                    </a:lnTo>
                    <a:lnTo>
                      <a:pt x="35" y="77"/>
                    </a:lnTo>
                    <a:lnTo>
                      <a:pt x="37" y="75"/>
                    </a:lnTo>
                    <a:lnTo>
                      <a:pt x="35" y="73"/>
                    </a:lnTo>
                    <a:lnTo>
                      <a:pt x="35" y="71"/>
                    </a:lnTo>
                    <a:lnTo>
                      <a:pt x="33" y="70"/>
                    </a:lnTo>
                    <a:lnTo>
                      <a:pt x="33" y="71"/>
                    </a:lnTo>
                    <a:lnTo>
                      <a:pt x="31" y="71"/>
                    </a:lnTo>
                    <a:lnTo>
                      <a:pt x="31" y="73"/>
                    </a:lnTo>
                    <a:lnTo>
                      <a:pt x="29" y="71"/>
                    </a:lnTo>
                    <a:lnTo>
                      <a:pt x="29" y="70"/>
                    </a:lnTo>
                    <a:lnTo>
                      <a:pt x="27" y="70"/>
                    </a:lnTo>
                    <a:lnTo>
                      <a:pt x="29" y="68"/>
                    </a:lnTo>
                    <a:lnTo>
                      <a:pt x="29" y="66"/>
                    </a:lnTo>
                    <a:lnTo>
                      <a:pt x="27" y="68"/>
                    </a:lnTo>
                    <a:lnTo>
                      <a:pt x="25" y="68"/>
                    </a:lnTo>
                    <a:lnTo>
                      <a:pt x="24" y="66"/>
                    </a:lnTo>
                    <a:lnTo>
                      <a:pt x="25" y="66"/>
                    </a:lnTo>
                    <a:lnTo>
                      <a:pt x="27" y="66"/>
                    </a:lnTo>
                    <a:lnTo>
                      <a:pt x="27" y="64"/>
                    </a:lnTo>
                    <a:lnTo>
                      <a:pt x="27" y="62"/>
                    </a:lnTo>
                    <a:lnTo>
                      <a:pt x="27" y="60"/>
                    </a:lnTo>
                    <a:lnTo>
                      <a:pt x="25" y="60"/>
                    </a:lnTo>
                    <a:lnTo>
                      <a:pt x="24" y="58"/>
                    </a:lnTo>
                    <a:lnTo>
                      <a:pt x="24" y="60"/>
                    </a:lnTo>
                    <a:lnTo>
                      <a:pt x="24" y="62"/>
                    </a:lnTo>
                    <a:lnTo>
                      <a:pt x="22" y="62"/>
                    </a:lnTo>
                    <a:lnTo>
                      <a:pt x="22" y="60"/>
                    </a:lnTo>
                    <a:lnTo>
                      <a:pt x="20" y="60"/>
                    </a:lnTo>
                    <a:lnTo>
                      <a:pt x="16" y="58"/>
                    </a:lnTo>
                    <a:lnTo>
                      <a:pt x="16" y="60"/>
                    </a:lnTo>
                    <a:lnTo>
                      <a:pt x="14" y="60"/>
                    </a:lnTo>
                    <a:lnTo>
                      <a:pt x="12" y="60"/>
                    </a:lnTo>
                    <a:lnTo>
                      <a:pt x="8" y="60"/>
                    </a:lnTo>
                    <a:lnTo>
                      <a:pt x="6" y="60"/>
                    </a:lnTo>
                    <a:lnTo>
                      <a:pt x="6" y="62"/>
                    </a:lnTo>
                    <a:lnTo>
                      <a:pt x="4" y="62"/>
                    </a:lnTo>
                    <a:lnTo>
                      <a:pt x="2" y="62"/>
                    </a:lnTo>
                    <a:lnTo>
                      <a:pt x="2" y="60"/>
                    </a:lnTo>
                    <a:lnTo>
                      <a:pt x="0" y="58"/>
                    </a:lnTo>
                    <a:lnTo>
                      <a:pt x="2" y="56"/>
                    </a:lnTo>
                    <a:lnTo>
                      <a:pt x="2" y="54"/>
                    </a:lnTo>
                    <a:lnTo>
                      <a:pt x="2" y="52"/>
                    </a:lnTo>
                    <a:lnTo>
                      <a:pt x="2" y="50"/>
                    </a:lnTo>
                    <a:lnTo>
                      <a:pt x="4" y="48"/>
                    </a:lnTo>
                    <a:lnTo>
                      <a:pt x="8" y="48"/>
                    </a:lnTo>
                    <a:lnTo>
                      <a:pt x="8" y="47"/>
                    </a:lnTo>
                    <a:lnTo>
                      <a:pt x="10" y="47"/>
                    </a:lnTo>
                    <a:lnTo>
                      <a:pt x="10" y="45"/>
                    </a:lnTo>
                    <a:lnTo>
                      <a:pt x="8" y="43"/>
                    </a:lnTo>
                    <a:lnTo>
                      <a:pt x="8" y="45"/>
                    </a:lnTo>
                    <a:lnTo>
                      <a:pt x="6" y="45"/>
                    </a:lnTo>
                    <a:lnTo>
                      <a:pt x="4" y="43"/>
                    </a:lnTo>
                    <a:lnTo>
                      <a:pt x="6" y="41"/>
                    </a:lnTo>
                    <a:lnTo>
                      <a:pt x="10" y="39"/>
                    </a:lnTo>
                    <a:lnTo>
                      <a:pt x="10" y="37"/>
                    </a:lnTo>
                    <a:lnTo>
                      <a:pt x="14" y="35"/>
                    </a:lnTo>
                    <a:lnTo>
                      <a:pt x="16" y="33"/>
                    </a:lnTo>
                    <a:lnTo>
                      <a:pt x="16" y="31"/>
                    </a:lnTo>
                    <a:lnTo>
                      <a:pt x="16" y="29"/>
                    </a:lnTo>
                    <a:lnTo>
                      <a:pt x="14" y="27"/>
                    </a:lnTo>
                    <a:lnTo>
                      <a:pt x="12" y="25"/>
                    </a:lnTo>
                    <a:lnTo>
                      <a:pt x="14" y="23"/>
                    </a:lnTo>
                    <a:lnTo>
                      <a:pt x="16" y="23"/>
                    </a:lnTo>
                    <a:lnTo>
                      <a:pt x="20" y="16"/>
                    </a:lnTo>
                    <a:lnTo>
                      <a:pt x="22" y="14"/>
                    </a:lnTo>
                    <a:lnTo>
                      <a:pt x="48" y="12"/>
                    </a:lnTo>
                    <a:lnTo>
                      <a:pt x="50" y="12"/>
                    </a:lnTo>
                    <a:lnTo>
                      <a:pt x="64" y="12"/>
                    </a:lnTo>
                    <a:lnTo>
                      <a:pt x="70" y="10"/>
                    </a:lnTo>
                    <a:lnTo>
                      <a:pt x="73" y="10"/>
                    </a:lnTo>
                    <a:lnTo>
                      <a:pt x="75" y="10"/>
                    </a:lnTo>
                    <a:lnTo>
                      <a:pt x="75" y="8"/>
                    </a:lnTo>
                    <a:lnTo>
                      <a:pt x="77" y="8"/>
                    </a:lnTo>
                    <a:lnTo>
                      <a:pt x="79" y="10"/>
                    </a:lnTo>
                    <a:lnTo>
                      <a:pt x="81" y="12"/>
                    </a:lnTo>
                    <a:lnTo>
                      <a:pt x="83" y="12"/>
                    </a:lnTo>
                    <a:lnTo>
                      <a:pt x="85" y="12"/>
                    </a:lnTo>
                    <a:lnTo>
                      <a:pt x="87" y="10"/>
                    </a:lnTo>
                    <a:lnTo>
                      <a:pt x="87" y="8"/>
                    </a:lnTo>
                    <a:lnTo>
                      <a:pt x="87" y="6"/>
                    </a:lnTo>
                    <a:lnTo>
                      <a:pt x="89" y="4"/>
                    </a:lnTo>
                    <a:lnTo>
                      <a:pt x="91" y="4"/>
                    </a:lnTo>
                    <a:lnTo>
                      <a:pt x="93" y="2"/>
                    </a:lnTo>
                    <a:lnTo>
                      <a:pt x="95" y="2"/>
                    </a:lnTo>
                    <a:lnTo>
                      <a:pt x="96" y="4"/>
                    </a:lnTo>
                    <a:lnTo>
                      <a:pt x="98" y="4"/>
                    </a:lnTo>
                    <a:lnTo>
                      <a:pt x="100" y="6"/>
                    </a:lnTo>
                    <a:lnTo>
                      <a:pt x="102" y="4"/>
                    </a:lnTo>
                    <a:lnTo>
                      <a:pt x="102" y="2"/>
                    </a:lnTo>
                    <a:lnTo>
                      <a:pt x="104" y="2"/>
                    </a:lnTo>
                    <a:lnTo>
                      <a:pt x="106" y="2"/>
                    </a:lnTo>
                    <a:lnTo>
                      <a:pt x="108" y="2"/>
                    </a:lnTo>
                    <a:lnTo>
                      <a:pt x="110" y="2"/>
                    </a:lnTo>
                    <a:lnTo>
                      <a:pt x="114" y="2"/>
                    </a:lnTo>
                    <a:lnTo>
                      <a:pt x="116" y="2"/>
                    </a:lnTo>
                    <a:lnTo>
                      <a:pt x="118" y="2"/>
                    </a:lnTo>
                    <a:lnTo>
                      <a:pt x="119" y="2"/>
                    </a:lnTo>
                    <a:lnTo>
                      <a:pt x="121" y="0"/>
                    </a:lnTo>
                    <a:close/>
                  </a:path>
                </a:pathLst>
              </a:custGeom>
              <a:solidFill>
                <a:srgbClr val="8F7651"/>
              </a:solidFill>
              <a:ln w="6350">
                <a:solidFill>
                  <a:srgbClr val="E1E1E1"/>
                </a:solidFill>
                <a:prstDash val="solid"/>
                <a:round/>
                <a:headEnd/>
                <a:tailEnd/>
              </a:ln>
            </p:spPr>
            <p:txBody>
              <a:bodyPr/>
              <a:lstStyle/>
              <a:p>
                <a:endParaRPr lang="en-US"/>
              </a:p>
            </p:txBody>
          </p:sp>
          <p:sp>
            <p:nvSpPr>
              <p:cNvPr id="38089" name="Freeform 173"/>
              <p:cNvSpPr>
                <a:spLocks/>
              </p:cNvSpPr>
              <p:nvPr/>
            </p:nvSpPr>
            <p:spPr bwMode="auto">
              <a:xfrm>
                <a:off x="1736" y="1895"/>
                <a:ext cx="163" cy="136"/>
              </a:xfrm>
              <a:custGeom>
                <a:avLst/>
                <a:gdLst>
                  <a:gd name="T0" fmla="*/ 111 w 163"/>
                  <a:gd name="T1" fmla="*/ 14 h 136"/>
                  <a:gd name="T2" fmla="*/ 105 w 163"/>
                  <a:gd name="T3" fmla="*/ 23 h 136"/>
                  <a:gd name="T4" fmla="*/ 107 w 163"/>
                  <a:gd name="T5" fmla="*/ 31 h 136"/>
                  <a:gd name="T6" fmla="*/ 109 w 163"/>
                  <a:gd name="T7" fmla="*/ 37 h 136"/>
                  <a:gd name="T8" fmla="*/ 120 w 163"/>
                  <a:gd name="T9" fmla="*/ 42 h 136"/>
                  <a:gd name="T10" fmla="*/ 130 w 163"/>
                  <a:gd name="T11" fmla="*/ 35 h 136"/>
                  <a:gd name="T12" fmla="*/ 136 w 163"/>
                  <a:gd name="T13" fmla="*/ 35 h 136"/>
                  <a:gd name="T14" fmla="*/ 138 w 163"/>
                  <a:gd name="T15" fmla="*/ 40 h 136"/>
                  <a:gd name="T16" fmla="*/ 142 w 163"/>
                  <a:gd name="T17" fmla="*/ 46 h 136"/>
                  <a:gd name="T18" fmla="*/ 138 w 163"/>
                  <a:gd name="T19" fmla="*/ 52 h 136"/>
                  <a:gd name="T20" fmla="*/ 140 w 163"/>
                  <a:gd name="T21" fmla="*/ 56 h 136"/>
                  <a:gd name="T22" fmla="*/ 144 w 163"/>
                  <a:gd name="T23" fmla="*/ 60 h 136"/>
                  <a:gd name="T24" fmla="*/ 153 w 163"/>
                  <a:gd name="T25" fmla="*/ 67 h 136"/>
                  <a:gd name="T26" fmla="*/ 159 w 163"/>
                  <a:gd name="T27" fmla="*/ 77 h 136"/>
                  <a:gd name="T28" fmla="*/ 163 w 163"/>
                  <a:gd name="T29" fmla="*/ 92 h 136"/>
                  <a:gd name="T30" fmla="*/ 151 w 163"/>
                  <a:gd name="T31" fmla="*/ 94 h 136"/>
                  <a:gd name="T32" fmla="*/ 145 w 163"/>
                  <a:gd name="T33" fmla="*/ 96 h 136"/>
                  <a:gd name="T34" fmla="*/ 140 w 163"/>
                  <a:gd name="T35" fmla="*/ 98 h 136"/>
                  <a:gd name="T36" fmla="*/ 130 w 163"/>
                  <a:gd name="T37" fmla="*/ 96 h 136"/>
                  <a:gd name="T38" fmla="*/ 124 w 163"/>
                  <a:gd name="T39" fmla="*/ 100 h 136"/>
                  <a:gd name="T40" fmla="*/ 103 w 163"/>
                  <a:gd name="T41" fmla="*/ 110 h 136"/>
                  <a:gd name="T42" fmla="*/ 84 w 163"/>
                  <a:gd name="T43" fmla="*/ 119 h 136"/>
                  <a:gd name="T44" fmla="*/ 82 w 163"/>
                  <a:gd name="T45" fmla="*/ 119 h 136"/>
                  <a:gd name="T46" fmla="*/ 78 w 163"/>
                  <a:gd name="T47" fmla="*/ 121 h 136"/>
                  <a:gd name="T48" fmla="*/ 74 w 163"/>
                  <a:gd name="T49" fmla="*/ 119 h 136"/>
                  <a:gd name="T50" fmla="*/ 72 w 163"/>
                  <a:gd name="T51" fmla="*/ 123 h 136"/>
                  <a:gd name="T52" fmla="*/ 65 w 163"/>
                  <a:gd name="T53" fmla="*/ 127 h 136"/>
                  <a:gd name="T54" fmla="*/ 57 w 163"/>
                  <a:gd name="T55" fmla="*/ 131 h 136"/>
                  <a:gd name="T56" fmla="*/ 48 w 163"/>
                  <a:gd name="T57" fmla="*/ 133 h 136"/>
                  <a:gd name="T58" fmla="*/ 40 w 163"/>
                  <a:gd name="T59" fmla="*/ 134 h 136"/>
                  <a:gd name="T60" fmla="*/ 34 w 163"/>
                  <a:gd name="T61" fmla="*/ 131 h 136"/>
                  <a:gd name="T62" fmla="*/ 30 w 163"/>
                  <a:gd name="T63" fmla="*/ 131 h 136"/>
                  <a:gd name="T64" fmla="*/ 19 w 163"/>
                  <a:gd name="T65" fmla="*/ 136 h 136"/>
                  <a:gd name="T66" fmla="*/ 17 w 163"/>
                  <a:gd name="T67" fmla="*/ 131 h 136"/>
                  <a:gd name="T68" fmla="*/ 13 w 163"/>
                  <a:gd name="T69" fmla="*/ 117 h 136"/>
                  <a:gd name="T70" fmla="*/ 1 w 163"/>
                  <a:gd name="T71" fmla="*/ 113 h 136"/>
                  <a:gd name="T72" fmla="*/ 3 w 163"/>
                  <a:gd name="T73" fmla="*/ 102 h 136"/>
                  <a:gd name="T74" fmla="*/ 0 w 163"/>
                  <a:gd name="T75" fmla="*/ 96 h 136"/>
                  <a:gd name="T76" fmla="*/ 5 w 163"/>
                  <a:gd name="T77" fmla="*/ 85 h 136"/>
                  <a:gd name="T78" fmla="*/ 11 w 163"/>
                  <a:gd name="T79" fmla="*/ 79 h 136"/>
                  <a:gd name="T80" fmla="*/ 13 w 163"/>
                  <a:gd name="T81" fmla="*/ 75 h 136"/>
                  <a:gd name="T82" fmla="*/ 19 w 163"/>
                  <a:gd name="T83" fmla="*/ 65 h 136"/>
                  <a:gd name="T84" fmla="*/ 19 w 163"/>
                  <a:gd name="T85" fmla="*/ 62 h 136"/>
                  <a:gd name="T86" fmla="*/ 17 w 163"/>
                  <a:gd name="T87" fmla="*/ 52 h 136"/>
                  <a:gd name="T88" fmla="*/ 17 w 163"/>
                  <a:gd name="T89" fmla="*/ 48 h 136"/>
                  <a:gd name="T90" fmla="*/ 21 w 163"/>
                  <a:gd name="T91" fmla="*/ 42 h 136"/>
                  <a:gd name="T92" fmla="*/ 34 w 163"/>
                  <a:gd name="T93" fmla="*/ 40 h 136"/>
                  <a:gd name="T94" fmla="*/ 42 w 163"/>
                  <a:gd name="T95" fmla="*/ 48 h 136"/>
                  <a:gd name="T96" fmla="*/ 48 w 163"/>
                  <a:gd name="T97" fmla="*/ 48 h 136"/>
                  <a:gd name="T98" fmla="*/ 53 w 163"/>
                  <a:gd name="T99" fmla="*/ 40 h 136"/>
                  <a:gd name="T100" fmla="*/ 55 w 163"/>
                  <a:gd name="T101" fmla="*/ 35 h 136"/>
                  <a:gd name="T102" fmla="*/ 53 w 163"/>
                  <a:gd name="T103" fmla="*/ 31 h 136"/>
                  <a:gd name="T104" fmla="*/ 61 w 163"/>
                  <a:gd name="T105" fmla="*/ 21 h 136"/>
                  <a:gd name="T106" fmla="*/ 74 w 163"/>
                  <a:gd name="T107" fmla="*/ 15 h 136"/>
                  <a:gd name="T108" fmla="*/ 82 w 163"/>
                  <a:gd name="T109" fmla="*/ 10 h 136"/>
                  <a:gd name="T110" fmla="*/ 92 w 163"/>
                  <a:gd name="T111" fmla="*/ 4 h 136"/>
                  <a:gd name="T112" fmla="*/ 101 w 163"/>
                  <a:gd name="T113" fmla="*/ 2 h 136"/>
                  <a:gd name="T114" fmla="*/ 105 w 163"/>
                  <a:gd name="T115" fmla="*/ 8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3"/>
                  <a:gd name="T175" fmla="*/ 0 h 136"/>
                  <a:gd name="T176" fmla="*/ 163 w 163"/>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3" h="136">
                    <a:moveTo>
                      <a:pt x="107" y="10"/>
                    </a:moveTo>
                    <a:lnTo>
                      <a:pt x="109" y="12"/>
                    </a:lnTo>
                    <a:lnTo>
                      <a:pt x="109" y="14"/>
                    </a:lnTo>
                    <a:lnTo>
                      <a:pt x="111" y="14"/>
                    </a:lnTo>
                    <a:lnTo>
                      <a:pt x="109" y="15"/>
                    </a:lnTo>
                    <a:lnTo>
                      <a:pt x="109" y="17"/>
                    </a:lnTo>
                    <a:lnTo>
                      <a:pt x="107" y="17"/>
                    </a:lnTo>
                    <a:lnTo>
                      <a:pt x="105" y="21"/>
                    </a:lnTo>
                    <a:lnTo>
                      <a:pt x="105" y="23"/>
                    </a:lnTo>
                    <a:lnTo>
                      <a:pt x="103" y="23"/>
                    </a:lnTo>
                    <a:lnTo>
                      <a:pt x="103" y="25"/>
                    </a:lnTo>
                    <a:lnTo>
                      <a:pt x="105" y="27"/>
                    </a:lnTo>
                    <a:lnTo>
                      <a:pt x="107" y="27"/>
                    </a:lnTo>
                    <a:lnTo>
                      <a:pt x="107" y="29"/>
                    </a:lnTo>
                    <a:lnTo>
                      <a:pt x="107" y="31"/>
                    </a:lnTo>
                    <a:lnTo>
                      <a:pt x="105" y="35"/>
                    </a:lnTo>
                    <a:lnTo>
                      <a:pt x="105" y="37"/>
                    </a:lnTo>
                    <a:lnTo>
                      <a:pt x="107" y="38"/>
                    </a:lnTo>
                    <a:lnTo>
                      <a:pt x="109" y="37"/>
                    </a:lnTo>
                    <a:lnTo>
                      <a:pt x="111" y="37"/>
                    </a:lnTo>
                    <a:lnTo>
                      <a:pt x="113" y="37"/>
                    </a:lnTo>
                    <a:lnTo>
                      <a:pt x="115" y="38"/>
                    </a:lnTo>
                    <a:lnTo>
                      <a:pt x="115" y="40"/>
                    </a:lnTo>
                    <a:lnTo>
                      <a:pt x="117" y="40"/>
                    </a:lnTo>
                    <a:lnTo>
                      <a:pt x="120" y="42"/>
                    </a:lnTo>
                    <a:lnTo>
                      <a:pt x="120" y="40"/>
                    </a:lnTo>
                    <a:lnTo>
                      <a:pt x="122" y="38"/>
                    </a:lnTo>
                    <a:lnTo>
                      <a:pt x="124" y="37"/>
                    </a:lnTo>
                    <a:lnTo>
                      <a:pt x="126" y="37"/>
                    </a:lnTo>
                    <a:lnTo>
                      <a:pt x="128" y="35"/>
                    </a:lnTo>
                    <a:lnTo>
                      <a:pt x="130" y="35"/>
                    </a:lnTo>
                    <a:lnTo>
                      <a:pt x="132" y="35"/>
                    </a:lnTo>
                    <a:lnTo>
                      <a:pt x="134" y="35"/>
                    </a:lnTo>
                    <a:lnTo>
                      <a:pt x="136" y="35"/>
                    </a:lnTo>
                    <a:lnTo>
                      <a:pt x="136" y="38"/>
                    </a:lnTo>
                    <a:lnTo>
                      <a:pt x="138" y="38"/>
                    </a:lnTo>
                    <a:lnTo>
                      <a:pt x="138" y="40"/>
                    </a:lnTo>
                    <a:lnTo>
                      <a:pt x="140" y="42"/>
                    </a:lnTo>
                    <a:lnTo>
                      <a:pt x="142" y="42"/>
                    </a:lnTo>
                    <a:lnTo>
                      <a:pt x="142" y="44"/>
                    </a:lnTo>
                    <a:lnTo>
                      <a:pt x="144" y="44"/>
                    </a:lnTo>
                    <a:lnTo>
                      <a:pt x="142" y="46"/>
                    </a:lnTo>
                    <a:lnTo>
                      <a:pt x="140" y="46"/>
                    </a:lnTo>
                    <a:lnTo>
                      <a:pt x="140" y="48"/>
                    </a:lnTo>
                    <a:lnTo>
                      <a:pt x="138" y="50"/>
                    </a:lnTo>
                    <a:lnTo>
                      <a:pt x="138" y="52"/>
                    </a:lnTo>
                    <a:lnTo>
                      <a:pt x="138" y="54"/>
                    </a:lnTo>
                    <a:lnTo>
                      <a:pt x="140" y="54"/>
                    </a:lnTo>
                    <a:lnTo>
                      <a:pt x="140" y="56"/>
                    </a:lnTo>
                    <a:lnTo>
                      <a:pt x="138" y="58"/>
                    </a:lnTo>
                    <a:lnTo>
                      <a:pt x="138" y="60"/>
                    </a:lnTo>
                    <a:lnTo>
                      <a:pt x="140" y="60"/>
                    </a:lnTo>
                    <a:lnTo>
                      <a:pt x="142" y="58"/>
                    </a:lnTo>
                    <a:lnTo>
                      <a:pt x="144" y="60"/>
                    </a:lnTo>
                    <a:lnTo>
                      <a:pt x="147" y="62"/>
                    </a:lnTo>
                    <a:lnTo>
                      <a:pt x="147" y="63"/>
                    </a:lnTo>
                    <a:lnTo>
                      <a:pt x="149" y="63"/>
                    </a:lnTo>
                    <a:lnTo>
                      <a:pt x="149" y="62"/>
                    </a:lnTo>
                    <a:lnTo>
                      <a:pt x="151" y="63"/>
                    </a:lnTo>
                    <a:lnTo>
                      <a:pt x="153" y="67"/>
                    </a:lnTo>
                    <a:lnTo>
                      <a:pt x="153" y="69"/>
                    </a:lnTo>
                    <a:lnTo>
                      <a:pt x="155" y="71"/>
                    </a:lnTo>
                    <a:lnTo>
                      <a:pt x="157" y="73"/>
                    </a:lnTo>
                    <a:lnTo>
                      <a:pt x="157" y="77"/>
                    </a:lnTo>
                    <a:lnTo>
                      <a:pt x="159" y="77"/>
                    </a:lnTo>
                    <a:lnTo>
                      <a:pt x="159" y="79"/>
                    </a:lnTo>
                    <a:lnTo>
                      <a:pt x="159" y="81"/>
                    </a:lnTo>
                    <a:lnTo>
                      <a:pt x="159" y="83"/>
                    </a:lnTo>
                    <a:lnTo>
                      <a:pt x="161" y="90"/>
                    </a:lnTo>
                    <a:lnTo>
                      <a:pt x="161" y="92"/>
                    </a:lnTo>
                    <a:lnTo>
                      <a:pt x="163" y="92"/>
                    </a:lnTo>
                    <a:lnTo>
                      <a:pt x="161" y="92"/>
                    </a:lnTo>
                    <a:lnTo>
                      <a:pt x="161" y="94"/>
                    </a:lnTo>
                    <a:lnTo>
                      <a:pt x="159" y="94"/>
                    </a:lnTo>
                    <a:lnTo>
                      <a:pt x="157" y="94"/>
                    </a:lnTo>
                    <a:lnTo>
                      <a:pt x="155" y="94"/>
                    </a:lnTo>
                    <a:lnTo>
                      <a:pt x="153" y="96"/>
                    </a:lnTo>
                    <a:lnTo>
                      <a:pt x="151" y="94"/>
                    </a:lnTo>
                    <a:lnTo>
                      <a:pt x="149" y="96"/>
                    </a:lnTo>
                    <a:lnTo>
                      <a:pt x="147" y="96"/>
                    </a:lnTo>
                    <a:lnTo>
                      <a:pt x="147" y="94"/>
                    </a:lnTo>
                    <a:lnTo>
                      <a:pt x="145" y="94"/>
                    </a:lnTo>
                    <a:lnTo>
                      <a:pt x="145" y="96"/>
                    </a:lnTo>
                    <a:lnTo>
                      <a:pt x="145" y="98"/>
                    </a:lnTo>
                    <a:lnTo>
                      <a:pt x="144" y="98"/>
                    </a:lnTo>
                    <a:lnTo>
                      <a:pt x="142" y="98"/>
                    </a:lnTo>
                    <a:lnTo>
                      <a:pt x="140" y="98"/>
                    </a:lnTo>
                    <a:lnTo>
                      <a:pt x="138" y="98"/>
                    </a:lnTo>
                    <a:lnTo>
                      <a:pt x="136" y="98"/>
                    </a:lnTo>
                    <a:lnTo>
                      <a:pt x="134" y="98"/>
                    </a:lnTo>
                    <a:lnTo>
                      <a:pt x="134" y="96"/>
                    </a:lnTo>
                    <a:lnTo>
                      <a:pt x="130" y="96"/>
                    </a:lnTo>
                    <a:lnTo>
                      <a:pt x="130" y="98"/>
                    </a:lnTo>
                    <a:lnTo>
                      <a:pt x="128" y="98"/>
                    </a:lnTo>
                    <a:lnTo>
                      <a:pt x="126" y="98"/>
                    </a:lnTo>
                    <a:lnTo>
                      <a:pt x="124" y="100"/>
                    </a:lnTo>
                    <a:lnTo>
                      <a:pt x="122" y="100"/>
                    </a:lnTo>
                    <a:lnTo>
                      <a:pt x="113" y="106"/>
                    </a:lnTo>
                    <a:lnTo>
                      <a:pt x="111" y="106"/>
                    </a:lnTo>
                    <a:lnTo>
                      <a:pt x="105" y="110"/>
                    </a:lnTo>
                    <a:lnTo>
                      <a:pt x="103" y="110"/>
                    </a:lnTo>
                    <a:lnTo>
                      <a:pt x="101" y="111"/>
                    </a:lnTo>
                    <a:lnTo>
                      <a:pt x="99" y="111"/>
                    </a:lnTo>
                    <a:lnTo>
                      <a:pt x="94" y="115"/>
                    </a:lnTo>
                    <a:lnTo>
                      <a:pt x="92" y="115"/>
                    </a:lnTo>
                    <a:lnTo>
                      <a:pt x="86" y="117"/>
                    </a:lnTo>
                    <a:lnTo>
                      <a:pt x="86" y="119"/>
                    </a:lnTo>
                    <a:lnTo>
                      <a:pt x="84" y="119"/>
                    </a:lnTo>
                    <a:lnTo>
                      <a:pt x="82" y="119"/>
                    </a:lnTo>
                    <a:lnTo>
                      <a:pt x="84" y="121"/>
                    </a:lnTo>
                    <a:lnTo>
                      <a:pt x="84" y="123"/>
                    </a:lnTo>
                    <a:lnTo>
                      <a:pt x="82" y="123"/>
                    </a:lnTo>
                    <a:lnTo>
                      <a:pt x="80" y="121"/>
                    </a:lnTo>
                    <a:lnTo>
                      <a:pt x="78" y="121"/>
                    </a:lnTo>
                    <a:lnTo>
                      <a:pt x="78" y="119"/>
                    </a:lnTo>
                    <a:lnTo>
                      <a:pt x="76" y="119"/>
                    </a:lnTo>
                    <a:lnTo>
                      <a:pt x="74" y="119"/>
                    </a:lnTo>
                    <a:lnTo>
                      <a:pt x="72" y="119"/>
                    </a:lnTo>
                    <a:lnTo>
                      <a:pt x="71" y="121"/>
                    </a:lnTo>
                    <a:lnTo>
                      <a:pt x="72" y="121"/>
                    </a:lnTo>
                    <a:lnTo>
                      <a:pt x="72" y="123"/>
                    </a:lnTo>
                    <a:lnTo>
                      <a:pt x="71" y="125"/>
                    </a:lnTo>
                    <a:lnTo>
                      <a:pt x="67" y="125"/>
                    </a:lnTo>
                    <a:lnTo>
                      <a:pt x="65" y="127"/>
                    </a:lnTo>
                    <a:lnTo>
                      <a:pt x="63" y="125"/>
                    </a:lnTo>
                    <a:lnTo>
                      <a:pt x="61" y="127"/>
                    </a:lnTo>
                    <a:lnTo>
                      <a:pt x="61" y="129"/>
                    </a:lnTo>
                    <a:lnTo>
                      <a:pt x="59" y="129"/>
                    </a:lnTo>
                    <a:lnTo>
                      <a:pt x="59" y="131"/>
                    </a:lnTo>
                    <a:lnTo>
                      <a:pt x="57" y="131"/>
                    </a:lnTo>
                    <a:lnTo>
                      <a:pt x="55" y="131"/>
                    </a:lnTo>
                    <a:lnTo>
                      <a:pt x="53" y="131"/>
                    </a:lnTo>
                    <a:lnTo>
                      <a:pt x="49" y="131"/>
                    </a:lnTo>
                    <a:lnTo>
                      <a:pt x="49" y="133"/>
                    </a:lnTo>
                    <a:lnTo>
                      <a:pt x="48" y="133"/>
                    </a:lnTo>
                    <a:lnTo>
                      <a:pt x="46" y="133"/>
                    </a:lnTo>
                    <a:lnTo>
                      <a:pt x="46" y="134"/>
                    </a:lnTo>
                    <a:lnTo>
                      <a:pt x="44" y="136"/>
                    </a:lnTo>
                    <a:lnTo>
                      <a:pt x="44" y="134"/>
                    </a:lnTo>
                    <a:lnTo>
                      <a:pt x="42" y="134"/>
                    </a:lnTo>
                    <a:lnTo>
                      <a:pt x="40" y="134"/>
                    </a:lnTo>
                    <a:lnTo>
                      <a:pt x="38" y="134"/>
                    </a:lnTo>
                    <a:lnTo>
                      <a:pt x="38" y="133"/>
                    </a:lnTo>
                    <a:lnTo>
                      <a:pt x="36" y="133"/>
                    </a:lnTo>
                    <a:lnTo>
                      <a:pt x="34" y="133"/>
                    </a:lnTo>
                    <a:lnTo>
                      <a:pt x="34" y="131"/>
                    </a:lnTo>
                    <a:lnTo>
                      <a:pt x="32" y="129"/>
                    </a:lnTo>
                    <a:lnTo>
                      <a:pt x="30" y="131"/>
                    </a:lnTo>
                    <a:lnTo>
                      <a:pt x="28" y="133"/>
                    </a:lnTo>
                    <a:lnTo>
                      <a:pt x="26" y="134"/>
                    </a:lnTo>
                    <a:lnTo>
                      <a:pt x="24" y="134"/>
                    </a:lnTo>
                    <a:lnTo>
                      <a:pt x="24" y="136"/>
                    </a:lnTo>
                    <a:lnTo>
                      <a:pt x="23" y="136"/>
                    </a:lnTo>
                    <a:lnTo>
                      <a:pt x="21" y="136"/>
                    </a:lnTo>
                    <a:lnTo>
                      <a:pt x="19" y="136"/>
                    </a:lnTo>
                    <a:lnTo>
                      <a:pt x="17" y="134"/>
                    </a:lnTo>
                    <a:lnTo>
                      <a:pt x="17" y="133"/>
                    </a:lnTo>
                    <a:lnTo>
                      <a:pt x="17" y="131"/>
                    </a:lnTo>
                    <a:lnTo>
                      <a:pt x="17" y="129"/>
                    </a:lnTo>
                    <a:lnTo>
                      <a:pt x="17" y="127"/>
                    </a:lnTo>
                    <a:lnTo>
                      <a:pt x="15" y="125"/>
                    </a:lnTo>
                    <a:lnTo>
                      <a:pt x="15" y="123"/>
                    </a:lnTo>
                    <a:lnTo>
                      <a:pt x="15" y="121"/>
                    </a:lnTo>
                    <a:lnTo>
                      <a:pt x="15" y="119"/>
                    </a:lnTo>
                    <a:lnTo>
                      <a:pt x="13" y="117"/>
                    </a:lnTo>
                    <a:lnTo>
                      <a:pt x="13" y="115"/>
                    </a:lnTo>
                    <a:lnTo>
                      <a:pt x="13" y="113"/>
                    </a:lnTo>
                    <a:lnTo>
                      <a:pt x="11" y="111"/>
                    </a:lnTo>
                    <a:lnTo>
                      <a:pt x="5" y="113"/>
                    </a:lnTo>
                    <a:lnTo>
                      <a:pt x="3" y="115"/>
                    </a:lnTo>
                    <a:lnTo>
                      <a:pt x="1" y="113"/>
                    </a:lnTo>
                    <a:lnTo>
                      <a:pt x="1" y="111"/>
                    </a:lnTo>
                    <a:lnTo>
                      <a:pt x="1" y="108"/>
                    </a:lnTo>
                    <a:lnTo>
                      <a:pt x="3" y="106"/>
                    </a:lnTo>
                    <a:lnTo>
                      <a:pt x="3" y="102"/>
                    </a:lnTo>
                    <a:lnTo>
                      <a:pt x="1" y="100"/>
                    </a:lnTo>
                    <a:lnTo>
                      <a:pt x="1" y="98"/>
                    </a:lnTo>
                    <a:lnTo>
                      <a:pt x="0" y="98"/>
                    </a:lnTo>
                    <a:lnTo>
                      <a:pt x="0" y="96"/>
                    </a:lnTo>
                    <a:lnTo>
                      <a:pt x="0" y="94"/>
                    </a:lnTo>
                    <a:lnTo>
                      <a:pt x="0" y="92"/>
                    </a:lnTo>
                    <a:lnTo>
                      <a:pt x="1" y="92"/>
                    </a:lnTo>
                    <a:lnTo>
                      <a:pt x="1" y="90"/>
                    </a:lnTo>
                    <a:lnTo>
                      <a:pt x="1" y="88"/>
                    </a:lnTo>
                    <a:lnTo>
                      <a:pt x="3" y="86"/>
                    </a:lnTo>
                    <a:lnTo>
                      <a:pt x="5" y="85"/>
                    </a:lnTo>
                    <a:lnTo>
                      <a:pt x="7" y="83"/>
                    </a:lnTo>
                    <a:lnTo>
                      <a:pt x="9" y="81"/>
                    </a:lnTo>
                    <a:lnTo>
                      <a:pt x="11" y="79"/>
                    </a:lnTo>
                    <a:lnTo>
                      <a:pt x="13" y="79"/>
                    </a:lnTo>
                    <a:lnTo>
                      <a:pt x="13" y="77"/>
                    </a:lnTo>
                    <a:lnTo>
                      <a:pt x="13" y="75"/>
                    </a:lnTo>
                    <a:lnTo>
                      <a:pt x="13" y="71"/>
                    </a:lnTo>
                    <a:lnTo>
                      <a:pt x="15" y="69"/>
                    </a:lnTo>
                    <a:lnTo>
                      <a:pt x="19" y="67"/>
                    </a:lnTo>
                    <a:lnTo>
                      <a:pt x="19" y="65"/>
                    </a:lnTo>
                    <a:lnTo>
                      <a:pt x="19" y="63"/>
                    </a:lnTo>
                    <a:lnTo>
                      <a:pt x="19" y="62"/>
                    </a:lnTo>
                    <a:lnTo>
                      <a:pt x="19" y="60"/>
                    </a:lnTo>
                    <a:lnTo>
                      <a:pt x="19" y="58"/>
                    </a:lnTo>
                    <a:lnTo>
                      <a:pt x="17" y="54"/>
                    </a:lnTo>
                    <a:lnTo>
                      <a:pt x="17" y="52"/>
                    </a:lnTo>
                    <a:lnTo>
                      <a:pt x="17" y="50"/>
                    </a:lnTo>
                    <a:lnTo>
                      <a:pt x="17" y="48"/>
                    </a:lnTo>
                    <a:lnTo>
                      <a:pt x="19" y="48"/>
                    </a:lnTo>
                    <a:lnTo>
                      <a:pt x="19" y="46"/>
                    </a:lnTo>
                    <a:lnTo>
                      <a:pt x="19" y="44"/>
                    </a:lnTo>
                    <a:lnTo>
                      <a:pt x="21" y="40"/>
                    </a:lnTo>
                    <a:lnTo>
                      <a:pt x="21" y="42"/>
                    </a:lnTo>
                    <a:lnTo>
                      <a:pt x="23" y="40"/>
                    </a:lnTo>
                    <a:lnTo>
                      <a:pt x="24" y="40"/>
                    </a:lnTo>
                    <a:lnTo>
                      <a:pt x="28" y="38"/>
                    </a:lnTo>
                    <a:lnTo>
                      <a:pt x="28" y="40"/>
                    </a:lnTo>
                    <a:lnTo>
                      <a:pt x="32" y="40"/>
                    </a:lnTo>
                    <a:lnTo>
                      <a:pt x="34" y="40"/>
                    </a:lnTo>
                    <a:lnTo>
                      <a:pt x="38" y="42"/>
                    </a:lnTo>
                    <a:lnTo>
                      <a:pt x="38" y="44"/>
                    </a:lnTo>
                    <a:lnTo>
                      <a:pt x="40" y="46"/>
                    </a:lnTo>
                    <a:lnTo>
                      <a:pt x="42" y="48"/>
                    </a:lnTo>
                    <a:lnTo>
                      <a:pt x="42" y="50"/>
                    </a:lnTo>
                    <a:lnTo>
                      <a:pt x="44" y="50"/>
                    </a:lnTo>
                    <a:lnTo>
                      <a:pt x="46" y="48"/>
                    </a:lnTo>
                    <a:lnTo>
                      <a:pt x="48" y="48"/>
                    </a:lnTo>
                    <a:lnTo>
                      <a:pt x="48" y="46"/>
                    </a:lnTo>
                    <a:lnTo>
                      <a:pt x="48" y="44"/>
                    </a:lnTo>
                    <a:lnTo>
                      <a:pt x="49" y="42"/>
                    </a:lnTo>
                    <a:lnTo>
                      <a:pt x="53" y="40"/>
                    </a:lnTo>
                    <a:lnTo>
                      <a:pt x="53" y="37"/>
                    </a:lnTo>
                    <a:lnTo>
                      <a:pt x="55" y="35"/>
                    </a:lnTo>
                    <a:lnTo>
                      <a:pt x="57" y="33"/>
                    </a:lnTo>
                    <a:lnTo>
                      <a:pt x="55" y="33"/>
                    </a:lnTo>
                    <a:lnTo>
                      <a:pt x="53" y="31"/>
                    </a:lnTo>
                    <a:lnTo>
                      <a:pt x="53" y="27"/>
                    </a:lnTo>
                    <a:lnTo>
                      <a:pt x="55" y="25"/>
                    </a:lnTo>
                    <a:lnTo>
                      <a:pt x="55" y="23"/>
                    </a:lnTo>
                    <a:lnTo>
                      <a:pt x="57" y="23"/>
                    </a:lnTo>
                    <a:lnTo>
                      <a:pt x="61" y="21"/>
                    </a:lnTo>
                    <a:lnTo>
                      <a:pt x="63" y="21"/>
                    </a:lnTo>
                    <a:lnTo>
                      <a:pt x="65" y="21"/>
                    </a:lnTo>
                    <a:lnTo>
                      <a:pt x="71" y="17"/>
                    </a:lnTo>
                    <a:lnTo>
                      <a:pt x="72" y="17"/>
                    </a:lnTo>
                    <a:lnTo>
                      <a:pt x="74" y="15"/>
                    </a:lnTo>
                    <a:lnTo>
                      <a:pt x="74" y="14"/>
                    </a:lnTo>
                    <a:lnTo>
                      <a:pt x="76" y="14"/>
                    </a:lnTo>
                    <a:lnTo>
                      <a:pt x="78" y="14"/>
                    </a:lnTo>
                    <a:lnTo>
                      <a:pt x="78" y="12"/>
                    </a:lnTo>
                    <a:lnTo>
                      <a:pt x="80" y="12"/>
                    </a:lnTo>
                    <a:lnTo>
                      <a:pt x="82" y="10"/>
                    </a:lnTo>
                    <a:lnTo>
                      <a:pt x="84" y="10"/>
                    </a:lnTo>
                    <a:lnTo>
                      <a:pt x="84" y="8"/>
                    </a:lnTo>
                    <a:lnTo>
                      <a:pt x="88" y="6"/>
                    </a:lnTo>
                    <a:lnTo>
                      <a:pt x="90" y="6"/>
                    </a:lnTo>
                    <a:lnTo>
                      <a:pt x="90" y="4"/>
                    </a:lnTo>
                    <a:lnTo>
                      <a:pt x="92" y="4"/>
                    </a:lnTo>
                    <a:lnTo>
                      <a:pt x="94" y="4"/>
                    </a:lnTo>
                    <a:lnTo>
                      <a:pt x="96" y="2"/>
                    </a:lnTo>
                    <a:lnTo>
                      <a:pt x="97" y="0"/>
                    </a:lnTo>
                    <a:lnTo>
                      <a:pt x="99" y="0"/>
                    </a:lnTo>
                    <a:lnTo>
                      <a:pt x="101" y="2"/>
                    </a:lnTo>
                    <a:lnTo>
                      <a:pt x="103" y="4"/>
                    </a:lnTo>
                    <a:lnTo>
                      <a:pt x="103" y="6"/>
                    </a:lnTo>
                    <a:lnTo>
                      <a:pt x="103" y="8"/>
                    </a:lnTo>
                    <a:lnTo>
                      <a:pt x="105" y="8"/>
                    </a:lnTo>
                    <a:lnTo>
                      <a:pt x="107" y="10"/>
                    </a:lnTo>
                    <a:close/>
                  </a:path>
                </a:pathLst>
              </a:custGeom>
              <a:solidFill>
                <a:srgbClr val="BDAD7B"/>
              </a:solidFill>
              <a:ln w="6350">
                <a:solidFill>
                  <a:srgbClr val="E1E1E1"/>
                </a:solidFill>
                <a:prstDash val="solid"/>
                <a:round/>
                <a:headEnd/>
                <a:tailEnd/>
              </a:ln>
            </p:spPr>
            <p:txBody>
              <a:bodyPr/>
              <a:lstStyle/>
              <a:p>
                <a:endParaRPr lang="en-US"/>
              </a:p>
            </p:txBody>
          </p:sp>
          <p:sp>
            <p:nvSpPr>
              <p:cNvPr id="38090" name="Freeform 174"/>
              <p:cNvSpPr>
                <a:spLocks/>
              </p:cNvSpPr>
              <p:nvPr/>
            </p:nvSpPr>
            <p:spPr bwMode="auto">
              <a:xfrm>
                <a:off x="3360" y="1909"/>
                <a:ext cx="190" cy="147"/>
              </a:xfrm>
              <a:custGeom>
                <a:avLst/>
                <a:gdLst>
                  <a:gd name="T0" fmla="*/ 34 w 190"/>
                  <a:gd name="T1" fmla="*/ 9 h 147"/>
                  <a:gd name="T2" fmla="*/ 53 w 190"/>
                  <a:gd name="T3" fmla="*/ 21 h 147"/>
                  <a:gd name="T4" fmla="*/ 57 w 190"/>
                  <a:gd name="T5" fmla="*/ 26 h 147"/>
                  <a:gd name="T6" fmla="*/ 59 w 190"/>
                  <a:gd name="T7" fmla="*/ 28 h 147"/>
                  <a:gd name="T8" fmla="*/ 61 w 190"/>
                  <a:gd name="T9" fmla="*/ 32 h 147"/>
                  <a:gd name="T10" fmla="*/ 61 w 190"/>
                  <a:gd name="T11" fmla="*/ 38 h 147"/>
                  <a:gd name="T12" fmla="*/ 61 w 190"/>
                  <a:gd name="T13" fmla="*/ 38 h 147"/>
                  <a:gd name="T14" fmla="*/ 63 w 190"/>
                  <a:gd name="T15" fmla="*/ 40 h 147"/>
                  <a:gd name="T16" fmla="*/ 61 w 190"/>
                  <a:gd name="T17" fmla="*/ 44 h 147"/>
                  <a:gd name="T18" fmla="*/ 61 w 190"/>
                  <a:gd name="T19" fmla="*/ 48 h 147"/>
                  <a:gd name="T20" fmla="*/ 71 w 190"/>
                  <a:gd name="T21" fmla="*/ 48 h 147"/>
                  <a:gd name="T22" fmla="*/ 78 w 190"/>
                  <a:gd name="T23" fmla="*/ 48 h 147"/>
                  <a:gd name="T24" fmla="*/ 82 w 190"/>
                  <a:gd name="T25" fmla="*/ 51 h 147"/>
                  <a:gd name="T26" fmla="*/ 88 w 190"/>
                  <a:gd name="T27" fmla="*/ 51 h 147"/>
                  <a:gd name="T28" fmla="*/ 92 w 190"/>
                  <a:gd name="T29" fmla="*/ 51 h 147"/>
                  <a:gd name="T30" fmla="*/ 98 w 190"/>
                  <a:gd name="T31" fmla="*/ 48 h 147"/>
                  <a:gd name="T32" fmla="*/ 100 w 190"/>
                  <a:gd name="T33" fmla="*/ 46 h 147"/>
                  <a:gd name="T34" fmla="*/ 105 w 190"/>
                  <a:gd name="T35" fmla="*/ 44 h 147"/>
                  <a:gd name="T36" fmla="*/ 111 w 190"/>
                  <a:gd name="T37" fmla="*/ 49 h 147"/>
                  <a:gd name="T38" fmla="*/ 111 w 190"/>
                  <a:gd name="T39" fmla="*/ 57 h 147"/>
                  <a:gd name="T40" fmla="*/ 113 w 190"/>
                  <a:gd name="T41" fmla="*/ 61 h 147"/>
                  <a:gd name="T42" fmla="*/ 111 w 190"/>
                  <a:gd name="T43" fmla="*/ 63 h 147"/>
                  <a:gd name="T44" fmla="*/ 111 w 190"/>
                  <a:gd name="T45" fmla="*/ 67 h 147"/>
                  <a:gd name="T46" fmla="*/ 107 w 190"/>
                  <a:gd name="T47" fmla="*/ 69 h 147"/>
                  <a:gd name="T48" fmla="*/ 109 w 190"/>
                  <a:gd name="T49" fmla="*/ 74 h 147"/>
                  <a:gd name="T50" fmla="*/ 119 w 190"/>
                  <a:gd name="T51" fmla="*/ 74 h 147"/>
                  <a:gd name="T52" fmla="*/ 123 w 190"/>
                  <a:gd name="T53" fmla="*/ 69 h 147"/>
                  <a:gd name="T54" fmla="*/ 132 w 190"/>
                  <a:gd name="T55" fmla="*/ 65 h 147"/>
                  <a:gd name="T56" fmla="*/ 136 w 190"/>
                  <a:gd name="T57" fmla="*/ 59 h 147"/>
                  <a:gd name="T58" fmla="*/ 146 w 190"/>
                  <a:gd name="T59" fmla="*/ 67 h 147"/>
                  <a:gd name="T60" fmla="*/ 151 w 190"/>
                  <a:gd name="T61" fmla="*/ 72 h 147"/>
                  <a:gd name="T62" fmla="*/ 149 w 190"/>
                  <a:gd name="T63" fmla="*/ 78 h 147"/>
                  <a:gd name="T64" fmla="*/ 151 w 190"/>
                  <a:gd name="T65" fmla="*/ 84 h 147"/>
                  <a:gd name="T66" fmla="*/ 148 w 190"/>
                  <a:gd name="T67" fmla="*/ 86 h 147"/>
                  <a:gd name="T68" fmla="*/ 149 w 190"/>
                  <a:gd name="T69" fmla="*/ 90 h 147"/>
                  <a:gd name="T70" fmla="*/ 157 w 190"/>
                  <a:gd name="T71" fmla="*/ 90 h 147"/>
                  <a:gd name="T72" fmla="*/ 169 w 190"/>
                  <a:gd name="T73" fmla="*/ 74 h 147"/>
                  <a:gd name="T74" fmla="*/ 169 w 190"/>
                  <a:gd name="T75" fmla="*/ 65 h 147"/>
                  <a:gd name="T76" fmla="*/ 180 w 190"/>
                  <a:gd name="T77" fmla="*/ 69 h 147"/>
                  <a:gd name="T78" fmla="*/ 188 w 190"/>
                  <a:gd name="T79" fmla="*/ 72 h 147"/>
                  <a:gd name="T80" fmla="*/ 182 w 190"/>
                  <a:gd name="T81" fmla="*/ 78 h 147"/>
                  <a:gd name="T82" fmla="*/ 184 w 190"/>
                  <a:gd name="T83" fmla="*/ 86 h 147"/>
                  <a:gd name="T84" fmla="*/ 180 w 190"/>
                  <a:gd name="T85" fmla="*/ 96 h 147"/>
                  <a:gd name="T86" fmla="*/ 178 w 190"/>
                  <a:gd name="T87" fmla="*/ 101 h 147"/>
                  <a:gd name="T88" fmla="*/ 176 w 190"/>
                  <a:gd name="T89" fmla="*/ 109 h 147"/>
                  <a:gd name="T90" fmla="*/ 174 w 190"/>
                  <a:gd name="T91" fmla="*/ 113 h 147"/>
                  <a:gd name="T92" fmla="*/ 171 w 190"/>
                  <a:gd name="T93" fmla="*/ 117 h 147"/>
                  <a:gd name="T94" fmla="*/ 167 w 190"/>
                  <a:gd name="T95" fmla="*/ 128 h 147"/>
                  <a:gd name="T96" fmla="*/ 153 w 190"/>
                  <a:gd name="T97" fmla="*/ 136 h 147"/>
                  <a:gd name="T98" fmla="*/ 111 w 190"/>
                  <a:gd name="T99" fmla="*/ 140 h 147"/>
                  <a:gd name="T100" fmla="*/ 73 w 190"/>
                  <a:gd name="T101" fmla="*/ 119 h 147"/>
                  <a:gd name="T102" fmla="*/ 67 w 190"/>
                  <a:gd name="T103" fmla="*/ 119 h 147"/>
                  <a:gd name="T104" fmla="*/ 61 w 190"/>
                  <a:gd name="T105" fmla="*/ 115 h 147"/>
                  <a:gd name="T106" fmla="*/ 53 w 190"/>
                  <a:gd name="T107" fmla="*/ 111 h 147"/>
                  <a:gd name="T108" fmla="*/ 46 w 190"/>
                  <a:gd name="T109" fmla="*/ 111 h 147"/>
                  <a:gd name="T110" fmla="*/ 44 w 190"/>
                  <a:gd name="T111" fmla="*/ 105 h 147"/>
                  <a:gd name="T112" fmla="*/ 17 w 190"/>
                  <a:gd name="T113" fmla="*/ 78 h 147"/>
                  <a:gd name="T114" fmla="*/ 15 w 190"/>
                  <a:gd name="T115" fmla="*/ 51 h 147"/>
                  <a:gd name="T116" fmla="*/ 23 w 190"/>
                  <a:gd name="T117" fmla="*/ 0 h 1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0"/>
                  <a:gd name="T178" fmla="*/ 0 h 147"/>
                  <a:gd name="T179" fmla="*/ 190 w 190"/>
                  <a:gd name="T180" fmla="*/ 147 h 1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0" h="147">
                    <a:moveTo>
                      <a:pt x="23" y="0"/>
                    </a:moveTo>
                    <a:lnTo>
                      <a:pt x="23" y="1"/>
                    </a:lnTo>
                    <a:lnTo>
                      <a:pt x="25" y="5"/>
                    </a:lnTo>
                    <a:lnTo>
                      <a:pt x="34" y="9"/>
                    </a:lnTo>
                    <a:lnTo>
                      <a:pt x="38" y="13"/>
                    </a:lnTo>
                    <a:lnTo>
                      <a:pt x="40" y="15"/>
                    </a:lnTo>
                    <a:lnTo>
                      <a:pt x="44" y="17"/>
                    </a:lnTo>
                    <a:lnTo>
                      <a:pt x="48" y="17"/>
                    </a:lnTo>
                    <a:lnTo>
                      <a:pt x="50" y="19"/>
                    </a:lnTo>
                    <a:lnTo>
                      <a:pt x="52" y="21"/>
                    </a:lnTo>
                    <a:lnTo>
                      <a:pt x="53" y="21"/>
                    </a:lnTo>
                    <a:lnTo>
                      <a:pt x="55" y="21"/>
                    </a:lnTo>
                    <a:lnTo>
                      <a:pt x="57" y="23"/>
                    </a:lnTo>
                    <a:lnTo>
                      <a:pt x="59" y="23"/>
                    </a:lnTo>
                    <a:lnTo>
                      <a:pt x="57" y="24"/>
                    </a:lnTo>
                    <a:lnTo>
                      <a:pt x="57" y="26"/>
                    </a:lnTo>
                    <a:lnTo>
                      <a:pt x="57" y="28"/>
                    </a:lnTo>
                    <a:lnTo>
                      <a:pt x="59" y="28"/>
                    </a:lnTo>
                    <a:lnTo>
                      <a:pt x="61" y="28"/>
                    </a:lnTo>
                    <a:lnTo>
                      <a:pt x="63" y="30"/>
                    </a:lnTo>
                    <a:lnTo>
                      <a:pt x="61" y="30"/>
                    </a:lnTo>
                    <a:lnTo>
                      <a:pt x="61" y="32"/>
                    </a:lnTo>
                    <a:lnTo>
                      <a:pt x="63" y="34"/>
                    </a:lnTo>
                    <a:lnTo>
                      <a:pt x="63" y="36"/>
                    </a:lnTo>
                    <a:lnTo>
                      <a:pt x="61" y="36"/>
                    </a:lnTo>
                    <a:lnTo>
                      <a:pt x="61" y="38"/>
                    </a:lnTo>
                    <a:lnTo>
                      <a:pt x="63" y="38"/>
                    </a:lnTo>
                    <a:lnTo>
                      <a:pt x="63" y="40"/>
                    </a:lnTo>
                    <a:lnTo>
                      <a:pt x="63" y="38"/>
                    </a:lnTo>
                    <a:lnTo>
                      <a:pt x="61" y="38"/>
                    </a:lnTo>
                    <a:lnTo>
                      <a:pt x="61" y="40"/>
                    </a:lnTo>
                    <a:lnTo>
                      <a:pt x="63" y="40"/>
                    </a:lnTo>
                    <a:lnTo>
                      <a:pt x="61" y="40"/>
                    </a:lnTo>
                    <a:lnTo>
                      <a:pt x="61" y="42"/>
                    </a:lnTo>
                    <a:lnTo>
                      <a:pt x="63" y="42"/>
                    </a:lnTo>
                    <a:lnTo>
                      <a:pt x="63" y="44"/>
                    </a:lnTo>
                    <a:lnTo>
                      <a:pt x="61" y="44"/>
                    </a:lnTo>
                    <a:lnTo>
                      <a:pt x="61" y="48"/>
                    </a:lnTo>
                    <a:lnTo>
                      <a:pt x="65" y="49"/>
                    </a:lnTo>
                    <a:lnTo>
                      <a:pt x="67" y="49"/>
                    </a:lnTo>
                    <a:lnTo>
                      <a:pt x="69" y="51"/>
                    </a:lnTo>
                    <a:lnTo>
                      <a:pt x="69" y="49"/>
                    </a:lnTo>
                    <a:lnTo>
                      <a:pt x="71" y="48"/>
                    </a:lnTo>
                    <a:lnTo>
                      <a:pt x="73" y="48"/>
                    </a:lnTo>
                    <a:lnTo>
                      <a:pt x="75" y="48"/>
                    </a:lnTo>
                    <a:lnTo>
                      <a:pt x="77" y="48"/>
                    </a:lnTo>
                    <a:lnTo>
                      <a:pt x="78" y="49"/>
                    </a:lnTo>
                    <a:lnTo>
                      <a:pt x="78" y="48"/>
                    </a:lnTo>
                    <a:lnTo>
                      <a:pt x="80" y="46"/>
                    </a:lnTo>
                    <a:lnTo>
                      <a:pt x="82" y="48"/>
                    </a:lnTo>
                    <a:lnTo>
                      <a:pt x="82" y="49"/>
                    </a:lnTo>
                    <a:lnTo>
                      <a:pt x="82" y="51"/>
                    </a:lnTo>
                    <a:lnTo>
                      <a:pt x="84" y="51"/>
                    </a:lnTo>
                    <a:lnTo>
                      <a:pt x="86" y="49"/>
                    </a:lnTo>
                    <a:lnTo>
                      <a:pt x="88" y="51"/>
                    </a:lnTo>
                    <a:lnTo>
                      <a:pt x="88" y="49"/>
                    </a:lnTo>
                    <a:lnTo>
                      <a:pt x="90" y="49"/>
                    </a:lnTo>
                    <a:lnTo>
                      <a:pt x="92" y="51"/>
                    </a:lnTo>
                    <a:lnTo>
                      <a:pt x="94" y="49"/>
                    </a:lnTo>
                    <a:lnTo>
                      <a:pt x="96" y="49"/>
                    </a:lnTo>
                    <a:lnTo>
                      <a:pt x="96" y="48"/>
                    </a:lnTo>
                    <a:lnTo>
                      <a:pt x="98" y="48"/>
                    </a:lnTo>
                    <a:lnTo>
                      <a:pt x="100" y="48"/>
                    </a:lnTo>
                    <a:lnTo>
                      <a:pt x="100" y="46"/>
                    </a:lnTo>
                    <a:lnTo>
                      <a:pt x="101" y="46"/>
                    </a:lnTo>
                    <a:lnTo>
                      <a:pt x="103" y="46"/>
                    </a:lnTo>
                    <a:lnTo>
                      <a:pt x="103" y="44"/>
                    </a:lnTo>
                    <a:lnTo>
                      <a:pt x="105" y="44"/>
                    </a:lnTo>
                    <a:lnTo>
                      <a:pt x="107" y="46"/>
                    </a:lnTo>
                    <a:lnTo>
                      <a:pt x="107" y="49"/>
                    </a:lnTo>
                    <a:lnTo>
                      <a:pt x="109" y="49"/>
                    </a:lnTo>
                    <a:lnTo>
                      <a:pt x="111" y="49"/>
                    </a:lnTo>
                    <a:lnTo>
                      <a:pt x="111" y="51"/>
                    </a:lnTo>
                    <a:lnTo>
                      <a:pt x="111" y="53"/>
                    </a:lnTo>
                    <a:lnTo>
                      <a:pt x="111" y="55"/>
                    </a:lnTo>
                    <a:lnTo>
                      <a:pt x="111" y="57"/>
                    </a:lnTo>
                    <a:lnTo>
                      <a:pt x="111" y="59"/>
                    </a:lnTo>
                    <a:lnTo>
                      <a:pt x="113" y="59"/>
                    </a:lnTo>
                    <a:lnTo>
                      <a:pt x="113" y="61"/>
                    </a:lnTo>
                    <a:lnTo>
                      <a:pt x="113" y="63"/>
                    </a:lnTo>
                    <a:lnTo>
                      <a:pt x="111" y="63"/>
                    </a:lnTo>
                    <a:lnTo>
                      <a:pt x="109" y="63"/>
                    </a:lnTo>
                    <a:lnTo>
                      <a:pt x="109" y="65"/>
                    </a:lnTo>
                    <a:lnTo>
                      <a:pt x="111" y="67"/>
                    </a:lnTo>
                    <a:lnTo>
                      <a:pt x="109" y="69"/>
                    </a:lnTo>
                    <a:lnTo>
                      <a:pt x="107" y="69"/>
                    </a:lnTo>
                    <a:lnTo>
                      <a:pt x="107" y="71"/>
                    </a:lnTo>
                    <a:lnTo>
                      <a:pt x="107" y="72"/>
                    </a:lnTo>
                    <a:lnTo>
                      <a:pt x="107" y="74"/>
                    </a:lnTo>
                    <a:lnTo>
                      <a:pt x="109" y="74"/>
                    </a:lnTo>
                    <a:lnTo>
                      <a:pt x="109" y="76"/>
                    </a:lnTo>
                    <a:lnTo>
                      <a:pt x="111" y="76"/>
                    </a:lnTo>
                    <a:lnTo>
                      <a:pt x="115" y="74"/>
                    </a:lnTo>
                    <a:lnTo>
                      <a:pt x="117" y="74"/>
                    </a:lnTo>
                    <a:lnTo>
                      <a:pt x="119" y="74"/>
                    </a:lnTo>
                    <a:lnTo>
                      <a:pt x="123" y="72"/>
                    </a:lnTo>
                    <a:lnTo>
                      <a:pt x="123" y="71"/>
                    </a:lnTo>
                    <a:lnTo>
                      <a:pt x="123" y="69"/>
                    </a:lnTo>
                    <a:lnTo>
                      <a:pt x="125" y="69"/>
                    </a:lnTo>
                    <a:lnTo>
                      <a:pt x="126" y="69"/>
                    </a:lnTo>
                    <a:lnTo>
                      <a:pt x="128" y="67"/>
                    </a:lnTo>
                    <a:lnTo>
                      <a:pt x="130" y="67"/>
                    </a:lnTo>
                    <a:lnTo>
                      <a:pt x="132" y="65"/>
                    </a:lnTo>
                    <a:lnTo>
                      <a:pt x="134" y="63"/>
                    </a:lnTo>
                    <a:lnTo>
                      <a:pt x="136" y="61"/>
                    </a:lnTo>
                    <a:lnTo>
                      <a:pt x="134" y="61"/>
                    </a:lnTo>
                    <a:lnTo>
                      <a:pt x="136" y="59"/>
                    </a:lnTo>
                    <a:lnTo>
                      <a:pt x="138" y="59"/>
                    </a:lnTo>
                    <a:lnTo>
                      <a:pt x="140" y="59"/>
                    </a:lnTo>
                    <a:lnTo>
                      <a:pt x="142" y="59"/>
                    </a:lnTo>
                    <a:lnTo>
                      <a:pt x="144" y="61"/>
                    </a:lnTo>
                    <a:lnTo>
                      <a:pt x="144" y="63"/>
                    </a:lnTo>
                    <a:lnTo>
                      <a:pt x="146" y="67"/>
                    </a:lnTo>
                    <a:lnTo>
                      <a:pt x="148" y="67"/>
                    </a:lnTo>
                    <a:lnTo>
                      <a:pt x="148" y="69"/>
                    </a:lnTo>
                    <a:lnTo>
                      <a:pt x="148" y="71"/>
                    </a:lnTo>
                    <a:lnTo>
                      <a:pt x="149" y="71"/>
                    </a:lnTo>
                    <a:lnTo>
                      <a:pt x="151" y="72"/>
                    </a:lnTo>
                    <a:lnTo>
                      <a:pt x="149" y="74"/>
                    </a:lnTo>
                    <a:lnTo>
                      <a:pt x="149" y="76"/>
                    </a:lnTo>
                    <a:lnTo>
                      <a:pt x="149" y="78"/>
                    </a:lnTo>
                    <a:lnTo>
                      <a:pt x="149" y="80"/>
                    </a:lnTo>
                    <a:lnTo>
                      <a:pt x="148" y="82"/>
                    </a:lnTo>
                    <a:lnTo>
                      <a:pt x="149" y="82"/>
                    </a:lnTo>
                    <a:lnTo>
                      <a:pt x="151" y="84"/>
                    </a:lnTo>
                    <a:lnTo>
                      <a:pt x="149" y="86"/>
                    </a:lnTo>
                    <a:lnTo>
                      <a:pt x="148" y="86"/>
                    </a:lnTo>
                    <a:lnTo>
                      <a:pt x="149" y="88"/>
                    </a:lnTo>
                    <a:lnTo>
                      <a:pt x="151" y="88"/>
                    </a:lnTo>
                    <a:lnTo>
                      <a:pt x="151" y="90"/>
                    </a:lnTo>
                    <a:lnTo>
                      <a:pt x="149" y="90"/>
                    </a:lnTo>
                    <a:lnTo>
                      <a:pt x="151" y="90"/>
                    </a:lnTo>
                    <a:lnTo>
                      <a:pt x="153" y="92"/>
                    </a:lnTo>
                    <a:lnTo>
                      <a:pt x="155" y="92"/>
                    </a:lnTo>
                    <a:lnTo>
                      <a:pt x="157" y="90"/>
                    </a:lnTo>
                    <a:lnTo>
                      <a:pt x="161" y="86"/>
                    </a:lnTo>
                    <a:lnTo>
                      <a:pt x="165" y="82"/>
                    </a:lnTo>
                    <a:lnTo>
                      <a:pt x="167" y="78"/>
                    </a:lnTo>
                    <a:lnTo>
                      <a:pt x="169" y="76"/>
                    </a:lnTo>
                    <a:lnTo>
                      <a:pt x="169" y="74"/>
                    </a:lnTo>
                    <a:lnTo>
                      <a:pt x="169" y="72"/>
                    </a:lnTo>
                    <a:lnTo>
                      <a:pt x="169" y="69"/>
                    </a:lnTo>
                    <a:lnTo>
                      <a:pt x="167" y="69"/>
                    </a:lnTo>
                    <a:lnTo>
                      <a:pt x="167" y="67"/>
                    </a:lnTo>
                    <a:lnTo>
                      <a:pt x="169" y="65"/>
                    </a:lnTo>
                    <a:lnTo>
                      <a:pt x="171" y="63"/>
                    </a:lnTo>
                    <a:lnTo>
                      <a:pt x="173" y="63"/>
                    </a:lnTo>
                    <a:lnTo>
                      <a:pt x="174" y="65"/>
                    </a:lnTo>
                    <a:lnTo>
                      <a:pt x="176" y="65"/>
                    </a:lnTo>
                    <a:lnTo>
                      <a:pt x="178" y="67"/>
                    </a:lnTo>
                    <a:lnTo>
                      <a:pt x="180" y="69"/>
                    </a:lnTo>
                    <a:lnTo>
                      <a:pt x="180" y="71"/>
                    </a:lnTo>
                    <a:lnTo>
                      <a:pt x="184" y="72"/>
                    </a:lnTo>
                    <a:lnTo>
                      <a:pt x="186" y="72"/>
                    </a:lnTo>
                    <a:lnTo>
                      <a:pt x="188" y="71"/>
                    </a:lnTo>
                    <a:lnTo>
                      <a:pt x="190" y="71"/>
                    </a:lnTo>
                    <a:lnTo>
                      <a:pt x="188" y="72"/>
                    </a:lnTo>
                    <a:lnTo>
                      <a:pt x="186" y="72"/>
                    </a:lnTo>
                    <a:lnTo>
                      <a:pt x="184" y="74"/>
                    </a:lnTo>
                    <a:lnTo>
                      <a:pt x="184" y="76"/>
                    </a:lnTo>
                    <a:lnTo>
                      <a:pt x="182" y="78"/>
                    </a:lnTo>
                    <a:lnTo>
                      <a:pt x="182" y="80"/>
                    </a:lnTo>
                    <a:lnTo>
                      <a:pt x="182" y="82"/>
                    </a:lnTo>
                    <a:lnTo>
                      <a:pt x="184" y="82"/>
                    </a:lnTo>
                    <a:lnTo>
                      <a:pt x="182" y="84"/>
                    </a:lnTo>
                    <a:lnTo>
                      <a:pt x="184" y="84"/>
                    </a:lnTo>
                    <a:lnTo>
                      <a:pt x="184" y="86"/>
                    </a:lnTo>
                    <a:lnTo>
                      <a:pt x="182" y="88"/>
                    </a:lnTo>
                    <a:lnTo>
                      <a:pt x="180" y="88"/>
                    </a:lnTo>
                    <a:lnTo>
                      <a:pt x="178" y="92"/>
                    </a:lnTo>
                    <a:lnTo>
                      <a:pt x="178" y="94"/>
                    </a:lnTo>
                    <a:lnTo>
                      <a:pt x="180" y="96"/>
                    </a:lnTo>
                    <a:lnTo>
                      <a:pt x="180" y="99"/>
                    </a:lnTo>
                    <a:lnTo>
                      <a:pt x="178" y="99"/>
                    </a:lnTo>
                    <a:lnTo>
                      <a:pt x="178" y="101"/>
                    </a:lnTo>
                    <a:lnTo>
                      <a:pt x="178" y="103"/>
                    </a:lnTo>
                    <a:lnTo>
                      <a:pt x="178" y="105"/>
                    </a:lnTo>
                    <a:lnTo>
                      <a:pt x="176" y="105"/>
                    </a:lnTo>
                    <a:lnTo>
                      <a:pt x="176" y="107"/>
                    </a:lnTo>
                    <a:lnTo>
                      <a:pt x="176" y="109"/>
                    </a:lnTo>
                    <a:lnTo>
                      <a:pt x="174" y="109"/>
                    </a:lnTo>
                    <a:lnTo>
                      <a:pt x="173" y="111"/>
                    </a:lnTo>
                    <a:lnTo>
                      <a:pt x="174" y="113"/>
                    </a:lnTo>
                    <a:lnTo>
                      <a:pt x="173" y="115"/>
                    </a:lnTo>
                    <a:lnTo>
                      <a:pt x="173" y="117"/>
                    </a:lnTo>
                    <a:lnTo>
                      <a:pt x="171" y="117"/>
                    </a:lnTo>
                    <a:lnTo>
                      <a:pt x="171" y="119"/>
                    </a:lnTo>
                    <a:lnTo>
                      <a:pt x="171" y="120"/>
                    </a:lnTo>
                    <a:lnTo>
                      <a:pt x="167" y="122"/>
                    </a:lnTo>
                    <a:lnTo>
                      <a:pt x="165" y="124"/>
                    </a:lnTo>
                    <a:lnTo>
                      <a:pt x="167" y="128"/>
                    </a:lnTo>
                    <a:lnTo>
                      <a:pt x="165" y="130"/>
                    </a:lnTo>
                    <a:lnTo>
                      <a:pt x="161" y="132"/>
                    </a:lnTo>
                    <a:lnTo>
                      <a:pt x="157" y="134"/>
                    </a:lnTo>
                    <a:lnTo>
                      <a:pt x="153" y="136"/>
                    </a:lnTo>
                    <a:lnTo>
                      <a:pt x="149" y="136"/>
                    </a:lnTo>
                    <a:lnTo>
                      <a:pt x="146" y="138"/>
                    </a:lnTo>
                    <a:lnTo>
                      <a:pt x="136" y="144"/>
                    </a:lnTo>
                    <a:lnTo>
                      <a:pt x="126" y="145"/>
                    </a:lnTo>
                    <a:lnTo>
                      <a:pt x="126" y="147"/>
                    </a:lnTo>
                    <a:lnTo>
                      <a:pt x="119" y="144"/>
                    </a:lnTo>
                    <a:lnTo>
                      <a:pt x="111" y="140"/>
                    </a:lnTo>
                    <a:lnTo>
                      <a:pt x="105" y="136"/>
                    </a:lnTo>
                    <a:lnTo>
                      <a:pt x="101" y="134"/>
                    </a:lnTo>
                    <a:lnTo>
                      <a:pt x="100" y="132"/>
                    </a:lnTo>
                    <a:lnTo>
                      <a:pt x="75" y="119"/>
                    </a:lnTo>
                    <a:lnTo>
                      <a:pt x="73" y="119"/>
                    </a:lnTo>
                    <a:lnTo>
                      <a:pt x="71" y="119"/>
                    </a:lnTo>
                    <a:lnTo>
                      <a:pt x="71" y="120"/>
                    </a:lnTo>
                    <a:lnTo>
                      <a:pt x="69" y="119"/>
                    </a:lnTo>
                    <a:lnTo>
                      <a:pt x="67" y="119"/>
                    </a:lnTo>
                    <a:lnTo>
                      <a:pt x="65" y="117"/>
                    </a:lnTo>
                    <a:lnTo>
                      <a:pt x="63" y="117"/>
                    </a:lnTo>
                    <a:lnTo>
                      <a:pt x="61" y="117"/>
                    </a:lnTo>
                    <a:lnTo>
                      <a:pt x="61" y="115"/>
                    </a:lnTo>
                    <a:lnTo>
                      <a:pt x="61" y="113"/>
                    </a:lnTo>
                    <a:lnTo>
                      <a:pt x="59" y="113"/>
                    </a:lnTo>
                    <a:lnTo>
                      <a:pt x="57" y="111"/>
                    </a:lnTo>
                    <a:lnTo>
                      <a:pt x="55" y="113"/>
                    </a:lnTo>
                    <a:lnTo>
                      <a:pt x="53" y="111"/>
                    </a:lnTo>
                    <a:lnTo>
                      <a:pt x="52" y="111"/>
                    </a:lnTo>
                    <a:lnTo>
                      <a:pt x="50" y="111"/>
                    </a:lnTo>
                    <a:lnTo>
                      <a:pt x="48" y="111"/>
                    </a:lnTo>
                    <a:lnTo>
                      <a:pt x="46" y="111"/>
                    </a:lnTo>
                    <a:lnTo>
                      <a:pt x="46" y="109"/>
                    </a:lnTo>
                    <a:lnTo>
                      <a:pt x="44" y="109"/>
                    </a:lnTo>
                    <a:lnTo>
                      <a:pt x="44" y="107"/>
                    </a:lnTo>
                    <a:lnTo>
                      <a:pt x="44" y="105"/>
                    </a:lnTo>
                    <a:lnTo>
                      <a:pt x="46" y="105"/>
                    </a:lnTo>
                    <a:lnTo>
                      <a:pt x="46" y="103"/>
                    </a:lnTo>
                    <a:lnTo>
                      <a:pt x="46" y="101"/>
                    </a:lnTo>
                    <a:lnTo>
                      <a:pt x="36" y="99"/>
                    </a:lnTo>
                    <a:lnTo>
                      <a:pt x="23" y="94"/>
                    </a:lnTo>
                    <a:lnTo>
                      <a:pt x="17" y="92"/>
                    </a:lnTo>
                    <a:lnTo>
                      <a:pt x="17" y="78"/>
                    </a:lnTo>
                    <a:lnTo>
                      <a:pt x="17" y="74"/>
                    </a:lnTo>
                    <a:lnTo>
                      <a:pt x="17" y="72"/>
                    </a:lnTo>
                    <a:lnTo>
                      <a:pt x="19" y="71"/>
                    </a:lnTo>
                    <a:lnTo>
                      <a:pt x="19" y="59"/>
                    </a:lnTo>
                    <a:lnTo>
                      <a:pt x="17" y="55"/>
                    </a:lnTo>
                    <a:lnTo>
                      <a:pt x="15" y="51"/>
                    </a:lnTo>
                    <a:lnTo>
                      <a:pt x="4" y="34"/>
                    </a:lnTo>
                    <a:lnTo>
                      <a:pt x="0" y="26"/>
                    </a:lnTo>
                    <a:lnTo>
                      <a:pt x="2" y="24"/>
                    </a:lnTo>
                    <a:lnTo>
                      <a:pt x="5" y="19"/>
                    </a:lnTo>
                    <a:lnTo>
                      <a:pt x="19" y="3"/>
                    </a:lnTo>
                    <a:lnTo>
                      <a:pt x="23" y="0"/>
                    </a:lnTo>
                    <a:close/>
                  </a:path>
                </a:pathLst>
              </a:custGeom>
              <a:solidFill>
                <a:srgbClr val="8F7651"/>
              </a:solidFill>
              <a:ln w="6350">
                <a:solidFill>
                  <a:srgbClr val="E1E1E1"/>
                </a:solidFill>
                <a:prstDash val="solid"/>
                <a:round/>
                <a:headEnd/>
                <a:tailEnd/>
              </a:ln>
            </p:spPr>
            <p:txBody>
              <a:bodyPr/>
              <a:lstStyle/>
              <a:p>
                <a:endParaRPr lang="en-US"/>
              </a:p>
            </p:txBody>
          </p:sp>
          <p:sp>
            <p:nvSpPr>
              <p:cNvPr id="38091" name="Freeform 175"/>
              <p:cNvSpPr>
                <a:spLocks/>
              </p:cNvSpPr>
              <p:nvPr/>
            </p:nvSpPr>
            <p:spPr bwMode="auto">
              <a:xfrm>
                <a:off x="2287" y="2108"/>
                <a:ext cx="151" cy="185"/>
              </a:xfrm>
              <a:custGeom>
                <a:avLst/>
                <a:gdLst>
                  <a:gd name="T0" fmla="*/ 67 w 151"/>
                  <a:gd name="T1" fmla="*/ 2 h 185"/>
                  <a:gd name="T2" fmla="*/ 84 w 151"/>
                  <a:gd name="T3" fmla="*/ 6 h 185"/>
                  <a:gd name="T4" fmla="*/ 88 w 151"/>
                  <a:gd name="T5" fmla="*/ 21 h 185"/>
                  <a:gd name="T6" fmla="*/ 90 w 151"/>
                  <a:gd name="T7" fmla="*/ 31 h 185"/>
                  <a:gd name="T8" fmla="*/ 94 w 151"/>
                  <a:gd name="T9" fmla="*/ 37 h 185"/>
                  <a:gd name="T10" fmla="*/ 92 w 151"/>
                  <a:gd name="T11" fmla="*/ 44 h 185"/>
                  <a:gd name="T12" fmla="*/ 99 w 151"/>
                  <a:gd name="T13" fmla="*/ 52 h 185"/>
                  <a:gd name="T14" fmla="*/ 101 w 151"/>
                  <a:gd name="T15" fmla="*/ 56 h 185"/>
                  <a:gd name="T16" fmla="*/ 103 w 151"/>
                  <a:gd name="T17" fmla="*/ 58 h 185"/>
                  <a:gd name="T18" fmla="*/ 109 w 151"/>
                  <a:gd name="T19" fmla="*/ 60 h 185"/>
                  <a:gd name="T20" fmla="*/ 111 w 151"/>
                  <a:gd name="T21" fmla="*/ 67 h 185"/>
                  <a:gd name="T22" fmla="*/ 113 w 151"/>
                  <a:gd name="T23" fmla="*/ 73 h 185"/>
                  <a:gd name="T24" fmla="*/ 117 w 151"/>
                  <a:gd name="T25" fmla="*/ 90 h 185"/>
                  <a:gd name="T26" fmla="*/ 136 w 151"/>
                  <a:gd name="T27" fmla="*/ 102 h 185"/>
                  <a:gd name="T28" fmla="*/ 144 w 151"/>
                  <a:gd name="T29" fmla="*/ 106 h 185"/>
                  <a:gd name="T30" fmla="*/ 124 w 151"/>
                  <a:gd name="T31" fmla="*/ 137 h 185"/>
                  <a:gd name="T32" fmla="*/ 113 w 151"/>
                  <a:gd name="T33" fmla="*/ 148 h 185"/>
                  <a:gd name="T34" fmla="*/ 107 w 151"/>
                  <a:gd name="T35" fmla="*/ 154 h 185"/>
                  <a:gd name="T36" fmla="*/ 96 w 151"/>
                  <a:gd name="T37" fmla="*/ 163 h 185"/>
                  <a:gd name="T38" fmla="*/ 86 w 151"/>
                  <a:gd name="T39" fmla="*/ 173 h 185"/>
                  <a:gd name="T40" fmla="*/ 82 w 151"/>
                  <a:gd name="T41" fmla="*/ 173 h 185"/>
                  <a:gd name="T42" fmla="*/ 72 w 151"/>
                  <a:gd name="T43" fmla="*/ 177 h 185"/>
                  <a:gd name="T44" fmla="*/ 65 w 151"/>
                  <a:gd name="T45" fmla="*/ 183 h 185"/>
                  <a:gd name="T46" fmla="*/ 48 w 151"/>
                  <a:gd name="T47" fmla="*/ 161 h 185"/>
                  <a:gd name="T48" fmla="*/ 32 w 151"/>
                  <a:gd name="T49" fmla="*/ 150 h 185"/>
                  <a:gd name="T50" fmla="*/ 3 w 151"/>
                  <a:gd name="T51" fmla="*/ 163 h 185"/>
                  <a:gd name="T52" fmla="*/ 1 w 151"/>
                  <a:gd name="T53" fmla="*/ 154 h 185"/>
                  <a:gd name="T54" fmla="*/ 5 w 151"/>
                  <a:gd name="T55" fmla="*/ 148 h 185"/>
                  <a:gd name="T56" fmla="*/ 7 w 151"/>
                  <a:gd name="T57" fmla="*/ 146 h 185"/>
                  <a:gd name="T58" fmla="*/ 7 w 151"/>
                  <a:gd name="T59" fmla="*/ 144 h 185"/>
                  <a:gd name="T60" fmla="*/ 3 w 151"/>
                  <a:gd name="T61" fmla="*/ 137 h 185"/>
                  <a:gd name="T62" fmla="*/ 5 w 151"/>
                  <a:gd name="T63" fmla="*/ 131 h 185"/>
                  <a:gd name="T64" fmla="*/ 15 w 151"/>
                  <a:gd name="T65" fmla="*/ 129 h 185"/>
                  <a:gd name="T66" fmla="*/ 17 w 151"/>
                  <a:gd name="T67" fmla="*/ 123 h 185"/>
                  <a:gd name="T68" fmla="*/ 17 w 151"/>
                  <a:gd name="T69" fmla="*/ 115 h 185"/>
                  <a:gd name="T70" fmla="*/ 15 w 151"/>
                  <a:gd name="T71" fmla="*/ 108 h 185"/>
                  <a:gd name="T72" fmla="*/ 15 w 151"/>
                  <a:gd name="T73" fmla="*/ 98 h 185"/>
                  <a:gd name="T74" fmla="*/ 15 w 151"/>
                  <a:gd name="T75" fmla="*/ 94 h 185"/>
                  <a:gd name="T76" fmla="*/ 17 w 151"/>
                  <a:gd name="T77" fmla="*/ 79 h 185"/>
                  <a:gd name="T78" fmla="*/ 21 w 151"/>
                  <a:gd name="T79" fmla="*/ 71 h 185"/>
                  <a:gd name="T80" fmla="*/ 24 w 151"/>
                  <a:gd name="T81" fmla="*/ 65 h 185"/>
                  <a:gd name="T82" fmla="*/ 24 w 151"/>
                  <a:gd name="T83" fmla="*/ 62 h 185"/>
                  <a:gd name="T84" fmla="*/ 28 w 151"/>
                  <a:gd name="T85" fmla="*/ 58 h 185"/>
                  <a:gd name="T86" fmla="*/ 38 w 151"/>
                  <a:gd name="T87" fmla="*/ 58 h 185"/>
                  <a:gd name="T88" fmla="*/ 42 w 151"/>
                  <a:gd name="T89" fmla="*/ 56 h 185"/>
                  <a:gd name="T90" fmla="*/ 34 w 151"/>
                  <a:gd name="T91" fmla="*/ 52 h 185"/>
                  <a:gd name="T92" fmla="*/ 28 w 151"/>
                  <a:gd name="T93" fmla="*/ 52 h 185"/>
                  <a:gd name="T94" fmla="*/ 24 w 151"/>
                  <a:gd name="T95" fmla="*/ 50 h 185"/>
                  <a:gd name="T96" fmla="*/ 24 w 151"/>
                  <a:gd name="T97" fmla="*/ 46 h 185"/>
                  <a:gd name="T98" fmla="*/ 32 w 151"/>
                  <a:gd name="T99" fmla="*/ 42 h 185"/>
                  <a:gd name="T100" fmla="*/ 32 w 151"/>
                  <a:gd name="T101" fmla="*/ 35 h 185"/>
                  <a:gd name="T102" fmla="*/ 34 w 151"/>
                  <a:gd name="T103" fmla="*/ 23 h 185"/>
                  <a:gd name="T104" fmla="*/ 34 w 151"/>
                  <a:gd name="T105" fmla="*/ 17 h 185"/>
                  <a:gd name="T106" fmla="*/ 38 w 151"/>
                  <a:gd name="T107" fmla="*/ 8 h 1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1"/>
                  <a:gd name="T163" fmla="*/ 0 h 185"/>
                  <a:gd name="T164" fmla="*/ 151 w 151"/>
                  <a:gd name="T165" fmla="*/ 185 h 1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1" h="185">
                    <a:moveTo>
                      <a:pt x="48" y="0"/>
                    </a:moveTo>
                    <a:lnTo>
                      <a:pt x="48" y="0"/>
                    </a:lnTo>
                    <a:lnTo>
                      <a:pt x="61" y="2"/>
                    </a:lnTo>
                    <a:lnTo>
                      <a:pt x="63" y="2"/>
                    </a:lnTo>
                    <a:lnTo>
                      <a:pt x="67" y="2"/>
                    </a:lnTo>
                    <a:lnTo>
                      <a:pt x="69" y="2"/>
                    </a:lnTo>
                    <a:lnTo>
                      <a:pt x="78" y="4"/>
                    </a:lnTo>
                    <a:lnTo>
                      <a:pt x="84" y="4"/>
                    </a:lnTo>
                    <a:lnTo>
                      <a:pt x="84" y="6"/>
                    </a:lnTo>
                    <a:lnTo>
                      <a:pt x="84" y="8"/>
                    </a:lnTo>
                    <a:lnTo>
                      <a:pt x="84" y="12"/>
                    </a:lnTo>
                    <a:lnTo>
                      <a:pt x="84" y="14"/>
                    </a:lnTo>
                    <a:lnTo>
                      <a:pt x="86" y="17"/>
                    </a:lnTo>
                    <a:lnTo>
                      <a:pt x="86" y="19"/>
                    </a:lnTo>
                    <a:lnTo>
                      <a:pt x="88" y="21"/>
                    </a:lnTo>
                    <a:lnTo>
                      <a:pt x="90" y="27"/>
                    </a:lnTo>
                    <a:lnTo>
                      <a:pt x="90" y="29"/>
                    </a:lnTo>
                    <a:lnTo>
                      <a:pt x="90" y="31"/>
                    </a:lnTo>
                    <a:lnTo>
                      <a:pt x="92" y="33"/>
                    </a:lnTo>
                    <a:lnTo>
                      <a:pt x="92" y="35"/>
                    </a:lnTo>
                    <a:lnTo>
                      <a:pt x="94" y="37"/>
                    </a:lnTo>
                    <a:lnTo>
                      <a:pt x="92" y="37"/>
                    </a:lnTo>
                    <a:lnTo>
                      <a:pt x="90" y="37"/>
                    </a:lnTo>
                    <a:lnTo>
                      <a:pt x="88" y="41"/>
                    </a:lnTo>
                    <a:lnTo>
                      <a:pt x="90" y="42"/>
                    </a:lnTo>
                    <a:lnTo>
                      <a:pt x="92" y="44"/>
                    </a:lnTo>
                    <a:lnTo>
                      <a:pt x="94" y="48"/>
                    </a:lnTo>
                    <a:lnTo>
                      <a:pt x="96" y="50"/>
                    </a:lnTo>
                    <a:lnTo>
                      <a:pt x="97" y="50"/>
                    </a:lnTo>
                    <a:lnTo>
                      <a:pt x="97" y="52"/>
                    </a:lnTo>
                    <a:lnTo>
                      <a:pt x="99" y="52"/>
                    </a:lnTo>
                    <a:lnTo>
                      <a:pt x="99" y="54"/>
                    </a:lnTo>
                    <a:lnTo>
                      <a:pt x="99" y="52"/>
                    </a:lnTo>
                    <a:lnTo>
                      <a:pt x="101" y="54"/>
                    </a:lnTo>
                    <a:lnTo>
                      <a:pt x="101" y="56"/>
                    </a:lnTo>
                    <a:lnTo>
                      <a:pt x="103" y="54"/>
                    </a:lnTo>
                    <a:lnTo>
                      <a:pt x="103" y="56"/>
                    </a:lnTo>
                    <a:lnTo>
                      <a:pt x="103" y="58"/>
                    </a:lnTo>
                    <a:lnTo>
                      <a:pt x="105" y="58"/>
                    </a:lnTo>
                    <a:lnTo>
                      <a:pt x="105" y="60"/>
                    </a:lnTo>
                    <a:lnTo>
                      <a:pt x="107" y="60"/>
                    </a:lnTo>
                    <a:lnTo>
                      <a:pt x="109" y="60"/>
                    </a:lnTo>
                    <a:lnTo>
                      <a:pt x="109" y="62"/>
                    </a:lnTo>
                    <a:lnTo>
                      <a:pt x="111" y="65"/>
                    </a:lnTo>
                    <a:lnTo>
                      <a:pt x="111" y="67"/>
                    </a:lnTo>
                    <a:lnTo>
                      <a:pt x="111" y="69"/>
                    </a:lnTo>
                    <a:lnTo>
                      <a:pt x="113" y="71"/>
                    </a:lnTo>
                    <a:lnTo>
                      <a:pt x="113" y="73"/>
                    </a:lnTo>
                    <a:lnTo>
                      <a:pt x="113" y="75"/>
                    </a:lnTo>
                    <a:lnTo>
                      <a:pt x="115" y="77"/>
                    </a:lnTo>
                    <a:lnTo>
                      <a:pt x="115" y="83"/>
                    </a:lnTo>
                    <a:lnTo>
                      <a:pt x="115" y="85"/>
                    </a:lnTo>
                    <a:lnTo>
                      <a:pt x="117" y="90"/>
                    </a:lnTo>
                    <a:lnTo>
                      <a:pt x="122" y="92"/>
                    </a:lnTo>
                    <a:lnTo>
                      <a:pt x="122" y="94"/>
                    </a:lnTo>
                    <a:lnTo>
                      <a:pt x="126" y="96"/>
                    </a:lnTo>
                    <a:lnTo>
                      <a:pt x="128" y="96"/>
                    </a:lnTo>
                    <a:lnTo>
                      <a:pt x="136" y="102"/>
                    </a:lnTo>
                    <a:lnTo>
                      <a:pt x="140" y="104"/>
                    </a:lnTo>
                    <a:lnTo>
                      <a:pt x="142" y="106"/>
                    </a:lnTo>
                    <a:lnTo>
                      <a:pt x="144" y="106"/>
                    </a:lnTo>
                    <a:lnTo>
                      <a:pt x="151" y="112"/>
                    </a:lnTo>
                    <a:lnTo>
                      <a:pt x="136" y="125"/>
                    </a:lnTo>
                    <a:lnTo>
                      <a:pt x="132" y="131"/>
                    </a:lnTo>
                    <a:lnTo>
                      <a:pt x="130" y="131"/>
                    </a:lnTo>
                    <a:lnTo>
                      <a:pt x="128" y="135"/>
                    </a:lnTo>
                    <a:lnTo>
                      <a:pt x="124" y="137"/>
                    </a:lnTo>
                    <a:lnTo>
                      <a:pt x="120" y="140"/>
                    </a:lnTo>
                    <a:lnTo>
                      <a:pt x="117" y="144"/>
                    </a:lnTo>
                    <a:lnTo>
                      <a:pt x="115" y="146"/>
                    </a:lnTo>
                    <a:lnTo>
                      <a:pt x="115" y="148"/>
                    </a:lnTo>
                    <a:lnTo>
                      <a:pt x="113" y="148"/>
                    </a:lnTo>
                    <a:lnTo>
                      <a:pt x="111" y="148"/>
                    </a:lnTo>
                    <a:lnTo>
                      <a:pt x="111" y="150"/>
                    </a:lnTo>
                    <a:lnTo>
                      <a:pt x="109" y="152"/>
                    </a:lnTo>
                    <a:lnTo>
                      <a:pt x="107" y="154"/>
                    </a:lnTo>
                    <a:lnTo>
                      <a:pt x="105" y="156"/>
                    </a:lnTo>
                    <a:lnTo>
                      <a:pt x="97" y="161"/>
                    </a:lnTo>
                    <a:lnTo>
                      <a:pt x="97" y="163"/>
                    </a:lnTo>
                    <a:lnTo>
                      <a:pt x="96" y="163"/>
                    </a:lnTo>
                    <a:lnTo>
                      <a:pt x="94" y="165"/>
                    </a:lnTo>
                    <a:lnTo>
                      <a:pt x="94" y="167"/>
                    </a:lnTo>
                    <a:lnTo>
                      <a:pt x="88" y="171"/>
                    </a:lnTo>
                    <a:lnTo>
                      <a:pt x="86" y="173"/>
                    </a:lnTo>
                    <a:lnTo>
                      <a:pt x="84" y="173"/>
                    </a:lnTo>
                    <a:lnTo>
                      <a:pt x="82" y="173"/>
                    </a:lnTo>
                    <a:lnTo>
                      <a:pt x="76" y="175"/>
                    </a:lnTo>
                    <a:lnTo>
                      <a:pt x="74" y="175"/>
                    </a:lnTo>
                    <a:lnTo>
                      <a:pt x="74" y="177"/>
                    </a:lnTo>
                    <a:lnTo>
                      <a:pt x="72" y="177"/>
                    </a:lnTo>
                    <a:lnTo>
                      <a:pt x="69" y="179"/>
                    </a:lnTo>
                    <a:lnTo>
                      <a:pt x="69" y="181"/>
                    </a:lnTo>
                    <a:lnTo>
                      <a:pt x="65" y="183"/>
                    </a:lnTo>
                    <a:lnTo>
                      <a:pt x="65" y="185"/>
                    </a:lnTo>
                    <a:lnTo>
                      <a:pt x="57" y="175"/>
                    </a:lnTo>
                    <a:lnTo>
                      <a:pt x="55" y="171"/>
                    </a:lnTo>
                    <a:lnTo>
                      <a:pt x="51" y="165"/>
                    </a:lnTo>
                    <a:lnTo>
                      <a:pt x="48" y="161"/>
                    </a:lnTo>
                    <a:lnTo>
                      <a:pt x="46" y="158"/>
                    </a:lnTo>
                    <a:lnTo>
                      <a:pt x="42" y="152"/>
                    </a:lnTo>
                    <a:lnTo>
                      <a:pt x="38" y="148"/>
                    </a:lnTo>
                    <a:lnTo>
                      <a:pt x="36" y="146"/>
                    </a:lnTo>
                    <a:lnTo>
                      <a:pt x="34" y="148"/>
                    </a:lnTo>
                    <a:lnTo>
                      <a:pt x="32" y="150"/>
                    </a:lnTo>
                    <a:lnTo>
                      <a:pt x="30" y="152"/>
                    </a:lnTo>
                    <a:lnTo>
                      <a:pt x="21" y="158"/>
                    </a:lnTo>
                    <a:lnTo>
                      <a:pt x="5" y="167"/>
                    </a:lnTo>
                    <a:lnTo>
                      <a:pt x="3" y="163"/>
                    </a:lnTo>
                    <a:lnTo>
                      <a:pt x="1" y="161"/>
                    </a:lnTo>
                    <a:lnTo>
                      <a:pt x="0" y="161"/>
                    </a:lnTo>
                    <a:lnTo>
                      <a:pt x="0" y="158"/>
                    </a:lnTo>
                    <a:lnTo>
                      <a:pt x="1" y="154"/>
                    </a:lnTo>
                    <a:lnTo>
                      <a:pt x="1" y="150"/>
                    </a:lnTo>
                    <a:lnTo>
                      <a:pt x="3" y="148"/>
                    </a:lnTo>
                    <a:lnTo>
                      <a:pt x="5" y="148"/>
                    </a:lnTo>
                    <a:lnTo>
                      <a:pt x="7" y="148"/>
                    </a:lnTo>
                    <a:lnTo>
                      <a:pt x="7" y="146"/>
                    </a:lnTo>
                    <a:lnTo>
                      <a:pt x="7" y="144"/>
                    </a:lnTo>
                    <a:lnTo>
                      <a:pt x="7" y="142"/>
                    </a:lnTo>
                    <a:lnTo>
                      <a:pt x="7" y="140"/>
                    </a:lnTo>
                    <a:lnTo>
                      <a:pt x="7" y="138"/>
                    </a:lnTo>
                    <a:lnTo>
                      <a:pt x="3" y="137"/>
                    </a:lnTo>
                    <a:lnTo>
                      <a:pt x="3" y="133"/>
                    </a:lnTo>
                    <a:lnTo>
                      <a:pt x="5" y="131"/>
                    </a:lnTo>
                    <a:lnTo>
                      <a:pt x="9" y="131"/>
                    </a:lnTo>
                    <a:lnTo>
                      <a:pt x="11" y="131"/>
                    </a:lnTo>
                    <a:lnTo>
                      <a:pt x="13" y="129"/>
                    </a:lnTo>
                    <a:lnTo>
                      <a:pt x="15" y="129"/>
                    </a:lnTo>
                    <a:lnTo>
                      <a:pt x="17" y="129"/>
                    </a:lnTo>
                    <a:lnTo>
                      <a:pt x="17" y="127"/>
                    </a:lnTo>
                    <a:lnTo>
                      <a:pt x="17" y="125"/>
                    </a:lnTo>
                    <a:lnTo>
                      <a:pt x="17" y="123"/>
                    </a:lnTo>
                    <a:lnTo>
                      <a:pt x="17" y="119"/>
                    </a:lnTo>
                    <a:lnTo>
                      <a:pt x="17" y="117"/>
                    </a:lnTo>
                    <a:lnTo>
                      <a:pt x="17" y="115"/>
                    </a:lnTo>
                    <a:lnTo>
                      <a:pt x="17" y="113"/>
                    </a:lnTo>
                    <a:lnTo>
                      <a:pt x="17" y="112"/>
                    </a:lnTo>
                    <a:lnTo>
                      <a:pt x="17" y="110"/>
                    </a:lnTo>
                    <a:lnTo>
                      <a:pt x="17" y="108"/>
                    </a:lnTo>
                    <a:lnTo>
                      <a:pt x="15" y="108"/>
                    </a:lnTo>
                    <a:lnTo>
                      <a:pt x="15" y="106"/>
                    </a:lnTo>
                    <a:lnTo>
                      <a:pt x="15" y="104"/>
                    </a:lnTo>
                    <a:lnTo>
                      <a:pt x="15" y="100"/>
                    </a:lnTo>
                    <a:lnTo>
                      <a:pt x="15" y="98"/>
                    </a:lnTo>
                    <a:lnTo>
                      <a:pt x="17" y="96"/>
                    </a:lnTo>
                    <a:lnTo>
                      <a:pt x="17" y="94"/>
                    </a:lnTo>
                    <a:lnTo>
                      <a:pt x="15" y="94"/>
                    </a:lnTo>
                    <a:lnTo>
                      <a:pt x="15" y="92"/>
                    </a:lnTo>
                    <a:lnTo>
                      <a:pt x="15" y="87"/>
                    </a:lnTo>
                    <a:lnTo>
                      <a:pt x="15" y="85"/>
                    </a:lnTo>
                    <a:lnTo>
                      <a:pt x="17" y="83"/>
                    </a:lnTo>
                    <a:lnTo>
                      <a:pt x="17" y="79"/>
                    </a:lnTo>
                    <a:lnTo>
                      <a:pt x="19" y="77"/>
                    </a:lnTo>
                    <a:lnTo>
                      <a:pt x="19" y="75"/>
                    </a:lnTo>
                    <a:lnTo>
                      <a:pt x="21" y="73"/>
                    </a:lnTo>
                    <a:lnTo>
                      <a:pt x="21" y="71"/>
                    </a:lnTo>
                    <a:lnTo>
                      <a:pt x="23" y="69"/>
                    </a:lnTo>
                    <a:lnTo>
                      <a:pt x="24" y="67"/>
                    </a:lnTo>
                    <a:lnTo>
                      <a:pt x="24" y="65"/>
                    </a:lnTo>
                    <a:lnTo>
                      <a:pt x="24" y="64"/>
                    </a:lnTo>
                    <a:lnTo>
                      <a:pt x="24" y="62"/>
                    </a:lnTo>
                    <a:lnTo>
                      <a:pt x="26" y="60"/>
                    </a:lnTo>
                    <a:lnTo>
                      <a:pt x="28" y="58"/>
                    </a:lnTo>
                    <a:lnTo>
                      <a:pt x="30" y="60"/>
                    </a:lnTo>
                    <a:lnTo>
                      <a:pt x="32" y="60"/>
                    </a:lnTo>
                    <a:lnTo>
                      <a:pt x="32" y="58"/>
                    </a:lnTo>
                    <a:lnTo>
                      <a:pt x="34" y="58"/>
                    </a:lnTo>
                    <a:lnTo>
                      <a:pt x="36" y="58"/>
                    </a:lnTo>
                    <a:lnTo>
                      <a:pt x="38" y="58"/>
                    </a:lnTo>
                    <a:lnTo>
                      <a:pt x="40" y="56"/>
                    </a:lnTo>
                    <a:lnTo>
                      <a:pt x="42" y="56"/>
                    </a:lnTo>
                    <a:lnTo>
                      <a:pt x="42" y="54"/>
                    </a:lnTo>
                    <a:lnTo>
                      <a:pt x="40" y="54"/>
                    </a:lnTo>
                    <a:lnTo>
                      <a:pt x="38" y="54"/>
                    </a:lnTo>
                    <a:lnTo>
                      <a:pt x="34" y="52"/>
                    </a:lnTo>
                    <a:lnTo>
                      <a:pt x="32" y="52"/>
                    </a:lnTo>
                    <a:lnTo>
                      <a:pt x="32" y="50"/>
                    </a:lnTo>
                    <a:lnTo>
                      <a:pt x="30" y="50"/>
                    </a:lnTo>
                    <a:lnTo>
                      <a:pt x="28" y="52"/>
                    </a:lnTo>
                    <a:lnTo>
                      <a:pt x="26" y="54"/>
                    </a:lnTo>
                    <a:lnTo>
                      <a:pt x="24" y="52"/>
                    </a:lnTo>
                    <a:lnTo>
                      <a:pt x="24" y="50"/>
                    </a:lnTo>
                    <a:lnTo>
                      <a:pt x="23" y="48"/>
                    </a:lnTo>
                    <a:lnTo>
                      <a:pt x="24" y="48"/>
                    </a:lnTo>
                    <a:lnTo>
                      <a:pt x="24" y="46"/>
                    </a:lnTo>
                    <a:lnTo>
                      <a:pt x="26" y="46"/>
                    </a:lnTo>
                    <a:lnTo>
                      <a:pt x="28" y="46"/>
                    </a:lnTo>
                    <a:lnTo>
                      <a:pt x="28" y="44"/>
                    </a:lnTo>
                    <a:lnTo>
                      <a:pt x="32" y="44"/>
                    </a:lnTo>
                    <a:lnTo>
                      <a:pt x="32" y="42"/>
                    </a:lnTo>
                    <a:lnTo>
                      <a:pt x="34" y="42"/>
                    </a:lnTo>
                    <a:lnTo>
                      <a:pt x="32" y="41"/>
                    </a:lnTo>
                    <a:lnTo>
                      <a:pt x="32" y="39"/>
                    </a:lnTo>
                    <a:lnTo>
                      <a:pt x="32" y="37"/>
                    </a:lnTo>
                    <a:lnTo>
                      <a:pt x="32" y="35"/>
                    </a:lnTo>
                    <a:lnTo>
                      <a:pt x="34" y="33"/>
                    </a:lnTo>
                    <a:lnTo>
                      <a:pt x="32" y="31"/>
                    </a:lnTo>
                    <a:lnTo>
                      <a:pt x="32" y="29"/>
                    </a:lnTo>
                    <a:lnTo>
                      <a:pt x="34" y="23"/>
                    </a:lnTo>
                    <a:lnTo>
                      <a:pt x="36" y="23"/>
                    </a:lnTo>
                    <a:lnTo>
                      <a:pt x="38" y="21"/>
                    </a:lnTo>
                    <a:lnTo>
                      <a:pt x="36" y="19"/>
                    </a:lnTo>
                    <a:lnTo>
                      <a:pt x="34" y="17"/>
                    </a:lnTo>
                    <a:lnTo>
                      <a:pt x="34" y="16"/>
                    </a:lnTo>
                    <a:lnTo>
                      <a:pt x="34" y="14"/>
                    </a:lnTo>
                    <a:lnTo>
                      <a:pt x="36" y="10"/>
                    </a:lnTo>
                    <a:lnTo>
                      <a:pt x="38" y="8"/>
                    </a:lnTo>
                    <a:lnTo>
                      <a:pt x="46" y="2"/>
                    </a:lnTo>
                    <a:lnTo>
                      <a:pt x="48" y="0"/>
                    </a:lnTo>
                    <a:close/>
                  </a:path>
                </a:pathLst>
              </a:custGeom>
              <a:solidFill>
                <a:srgbClr val="F0ECAA"/>
              </a:solidFill>
              <a:ln w="6350">
                <a:solidFill>
                  <a:srgbClr val="E1E1E1"/>
                </a:solidFill>
                <a:prstDash val="solid"/>
                <a:round/>
                <a:headEnd/>
                <a:tailEnd/>
              </a:ln>
            </p:spPr>
            <p:txBody>
              <a:bodyPr/>
              <a:lstStyle/>
              <a:p>
                <a:endParaRPr lang="en-US"/>
              </a:p>
            </p:txBody>
          </p:sp>
          <p:sp>
            <p:nvSpPr>
              <p:cNvPr id="38092" name="Freeform 176"/>
              <p:cNvSpPr>
                <a:spLocks/>
              </p:cNvSpPr>
              <p:nvPr/>
            </p:nvSpPr>
            <p:spPr bwMode="auto">
              <a:xfrm>
                <a:off x="1899" y="1866"/>
                <a:ext cx="125" cy="121"/>
              </a:xfrm>
              <a:custGeom>
                <a:avLst/>
                <a:gdLst>
                  <a:gd name="T0" fmla="*/ 63 w 125"/>
                  <a:gd name="T1" fmla="*/ 2 h 121"/>
                  <a:gd name="T2" fmla="*/ 69 w 125"/>
                  <a:gd name="T3" fmla="*/ 6 h 121"/>
                  <a:gd name="T4" fmla="*/ 78 w 125"/>
                  <a:gd name="T5" fmla="*/ 4 h 121"/>
                  <a:gd name="T6" fmla="*/ 84 w 125"/>
                  <a:gd name="T7" fmla="*/ 19 h 121"/>
                  <a:gd name="T8" fmla="*/ 90 w 125"/>
                  <a:gd name="T9" fmla="*/ 19 h 121"/>
                  <a:gd name="T10" fmla="*/ 98 w 125"/>
                  <a:gd name="T11" fmla="*/ 23 h 121"/>
                  <a:gd name="T12" fmla="*/ 101 w 125"/>
                  <a:gd name="T13" fmla="*/ 33 h 121"/>
                  <a:gd name="T14" fmla="*/ 103 w 125"/>
                  <a:gd name="T15" fmla="*/ 43 h 121"/>
                  <a:gd name="T16" fmla="*/ 107 w 125"/>
                  <a:gd name="T17" fmla="*/ 56 h 121"/>
                  <a:gd name="T18" fmla="*/ 103 w 125"/>
                  <a:gd name="T19" fmla="*/ 64 h 121"/>
                  <a:gd name="T20" fmla="*/ 117 w 125"/>
                  <a:gd name="T21" fmla="*/ 85 h 121"/>
                  <a:gd name="T22" fmla="*/ 125 w 125"/>
                  <a:gd name="T23" fmla="*/ 92 h 121"/>
                  <a:gd name="T24" fmla="*/ 123 w 125"/>
                  <a:gd name="T25" fmla="*/ 104 h 121"/>
                  <a:gd name="T26" fmla="*/ 117 w 125"/>
                  <a:gd name="T27" fmla="*/ 102 h 121"/>
                  <a:gd name="T28" fmla="*/ 111 w 125"/>
                  <a:gd name="T29" fmla="*/ 102 h 121"/>
                  <a:gd name="T30" fmla="*/ 103 w 125"/>
                  <a:gd name="T31" fmla="*/ 112 h 121"/>
                  <a:gd name="T32" fmla="*/ 98 w 125"/>
                  <a:gd name="T33" fmla="*/ 114 h 121"/>
                  <a:gd name="T34" fmla="*/ 90 w 125"/>
                  <a:gd name="T35" fmla="*/ 112 h 121"/>
                  <a:gd name="T36" fmla="*/ 88 w 125"/>
                  <a:gd name="T37" fmla="*/ 115 h 121"/>
                  <a:gd name="T38" fmla="*/ 84 w 125"/>
                  <a:gd name="T39" fmla="*/ 121 h 121"/>
                  <a:gd name="T40" fmla="*/ 77 w 125"/>
                  <a:gd name="T41" fmla="*/ 119 h 121"/>
                  <a:gd name="T42" fmla="*/ 77 w 125"/>
                  <a:gd name="T43" fmla="*/ 114 h 121"/>
                  <a:gd name="T44" fmla="*/ 77 w 125"/>
                  <a:gd name="T45" fmla="*/ 114 h 121"/>
                  <a:gd name="T46" fmla="*/ 77 w 125"/>
                  <a:gd name="T47" fmla="*/ 102 h 121"/>
                  <a:gd name="T48" fmla="*/ 77 w 125"/>
                  <a:gd name="T49" fmla="*/ 96 h 121"/>
                  <a:gd name="T50" fmla="*/ 78 w 125"/>
                  <a:gd name="T51" fmla="*/ 91 h 121"/>
                  <a:gd name="T52" fmla="*/ 75 w 125"/>
                  <a:gd name="T53" fmla="*/ 85 h 121"/>
                  <a:gd name="T54" fmla="*/ 71 w 125"/>
                  <a:gd name="T55" fmla="*/ 81 h 121"/>
                  <a:gd name="T56" fmla="*/ 65 w 125"/>
                  <a:gd name="T57" fmla="*/ 81 h 121"/>
                  <a:gd name="T58" fmla="*/ 65 w 125"/>
                  <a:gd name="T59" fmla="*/ 73 h 121"/>
                  <a:gd name="T60" fmla="*/ 65 w 125"/>
                  <a:gd name="T61" fmla="*/ 67 h 121"/>
                  <a:gd name="T62" fmla="*/ 63 w 125"/>
                  <a:gd name="T63" fmla="*/ 60 h 121"/>
                  <a:gd name="T64" fmla="*/ 63 w 125"/>
                  <a:gd name="T65" fmla="*/ 58 h 121"/>
                  <a:gd name="T66" fmla="*/ 63 w 125"/>
                  <a:gd name="T67" fmla="*/ 52 h 121"/>
                  <a:gd name="T68" fmla="*/ 53 w 125"/>
                  <a:gd name="T69" fmla="*/ 52 h 121"/>
                  <a:gd name="T70" fmla="*/ 48 w 125"/>
                  <a:gd name="T71" fmla="*/ 54 h 121"/>
                  <a:gd name="T72" fmla="*/ 48 w 125"/>
                  <a:gd name="T73" fmla="*/ 62 h 121"/>
                  <a:gd name="T74" fmla="*/ 40 w 125"/>
                  <a:gd name="T75" fmla="*/ 56 h 121"/>
                  <a:gd name="T76" fmla="*/ 38 w 125"/>
                  <a:gd name="T77" fmla="*/ 48 h 121"/>
                  <a:gd name="T78" fmla="*/ 32 w 125"/>
                  <a:gd name="T79" fmla="*/ 41 h 121"/>
                  <a:gd name="T80" fmla="*/ 29 w 125"/>
                  <a:gd name="T81" fmla="*/ 44 h 121"/>
                  <a:gd name="T82" fmla="*/ 27 w 125"/>
                  <a:gd name="T83" fmla="*/ 48 h 121"/>
                  <a:gd name="T84" fmla="*/ 23 w 125"/>
                  <a:gd name="T85" fmla="*/ 43 h 121"/>
                  <a:gd name="T86" fmla="*/ 19 w 125"/>
                  <a:gd name="T87" fmla="*/ 25 h 121"/>
                  <a:gd name="T88" fmla="*/ 11 w 125"/>
                  <a:gd name="T89" fmla="*/ 31 h 121"/>
                  <a:gd name="T90" fmla="*/ 4 w 125"/>
                  <a:gd name="T91" fmla="*/ 27 h 121"/>
                  <a:gd name="T92" fmla="*/ 4 w 125"/>
                  <a:gd name="T93" fmla="*/ 31 h 121"/>
                  <a:gd name="T94" fmla="*/ 7 w 125"/>
                  <a:gd name="T95" fmla="*/ 21 h 121"/>
                  <a:gd name="T96" fmla="*/ 17 w 125"/>
                  <a:gd name="T97" fmla="*/ 16 h 121"/>
                  <a:gd name="T98" fmla="*/ 27 w 125"/>
                  <a:gd name="T99" fmla="*/ 14 h 121"/>
                  <a:gd name="T100" fmla="*/ 34 w 125"/>
                  <a:gd name="T101" fmla="*/ 10 h 121"/>
                  <a:gd name="T102" fmla="*/ 38 w 125"/>
                  <a:gd name="T103" fmla="*/ 10 h 121"/>
                  <a:gd name="T104" fmla="*/ 42 w 125"/>
                  <a:gd name="T105" fmla="*/ 12 h 121"/>
                  <a:gd name="T106" fmla="*/ 48 w 125"/>
                  <a:gd name="T107" fmla="*/ 10 h 121"/>
                  <a:gd name="T108" fmla="*/ 52 w 125"/>
                  <a:gd name="T109" fmla="*/ 10 h 121"/>
                  <a:gd name="T110" fmla="*/ 55 w 125"/>
                  <a:gd name="T111" fmla="*/ 4 h 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5"/>
                  <a:gd name="T169" fmla="*/ 0 h 121"/>
                  <a:gd name="T170" fmla="*/ 125 w 125"/>
                  <a:gd name="T171" fmla="*/ 121 h 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5" h="121">
                    <a:moveTo>
                      <a:pt x="57" y="2"/>
                    </a:moveTo>
                    <a:lnTo>
                      <a:pt x="59" y="0"/>
                    </a:lnTo>
                    <a:lnTo>
                      <a:pt x="61" y="0"/>
                    </a:lnTo>
                    <a:lnTo>
                      <a:pt x="63" y="2"/>
                    </a:lnTo>
                    <a:lnTo>
                      <a:pt x="65" y="4"/>
                    </a:lnTo>
                    <a:lnTo>
                      <a:pt x="67" y="4"/>
                    </a:lnTo>
                    <a:lnTo>
                      <a:pt x="69" y="6"/>
                    </a:lnTo>
                    <a:lnTo>
                      <a:pt x="71" y="6"/>
                    </a:lnTo>
                    <a:lnTo>
                      <a:pt x="73" y="6"/>
                    </a:lnTo>
                    <a:lnTo>
                      <a:pt x="75" y="6"/>
                    </a:lnTo>
                    <a:lnTo>
                      <a:pt x="77" y="6"/>
                    </a:lnTo>
                    <a:lnTo>
                      <a:pt x="78" y="4"/>
                    </a:lnTo>
                    <a:lnTo>
                      <a:pt x="80" y="6"/>
                    </a:lnTo>
                    <a:lnTo>
                      <a:pt x="80" y="10"/>
                    </a:lnTo>
                    <a:lnTo>
                      <a:pt x="82" y="12"/>
                    </a:lnTo>
                    <a:lnTo>
                      <a:pt x="82" y="14"/>
                    </a:lnTo>
                    <a:lnTo>
                      <a:pt x="82" y="16"/>
                    </a:lnTo>
                    <a:lnTo>
                      <a:pt x="82" y="18"/>
                    </a:lnTo>
                    <a:lnTo>
                      <a:pt x="84" y="19"/>
                    </a:lnTo>
                    <a:lnTo>
                      <a:pt x="84" y="21"/>
                    </a:lnTo>
                    <a:lnTo>
                      <a:pt x="88" y="21"/>
                    </a:lnTo>
                    <a:lnTo>
                      <a:pt x="90" y="19"/>
                    </a:lnTo>
                    <a:lnTo>
                      <a:pt x="92" y="21"/>
                    </a:lnTo>
                    <a:lnTo>
                      <a:pt x="96" y="21"/>
                    </a:lnTo>
                    <a:lnTo>
                      <a:pt x="98" y="21"/>
                    </a:lnTo>
                    <a:lnTo>
                      <a:pt x="98" y="23"/>
                    </a:lnTo>
                    <a:lnTo>
                      <a:pt x="100" y="25"/>
                    </a:lnTo>
                    <a:lnTo>
                      <a:pt x="100" y="29"/>
                    </a:lnTo>
                    <a:lnTo>
                      <a:pt x="101" y="31"/>
                    </a:lnTo>
                    <a:lnTo>
                      <a:pt x="101" y="33"/>
                    </a:lnTo>
                    <a:lnTo>
                      <a:pt x="100" y="33"/>
                    </a:lnTo>
                    <a:lnTo>
                      <a:pt x="100" y="35"/>
                    </a:lnTo>
                    <a:lnTo>
                      <a:pt x="101" y="37"/>
                    </a:lnTo>
                    <a:lnTo>
                      <a:pt x="103" y="41"/>
                    </a:lnTo>
                    <a:lnTo>
                      <a:pt x="103" y="43"/>
                    </a:lnTo>
                    <a:lnTo>
                      <a:pt x="105" y="44"/>
                    </a:lnTo>
                    <a:lnTo>
                      <a:pt x="105" y="48"/>
                    </a:lnTo>
                    <a:lnTo>
                      <a:pt x="107" y="54"/>
                    </a:lnTo>
                    <a:lnTo>
                      <a:pt x="109" y="56"/>
                    </a:lnTo>
                    <a:lnTo>
                      <a:pt x="107" y="58"/>
                    </a:lnTo>
                    <a:lnTo>
                      <a:pt x="107" y="56"/>
                    </a:lnTo>
                    <a:lnTo>
                      <a:pt x="105" y="58"/>
                    </a:lnTo>
                    <a:lnTo>
                      <a:pt x="103" y="60"/>
                    </a:lnTo>
                    <a:lnTo>
                      <a:pt x="103" y="62"/>
                    </a:lnTo>
                    <a:lnTo>
                      <a:pt x="103" y="64"/>
                    </a:lnTo>
                    <a:lnTo>
                      <a:pt x="105" y="73"/>
                    </a:lnTo>
                    <a:lnTo>
                      <a:pt x="109" y="77"/>
                    </a:lnTo>
                    <a:lnTo>
                      <a:pt x="109" y="79"/>
                    </a:lnTo>
                    <a:lnTo>
                      <a:pt x="109" y="81"/>
                    </a:lnTo>
                    <a:lnTo>
                      <a:pt x="117" y="85"/>
                    </a:lnTo>
                    <a:lnTo>
                      <a:pt x="117" y="87"/>
                    </a:lnTo>
                    <a:lnTo>
                      <a:pt x="125" y="92"/>
                    </a:lnTo>
                    <a:lnTo>
                      <a:pt x="125" y="94"/>
                    </a:lnTo>
                    <a:lnTo>
                      <a:pt x="125" y="96"/>
                    </a:lnTo>
                    <a:lnTo>
                      <a:pt x="125" y="100"/>
                    </a:lnTo>
                    <a:lnTo>
                      <a:pt x="125" y="102"/>
                    </a:lnTo>
                    <a:lnTo>
                      <a:pt x="123" y="102"/>
                    </a:lnTo>
                    <a:lnTo>
                      <a:pt x="123" y="104"/>
                    </a:lnTo>
                    <a:lnTo>
                      <a:pt x="121" y="104"/>
                    </a:lnTo>
                    <a:lnTo>
                      <a:pt x="121" y="106"/>
                    </a:lnTo>
                    <a:lnTo>
                      <a:pt x="119" y="106"/>
                    </a:lnTo>
                    <a:lnTo>
                      <a:pt x="119" y="104"/>
                    </a:lnTo>
                    <a:lnTo>
                      <a:pt x="117" y="102"/>
                    </a:lnTo>
                    <a:lnTo>
                      <a:pt x="115" y="100"/>
                    </a:lnTo>
                    <a:lnTo>
                      <a:pt x="113" y="100"/>
                    </a:lnTo>
                    <a:lnTo>
                      <a:pt x="111" y="102"/>
                    </a:lnTo>
                    <a:lnTo>
                      <a:pt x="111" y="104"/>
                    </a:lnTo>
                    <a:lnTo>
                      <a:pt x="111" y="106"/>
                    </a:lnTo>
                    <a:lnTo>
                      <a:pt x="109" y="110"/>
                    </a:lnTo>
                    <a:lnTo>
                      <a:pt x="107" y="110"/>
                    </a:lnTo>
                    <a:lnTo>
                      <a:pt x="103" y="112"/>
                    </a:lnTo>
                    <a:lnTo>
                      <a:pt x="101" y="112"/>
                    </a:lnTo>
                    <a:lnTo>
                      <a:pt x="100" y="112"/>
                    </a:lnTo>
                    <a:lnTo>
                      <a:pt x="98" y="114"/>
                    </a:lnTo>
                    <a:lnTo>
                      <a:pt x="96" y="114"/>
                    </a:lnTo>
                    <a:lnTo>
                      <a:pt x="94" y="114"/>
                    </a:lnTo>
                    <a:lnTo>
                      <a:pt x="94" y="112"/>
                    </a:lnTo>
                    <a:lnTo>
                      <a:pt x="92" y="114"/>
                    </a:lnTo>
                    <a:lnTo>
                      <a:pt x="90" y="112"/>
                    </a:lnTo>
                    <a:lnTo>
                      <a:pt x="90" y="114"/>
                    </a:lnTo>
                    <a:lnTo>
                      <a:pt x="90" y="115"/>
                    </a:lnTo>
                    <a:lnTo>
                      <a:pt x="88" y="115"/>
                    </a:lnTo>
                    <a:lnTo>
                      <a:pt x="88" y="117"/>
                    </a:lnTo>
                    <a:lnTo>
                      <a:pt x="86" y="117"/>
                    </a:lnTo>
                    <a:lnTo>
                      <a:pt x="84" y="117"/>
                    </a:lnTo>
                    <a:lnTo>
                      <a:pt x="84" y="119"/>
                    </a:lnTo>
                    <a:lnTo>
                      <a:pt x="84" y="121"/>
                    </a:lnTo>
                    <a:lnTo>
                      <a:pt x="82" y="121"/>
                    </a:lnTo>
                    <a:lnTo>
                      <a:pt x="80" y="121"/>
                    </a:lnTo>
                    <a:lnTo>
                      <a:pt x="77" y="121"/>
                    </a:lnTo>
                    <a:lnTo>
                      <a:pt x="77" y="119"/>
                    </a:lnTo>
                    <a:lnTo>
                      <a:pt x="77" y="117"/>
                    </a:lnTo>
                    <a:lnTo>
                      <a:pt x="75" y="115"/>
                    </a:lnTo>
                    <a:lnTo>
                      <a:pt x="77" y="115"/>
                    </a:lnTo>
                    <a:lnTo>
                      <a:pt x="77" y="114"/>
                    </a:lnTo>
                    <a:lnTo>
                      <a:pt x="77" y="115"/>
                    </a:lnTo>
                    <a:lnTo>
                      <a:pt x="78" y="115"/>
                    </a:lnTo>
                    <a:lnTo>
                      <a:pt x="78" y="114"/>
                    </a:lnTo>
                    <a:lnTo>
                      <a:pt x="77" y="114"/>
                    </a:lnTo>
                    <a:lnTo>
                      <a:pt x="77" y="112"/>
                    </a:lnTo>
                    <a:lnTo>
                      <a:pt x="77" y="110"/>
                    </a:lnTo>
                    <a:lnTo>
                      <a:pt x="77" y="108"/>
                    </a:lnTo>
                    <a:lnTo>
                      <a:pt x="77" y="106"/>
                    </a:lnTo>
                    <a:lnTo>
                      <a:pt x="77" y="102"/>
                    </a:lnTo>
                    <a:lnTo>
                      <a:pt x="77" y="98"/>
                    </a:lnTo>
                    <a:lnTo>
                      <a:pt x="75" y="98"/>
                    </a:lnTo>
                    <a:lnTo>
                      <a:pt x="75" y="96"/>
                    </a:lnTo>
                    <a:lnTo>
                      <a:pt x="77" y="96"/>
                    </a:lnTo>
                    <a:lnTo>
                      <a:pt x="77" y="94"/>
                    </a:lnTo>
                    <a:lnTo>
                      <a:pt x="77" y="92"/>
                    </a:lnTo>
                    <a:lnTo>
                      <a:pt x="78" y="92"/>
                    </a:lnTo>
                    <a:lnTo>
                      <a:pt x="78" y="91"/>
                    </a:lnTo>
                    <a:lnTo>
                      <a:pt x="77" y="89"/>
                    </a:lnTo>
                    <a:lnTo>
                      <a:pt x="77" y="91"/>
                    </a:lnTo>
                    <a:lnTo>
                      <a:pt x="75" y="89"/>
                    </a:lnTo>
                    <a:lnTo>
                      <a:pt x="75" y="85"/>
                    </a:lnTo>
                    <a:lnTo>
                      <a:pt x="77" y="83"/>
                    </a:lnTo>
                    <a:lnTo>
                      <a:pt x="75" y="83"/>
                    </a:lnTo>
                    <a:lnTo>
                      <a:pt x="73" y="83"/>
                    </a:lnTo>
                    <a:lnTo>
                      <a:pt x="71" y="81"/>
                    </a:lnTo>
                    <a:lnTo>
                      <a:pt x="71" y="83"/>
                    </a:lnTo>
                    <a:lnTo>
                      <a:pt x="67" y="81"/>
                    </a:lnTo>
                    <a:lnTo>
                      <a:pt x="65" y="81"/>
                    </a:lnTo>
                    <a:lnTo>
                      <a:pt x="65" y="79"/>
                    </a:lnTo>
                    <a:lnTo>
                      <a:pt x="63" y="77"/>
                    </a:lnTo>
                    <a:lnTo>
                      <a:pt x="61" y="75"/>
                    </a:lnTo>
                    <a:lnTo>
                      <a:pt x="63" y="73"/>
                    </a:lnTo>
                    <a:lnTo>
                      <a:pt x="65" y="73"/>
                    </a:lnTo>
                    <a:lnTo>
                      <a:pt x="65" y="71"/>
                    </a:lnTo>
                    <a:lnTo>
                      <a:pt x="63" y="69"/>
                    </a:lnTo>
                    <a:lnTo>
                      <a:pt x="65" y="67"/>
                    </a:lnTo>
                    <a:lnTo>
                      <a:pt x="65" y="66"/>
                    </a:lnTo>
                    <a:lnTo>
                      <a:pt x="65" y="62"/>
                    </a:lnTo>
                    <a:lnTo>
                      <a:pt x="63" y="62"/>
                    </a:lnTo>
                    <a:lnTo>
                      <a:pt x="63" y="60"/>
                    </a:lnTo>
                    <a:lnTo>
                      <a:pt x="61" y="58"/>
                    </a:lnTo>
                    <a:lnTo>
                      <a:pt x="61" y="56"/>
                    </a:lnTo>
                    <a:lnTo>
                      <a:pt x="63" y="58"/>
                    </a:lnTo>
                    <a:lnTo>
                      <a:pt x="65" y="56"/>
                    </a:lnTo>
                    <a:lnTo>
                      <a:pt x="63" y="54"/>
                    </a:lnTo>
                    <a:lnTo>
                      <a:pt x="63" y="52"/>
                    </a:lnTo>
                    <a:lnTo>
                      <a:pt x="61" y="52"/>
                    </a:lnTo>
                    <a:lnTo>
                      <a:pt x="59" y="52"/>
                    </a:lnTo>
                    <a:lnTo>
                      <a:pt x="57" y="52"/>
                    </a:lnTo>
                    <a:lnTo>
                      <a:pt x="55" y="52"/>
                    </a:lnTo>
                    <a:lnTo>
                      <a:pt x="53" y="52"/>
                    </a:lnTo>
                    <a:lnTo>
                      <a:pt x="52" y="52"/>
                    </a:lnTo>
                    <a:lnTo>
                      <a:pt x="52" y="54"/>
                    </a:lnTo>
                    <a:lnTo>
                      <a:pt x="52" y="56"/>
                    </a:lnTo>
                    <a:lnTo>
                      <a:pt x="48" y="54"/>
                    </a:lnTo>
                    <a:lnTo>
                      <a:pt x="46" y="54"/>
                    </a:lnTo>
                    <a:lnTo>
                      <a:pt x="46" y="56"/>
                    </a:lnTo>
                    <a:lnTo>
                      <a:pt x="48" y="58"/>
                    </a:lnTo>
                    <a:lnTo>
                      <a:pt x="48" y="60"/>
                    </a:lnTo>
                    <a:lnTo>
                      <a:pt x="48" y="62"/>
                    </a:lnTo>
                    <a:lnTo>
                      <a:pt x="46" y="62"/>
                    </a:lnTo>
                    <a:lnTo>
                      <a:pt x="46" y="60"/>
                    </a:lnTo>
                    <a:lnTo>
                      <a:pt x="44" y="58"/>
                    </a:lnTo>
                    <a:lnTo>
                      <a:pt x="42" y="58"/>
                    </a:lnTo>
                    <a:lnTo>
                      <a:pt x="40" y="56"/>
                    </a:lnTo>
                    <a:lnTo>
                      <a:pt x="40" y="54"/>
                    </a:lnTo>
                    <a:lnTo>
                      <a:pt x="42" y="52"/>
                    </a:lnTo>
                    <a:lnTo>
                      <a:pt x="42" y="50"/>
                    </a:lnTo>
                    <a:lnTo>
                      <a:pt x="38" y="48"/>
                    </a:lnTo>
                    <a:lnTo>
                      <a:pt x="36" y="46"/>
                    </a:lnTo>
                    <a:lnTo>
                      <a:pt x="34" y="44"/>
                    </a:lnTo>
                    <a:lnTo>
                      <a:pt x="34" y="43"/>
                    </a:lnTo>
                    <a:lnTo>
                      <a:pt x="34" y="41"/>
                    </a:lnTo>
                    <a:lnTo>
                      <a:pt x="32" y="41"/>
                    </a:lnTo>
                    <a:lnTo>
                      <a:pt x="32" y="43"/>
                    </a:lnTo>
                    <a:lnTo>
                      <a:pt x="30" y="43"/>
                    </a:lnTo>
                    <a:lnTo>
                      <a:pt x="30" y="44"/>
                    </a:lnTo>
                    <a:lnTo>
                      <a:pt x="29" y="44"/>
                    </a:lnTo>
                    <a:lnTo>
                      <a:pt x="30" y="46"/>
                    </a:lnTo>
                    <a:lnTo>
                      <a:pt x="29" y="48"/>
                    </a:lnTo>
                    <a:lnTo>
                      <a:pt x="27" y="48"/>
                    </a:lnTo>
                    <a:lnTo>
                      <a:pt x="27" y="46"/>
                    </a:lnTo>
                    <a:lnTo>
                      <a:pt x="25" y="46"/>
                    </a:lnTo>
                    <a:lnTo>
                      <a:pt x="23" y="46"/>
                    </a:lnTo>
                    <a:lnTo>
                      <a:pt x="21" y="44"/>
                    </a:lnTo>
                    <a:lnTo>
                      <a:pt x="23" y="43"/>
                    </a:lnTo>
                    <a:lnTo>
                      <a:pt x="23" y="39"/>
                    </a:lnTo>
                    <a:lnTo>
                      <a:pt x="23" y="37"/>
                    </a:lnTo>
                    <a:lnTo>
                      <a:pt x="23" y="33"/>
                    </a:lnTo>
                    <a:lnTo>
                      <a:pt x="19" y="27"/>
                    </a:lnTo>
                    <a:lnTo>
                      <a:pt x="19" y="25"/>
                    </a:lnTo>
                    <a:lnTo>
                      <a:pt x="17" y="27"/>
                    </a:lnTo>
                    <a:lnTo>
                      <a:pt x="13" y="29"/>
                    </a:lnTo>
                    <a:lnTo>
                      <a:pt x="11" y="31"/>
                    </a:lnTo>
                    <a:lnTo>
                      <a:pt x="9" y="31"/>
                    </a:lnTo>
                    <a:lnTo>
                      <a:pt x="9" y="29"/>
                    </a:lnTo>
                    <a:lnTo>
                      <a:pt x="7" y="27"/>
                    </a:lnTo>
                    <a:lnTo>
                      <a:pt x="5" y="27"/>
                    </a:lnTo>
                    <a:lnTo>
                      <a:pt x="4" y="27"/>
                    </a:lnTo>
                    <a:lnTo>
                      <a:pt x="4" y="29"/>
                    </a:lnTo>
                    <a:lnTo>
                      <a:pt x="5" y="29"/>
                    </a:lnTo>
                    <a:lnTo>
                      <a:pt x="5" y="31"/>
                    </a:lnTo>
                    <a:lnTo>
                      <a:pt x="4" y="31"/>
                    </a:lnTo>
                    <a:lnTo>
                      <a:pt x="4" y="29"/>
                    </a:lnTo>
                    <a:lnTo>
                      <a:pt x="0" y="29"/>
                    </a:lnTo>
                    <a:lnTo>
                      <a:pt x="2" y="25"/>
                    </a:lnTo>
                    <a:lnTo>
                      <a:pt x="4" y="25"/>
                    </a:lnTo>
                    <a:lnTo>
                      <a:pt x="7" y="21"/>
                    </a:lnTo>
                    <a:lnTo>
                      <a:pt x="11" y="21"/>
                    </a:lnTo>
                    <a:lnTo>
                      <a:pt x="11" y="19"/>
                    </a:lnTo>
                    <a:lnTo>
                      <a:pt x="11" y="18"/>
                    </a:lnTo>
                    <a:lnTo>
                      <a:pt x="13" y="18"/>
                    </a:lnTo>
                    <a:lnTo>
                      <a:pt x="15" y="18"/>
                    </a:lnTo>
                    <a:lnTo>
                      <a:pt x="17" y="16"/>
                    </a:lnTo>
                    <a:lnTo>
                      <a:pt x="19" y="16"/>
                    </a:lnTo>
                    <a:lnTo>
                      <a:pt x="19" y="14"/>
                    </a:lnTo>
                    <a:lnTo>
                      <a:pt x="21" y="16"/>
                    </a:lnTo>
                    <a:lnTo>
                      <a:pt x="23" y="16"/>
                    </a:lnTo>
                    <a:lnTo>
                      <a:pt x="25" y="14"/>
                    </a:lnTo>
                    <a:lnTo>
                      <a:pt x="27" y="14"/>
                    </a:lnTo>
                    <a:lnTo>
                      <a:pt x="29" y="14"/>
                    </a:lnTo>
                    <a:lnTo>
                      <a:pt x="32" y="12"/>
                    </a:lnTo>
                    <a:lnTo>
                      <a:pt x="32" y="10"/>
                    </a:lnTo>
                    <a:lnTo>
                      <a:pt x="34" y="10"/>
                    </a:lnTo>
                    <a:lnTo>
                      <a:pt x="38" y="8"/>
                    </a:lnTo>
                    <a:lnTo>
                      <a:pt x="38" y="10"/>
                    </a:lnTo>
                    <a:lnTo>
                      <a:pt x="40" y="10"/>
                    </a:lnTo>
                    <a:lnTo>
                      <a:pt x="40" y="12"/>
                    </a:lnTo>
                    <a:lnTo>
                      <a:pt x="42" y="10"/>
                    </a:lnTo>
                    <a:lnTo>
                      <a:pt x="42" y="12"/>
                    </a:lnTo>
                    <a:lnTo>
                      <a:pt x="44" y="12"/>
                    </a:lnTo>
                    <a:lnTo>
                      <a:pt x="46" y="10"/>
                    </a:lnTo>
                    <a:lnTo>
                      <a:pt x="48" y="10"/>
                    </a:lnTo>
                    <a:lnTo>
                      <a:pt x="50" y="10"/>
                    </a:lnTo>
                    <a:lnTo>
                      <a:pt x="52" y="10"/>
                    </a:lnTo>
                    <a:lnTo>
                      <a:pt x="52" y="8"/>
                    </a:lnTo>
                    <a:lnTo>
                      <a:pt x="53" y="8"/>
                    </a:lnTo>
                    <a:lnTo>
                      <a:pt x="53" y="6"/>
                    </a:lnTo>
                    <a:lnTo>
                      <a:pt x="55" y="4"/>
                    </a:lnTo>
                    <a:lnTo>
                      <a:pt x="57" y="4"/>
                    </a:lnTo>
                    <a:lnTo>
                      <a:pt x="57" y="2"/>
                    </a:lnTo>
                    <a:close/>
                  </a:path>
                </a:pathLst>
              </a:custGeom>
              <a:solidFill>
                <a:srgbClr val="8F7651"/>
              </a:solidFill>
              <a:ln w="6350">
                <a:solidFill>
                  <a:srgbClr val="E1E1E1"/>
                </a:solidFill>
                <a:prstDash val="solid"/>
                <a:round/>
                <a:headEnd/>
                <a:tailEnd/>
              </a:ln>
            </p:spPr>
            <p:txBody>
              <a:bodyPr/>
              <a:lstStyle/>
              <a:p>
                <a:endParaRPr lang="en-US"/>
              </a:p>
            </p:txBody>
          </p:sp>
          <p:sp>
            <p:nvSpPr>
              <p:cNvPr id="38093" name="Freeform 177"/>
              <p:cNvSpPr>
                <a:spLocks/>
              </p:cNvSpPr>
              <p:nvPr/>
            </p:nvSpPr>
            <p:spPr bwMode="auto">
              <a:xfrm>
                <a:off x="2548" y="2114"/>
                <a:ext cx="167" cy="132"/>
              </a:xfrm>
              <a:custGeom>
                <a:avLst/>
                <a:gdLst>
                  <a:gd name="T0" fmla="*/ 124 w 167"/>
                  <a:gd name="T1" fmla="*/ 17 h 132"/>
                  <a:gd name="T2" fmla="*/ 130 w 167"/>
                  <a:gd name="T3" fmla="*/ 38 h 132"/>
                  <a:gd name="T4" fmla="*/ 134 w 167"/>
                  <a:gd name="T5" fmla="*/ 61 h 132"/>
                  <a:gd name="T6" fmla="*/ 138 w 167"/>
                  <a:gd name="T7" fmla="*/ 79 h 132"/>
                  <a:gd name="T8" fmla="*/ 138 w 167"/>
                  <a:gd name="T9" fmla="*/ 86 h 132"/>
                  <a:gd name="T10" fmla="*/ 140 w 167"/>
                  <a:gd name="T11" fmla="*/ 92 h 132"/>
                  <a:gd name="T12" fmla="*/ 147 w 167"/>
                  <a:gd name="T13" fmla="*/ 94 h 132"/>
                  <a:gd name="T14" fmla="*/ 151 w 167"/>
                  <a:gd name="T15" fmla="*/ 102 h 132"/>
                  <a:gd name="T16" fmla="*/ 153 w 167"/>
                  <a:gd name="T17" fmla="*/ 107 h 132"/>
                  <a:gd name="T18" fmla="*/ 159 w 167"/>
                  <a:gd name="T19" fmla="*/ 121 h 132"/>
                  <a:gd name="T20" fmla="*/ 163 w 167"/>
                  <a:gd name="T21" fmla="*/ 123 h 132"/>
                  <a:gd name="T22" fmla="*/ 167 w 167"/>
                  <a:gd name="T23" fmla="*/ 125 h 132"/>
                  <a:gd name="T24" fmla="*/ 159 w 167"/>
                  <a:gd name="T25" fmla="*/ 127 h 132"/>
                  <a:gd name="T26" fmla="*/ 155 w 167"/>
                  <a:gd name="T27" fmla="*/ 125 h 132"/>
                  <a:gd name="T28" fmla="*/ 147 w 167"/>
                  <a:gd name="T29" fmla="*/ 121 h 132"/>
                  <a:gd name="T30" fmla="*/ 144 w 167"/>
                  <a:gd name="T31" fmla="*/ 119 h 132"/>
                  <a:gd name="T32" fmla="*/ 142 w 167"/>
                  <a:gd name="T33" fmla="*/ 119 h 132"/>
                  <a:gd name="T34" fmla="*/ 136 w 167"/>
                  <a:gd name="T35" fmla="*/ 121 h 132"/>
                  <a:gd name="T36" fmla="*/ 132 w 167"/>
                  <a:gd name="T37" fmla="*/ 121 h 132"/>
                  <a:gd name="T38" fmla="*/ 128 w 167"/>
                  <a:gd name="T39" fmla="*/ 121 h 132"/>
                  <a:gd name="T40" fmla="*/ 121 w 167"/>
                  <a:gd name="T41" fmla="*/ 119 h 132"/>
                  <a:gd name="T42" fmla="*/ 115 w 167"/>
                  <a:gd name="T43" fmla="*/ 121 h 132"/>
                  <a:gd name="T44" fmla="*/ 107 w 167"/>
                  <a:gd name="T45" fmla="*/ 119 h 132"/>
                  <a:gd name="T46" fmla="*/ 101 w 167"/>
                  <a:gd name="T47" fmla="*/ 119 h 132"/>
                  <a:gd name="T48" fmla="*/ 96 w 167"/>
                  <a:gd name="T49" fmla="*/ 117 h 132"/>
                  <a:gd name="T50" fmla="*/ 69 w 167"/>
                  <a:gd name="T51" fmla="*/ 125 h 132"/>
                  <a:gd name="T52" fmla="*/ 59 w 167"/>
                  <a:gd name="T53" fmla="*/ 127 h 132"/>
                  <a:gd name="T54" fmla="*/ 55 w 167"/>
                  <a:gd name="T55" fmla="*/ 127 h 132"/>
                  <a:gd name="T56" fmla="*/ 50 w 167"/>
                  <a:gd name="T57" fmla="*/ 131 h 132"/>
                  <a:gd name="T58" fmla="*/ 42 w 167"/>
                  <a:gd name="T59" fmla="*/ 132 h 132"/>
                  <a:gd name="T60" fmla="*/ 30 w 167"/>
                  <a:gd name="T61" fmla="*/ 129 h 132"/>
                  <a:gd name="T62" fmla="*/ 36 w 167"/>
                  <a:gd name="T63" fmla="*/ 121 h 132"/>
                  <a:gd name="T64" fmla="*/ 34 w 167"/>
                  <a:gd name="T65" fmla="*/ 113 h 132"/>
                  <a:gd name="T66" fmla="*/ 32 w 167"/>
                  <a:gd name="T67" fmla="*/ 106 h 132"/>
                  <a:gd name="T68" fmla="*/ 27 w 167"/>
                  <a:gd name="T69" fmla="*/ 98 h 132"/>
                  <a:gd name="T70" fmla="*/ 23 w 167"/>
                  <a:gd name="T71" fmla="*/ 88 h 132"/>
                  <a:gd name="T72" fmla="*/ 25 w 167"/>
                  <a:gd name="T73" fmla="*/ 79 h 132"/>
                  <a:gd name="T74" fmla="*/ 28 w 167"/>
                  <a:gd name="T75" fmla="*/ 71 h 132"/>
                  <a:gd name="T76" fmla="*/ 30 w 167"/>
                  <a:gd name="T77" fmla="*/ 63 h 132"/>
                  <a:gd name="T78" fmla="*/ 34 w 167"/>
                  <a:gd name="T79" fmla="*/ 54 h 132"/>
                  <a:gd name="T80" fmla="*/ 38 w 167"/>
                  <a:gd name="T81" fmla="*/ 50 h 132"/>
                  <a:gd name="T82" fmla="*/ 36 w 167"/>
                  <a:gd name="T83" fmla="*/ 46 h 132"/>
                  <a:gd name="T84" fmla="*/ 30 w 167"/>
                  <a:gd name="T85" fmla="*/ 40 h 132"/>
                  <a:gd name="T86" fmla="*/ 25 w 167"/>
                  <a:gd name="T87" fmla="*/ 36 h 132"/>
                  <a:gd name="T88" fmla="*/ 27 w 167"/>
                  <a:gd name="T89" fmla="*/ 33 h 132"/>
                  <a:gd name="T90" fmla="*/ 25 w 167"/>
                  <a:gd name="T91" fmla="*/ 25 h 132"/>
                  <a:gd name="T92" fmla="*/ 21 w 167"/>
                  <a:gd name="T93" fmla="*/ 21 h 132"/>
                  <a:gd name="T94" fmla="*/ 19 w 167"/>
                  <a:gd name="T95" fmla="*/ 15 h 132"/>
                  <a:gd name="T96" fmla="*/ 13 w 167"/>
                  <a:gd name="T97" fmla="*/ 11 h 132"/>
                  <a:gd name="T98" fmla="*/ 5 w 167"/>
                  <a:gd name="T99" fmla="*/ 11 h 132"/>
                  <a:gd name="T100" fmla="*/ 2 w 167"/>
                  <a:gd name="T101" fmla="*/ 4 h 132"/>
                  <a:gd name="T102" fmla="*/ 34 w 167"/>
                  <a:gd name="T103" fmla="*/ 0 h 132"/>
                  <a:gd name="T104" fmla="*/ 82 w 167"/>
                  <a:gd name="T105" fmla="*/ 0 h 132"/>
                  <a:gd name="T106" fmla="*/ 111 w 167"/>
                  <a:gd name="T107" fmla="*/ 0 h 1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7"/>
                  <a:gd name="T163" fmla="*/ 0 h 132"/>
                  <a:gd name="T164" fmla="*/ 167 w 167"/>
                  <a:gd name="T165" fmla="*/ 132 h 1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7" h="132">
                    <a:moveTo>
                      <a:pt x="121" y="0"/>
                    </a:moveTo>
                    <a:lnTo>
                      <a:pt x="121" y="0"/>
                    </a:lnTo>
                    <a:lnTo>
                      <a:pt x="122" y="11"/>
                    </a:lnTo>
                    <a:lnTo>
                      <a:pt x="124" y="17"/>
                    </a:lnTo>
                    <a:lnTo>
                      <a:pt x="124" y="21"/>
                    </a:lnTo>
                    <a:lnTo>
                      <a:pt x="128" y="35"/>
                    </a:lnTo>
                    <a:lnTo>
                      <a:pt x="128" y="36"/>
                    </a:lnTo>
                    <a:lnTo>
                      <a:pt x="130" y="38"/>
                    </a:lnTo>
                    <a:lnTo>
                      <a:pt x="130" y="44"/>
                    </a:lnTo>
                    <a:lnTo>
                      <a:pt x="134" y="54"/>
                    </a:lnTo>
                    <a:lnTo>
                      <a:pt x="134" y="59"/>
                    </a:lnTo>
                    <a:lnTo>
                      <a:pt x="134" y="61"/>
                    </a:lnTo>
                    <a:lnTo>
                      <a:pt x="138" y="73"/>
                    </a:lnTo>
                    <a:lnTo>
                      <a:pt x="138" y="75"/>
                    </a:lnTo>
                    <a:lnTo>
                      <a:pt x="138" y="77"/>
                    </a:lnTo>
                    <a:lnTo>
                      <a:pt x="138" y="79"/>
                    </a:lnTo>
                    <a:lnTo>
                      <a:pt x="138" y="81"/>
                    </a:lnTo>
                    <a:lnTo>
                      <a:pt x="138" y="83"/>
                    </a:lnTo>
                    <a:lnTo>
                      <a:pt x="138" y="84"/>
                    </a:lnTo>
                    <a:lnTo>
                      <a:pt x="138" y="86"/>
                    </a:lnTo>
                    <a:lnTo>
                      <a:pt x="140" y="86"/>
                    </a:lnTo>
                    <a:lnTo>
                      <a:pt x="140" y="88"/>
                    </a:lnTo>
                    <a:lnTo>
                      <a:pt x="140" y="90"/>
                    </a:lnTo>
                    <a:lnTo>
                      <a:pt x="140" y="92"/>
                    </a:lnTo>
                    <a:lnTo>
                      <a:pt x="142" y="94"/>
                    </a:lnTo>
                    <a:lnTo>
                      <a:pt x="144" y="94"/>
                    </a:lnTo>
                    <a:lnTo>
                      <a:pt x="146" y="94"/>
                    </a:lnTo>
                    <a:lnTo>
                      <a:pt x="147" y="94"/>
                    </a:lnTo>
                    <a:lnTo>
                      <a:pt x="149" y="96"/>
                    </a:lnTo>
                    <a:lnTo>
                      <a:pt x="149" y="98"/>
                    </a:lnTo>
                    <a:lnTo>
                      <a:pt x="149" y="100"/>
                    </a:lnTo>
                    <a:lnTo>
                      <a:pt x="151" y="102"/>
                    </a:lnTo>
                    <a:lnTo>
                      <a:pt x="151" y="104"/>
                    </a:lnTo>
                    <a:lnTo>
                      <a:pt x="151" y="106"/>
                    </a:lnTo>
                    <a:lnTo>
                      <a:pt x="151" y="107"/>
                    </a:lnTo>
                    <a:lnTo>
                      <a:pt x="153" y="107"/>
                    </a:lnTo>
                    <a:lnTo>
                      <a:pt x="151" y="109"/>
                    </a:lnTo>
                    <a:lnTo>
                      <a:pt x="153" y="111"/>
                    </a:lnTo>
                    <a:lnTo>
                      <a:pt x="153" y="113"/>
                    </a:lnTo>
                    <a:lnTo>
                      <a:pt x="157" y="117"/>
                    </a:lnTo>
                    <a:lnTo>
                      <a:pt x="159" y="121"/>
                    </a:lnTo>
                    <a:lnTo>
                      <a:pt x="163" y="121"/>
                    </a:lnTo>
                    <a:lnTo>
                      <a:pt x="163" y="123"/>
                    </a:lnTo>
                    <a:lnTo>
                      <a:pt x="165" y="123"/>
                    </a:lnTo>
                    <a:lnTo>
                      <a:pt x="165" y="125"/>
                    </a:lnTo>
                    <a:lnTo>
                      <a:pt x="167" y="125"/>
                    </a:lnTo>
                    <a:lnTo>
                      <a:pt x="163" y="125"/>
                    </a:lnTo>
                    <a:lnTo>
                      <a:pt x="161" y="127"/>
                    </a:lnTo>
                    <a:lnTo>
                      <a:pt x="159" y="127"/>
                    </a:lnTo>
                    <a:lnTo>
                      <a:pt x="157" y="127"/>
                    </a:lnTo>
                    <a:lnTo>
                      <a:pt x="155" y="125"/>
                    </a:lnTo>
                    <a:lnTo>
                      <a:pt x="153" y="125"/>
                    </a:lnTo>
                    <a:lnTo>
                      <a:pt x="151" y="123"/>
                    </a:lnTo>
                    <a:lnTo>
                      <a:pt x="149" y="121"/>
                    </a:lnTo>
                    <a:lnTo>
                      <a:pt x="147" y="121"/>
                    </a:lnTo>
                    <a:lnTo>
                      <a:pt x="147" y="119"/>
                    </a:lnTo>
                    <a:lnTo>
                      <a:pt x="146" y="119"/>
                    </a:lnTo>
                    <a:lnTo>
                      <a:pt x="144" y="119"/>
                    </a:lnTo>
                    <a:lnTo>
                      <a:pt x="142" y="119"/>
                    </a:lnTo>
                    <a:lnTo>
                      <a:pt x="140" y="121"/>
                    </a:lnTo>
                    <a:lnTo>
                      <a:pt x="138" y="121"/>
                    </a:lnTo>
                    <a:lnTo>
                      <a:pt x="136" y="121"/>
                    </a:lnTo>
                    <a:lnTo>
                      <a:pt x="134" y="121"/>
                    </a:lnTo>
                    <a:lnTo>
                      <a:pt x="132" y="121"/>
                    </a:lnTo>
                    <a:lnTo>
                      <a:pt x="132" y="119"/>
                    </a:lnTo>
                    <a:lnTo>
                      <a:pt x="130" y="119"/>
                    </a:lnTo>
                    <a:lnTo>
                      <a:pt x="128" y="121"/>
                    </a:lnTo>
                    <a:lnTo>
                      <a:pt x="126" y="121"/>
                    </a:lnTo>
                    <a:lnTo>
                      <a:pt x="124" y="121"/>
                    </a:lnTo>
                    <a:lnTo>
                      <a:pt x="121" y="119"/>
                    </a:lnTo>
                    <a:lnTo>
                      <a:pt x="119" y="119"/>
                    </a:lnTo>
                    <a:lnTo>
                      <a:pt x="117" y="119"/>
                    </a:lnTo>
                    <a:lnTo>
                      <a:pt x="117" y="121"/>
                    </a:lnTo>
                    <a:lnTo>
                      <a:pt x="115" y="121"/>
                    </a:lnTo>
                    <a:lnTo>
                      <a:pt x="113" y="121"/>
                    </a:lnTo>
                    <a:lnTo>
                      <a:pt x="111" y="119"/>
                    </a:lnTo>
                    <a:lnTo>
                      <a:pt x="109" y="119"/>
                    </a:lnTo>
                    <a:lnTo>
                      <a:pt x="107" y="119"/>
                    </a:lnTo>
                    <a:lnTo>
                      <a:pt x="105" y="119"/>
                    </a:lnTo>
                    <a:lnTo>
                      <a:pt x="103" y="119"/>
                    </a:lnTo>
                    <a:lnTo>
                      <a:pt x="101" y="119"/>
                    </a:lnTo>
                    <a:lnTo>
                      <a:pt x="99" y="119"/>
                    </a:lnTo>
                    <a:lnTo>
                      <a:pt x="99" y="117"/>
                    </a:lnTo>
                    <a:lnTo>
                      <a:pt x="96" y="117"/>
                    </a:lnTo>
                    <a:lnTo>
                      <a:pt x="94" y="119"/>
                    </a:lnTo>
                    <a:lnTo>
                      <a:pt x="90" y="121"/>
                    </a:lnTo>
                    <a:lnTo>
                      <a:pt x="82" y="125"/>
                    </a:lnTo>
                    <a:lnTo>
                      <a:pt x="78" y="125"/>
                    </a:lnTo>
                    <a:lnTo>
                      <a:pt x="69" y="125"/>
                    </a:lnTo>
                    <a:lnTo>
                      <a:pt x="67" y="127"/>
                    </a:lnTo>
                    <a:lnTo>
                      <a:pt x="65" y="127"/>
                    </a:lnTo>
                    <a:lnTo>
                      <a:pt x="63" y="127"/>
                    </a:lnTo>
                    <a:lnTo>
                      <a:pt x="61" y="127"/>
                    </a:lnTo>
                    <a:lnTo>
                      <a:pt x="59" y="127"/>
                    </a:lnTo>
                    <a:lnTo>
                      <a:pt x="57" y="125"/>
                    </a:lnTo>
                    <a:lnTo>
                      <a:pt x="57" y="127"/>
                    </a:lnTo>
                    <a:lnTo>
                      <a:pt x="55" y="127"/>
                    </a:lnTo>
                    <a:lnTo>
                      <a:pt x="51" y="131"/>
                    </a:lnTo>
                    <a:lnTo>
                      <a:pt x="50" y="131"/>
                    </a:lnTo>
                    <a:lnTo>
                      <a:pt x="46" y="132"/>
                    </a:lnTo>
                    <a:lnTo>
                      <a:pt x="44" y="132"/>
                    </a:lnTo>
                    <a:lnTo>
                      <a:pt x="42" y="132"/>
                    </a:lnTo>
                    <a:lnTo>
                      <a:pt x="40" y="132"/>
                    </a:lnTo>
                    <a:lnTo>
                      <a:pt x="30" y="131"/>
                    </a:lnTo>
                    <a:lnTo>
                      <a:pt x="30" y="129"/>
                    </a:lnTo>
                    <a:lnTo>
                      <a:pt x="32" y="127"/>
                    </a:lnTo>
                    <a:lnTo>
                      <a:pt x="34" y="125"/>
                    </a:lnTo>
                    <a:lnTo>
                      <a:pt x="36" y="123"/>
                    </a:lnTo>
                    <a:lnTo>
                      <a:pt x="36" y="121"/>
                    </a:lnTo>
                    <a:lnTo>
                      <a:pt x="36" y="119"/>
                    </a:lnTo>
                    <a:lnTo>
                      <a:pt x="36" y="117"/>
                    </a:lnTo>
                    <a:lnTo>
                      <a:pt x="34" y="115"/>
                    </a:lnTo>
                    <a:lnTo>
                      <a:pt x="34" y="113"/>
                    </a:lnTo>
                    <a:lnTo>
                      <a:pt x="34" y="111"/>
                    </a:lnTo>
                    <a:lnTo>
                      <a:pt x="34" y="109"/>
                    </a:lnTo>
                    <a:lnTo>
                      <a:pt x="32" y="106"/>
                    </a:lnTo>
                    <a:lnTo>
                      <a:pt x="32" y="104"/>
                    </a:lnTo>
                    <a:lnTo>
                      <a:pt x="30" y="102"/>
                    </a:lnTo>
                    <a:lnTo>
                      <a:pt x="28" y="100"/>
                    </a:lnTo>
                    <a:lnTo>
                      <a:pt x="27" y="98"/>
                    </a:lnTo>
                    <a:lnTo>
                      <a:pt x="25" y="98"/>
                    </a:lnTo>
                    <a:lnTo>
                      <a:pt x="25" y="94"/>
                    </a:lnTo>
                    <a:lnTo>
                      <a:pt x="23" y="92"/>
                    </a:lnTo>
                    <a:lnTo>
                      <a:pt x="23" y="90"/>
                    </a:lnTo>
                    <a:lnTo>
                      <a:pt x="23" y="88"/>
                    </a:lnTo>
                    <a:lnTo>
                      <a:pt x="25" y="84"/>
                    </a:lnTo>
                    <a:lnTo>
                      <a:pt x="25" y="81"/>
                    </a:lnTo>
                    <a:lnTo>
                      <a:pt x="25" y="79"/>
                    </a:lnTo>
                    <a:lnTo>
                      <a:pt x="27" y="77"/>
                    </a:lnTo>
                    <a:lnTo>
                      <a:pt x="28" y="71"/>
                    </a:lnTo>
                    <a:lnTo>
                      <a:pt x="28" y="69"/>
                    </a:lnTo>
                    <a:lnTo>
                      <a:pt x="28" y="67"/>
                    </a:lnTo>
                    <a:lnTo>
                      <a:pt x="28" y="65"/>
                    </a:lnTo>
                    <a:lnTo>
                      <a:pt x="30" y="63"/>
                    </a:lnTo>
                    <a:lnTo>
                      <a:pt x="32" y="61"/>
                    </a:lnTo>
                    <a:lnTo>
                      <a:pt x="32" y="59"/>
                    </a:lnTo>
                    <a:lnTo>
                      <a:pt x="34" y="58"/>
                    </a:lnTo>
                    <a:lnTo>
                      <a:pt x="34" y="54"/>
                    </a:lnTo>
                    <a:lnTo>
                      <a:pt x="34" y="52"/>
                    </a:lnTo>
                    <a:lnTo>
                      <a:pt x="36" y="52"/>
                    </a:lnTo>
                    <a:lnTo>
                      <a:pt x="38" y="50"/>
                    </a:lnTo>
                    <a:lnTo>
                      <a:pt x="38" y="48"/>
                    </a:lnTo>
                    <a:lnTo>
                      <a:pt x="36" y="48"/>
                    </a:lnTo>
                    <a:lnTo>
                      <a:pt x="36" y="46"/>
                    </a:lnTo>
                    <a:lnTo>
                      <a:pt x="34" y="44"/>
                    </a:lnTo>
                    <a:lnTo>
                      <a:pt x="34" y="42"/>
                    </a:lnTo>
                    <a:lnTo>
                      <a:pt x="30" y="40"/>
                    </a:lnTo>
                    <a:lnTo>
                      <a:pt x="28" y="40"/>
                    </a:lnTo>
                    <a:lnTo>
                      <a:pt x="27" y="38"/>
                    </a:lnTo>
                    <a:lnTo>
                      <a:pt x="25" y="38"/>
                    </a:lnTo>
                    <a:lnTo>
                      <a:pt x="25" y="36"/>
                    </a:lnTo>
                    <a:lnTo>
                      <a:pt x="27" y="35"/>
                    </a:lnTo>
                    <a:lnTo>
                      <a:pt x="27" y="33"/>
                    </a:lnTo>
                    <a:lnTo>
                      <a:pt x="27" y="31"/>
                    </a:lnTo>
                    <a:lnTo>
                      <a:pt x="25" y="29"/>
                    </a:lnTo>
                    <a:lnTo>
                      <a:pt x="23" y="29"/>
                    </a:lnTo>
                    <a:lnTo>
                      <a:pt x="25" y="27"/>
                    </a:lnTo>
                    <a:lnTo>
                      <a:pt x="25" y="25"/>
                    </a:lnTo>
                    <a:lnTo>
                      <a:pt x="23" y="25"/>
                    </a:lnTo>
                    <a:lnTo>
                      <a:pt x="21" y="23"/>
                    </a:lnTo>
                    <a:lnTo>
                      <a:pt x="21" y="21"/>
                    </a:lnTo>
                    <a:lnTo>
                      <a:pt x="21" y="17"/>
                    </a:lnTo>
                    <a:lnTo>
                      <a:pt x="19" y="15"/>
                    </a:lnTo>
                    <a:lnTo>
                      <a:pt x="17" y="15"/>
                    </a:lnTo>
                    <a:lnTo>
                      <a:pt x="15" y="15"/>
                    </a:lnTo>
                    <a:lnTo>
                      <a:pt x="13" y="11"/>
                    </a:lnTo>
                    <a:lnTo>
                      <a:pt x="11" y="11"/>
                    </a:lnTo>
                    <a:lnTo>
                      <a:pt x="9" y="11"/>
                    </a:lnTo>
                    <a:lnTo>
                      <a:pt x="5" y="11"/>
                    </a:lnTo>
                    <a:lnTo>
                      <a:pt x="5" y="10"/>
                    </a:lnTo>
                    <a:lnTo>
                      <a:pt x="2" y="8"/>
                    </a:lnTo>
                    <a:lnTo>
                      <a:pt x="2" y="6"/>
                    </a:lnTo>
                    <a:lnTo>
                      <a:pt x="2" y="4"/>
                    </a:lnTo>
                    <a:lnTo>
                      <a:pt x="0" y="2"/>
                    </a:lnTo>
                    <a:lnTo>
                      <a:pt x="21" y="0"/>
                    </a:lnTo>
                    <a:lnTo>
                      <a:pt x="23" y="0"/>
                    </a:lnTo>
                    <a:lnTo>
                      <a:pt x="34" y="0"/>
                    </a:lnTo>
                    <a:lnTo>
                      <a:pt x="51" y="0"/>
                    </a:lnTo>
                    <a:lnTo>
                      <a:pt x="55" y="0"/>
                    </a:lnTo>
                    <a:lnTo>
                      <a:pt x="61" y="0"/>
                    </a:lnTo>
                    <a:lnTo>
                      <a:pt x="71" y="0"/>
                    </a:lnTo>
                    <a:lnTo>
                      <a:pt x="82" y="0"/>
                    </a:lnTo>
                    <a:lnTo>
                      <a:pt x="88" y="0"/>
                    </a:lnTo>
                    <a:lnTo>
                      <a:pt x="94" y="0"/>
                    </a:lnTo>
                    <a:lnTo>
                      <a:pt x="103" y="0"/>
                    </a:lnTo>
                    <a:lnTo>
                      <a:pt x="109" y="0"/>
                    </a:lnTo>
                    <a:lnTo>
                      <a:pt x="111" y="0"/>
                    </a:lnTo>
                    <a:lnTo>
                      <a:pt x="121" y="0"/>
                    </a:lnTo>
                    <a:close/>
                  </a:path>
                </a:pathLst>
              </a:custGeom>
              <a:solidFill>
                <a:srgbClr val="664830"/>
              </a:solidFill>
              <a:ln w="6350">
                <a:solidFill>
                  <a:srgbClr val="E1E1E1"/>
                </a:solidFill>
                <a:prstDash val="solid"/>
                <a:round/>
                <a:headEnd/>
                <a:tailEnd/>
              </a:ln>
            </p:spPr>
            <p:txBody>
              <a:bodyPr/>
              <a:lstStyle/>
              <a:p>
                <a:endParaRPr lang="en-US"/>
              </a:p>
            </p:txBody>
          </p:sp>
          <p:sp>
            <p:nvSpPr>
              <p:cNvPr id="38094" name="Freeform 178"/>
              <p:cNvSpPr>
                <a:spLocks/>
              </p:cNvSpPr>
              <p:nvPr/>
            </p:nvSpPr>
            <p:spPr bwMode="auto">
              <a:xfrm>
                <a:off x="2669" y="2112"/>
                <a:ext cx="197" cy="171"/>
              </a:xfrm>
              <a:custGeom>
                <a:avLst/>
                <a:gdLst>
                  <a:gd name="T0" fmla="*/ 126 w 197"/>
                  <a:gd name="T1" fmla="*/ 4 h 171"/>
                  <a:gd name="T2" fmla="*/ 122 w 197"/>
                  <a:gd name="T3" fmla="*/ 15 h 171"/>
                  <a:gd name="T4" fmla="*/ 121 w 197"/>
                  <a:gd name="T5" fmla="*/ 17 h 171"/>
                  <a:gd name="T6" fmla="*/ 126 w 197"/>
                  <a:gd name="T7" fmla="*/ 23 h 171"/>
                  <a:gd name="T8" fmla="*/ 130 w 197"/>
                  <a:gd name="T9" fmla="*/ 31 h 171"/>
                  <a:gd name="T10" fmla="*/ 130 w 197"/>
                  <a:gd name="T11" fmla="*/ 35 h 171"/>
                  <a:gd name="T12" fmla="*/ 136 w 197"/>
                  <a:gd name="T13" fmla="*/ 40 h 171"/>
                  <a:gd name="T14" fmla="*/ 142 w 197"/>
                  <a:gd name="T15" fmla="*/ 42 h 171"/>
                  <a:gd name="T16" fmla="*/ 145 w 197"/>
                  <a:gd name="T17" fmla="*/ 54 h 171"/>
                  <a:gd name="T18" fmla="*/ 151 w 197"/>
                  <a:gd name="T19" fmla="*/ 63 h 171"/>
                  <a:gd name="T20" fmla="*/ 170 w 197"/>
                  <a:gd name="T21" fmla="*/ 75 h 171"/>
                  <a:gd name="T22" fmla="*/ 161 w 197"/>
                  <a:gd name="T23" fmla="*/ 90 h 171"/>
                  <a:gd name="T24" fmla="*/ 163 w 197"/>
                  <a:gd name="T25" fmla="*/ 90 h 171"/>
                  <a:gd name="T26" fmla="*/ 169 w 197"/>
                  <a:gd name="T27" fmla="*/ 96 h 171"/>
                  <a:gd name="T28" fmla="*/ 178 w 197"/>
                  <a:gd name="T29" fmla="*/ 102 h 171"/>
                  <a:gd name="T30" fmla="*/ 182 w 197"/>
                  <a:gd name="T31" fmla="*/ 109 h 171"/>
                  <a:gd name="T32" fmla="*/ 195 w 197"/>
                  <a:gd name="T33" fmla="*/ 115 h 171"/>
                  <a:gd name="T34" fmla="*/ 197 w 197"/>
                  <a:gd name="T35" fmla="*/ 123 h 171"/>
                  <a:gd name="T36" fmla="*/ 193 w 197"/>
                  <a:gd name="T37" fmla="*/ 123 h 171"/>
                  <a:gd name="T38" fmla="*/ 192 w 197"/>
                  <a:gd name="T39" fmla="*/ 125 h 171"/>
                  <a:gd name="T40" fmla="*/ 188 w 197"/>
                  <a:gd name="T41" fmla="*/ 123 h 171"/>
                  <a:gd name="T42" fmla="*/ 184 w 197"/>
                  <a:gd name="T43" fmla="*/ 125 h 171"/>
                  <a:gd name="T44" fmla="*/ 178 w 197"/>
                  <a:gd name="T45" fmla="*/ 121 h 171"/>
                  <a:gd name="T46" fmla="*/ 174 w 197"/>
                  <a:gd name="T47" fmla="*/ 119 h 171"/>
                  <a:gd name="T48" fmla="*/ 167 w 197"/>
                  <a:gd name="T49" fmla="*/ 117 h 171"/>
                  <a:gd name="T50" fmla="*/ 163 w 197"/>
                  <a:gd name="T51" fmla="*/ 115 h 171"/>
                  <a:gd name="T52" fmla="*/ 155 w 197"/>
                  <a:gd name="T53" fmla="*/ 109 h 171"/>
                  <a:gd name="T54" fmla="*/ 151 w 197"/>
                  <a:gd name="T55" fmla="*/ 111 h 171"/>
                  <a:gd name="T56" fmla="*/ 142 w 197"/>
                  <a:gd name="T57" fmla="*/ 117 h 171"/>
                  <a:gd name="T58" fmla="*/ 130 w 197"/>
                  <a:gd name="T59" fmla="*/ 127 h 171"/>
                  <a:gd name="T60" fmla="*/ 124 w 197"/>
                  <a:gd name="T61" fmla="*/ 131 h 171"/>
                  <a:gd name="T62" fmla="*/ 109 w 197"/>
                  <a:gd name="T63" fmla="*/ 148 h 171"/>
                  <a:gd name="T64" fmla="*/ 97 w 197"/>
                  <a:gd name="T65" fmla="*/ 161 h 171"/>
                  <a:gd name="T66" fmla="*/ 90 w 197"/>
                  <a:gd name="T67" fmla="*/ 171 h 171"/>
                  <a:gd name="T68" fmla="*/ 86 w 197"/>
                  <a:gd name="T69" fmla="*/ 167 h 171"/>
                  <a:gd name="T70" fmla="*/ 74 w 197"/>
                  <a:gd name="T71" fmla="*/ 163 h 171"/>
                  <a:gd name="T72" fmla="*/ 71 w 197"/>
                  <a:gd name="T73" fmla="*/ 161 h 171"/>
                  <a:gd name="T74" fmla="*/ 61 w 197"/>
                  <a:gd name="T75" fmla="*/ 161 h 171"/>
                  <a:gd name="T76" fmla="*/ 55 w 197"/>
                  <a:gd name="T77" fmla="*/ 159 h 171"/>
                  <a:gd name="T78" fmla="*/ 55 w 197"/>
                  <a:gd name="T79" fmla="*/ 152 h 171"/>
                  <a:gd name="T80" fmla="*/ 53 w 197"/>
                  <a:gd name="T81" fmla="*/ 138 h 171"/>
                  <a:gd name="T82" fmla="*/ 49 w 197"/>
                  <a:gd name="T83" fmla="*/ 134 h 171"/>
                  <a:gd name="T84" fmla="*/ 46 w 197"/>
                  <a:gd name="T85" fmla="*/ 129 h 171"/>
                  <a:gd name="T86" fmla="*/ 44 w 197"/>
                  <a:gd name="T87" fmla="*/ 125 h 171"/>
                  <a:gd name="T88" fmla="*/ 42 w 197"/>
                  <a:gd name="T89" fmla="*/ 123 h 171"/>
                  <a:gd name="T90" fmla="*/ 32 w 197"/>
                  <a:gd name="T91" fmla="*/ 109 h 171"/>
                  <a:gd name="T92" fmla="*/ 28 w 197"/>
                  <a:gd name="T93" fmla="*/ 102 h 171"/>
                  <a:gd name="T94" fmla="*/ 23 w 197"/>
                  <a:gd name="T95" fmla="*/ 96 h 171"/>
                  <a:gd name="T96" fmla="*/ 19 w 197"/>
                  <a:gd name="T97" fmla="*/ 90 h 171"/>
                  <a:gd name="T98" fmla="*/ 17 w 197"/>
                  <a:gd name="T99" fmla="*/ 83 h 171"/>
                  <a:gd name="T100" fmla="*/ 13 w 197"/>
                  <a:gd name="T101" fmla="*/ 63 h 171"/>
                  <a:gd name="T102" fmla="*/ 7 w 197"/>
                  <a:gd name="T103" fmla="*/ 38 h 171"/>
                  <a:gd name="T104" fmla="*/ 0 w 197"/>
                  <a:gd name="T105" fmla="*/ 2 h 171"/>
                  <a:gd name="T106" fmla="*/ 25 w 197"/>
                  <a:gd name="T107" fmla="*/ 2 h 171"/>
                  <a:gd name="T108" fmla="*/ 53 w 197"/>
                  <a:gd name="T109" fmla="*/ 0 h 171"/>
                  <a:gd name="T110" fmla="*/ 74 w 197"/>
                  <a:gd name="T111" fmla="*/ 0 h 171"/>
                  <a:gd name="T112" fmla="*/ 99 w 197"/>
                  <a:gd name="T113" fmla="*/ 0 h 171"/>
                  <a:gd name="T114" fmla="*/ 117 w 197"/>
                  <a:gd name="T115" fmla="*/ 0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7"/>
                  <a:gd name="T175" fmla="*/ 0 h 171"/>
                  <a:gd name="T176" fmla="*/ 197 w 197"/>
                  <a:gd name="T177" fmla="*/ 171 h 1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7" h="171">
                    <a:moveTo>
                      <a:pt x="122" y="0"/>
                    </a:moveTo>
                    <a:lnTo>
                      <a:pt x="122" y="0"/>
                    </a:lnTo>
                    <a:lnTo>
                      <a:pt x="122" y="2"/>
                    </a:lnTo>
                    <a:lnTo>
                      <a:pt x="124" y="2"/>
                    </a:lnTo>
                    <a:lnTo>
                      <a:pt x="126" y="4"/>
                    </a:lnTo>
                    <a:lnTo>
                      <a:pt x="126" y="6"/>
                    </a:lnTo>
                    <a:lnTo>
                      <a:pt x="128" y="8"/>
                    </a:lnTo>
                    <a:lnTo>
                      <a:pt x="126" y="10"/>
                    </a:lnTo>
                    <a:lnTo>
                      <a:pt x="124" y="10"/>
                    </a:lnTo>
                    <a:lnTo>
                      <a:pt x="122" y="13"/>
                    </a:lnTo>
                    <a:lnTo>
                      <a:pt x="122" y="15"/>
                    </a:lnTo>
                    <a:lnTo>
                      <a:pt x="121" y="13"/>
                    </a:lnTo>
                    <a:lnTo>
                      <a:pt x="121" y="15"/>
                    </a:lnTo>
                    <a:lnTo>
                      <a:pt x="121" y="17"/>
                    </a:lnTo>
                    <a:lnTo>
                      <a:pt x="122" y="19"/>
                    </a:lnTo>
                    <a:lnTo>
                      <a:pt x="124" y="19"/>
                    </a:lnTo>
                    <a:lnTo>
                      <a:pt x="122" y="21"/>
                    </a:lnTo>
                    <a:lnTo>
                      <a:pt x="124" y="23"/>
                    </a:lnTo>
                    <a:lnTo>
                      <a:pt x="126" y="23"/>
                    </a:lnTo>
                    <a:lnTo>
                      <a:pt x="126" y="25"/>
                    </a:lnTo>
                    <a:lnTo>
                      <a:pt x="128" y="27"/>
                    </a:lnTo>
                    <a:lnTo>
                      <a:pt x="128" y="29"/>
                    </a:lnTo>
                    <a:lnTo>
                      <a:pt x="130" y="29"/>
                    </a:lnTo>
                    <a:lnTo>
                      <a:pt x="130" y="31"/>
                    </a:lnTo>
                    <a:lnTo>
                      <a:pt x="128" y="31"/>
                    </a:lnTo>
                    <a:lnTo>
                      <a:pt x="128" y="33"/>
                    </a:lnTo>
                    <a:lnTo>
                      <a:pt x="128" y="35"/>
                    </a:lnTo>
                    <a:lnTo>
                      <a:pt x="130" y="35"/>
                    </a:lnTo>
                    <a:lnTo>
                      <a:pt x="132" y="35"/>
                    </a:lnTo>
                    <a:lnTo>
                      <a:pt x="134" y="38"/>
                    </a:lnTo>
                    <a:lnTo>
                      <a:pt x="136" y="40"/>
                    </a:lnTo>
                    <a:lnTo>
                      <a:pt x="138" y="40"/>
                    </a:lnTo>
                    <a:lnTo>
                      <a:pt x="138" y="42"/>
                    </a:lnTo>
                    <a:lnTo>
                      <a:pt x="140" y="42"/>
                    </a:lnTo>
                    <a:lnTo>
                      <a:pt x="142" y="42"/>
                    </a:lnTo>
                    <a:lnTo>
                      <a:pt x="142" y="44"/>
                    </a:lnTo>
                    <a:lnTo>
                      <a:pt x="142" y="46"/>
                    </a:lnTo>
                    <a:lnTo>
                      <a:pt x="142" y="48"/>
                    </a:lnTo>
                    <a:lnTo>
                      <a:pt x="144" y="48"/>
                    </a:lnTo>
                    <a:lnTo>
                      <a:pt x="144" y="50"/>
                    </a:lnTo>
                    <a:lnTo>
                      <a:pt x="145" y="54"/>
                    </a:lnTo>
                    <a:lnTo>
                      <a:pt x="145" y="56"/>
                    </a:lnTo>
                    <a:lnTo>
                      <a:pt x="145" y="60"/>
                    </a:lnTo>
                    <a:lnTo>
                      <a:pt x="147" y="61"/>
                    </a:lnTo>
                    <a:lnTo>
                      <a:pt x="149" y="61"/>
                    </a:lnTo>
                    <a:lnTo>
                      <a:pt x="151" y="63"/>
                    </a:lnTo>
                    <a:lnTo>
                      <a:pt x="155" y="65"/>
                    </a:lnTo>
                    <a:lnTo>
                      <a:pt x="157" y="67"/>
                    </a:lnTo>
                    <a:lnTo>
                      <a:pt x="159" y="69"/>
                    </a:lnTo>
                    <a:lnTo>
                      <a:pt x="167" y="73"/>
                    </a:lnTo>
                    <a:lnTo>
                      <a:pt x="170" y="75"/>
                    </a:lnTo>
                    <a:lnTo>
                      <a:pt x="172" y="75"/>
                    </a:lnTo>
                    <a:lnTo>
                      <a:pt x="161" y="90"/>
                    </a:lnTo>
                    <a:lnTo>
                      <a:pt x="163" y="90"/>
                    </a:lnTo>
                    <a:lnTo>
                      <a:pt x="163" y="92"/>
                    </a:lnTo>
                    <a:lnTo>
                      <a:pt x="167" y="94"/>
                    </a:lnTo>
                    <a:lnTo>
                      <a:pt x="169" y="96"/>
                    </a:lnTo>
                    <a:lnTo>
                      <a:pt x="170" y="98"/>
                    </a:lnTo>
                    <a:lnTo>
                      <a:pt x="172" y="96"/>
                    </a:lnTo>
                    <a:lnTo>
                      <a:pt x="176" y="98"/>
                    </a:lnTo>
                    <a:lnTo>
                      <a:pt x="178" y="100"/>
                    </a:lnTo>
                    <a:lnTo>
                      <a:pt x="178" y="102"/>
                    </a:lnTo>
                    <a:lnTo>
                      <a:pt x="180" y="102"/>
                    </a:lnTo>
                    <a:lnTo>
                      <a:pt x="180" y="104"/>
                    </a:lnTo>
                    <a:lnTo>
                      <a:pt x="180" y="108"/>
                    </a:lnTo>
                    <a:lnTo>
                      <a:pt x="182" y="109"/>
                    </a:lnTo>
                    <a:lnTo>
                      <a:pt x="186" y="109"/>
                    </a:lnTo>
                    <a:lnTo>
                      <a:pt x="186" y="111"/>
                    </a:lnTo>
                    <a:lnTo>
                      <a:pt x="188" y="111"/>
                    </a:lnTo>
                    <a:lnTo>
                      <a:pt x="190" y="111"/>
                    </a:lnTo>
                    <a:lnTo>
                      <a:pt x="190" y="113"/>
                    </a:lnTo>
                    <a:lnTo>
                      <a:pt x="195" y="115"/>
                    </a:lnTo>
                    <a:lnTo>
                      <a:pt x="197" y="117"/>
                    </a:lnTo>
                    <a:lnTo>
                      <a:pt x="197" y="119"/>
                    </a:lnTo>
                    <a:lnTo>
                      <a:pt x="197" y="121"/>
                    </a:lnTo>
                    <a:lnTo>
                      <a:pt x="197" y="123"/>
                    </a:lnTo>
                    <a:lnTo>
                      <a:pt x="195" y="123"/>
                    </a:lnTo>
                    <a:lnTo>
                      <a:pt x="193" y="123"/>
                    </a:lnTo>
                    <a:lnTo>
                      <a:pt x="193" y="125"/>
                    </a:lnTo>
                    <a:lnTo>
                      <a:pt x="192" y="125"/>
                    </a:lnTo>
                    <a:lnTo>
                      <a:pt x="190" y="125"/>
                    </a:lnTo>
                    <a:lnTo>
                      <a:pt x="190" y="127"/>
                    </a:lnTo>
                    <a:lnTo>
                      <a:pt x="188" y="127"/>
                    </a:lnTo>
                    <a:lnTo>
                      <a:pt x="188" y="123"/>
                    </a:lnTo>
                    <a:lnTo>
                      <a:pt x="186" y="123"/>
                    </a:lnTo>
                    <a:lnTo>
                      <a:pt x="186" y="125"/>
                    </a:lnTo>
                    <a:lnTo>
                      <a:pt x="184" y="125"/>
                    </a:lnTo>
                    <a:lnTo>
                      <a:pt x="182" y="123"/>
                    </a:lnTo>
                    <a:lnTo>
                      <a:pt x="180" y="123"/>
                    </a:lnTo>
                    <a:lnTo>
                      <a:pt x="180" y="121"/>
                    </a:lnTo>
                    <a:lnTo>
                      <a:pt x="178" y="121"/>
                    </a:lnTo>
                    <a:lnTo>
                      <a:pt x="176" y="121"/>
                    </a:lnTo>
                    <a:lnTo>
                      <a:pt x="174" y="119"/>
                    </a:lnTo>
                    <a:lnTo>
                      <a:pt x="176" y="119"/>
                    </a:lnTo>
                    <a:lnTo>
                      <a:pt x="174" y="117"/>
                    </a:lnTo>
                    <a:lnTo>
                      <a:pt x="169" y="117"/>
                    </a:lnTo>
                    <a:lnTo>
                      <a:pt x="167" y="117"/>
                    </a:lnTo>
                    <a:lnTo>
                      <a:pt x="167" y="115"/>
                    </a:lnTo>
                    <a:lnTo>
                      <a:pt x="163" y="117"/>
                    </a:lnTo>
                    <a:lnTo>
                      <a:pt x="163" y="115"/>
                    </a:lnTo>
                    <a:lnTo>
                      <a:pt x="161" y="115"/>
                    </a:lnTo>
                    <a:lnTo>
                      <a:pt x="161" y="113"/>
                    </a:lnTo>
                    <a:lnTo>
                      <a:pt x="159" y="111"/>
                    </a:lnTo>
                    <a:lnTo>
                      <a:pt x="159" y="109"/>
                    </a:lnTo>
                    <a:lnTo>
                      <a:pt x="155" y="111"/>
                    </a:lnTo>
                    <a:lnTo>
                      <a:pt x="155" y="109"/>
                    </a:lnTo>
                    <a:lnTo>
                      <a:pt x="153" y="109"/>
                    </a:lnTo>
                    <a:lnTo>
                      <a:pt x="151" y="111"/>
                    </a:lnTo>
                    <a:lnTo>
                      <a:pt x="151" y="113"/>
                    </a:lnTo>
                    <a:lnTo>
                      <a:pt x="147" y="115"/>
                    </a:lnTo>
                    <a:lnTo>
                      <a:pt x="145" y="115"/>
                    </a:lnTo>
                    <a:lnTo>
                      <a:pt x="144" y="115"/>
                    </a:lnTo>
                    <a:lnTo>
                      <a:pt x="142" y="117"/>
                    </a:lnTo>
                    <a:lnTo>
                      <a:pt x="142" y="119"/>
                    </a:lnTo>
                    <a:lnTo>
                      <a:pt x="140" y="119"/>
                    </a:lnTo>
                    <a:lnTo>
                      <a:pt x="134" y="123"/>
                    </a:lnTo>
                    <a:lnTo>
                      <a:pt x="134" y="125"/>
                    </a:lnTo>
                    <a:lnTo>
                      <a:pt x="130" y="127"/>
                    </a:lnTo>
                    <a:lnTo>
                      <a:pt x="128" y="129"/>
                    </a:lnTo>
                    <a:lnTo>
                      <a:pt x="126" y="129"/>
                    </a:lnTo>
                    <a:lnTo>
                      <a:pt x="124" y="131"/>
                    </a:lnTo>
                    <a:lnTo>
                      <a:pt x="122" y="133"/>
                    </a:lnTo>
                    <a:lnTo>
                      <a:pt x="121" y="136"/>
                    </a:lnTo>
                    <a:lnTo>
                      <a:pt x="113" y="144"/>
                    </a:lnTo>
                    <a:lnTo>
                      <a:pt x="113" y="146"/>
                    </a:lnTo>
                    <a:lnTo>
                      <a:pt x="109" y="148"/>
                    </a:lnTo>
                    <a:lnTo>
                      <a:pt x="109" y="150"/>
                    </a:lnTo>
                    <a:lnTo>
                      <a:pt x="107" y="152"/>
                    </a:lnTo>
                    <a:lnTo>
                      <a:pt x="101" y="157"/>
                    </a:lnTo>
                    <a:lnTo>
                      <a:pt x="99" y="159"/>
                    </a:lnTo>
                    <a:lnTo>
                      <a:pt x="97" y="161"/>
                    </a:lnTo>
                    <a:lnTo>
                      <a:pt x="96" y="163"/>
                    </a:lnTo>
                    <a:lnTo>
                      <a:pt x="94" y="167"/>
                    </a:lnTo>
                    <a:lnTo>
                      <a:pt x="92" y="167"/>
                    </a:lnTo>
                    <a:lnTo>
                      <a:pt x="92" y="169"/>
                    </a:lnTo>
                    <a:lnTo>
                      <a:pt x="90" y="171"/>
                    </a:lnTo>
                    <a:lnTo>
                      <a:pt x="90" y="169"/>
                    </a:lnTo>
                    <a:lnTo>
                      <a:pt x="88" y="169"/>
                    </a:lnTo>
                    <a:lnTo>
                      <a:pt x="86" y="167"/>
                    </a:lnTo>
                    <a:lnTo>
                      <a:pt x="84" y="165"/>
                    </a:lnTo>
                    <a:lnTo>
                      <a:pt x="82" y="163"/>
                    </a:lnTo>
                    <a:lnTo>
                      <a:pt x="80" y="163"/>
                    </a:lnTo>
                    <a:lnTo>
                      <a:pt x="78" y="163"/>
                    </a:lnTo>
                    <a:lnTo>
                      <a:pt x="74" y="163"/>
                    </a:lnTo>
                    <a:lnTo>
                      <a:pt x="73" y="163"/>
                    </a:lnTo>
                    <a:lnTo>
                      <a:pt x="71" y="163"/>
                    </a:lnTo>
                    <a:lnTo>
                      <a:pt x="71" y="161"/>
                    </a:lnTo>
                    <a:lnTo>
                      <a:pt x="69" y="161"/>
                    </a:lnTo>
                    <a:lnTo>
                      <a:pt x="67" y="163"/>
                    </a:lnTo>
                    <a:lnTo>
                      <a:pt x="65" y="161"/>
                    </a:lnTo>
                    <a:lnTo>
                      <a:pt x="61" y="161"/>
                    </a:lnTo>
                    <a:lnTo>
                      <a:pt x="61" y="163"/>
                    </a:lnTo>
                    <a:lnTo>
                      <a:pt x="57" y="161"/>
                    </a:lnTo>
                    <a:lnTo>
                      <a:pt x="55" y="161"/>
                    </a:lnTo>
                    <a:lnTo>
                      <a:pt x="55" y="159"/>
                    </a:lnTo>
                    <a:lnTo>
                      <a:pt x="55" y="156"/>
                    </a:lnTo>
                    <a:lnTo>
                      <a:pt x="53" y="154"/>
                    </a:lnTo>
                    <a:lnTo>
                      <a:pt x="55" y="152"/>
                    </a:lnTo>
                    <a:lnTo>
                      <a:pt x="55" y="150"/>
                    </a:lnTo>
                    <a:lnTo>
                      <a:pt x="55" y="146"/>
                    </a:lnTo>
                    <a:lnTo>
                      <a:pt x="57" y="144"/>
                    </a:lnTo>
                    <a:lnTo>
                      <a:pt x="57" y="142"/>
                    </a:lnTo>
                    <a:lnTo>
                      <a:pt x="55" y="142"/>
                    </a:lnTo>
                    <a:lnTo>
                      <a:pt x="53" y="138"/>
                    </a:lnTo>
                    <a:lnTo>
                      <a:pt x="53" y="136"/>
                    </a:lnTo>
                    <a:lnTo>
                      <a:pt x="51" y="134"/>
                    </a:lnTo>
                    <a:lnTo>
                      <a:pt x="49" y="134"/>
                    </a:lnTo>
                    <a:lnTo>
                      <a:pt x="48" y="133"/>
                    </a:lnTo>
                    <a:lnTo>
                      <a:pt x="46" y="133"/>
                    </a:lnTo>
                    <a:lnTo>
                      <a:pt x="46" y="131"/>
                    </a:lnTo>
                    <a:lnTo>
                      <a:pt x="46" y="129"/>
                    </a:lnTo>
                    <a:lnTo>
                      <a:pt x="46" y="127"/>
                    </a:lnTo>
                    <a:lnTo>
                      <a:pt x="44" y="127"/>
                    </a:lnTo>
                    <a:lnTo>
                      <a:pt x="44" y="125"/>
                    </a:lnTo>
                    <a:lnTo>
                      <a:pt x="42" y="125"/>
                    </a:lnTo>
                    <a:lnTo>
                      <a:pt x="42" y="123"/>
                    </a:lnTo>
                    <a:lnTo>
                      <a:pt x="38" y="123"/>
                    </a:lnTo>
                    <a:lnTo>
                      <a:pt x="36" y="119"/>
                    </a:lnTo>
                    <a:lnTo>
                      <a:pt x="32" y="115"/>
                    </a:lnTo>
                    <a:lnTo>
                      <a:pt x="32" y="113"/>
                    </a:lnTo>
                    <a:lnTo>
                      <a:pt x="30" y="111"/>
                    </a:lnTo>
                    <a:lnTo>
                      <a:pt x="32" y="109"/>
                    </a:lnTo>
                    <a:lnTo>
                      <a:pt x="30" y="109"/>
                    </a:lnTo>
                    <a:lnTo>
                      <a:pt x="30" y="108"/>
                    </a:lnTo>
                    <a:lnTo>
                      <a:pt x="30" y="106"/>
                    </a:lnTo>
                    <a:lnTo>
                      <a:pt x="30" y="104"/>
                    </a:lnTo>
                    <a:lnTo>
                      <a:pt x="28" y="102"/>
                    </a:lnTo>
                    <a:lnTo>
                      <a:pt x="28" y="100"/>
                    </a:lnTo>
                    <a:lnTo>
                      <a:pt x="28" y="98"/>
                    </a:lnTo>
                    <a:lnTo>
                      <a:pt x="26" y="96"/>
                    </a:lnTo>
                    <a:lnTo>
                      <a:pt x="25" y="96"/>
                    </a:lnTo>
                    <a:lnTo>
                      <a:pt x="23" y="96"/>
                    </a:lnTo>
                    <a:lnTo>
                      <a:pt x="21" y="96"/>
                    </a:lnTo>
                    <a:lnTo>
                      <a:pt x="19" y="94"/>
                    </a:lnTo>
                    <a:lnTo>
                      <a:pt x="19" y="92"/>
                    </a:lnTo>
                    <a:lnTo>
                      <a:pt x="19" y="90"/>
                    </a:lnTo>
                    <a:lnTo>
                      <a:pt x="19" y="88"/>
                    </a:lnTo>
                    <a:lnTo>
                      <a:pt x="17" y="88"/>
                    </a:lnTo>
                    <a:lnTo>
                      <a:pt x="17" y="86"/>
                    </a:lnTo>
                    <a:lnTo>
                      <a:pt x="17" y="85"/>
                    </a:lnTo>
                    <a:lnTo>
                      <a:pt x="17" y="83"/>
                    </a:lnTo>
                    <a:lnTo>
                      <a:pt x="17" y="81"/>
                    </a:lnTo>
                    <a:lnTo>
                      <a:pt x="17" y="79"/>
                    </a:lnTo>
                    <a:lnTo>
                      <a:pt x="17" y="77"/>
                    </a:lnTo>
                    <a:lnTo>
                      <a:pt x="17" y="75"/>
                    </a:lnTo>
                    <a:lnTo>
                      <a:pt x="13" y="63"/>
                    </a:lnTo>
                    <a:lnTo>
                      <a:pt x="13" y="61"/>
                    </a:lnTo>
                    <a:lnTo>
                      <a:pt x="13" y="56"/>
                    </a:lnTo>
                    <a:lnTo>
                      <a:pt x="9" y="46"/>
                    </a:lnTo>
                    <a:lnTo>
                      <a:pt x="9" y="40"/>
                    </a:lnTo>
                    <a:lnTo>
                      <a:pt x="7" y="38"/>
                    </a:lnTo>
                    <a:lnTo>
                      <a:pt x="7" y="37"/>
                    </a:lnTo>
                    <a:lnTo>
                      <a:pt x="3" y="23"/>
                    </a:lnTo>
                    <a:lnTo>
                      <a:pt x="3" y="19"/>
                    </a:lnTo>
                    <a:lnTo>
                      <a:pt x="1" y="13"/>
                    </a:lnTo>
                    <a:lnTo>
                      <a:pt x="0" y="2"/>
                    </a:lnTo>
                    <a:lnTo>
                      <a:pt x="13" y="2"/>
                    </a:lnTo>
                    <a:lnTo>
                      <a:pt x="23" y="2"/>
                    </a:lnTo>
                    <a:lnTo>
                      <a:pt x="25" y="2"/>
                    </a:lnTo>
                    <a:lnTo>
                      <a:pt x="28" y="2"/>
                    </a:lnTo>
                    <a:lnTo>
                      <a:pt x="38" y="2"/>
                    </a:lnTo>
                    <a:lnTo>
                      <a:pt x="44" y="0"/>
                    </a:lnTo>
                    <a:lnTo>
                      <a:pt x="51" y="0"/>
                    </a:lnTo>
                    <a:lnTo>
                      <a:pt x="53" y="0"/>
                    </a:lnTo>
                    <a:lnTo>
                      <a:pt x="57" y="0"/>
                    </a:lnTo>
                    <a:lnTo>
                      <a:pt x="59" y="0"/>
                    </a:lnTo>
                    <a:lnTo>
                      <a:pt x="63" y="0"/>
                    </a:lnTo>
                    <a:lnTo>
                      <a:pt x="71" y="0"/>
                    </a:lnTo>
                    <a:lnTo>
                      <a:pt x="74" y="0"/>
                    </a:lnTo>
                    <a:lnTo>
                      <a:pt x="80" y="0"/>
                    </a:lnTo>
                    <a:lnTo>
                      <a:pt x="82" y="0"/>
                    </a:lnTo>
                    <a:lnTo>
                      <a:pt x="86" y="0"/>
                    </a:lnTo>
                    <a:lnTo>
                      <a:pt x="97" y="0"/>
                    </a:lnTo>
                    <a:lnTo>
                      <a:pt x="99" y="0"/>
                    </a:lnTo>
                    <a:lnTo>
                      <a:pt x="101" y="0"/>
                    </a:lnTo>
                    <a:lnTo>
                      <a:pt x="109" y="0"/>
                    </a:lnTo>
                    <a:lnTo>
                      <a:pt x="111" y="0"/>
                    </a:lnTo>
                    <a:lnTo>
                      <a:pt x="113" y="0"/>
                    </a:lnTo>
                    <a:lnTo>
                      <a:pt x="117" y="0"/>
                    </a:lnTo>
                    <a:lnTo>
                      <a:pt x="122" y="0"/>
                    </a:lnTo>
                    <a:close/>
                  </a:path>
                </a:pathLst>
              </a:custGeom>
              <a:solidFill>
                <a:srgbClr val="F0ECAA"/>
              </a:solidFill>
              <a:ln w="6350">
                <a:solidFill>
                  <a:srgbClr val="E1E1E1"/>
                </a:solidFill>
                <a:prstDash val="solid"/>
                <a:round/>
                <a:headEnd/>
                <a:tailEnd/>
              </a:ln>
            </p:spPr>
            <p:txBody>
              <a:bodyPr/>
              <a:lstStyle/>
              <a:p>
                <a:endParaRPr lang="en-US"/>
              </a:p>
            </p:txBody>
          </p:sp>
          <p:sp>
            <p:nvSpPr>
              <p:cNvPr id="38095" name="Freeform 179"/>
              <p:cNvSpPr>
                <a:spLocks/>
              </p:cNvSpPr>
              <p:nvPr/>
            </p:nvSpPr>
            <p:spPr bwMode="auto">
              <a:xfrm>
                <a:off x="3112" y="1864"/>
                <a:ext cx="163" cy="171"/>
              </a:xfrm>
              <a:custGeom>
                <a:avLst/>
                <a:gdLst>
                  <a:gd name="T0" fmla="*/ 73 w 163"/>
                  <a:gd name="T1" fmla="*/ 2 h 171"/>
                  <a:gd name="T2" fmla="*/ 77 w 163"/>
                  <a:gd name="T3" fmla="*/ 6 h 171"/>
                  <a:gd name="T4" fmla="*/ 79 w 163"/>
                  <a:gd name="T5" fmla="*/ 6 h 171"/>
                  <a:gd name="T6" fmla="*/ 83 w 163"/>
                  <a:gd name="T7" fmla="*/ 10 h 171"/>
                  <a:gd name="T8" fmla="*/ 83 w 163"/>
                  <a:gd name="T9" fmla="*/ 4 h 171"/>
                  <a:gd name="T10" fmla="*/ 88 w 163"/>
                  <a:gd name="T11" fmla="*/ 8 h 171"/>
                  <a:gd name="T12" fmla="*/ 90 w 163"/>
                  <a:gd name="T13" fmla="*/ 4 h 171"/>
                  <a:gd name="T14" fmla="*/ 96 w 163"/>
                  <a:gd name="T15" fmla="*/ 8 h 171"/>
                  <a:gd name="T16" fmla="*/ 96 w 163"/>
                  <a:gd name="T17" fmla="*/ 6 h 171"/>
                  <a:gd name="T18" fmla="*/ 100 w 163"/>
                  <a:gd name="T19" fmla="*/ 14 h 171"/>
                  <a:gd name="T20" fmla="*/ 104 w 163"/>
                  <a:gd name="T21" fmla="*/ 16 h 171"/>
                  <a:gd name="T22" fmla="*/ 108 w 163"/>
                  <a:gd name="T23" fmla="*/ 21 h 171"/>
                  <a:gd name="T24" fmla="*/ 108 w 163"/>
                  <a:gd name="T25" fmla="*/ 20 h 171"/>
                  <a:gd name="T26" fmla="*/ 113 w 163"/>
                  <a:gd name="T27" fmla="*/ 20 h 171"/>
                  <a:gd name="T28" fmla="*/ 121 w 163"/>
                  <a:gd name="T29" fmla="*/ 21 h 171"/>
                  <a:gd name="T30" fmla="*/ 127 w 163"/>
                  <a:gd name="T31" fmla="*/ 21 h 171"/>
                  <a:gd name="T32" fmla="*/ 131 w 163"/>
                  <a:gd name="T33" fmla="*/ 20 h 171"/>
                  <a:gd name="T34" fmla="*/ 134 w 163"/>
                  <a:gd name="T35" fmla="*/ 21 h 171"/>
                  <a:gd name="T36" fmla="*/ 140 w 163"/>
                  <a:gd name="T37" fmla="*/ 20 h 171"/>
                  <a:gd name="T38" fmla="*/ 148 w 163"/>
                  <a:gd name="T39" fmla="*/ 16 h 171"/>
                  <a:gd name="T40" fmla="*/ 150 w 163"/>
                  <a:gd name="T41" fmla="*/ 18 h 171"/>
                  <a:gd name="T42" fmla="*/ 152 w 163"/>
                  <a:gd name="T43" fmla="*/ 20 h 171"/>
                  <a:gd name="T44" fmla="*/ 154 w 163"/>
                  <a:gd name="T45" fmla="*/ 23 h 171"/>
                  <a:gd name="T46" fmla="*/ 157 w 163"/>
                  <a:gd name="T47" fmla="*/ 23 h 171"/>
                  <a:gd name="T48" fmla="*/ 156 w 163"/>
                  <a:gd name="T49" fmla="*/ 21 h 171"/>
                  <a:gd name="T50" fmla="*/ 159 w 163"/>
                  <a:gd name="T51" fmla="*/ 20 h 171"/>
                  <a:gd name="T52" fmla="*/ 161 w 163"/>
                  <a:gd name="T53" fmla="*/ 20 h 171"/>
                  <a:gd name="T54" fmla="*/ 159 w 163"/>
                  <a:gd name="T55" fmla="*/ 31 h 171"/>
                  <a:gd name="T56" fmla="*/ 148 w 163"/>
                  <a:gd name="T57" fmla="*/ 54 h 171"/>
                  <a:gd name="T58" fmla="*/ 146 w 163"/>
                  <a:gd name="T59" fmla="*/ 60 h 171"/>
                  <a:gd name="T60" fmla="*/ 140 w 163"/>
                  <a:gd name="T61" fmla="*/ 73 h 171"/>
                  <a:gd name="T62" fmla="*/ 136 w 163"/>
                  <a:gd name="T63" fmla="*/ 91 h 171"/>
                  <a:gd name="T64" fmla="*/ 134 w 163"/>
                  <a:gd name="T65" fmla="*/ 96 h 171"/>
                  <a:gd name="T66" fmla="*/ 129 w 163"/>
                  <a:gd name="T67" fmla="*/ 112 h 171"/>
                  <a:gd name="T68" fmla="*/ 125 w 163"/>
                  <a:gd name="T69" fmla="*/ 123 h 171"/>
                  <a:gd name="T70" fmla="*/ 111 w 163"/>
                  <a:gd name="T71" fmla="*/ 127 h 171"/>
                  <a:gd name="T72" fmla="*/ 94 w 163"/>
                  <a:gd name="T73" fmla="*/ 135 h 171"/>
                  <a:gd name="T74" fmla="*/ 75 w 163"/>
                  <a:gd name="T75" fmla="*/ 144 h 171"/>
                  <a:gd name="T76" fmla="*/ 56 w 163"/>
                  <a:gd name="T77" fmla="*/ 154 h 171"/>
                  <a:gd name="T78" fmla="*/ 23 w 163"/>
                  <a:gd name="T79" fmla="*/ 167 h 171"/>
                  <a:gd name="T80" fmla="*/ 19 w 163"/>
                  <a:gd name="T81" fmla="*/ 171 h 171"/>
                  <a:gd name="T82" fmla="*/ 14 w 163"/>
                  <a:gd name="T83" fmla="*/ 169 h 171"/>
                  <a:gd name="T84" fmla="*/ 12 w 163"/>
                  <a:gd name="T85" fmla="*/ 162 h 171"/>
                  <a:gd name="T86" fmla="*/ 6 w 163"/>
                  <a:gd name="T87" fmla="*/ 162 h 171"/>
                  <a:gd name="T88" fmla="*/ 4 w 163"/>
                  <a:gd name="T89" fmla="*/ 158 h 171"/>
                  <a:gd name="T90" fmla="*/ 2 w 163"/>
                  <a:gd name="T91" fmla="*/ 156 h 171"/>
                  <a:gd name="T92" fmla="*/ 2 w 163"/>
                  <a:gd name="T93" fmla="*/ 146 h 171"/>
                  <a:gd name="T94" fmla="*/ 2 w 163"/>
                  <a:gd name="T95" fmla="*/ 141 h 171"/>
                  <a:gd name="T96" fmla="*/ 12 w 163"/>
                  <a:gd name="T97" fmla="*/ 116 h 171"/>
                  <a:gd name="T98" fmla="*/ 23 w 163"/>
                  <a:gd name="T99" fmla="*/ 93 h 171"/>
                  <a:gd name="T100" fmla="*/ 27 w 163"/>
                  <a:gd name="T101" fmla="*/ 87 h 171"/>
                  <a:gd name="T102" fmla="*/ 40 w 163"/>
                  <a:gd name="T103" fmla="*/ 60 h 1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3"/>
                  <a:gd name="T157" fmla="*/ 0 h 171"/>
                  <a:gd name="T158" fmla="*/ 163 w 163"/>
                  <a:gd name="T159" fmla="*/ 171 h 1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3" h="171">
                    <a:moveTo>
                      <a:pt x="60" y="25"/>
                    </a:moveTo>
                    <a:lnTo>
                      <a:pt x="71" y="2"/>
                    </a:lnTo>
                    <a:lnTo>
                      <a:pt x="73" y="0"/>
                    </a:lnTo>
                    <a:lnTo>
                      <a:pt x="73" y="2"/>
                    </a:lnTo>
                    <a:lnTo>
                      <a:pt x="75" y="2"/>
                    </a:lnTo>
                    <a:lnTo>
                      <a:pt x="75" y="4"/>
                    </a:lnTo>
                    <a:lnTo>
                      <a:pt x="77" y="6"/>
                    </a:lnTo>
                    <a:lnTo>
                      <a:pt x="79" y="6"/>
                    </a:lnTo>
                    <a:lnTo>
                      <a:pt x="79" y="8"/>
                    </a:lnTo>
                    <a:lnTo>
                      <a:pt x="81" y="10"/>
                    </a:lnTo>
                    <a:lnTo>
                      <a:pt x="83" y="10"/>
                    </a:lnTo>
                    <a:lnTo>
                      <a:pt x="83" y="8"/>
                    </a:lnTo>
                    <a:lnTo>
                      <a:pt x="83" y="6"/>
                    </a:lnTo>
                    <a:lnTo>
                      <a:pt x="83" y="4"/>
                    </a:lnTo>
                    <a:lnTo>
                      <a:pt x="85" y="4"/>
                    </a:lnTo>
                    <a:lnTo>
                      <a:pt x="88" y="8"/>
                    </a:lnTo>
                    <a:lnTo>
                      <a:pt x="90" y="8"/>
                    </a:lnTo>
                    <a:lnTo>
                      <a:pt x="90" y="6"/>
                    </a:lnTo>
                    <a:lnTo>
                      <a:pt x="90" y="4"/>
                    </a:lnTo>
                    <a:lnTo>
                      <a:pt x="92" y="4"/>
                    </a:lnTo>
                    <a:lnTo>
                      <a:pt x="94" y="6"/>
                    </a:lnTo>
                    <a:lnTo>
                      <a:pt x="94" y="8"/>
                    </a:lnTo>
                    <a:lnTo>
                      <a:pt x="96" y="8"/>
                    </a:lnTo>
                    <a:lnTo>
                      <a:pt x="96" y="6"/>
                    </a:lnTo>
                    <a:lnTo>
                      <a:pt x="98" y="8"/>
                    </a:lnTo>
                    <a:lnTo>
                      <a:pt x="96" y="12"/>
                    </a:lnTo>
                    <a:lnTo>
                      <a:pt x="98" y="14"/>
                    </a:lnTo>
                    <a:lnTo>
                      <a:pt x="100" y="14"/>
                    </a:lnTo>
                    <a:lnTo>
                      <a:pt x="104" y="14"/>
                    </a:lnTo>
                    <a:lnTo>
                      <a:pt x="104" y="16"/>
                    </a:lnTo>
                    <a:lnTo>
                      <a:pt x="104" y="18"/>
                    </a:lnTo>
                    <a:lnTo>
                      <a:pt x="106" y="18"/>
                    </a:lnTo>
                    <a:lnTo>
                      <a:pt x="106" y="20"/>
                    </a:lnTo>
                    <a:lnTo>
                      <a:pt x="108" y="21"/>
                    </a:lnTo>
                    <a:lnTo>
                      <a:pt x="108" y="20"/>
                    </a:lnTo>
                    <a:lnTo>
                      <a:pt x="109" y="21"/>
                    </a:lnTo>
                    <a:lnTo>
                      <a:pt x="111" y="21"/>
                    </a:lnTo>
                    <a:lnTo>
                      <a:pt x="113" y="20"/>
                    </a:lnTo>
                    <a:lnTo>
                      <a:pt x="115" y="20"/>
                    </a:lnTo>
                    <a:lnTo>
                      <a:pt x="117" y="20"/>
                    </a:lnTo>
                    <a:lnTo>
                      <a:pt x="119" y="21"/>
                    </a:lnTo>
                    <a:lnTo>
                      <a:pt x="121" y="21"/>
                    </a:lnTo>
                    <a:lnTo>
                      <a:pt x="123" y="21"/>
                    </a:lnTo>
                    <a:lnTo>
                      <a:pt x="125" y="21"/>
                    </a:lnTo>
                    <a:lnTo>
                      <a:pt x="127" y="21"/>
                    </a:lnTo>
                    <a:lnTo>
                      <a:pt x="129" y="23"/>
                    </a:lnTo>
                    <a:lnTo>
                      <a:pt x="131" y="23"/>
                    </a:lnTo>
                    <a:lnTo>
                      <a:pt x="131" y="21"/>
                    </a:lnTo>
                    <a:lnTo>
                      <a:pt x="131" y="20"/>
                    </a:lnTo>
                    <a:lnTo>
                      <a:pt x="133" y="20"/>
                    </a:lnTo>
                    <a:lnTo>
                      <a:pt x="133" y="21"/>
                    </a:lnTo>
                    <a:lnTo>
                      <a:pt x="134" y="21"/>
                    </a:lnTo>
                    <a:lnTo>
                      <a:pt x="136" y="21"/>
                    </a:lnTo>
                    <a:lnTo>
                      <a:pt x="138" y="21"/>
                    </a:lnTo>
                    <a:lnTo>
                      <a:pt x="140" y="20"/>
                    </a:lnTo>
                    <a:lnTo>
                      <a:pt x="142" y="20"/>
                    </a:lnTo>
                    <a:lnTo>
                      <a:pt x="146" y="20"/>
                    </a:lnTo>
                    <a:lnTo>
                      <a:pt x="146" y="18"/>
                    </a:lnTo>
                    <a:lnTo>
                      <a:pt x="146" y="16"/>
                    </a:lnTo>
                    <a:lnTo>
                      <a:pt x="148" y="16"/>
                    </a:lnTo>
                    <a:lnTo>
                      <a:pt x="148" y="18"/>
                    </a:lnTo>
                    <a:lnTo>
                      <a:pt x="150" y="18"/>
                    </a:lnTo>
                    <a:lnTo>
                      <a:pt x="152" y="18"/>
                    </a:lnTo>
                    <a:lnTo>
                      <a:pt x="152" y="20"/>
                    </a:lnTo>
                    <a:lnTo>
                      <a:pt x="154" y="20"/>
                    </a:lnTo>
                    <a:lnTo>
                      <a:pt x="154" y="21"/>
                    </a:lnTo>
                    <a:lnTo>
                      <a:pt x="154" y="23"/>
                    </a:lnTo>
                    <a:lnTo>
                      <a:pt x="156" y="23"/>
                    </a:lnTo>
                    <a:lnTo>
                      <a:pt x="156" y="25"/>
                    </a:lnTo>
                    <a:lnTo>
                      <a:pt x="156" y="23"/>
                    </a:lnTo>
                    <a:lnTo>
                      <a:pt x="157" y="23"/>
                    </a:lnTo>
                    <a:lnTo>
                      <a:pt x="156" y="23"/>
                    </a:lnTo>
                    <a:lnTo>
                      <a:pt x="156" y="21"/>
                    </a:lnTo>
                    <a:lnTo>
                      <a:pt x="157" y="20"/>
                    </a:lnTo>
                    <a:lnTo>
                      <a:pt x="159" y="20"/>
                    </a:lnTo>
                    <a:lnTo>
                      <a:pt x="159" y="18"/>
                    </a:lnTo>
                    <a:lnTo>
                      <a:pt x="161" y="18"/>
                    </a:lnTo>
                    <a:lnTo>
                      <a:pt x="163" y="18"/>
                    </a:lnTo>
                    <a:lnTo>
                      <a:pt x="161" y="20"/>
                    </a:lnTo>
                    <a:lnTo>
                      <a:pt x="161" y="21"/>
                    </a:lnTo>
                    <a:lnTo>
                      <a:pt x="161" y="25"/>
                    </a:lnTo>
                    <a:lnTo>
                      <a:pt x="161" y="29"/>
                    </a:lnTo>
                    <a:lnTo>
                      <a:pt x="159" y="31"/>
                    </a:lnTo>
                    <a:lnTo>
                      <a:pt x="159" y="33"/>
                    </a:lnTo>
                    <a:lnTo>
                      <a:pt x="157" y="37"/>
                    </a:lnTo>
                    <a:lnTo>
                      <a:pt x="152" y="46"/>
                    </a:lnTo>
                    <a:lnTo>
                      <a:pt x="150" y="50"/>
                    </a:lnTo>
                    <a:lnTo>
                      <a:pt x="148" y="54"/>
                    </a:lnTo>
                    <a:lnTo>
                      <a:pt x="146" y="58"/>
                    </a:lnTo>
                    <a:lnTo>
                      <a:pt x="146" y="60"/>
                    </a:lnTo>
                    <a:lnTo>
                      <a:pt x="146" y="62"/>
                    </a:lnTo>
                    <a:lnTo>
                      <a:pt x="142" y="68"/>
                    </a:lnTo>
                    <a:lnTo>
                      <a:pt x="142" y="69"/>
                    </a:lnTo>
                    <a:lnTo>
                      <a:pt x="140" y="71"/>
                    </a:lnTo>
                    <a:lnTo>
                      <a:pt x="140" y="73"/>
                    </a:lnTo>
                    <a:lnTo>
                      <a:pt x="140" y="75"/>
                    </a:lnTo>
                    <a:lnTo>
                      <a:pt x="140" y="79"/>
                    </a:lnTo>
                    <a:lnTo>
                      <a:pt x="138" y="83"/>
                    </a:lnTo>
                    <a:lnTo>
                      <a:pt x="136" y="89"/>
                    </a:lnTo>
                    <a:lnTo>
                      <a:pt x="136" y="91"/>
                    </a:lnTo>
                    <a:lnTo>
                      <a:pt x="134" y="93"/>
                    </a:lnTo>
                    <a:lnTo>
                      <a:pt x="134" y="96"/>
                    </a:lnTo>
                    <a:lnTo>
                      <a:pt x="133" y="98"/>
                    </a:lnTo>
                    <a:lnTo>
                      <a:pt x="133" y="100"/>
                    </a:lnTo>
                    <a:lnTo>
                      <a:pt x="133" y="102"/>
                    </a:lnTo>
                    <a:lnTo>
                      <a:pt x="131" y="106"/>
                    </a:lnTo>
                    <a:lnTo>
                      <a:pt x="129" y="112"/>
                    </a:lnTo>
                    <a:lnTo>
                      <a:pt x="129" y="114"/>
                    </a:lnTo>
                    <a:lnTo>
                      <a:pt x="127" y="119"/>
                    </a:lnTo>
                    <a:lnTo>
                      <a:pt x="125" y="119"/>
                    </a:lnTo>
                    <a:lnTo>
                      <a:pt x="125" y="121"/>
                    </a:lnTo>
                    <a:lnTo>
                      <a:pt x="125" y="123"/>
                    </a:lnTo>
                    <a:lnTo>
                      <a:pt x="123" y="125"/>
                    </a:lnTo>
                    <a:lnTo>
                      <a:pt x="121" y="131"/>
                    </a:lnTo>
                    <a:lnTo>
                      <a:pt x="119" y="129"/>
                    </a:lnTo>
                    <a:lnTo>
                      <a:pt x="115" y="129"/>
                    </a:lnTo>
                    <a:lnTo>
                      <a:pt x="111" y="127"/>
                    </a:lnTo>
                    <a:lnTo>
                      <a:pt x="109" y="129"/>
                    </a:lnTo>
                    <a:lnTo>
                      <a:pt x="106" y="129"/>
                    </a:lnTo>
                    <a:lnTo>
                      <a:pt x="100" y="133"/>
                    </a:lnTo>
                    <a:lnTo>
                      <a:pt x="96" y="135"/>
                    </a:lnTo>
                    <a:lnTo>
                      <a:pt x="94" y="135"/>
                    </a:lnTo>
                    <a:lnTo>
                      <a:pt x="92" y="135"/>
                    </a:lnTo>
                    <a:lnTo>
                      <a:pt x="79" y="142"/>
                    </a:lnTo>
                    <a:lnTo>
                      <a:pt x="75" y="144"/>
                    </a:lnTo>
                    <a:lnTo>
                      <a:pt x="69" y="148"/>
                    </a:lnTo>
                    <a:lnTo>
                      <a:pt x="65" y="150"/>
                    </a:lnTo>
                    <a:lnTo>
                      <a:pt x="61" y="152"/>
                    </a:lnTo>
                    <a:lnTo>
                      <a:pt x="56" y="154"/>
                    </a:lnTo>
                    <a:lnTo>
                      <a:pt x="42" y="162"/>
                    </a:lnTo>
                    <a:lnTo>
                      <a:pt x="37" y="164"/>
                    </a:lnTo>
                    <a:lnTo>
                      <a:pt x="33" y="165"/>
                    </a:lnTo>
                    <a:lnTo>
                      <a:pt x="29" y="167"/>
                    </a:lnTo>
                    <a:lnTo>
                      <a:pt x="23" y="167"/>
                    </a:lnTo>
                    <a:lnTo>
                      <a:pt x="21" y="169"/>
                    </a:lnTo>
                    <a:lnTo>
                      <a:pt x="19" y="171"/>
                    </a:lnTo>
                    <a:lnTo>
                      <a:pt x="17" y="171"/>
                    </a:lnTo>
                    <a:lnTo>
                      <a:pt x="15" y="171"/>
                    </a:lnTo>
                    <a:lnTo>
                      <a:pt x="14" y="169"/>
                    </a:lnTo>
                    <a:lnTo>
                      <a:pt x="12" y="167"/>
                    </a:lnTo>
                    <a:lnTo>
                      <a:pt x="14" y="164"/>
                    </a:lnTo>
                    <a:lnTo>
                      <a:pt x="12" y="162"/>
                    </a:lnTo>
                    <a:lnTo>
                      <a:pt x="12" y="164"/>
                    </a:lnTo>
                    <a:lnTo>
                      <a:pt x="10" y="164"/>
                    </a:lnTo>
                    <a:lnTo>
                      <a:pt x="8" y="164"/>
                    </a:lnTo>
                    <a:lnTo>
                      <a:pt x="6" y="162"/>
                    </a:lnTo>
                    <a:lnTo>
                      <a:pt x="6" y="160"/>
                    </a:lnTo>
                    <a:lnTo>
                      <a:pt x="6" y="158"/>
                    </a:lnTo>
                    <a:lnTo>
                      <a:pt x="4" y="158"/>
                    </a:lnTo>
                    <a:lnTo>
                      <a:pt x="4" y="156"/>
                    </a:lnTo>
                    <a:lnTo>
                      <a:pt x="2" y="156"/>
                    </a:lnTo>
                    <a:lnTo>
                      <a:pt x="4" y="154"/>
                    </a:lnTo>
                    <a:lnTo>
                      <a:pt x="4" y="152"/>
                    </a:lnTo>
                    <a:lnTo>
                      <a:pt x="2" y="148"/>
                    </a:lnTo>
                    <a:lnTo>
                      <a:pt x="2" y="146"/>
                    </a:lnTo>
                    <a:lnTo>
                      <a:pt x="2" y="144"/>
                    </a:lnTo>
                    <a:lnTo>
                      <a:pt x="2" y="142"/>
                    </a:lnTo>
                    <a:lnTo>
                      <a:pt x="0" y="141"/>
                    </a:lnTo>
                    <a:lnTo>
                      <a:pt x="2" y="141"/>
                    </a:lnTo>
                    <a:lnTo>
                      <a:pt x="6" y="131"/>
                    </a:lnTo>
                    <a:lnTo>
                      <a:pt x="8" y="125"/>
                    </a:lnTo>
                    <a:lnTo>
                      <a:pt x="10" y="123"/>
                    </a:lnTo>
                    <a:lnTo>
                      <a:pt x="10" y="119"/>
                    </a:lnTo>
                    <a:lnTo>
                      <a:pt x="12" y="116"/>
                    </a:lnTo>
                    <a:lnTo>
                      <a:pt x="17" y="106"/>
                    </a:lnTo>
                    <a:lnTo>
                      <a:pt x="17" y="104"/>
                    </a:lnTo>
                    <a:lnTo>
                      <a:pt x="21" y="96"/>
                    </a:lnTo>
                    <a:lnTo>
                      <a:pt x="23" y="93"/>
                    </a:lnTo>
                    <a:lnTo>
                      <a:pt x="25" y="91"/>
                    </a:lnTo>
                    <a:lnTo>
                      <a:pt x="25" y="89"/>
                    </a:lnTo>
                    <a:lnTo>
                      <a:pt x="27" y="87"/>
                    </a:lnTo>
                    <a:lnTo>
                      <a:pt x="35" y="71"/>
                    </a:lnTo>
                    <a:lnTo>
                      <a:pt x="37" y="69"/>
                    </a:lnTo>
                    <a:lnTo>
                      <a:pt x="37" y="68"/>
                    </a:lnTo>
                    <a:lnTo>
                      <a:pt x="38" y="62"/>
                    </a:lnTo>
                    <a:lnTo>
                      <a:pt x="40" y="60"/>
                    </a:lnTo>
                    <a:lnTo>
                      <a:pt x="48" y="46"/>
                    </a:lnTo>
                    <a:lnTo>
                      <a:pt x="52" y="39"/>
                    </a:lnTo>
                    <a:lnTo>
                      <a:pt x="60" y="25"/>
                    </a:lnTo>
                    <a:close/>
                  </a:path>
                </a:pathLst>
              </a:custGeom>
              <a:solidFill>
                <a:srgbClr val="BDAD7B"/>
              </a:solidFill>
              <a:ln w="6350">
                <a:solidFill>
                  <a:srgbClr val="E1E1E1"/>
                </a:solidFill>
                <a:prstDash val="solid"/>
                <a:round/>
                <a:headEnd/>
                <a:tailEnd/>
              </a:ln>
            </p:spPr>
            <p:txBody>
              <a:bodyPr/>
              <a:lstStyle/>
              <a:p>
                <a:endParaRPr lang="en-US"/>
              </a:p>
            </p:txBody>
          </p:sp>
          <p:sp>
            <p:nvSpPr>
              <p:cNvPr id="38096" name="Freeform 180"/>
              <p:cNvSpPr>
                <a:spLocks/>
              </p:cNvSpPr>
              <p:nvPr/>
            </p:nvSpPr>
            <p:spPr bwMode="auto">
              <a:xfrm>
                <a:off x="3185" y="2515"/>
                <a:ext cx="92" cy="165"/>
              </a:xfrm>
              <a:custGeom>
                <a:avLst/>
                <a:gdLst>
                  <a:gd name="T0" fmla="*/ 65 w 92"/>
                  <a:gd name="T1" fmla="*/ 2 h 165"/>
                  <a:gd name="T2" fmla="*/ 63 w 92"/>
                  <a:gd name="T3" fmla="*/ 8 h 165"/>
                  <a:gd name="T4" fmla="*/ 69 w 92"/>
                  <a:gd name="T5" fmla="*/ 18 h 165"/>
                  <a:gd name="T6" fmla="*/ 81 w 92"/>
                  <a:gd name="T7" fmla="*/ 31 h 165"/>
                  <a:gd name="T8" fmla="*/ 83 w 92"/>
                  <a:gd name="T9" fmla="*/ 31 h 165"/>
                  <a:gd name="T10" fmla="*/ 84 w 92"/>
                  <a:gd name="T11" fmla="*/ 33 h 165"/>
                  <a:gd name="T12" fmla="*/ 88 w 92"/>
                  <a:gd name="T13" fmla="*/ 35 h 165"/>
                  <a:gd name="T14" fmla="*/ 92 w 92"/>
                  <a:gd name="T15" fmla="*/ 35 h 165"/>
                  <a:gd name="T16" fmla="*/ 79 w 92"/>
                  <a:gd name="T17" fmla="*/ 52 h 165"/>
                  <a:gd name="T18" fmla="*/ 71 w 92"/>
                  <a:gd name="T19" fmla="*/ 66 h 165"/>
                  <a:gd name="T20" fmla="*/ 56 w 92"/>
                  <a:gd name="T21" fmla="*/ 90 h 165"/>
                  <a:gd name="T22" fmla="*/ 46 w 92"/>
                  <a:gd name="T23" fmla="*/ 114 h 165"/>
                  <a:gd name="T24" fmla="*/ 40 w 92"/>
                  <a:gd name="T25" fmla="*/ 133 h 165"/>
                  <a:gd name="T26" fmla="*/ 35 w 92"/>
                  <a:gd name="T27" fmla="*/ 150 h 165"/>
                  <a:gd name="T28" fmla="*/ 25 w 92"/>
                  <a:gd name="T29" fmla="*/ 154 h 165"/>
                  <a:gd name="T30" fmla="*/ 27 w 92"/>
                  <a:gd name="T31" fmla="*/ 146 h 165"/>
                  <a:gd name="T32" fmla="*/ 27 w 92"/>
                  <a:gd name="T33" fmla="*/ 142 h 165"/>
                  <a:gd name="T34" fmla="*/ 29 w 92"/>
                  <a:gd name="T35" fmla="*/ 131 h 165"/>
                  <a:gd name="T36" fmla="*/ 29 w 92"/>
                  <a:gd name="T37" fmla="*/ 110 h 165"/>
                  <a:gd name="T38" fmla="*/ 23 w 92"/>
                  <a:gd name="T39" fmla="*/ 87 h 165"/>
                  <a:gd name="T40" fmla="*/ 21 w 92"/>
                  <a:gd name="T41" fmla="*/ 79 h 165"/>
                  <a:gd name="T42" fmla="*/ 21 w 92"/>
                  <a:gd name="T43" fmla="*/ 73 h 165"/>
                  <a:gd name="T44" fmla="*/ 21 w 92"/>
                  <a:gd name="T45" fmla="*/ 69 h 165"/>
                  <a:gd name="T46" fmla="*/ 21 w 92"/>
                  <a:gd name="T47" fmla="*/ 66 h 165"/>
                  <a:gd name="T48" fmla="*/ 21 w 92"/>
                  <a:gd name="T49" fmla="*/ 56 h 165"/>
                  <a:gd name="T50" fmla="*/ 19 w 92"/>
                  <a:gd name="T51" fmla="*/ 54 h 165"/>
                  <a:gd name="T52" fmla="*/ 17 w 92"/>
                  <a:gd name="T53" fmla="*/ 52 h 165"/>
                  <a:gd name="T54" fmla="*/ 17 w 92"/>
                  <a:gd name="T55" fmla="*/ 50 h 165"/>
                  <a:gd name="T56" fmla="*/ 15 w 92"/>
                  <a:gd name="T57" fmla="*/ 48 h 165"/>
                  <a:gd name="T58" fmla="*/ 12 w 92"/>
                  <a:gd name="T59" fmla="*/ 46 h 165"/>
                  <a:gd name="T60" fmla="*/ 8 w 92"/>
                  <a:gd name="T61" fmla="*/ 42 h 165"/>
                  <a:gd name="T62" fmla="*/ 12 w 92"/>
                  <a:gd name="T63" fmla="*/ 41 h 165"/>
                  <a:gd name="T64" fmla="*/ 10 w 92"/>
                  <a:gd name="T65" fmla="*/ 39 h 165"/>
                  <a:gd name="T66" fmla="*/ 8 w 92"/>
                  <a:gd name="T67" fmla="*/ 39 h 165"/>
                  <a:gd name="T68" fmla="*/ 4 w 92"/>
                  <a:gd name="T69" fmla="*/ 37 h 165"/>
                  <a:gd name="T70" fmla="*/ 4 w 92"/>
                  <a:gd name="T71" fmla="*/ 29 h 165"/>
                  <a:gd name="T72" fmla="*/ 6 w 92"/>
                  <a:gd name="T73" fmla="*/ 25 h 165"/>
                  <a:gd name="T74" fmla="*/ 2 w 92"/>
                  <a:gd name="T75" fmla="*/ 25 h 165"/>
                  <a:gd name="T76" fmla="*/ 0 w 92"/>
                  <a:gd name="T77" fmla="*/ 25 h 165"/>
                  <a:gd name="T78" fmla="*/ 0 w 92"/>
                  <a:gd name="T79" fmla="*/ 21 h 165"/>
                  <a:gd name="T80" fmla="*/ 10 w 92"/>
                  <a:gd name="T81" fmla="*/ 19 h 165"/>
                  <a:gd name="T82" fmla="*/ 10 w 92"/>
                  <a:gd name="T83" fmla="*/ 18 h 165"/>
                  <a:gd name="T84" fmla="*/ 13 w 92"/>
                  <a:gd name="T85" fmla="*/ 12 h 165"/>
                  <a:gd name="T86" fmla="*/ 12 w 92"/>
                  <a:gd name="T87" fmla="*/ 8 h 165"/>
                  <a:gd name="T88" fmla="*/ 15 w 92"/>
                  <a:gd name="T89" fmla="*/ 8 h 165"/>
                  <a:gd name="T90" fmla="*/ 17 w 92"/>
                  <a:gd name="T91" fmla="*/ 4 h 165"/>
                  <a:gd name="T92" fmla="*/ 19 w 92"/>
                  <a:gd name="T93" fmla="*/ 4 h 165"/>
                  <a:gd name="T94" fmla="*/ 19 w 92"/>
                  <a:gd name="T95" fmla="*/ 6 h 165"/>
                  <a:gd name="T96" fmla="*/ 23 w 92"/>
                  <a:gd name="T97" fmla="*/ 10 h 165"/>
                  <a:gd name="T98" fmla="*/ 23 w 92"/>
                  <a:gd name="T99" fmla="*/ 8 h 165"/>
                  <a:gd name="T100" fmla="*/ 25 w 92"/>
                  <a:gd name="T101" fmla="*/ 10 h 165"/>
                  <a:gd name="T102" fmla="*/ 27 w 92"/>
                  <a:gd name="T103" fmla="*/ 12 h 165"/>
                  <a:gd name="T104" fmla="*/ 27 w 92"/>
                  <a:gd name="T105" fmla="*/ 8 h 165"/>
                  <a:gd name="T106" fmla="*/ 29 w 92"/>
                  <a:gd name="T107" fmla="*/ 10 h 165"/>
                  <a:gd name="T108" fmla="*/ 31 w 92"/>
                  <a:gd name="T109" fmla="*/ 10 h 165"/>
                  <a:gd name="T110" fmla="*/ 35 w 92"/>
                  <a:gd name="T111" fmla="*/ 6 h 165"/>
                  <a:gd name="T112" fmla="*/ 38 w 92"/>
                  <a:gd name="T113" fmla="*/ 6 h 165"/>
                  <a:gd name="T114" fmla="*/ 40 w 92"/>
                  <a:gd name="T115" fmla="*/ 10 h 165"/>
                  <a:gd name="T116" fmla="*/ 46 w 92"/>
                  <a:gd name="T117" fmla="*/ 6 h 165"/>
                  <a:gd name="T118" fmla="*/ 56 w 92"/>
                  <a:gd name="T119" fmla="*/ 2 h 165"/>
                  <a:gd name="T120" fmla="*/ 61 w 92"/>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2"/>
                  <a:gd name="T184" fmla="*/ 0 h 165"/>
                  <a:gd name="T185" fmla="*/ 92 w 92"/>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2" h="165">
                    <a:moveTo>
                      <a:pt x="61" y="0"/>
                    </a:moveTo>
                    <a:lnTo>
                      <a:pt x="61" y="0"/>
                    </a:lnTo>
                    <a:lnTo>
                      <a:pt x="63" y="2"/>
                    </a:lnTo>
                    <a:lnTo>
                      <a:pt x="65" y="2"/>
                    </a:lnTo>
                    <a:lnTo>
                      <a:pt x="65" y="4"/>
                    </a:lnTo>
                    <a:lnTo>
                      <a:pt x="65" y="6"/>
                    </a:lnTo>
                    <a:lnTo>
                      <a:pt x="63" y="8"/>
                    </a:lnTo>
                    <a:lnTo>
                      <a:pt x="63" y="10"/>
                    </a:lnTo>
                    <a:lnTo>
                      <a:pt x="63" y="12"/>
                    </a:lnTo>
                    <a:lnTo>
                      <a:pt x="65" y="14"/>
                    </a:lnTo>
                    <a:lnTo>
                      <a:pt x="69" y="18"/>
                    </a:lnTo>
                    <a:lnTo>
                      <a:pt x="69" y="19"/>
                    </a:lnTo>
                    <a:lnTo>
                      <a:pt x="77" y="25"/>
                    </a:lnTo>
                    <a:lnTo>
                      <a:pt x="79" y="27"/>
                    </a:lnTo>
                    <a:lnTo>
                      <a:pt x="81" y="31"/>
                    </a:lnTo>
                    <a:lnTo>
                      <a:pt x="83" y="31"/>
                    </a:lnTo>
                    <a:lnTo>
                      <a:pt x="84" y="31"/>
                    </a:lnTo>
                    <a:lnTo>
                      <a:pt x="84" y="33"/>
                    </a:lnTo>
                    <a:lnTo>
                      <a:pt x="84" y="35"/>
                    </a:lnTo>
                    <a:lnTo>
                      <a:pt x="86" y="35"/>
                    </a:lnTo>
                    <a:lnTo>
                      <a:pt x="88" y="35"/>
                    </a:lnTo>
                    <a:lnTo>
                      <a:pt x="90" y="35"/>
                    </a:lnTo>
                    <a:lnTo>
                      <a:pt x="92" y="33"/>
                    </a:lnTo>
                    <a:lnTo>
                      <a:pt x="92" y="35"/>
                    </a:lnTo>
                    <a:lnTo>
                      <a:pt x="86" y="42"/>
                    </a:lnTo>
                    <a:lnTo>
                      <a:pt x="79" y="52"/>
                    </a:lnTo>
                    <a:lnTo>
                      <a:pt x="79" y="54"/>
                    </a:lnTo>
                    <a:lnTo>
                      <a:pt x="71" y="64"/>
                    </a:lnTo>
                    <a:lnTo>
                      <a:pt x="71" y="66"/>
                    </a:lnTo>
                    <a:lnTo>
                      <a:pt x="65" y="73"/>
                    </a:lnTo>
                    <a:lnTo>
                      <a:pt x="60" y="83"/>
                    </a:lnTo>
                    <a:lnTo>
                      <a:pt x="56" y="90"/>
                    </a:lnTo>
                    <a:lnTo>
                      <a:pt x="52" y="102"/>
                    </a:lnTo>
                    <a:lnTo>
                      <a:pt x="48" y="112"/>
                    </a:lnTo>
                    <a:lnTo>
                      <a:pt x="46" y="114"/>
                    </a:lnTo>
                    <a:lnTo>
                      <a:pt x="46" y="115"/>
                    </a:lnTo>
                    <a:lnTo>
                      <a:pt x="44" y="119"/>
                    </a:lnTo>
                    <a:lnTo>
                      <a:pt x="40" y="129"/>
                    </a:lnTo>
                    <a:lnTo>
                      <a:pt x="40" y="133"/>
                    </a:lnTo>
                    <a:lnTo>
                      <a:pt x="38" y="140"/>
                    </a:lnTo>
                    <a:lnTo>
                      <a:pt x="36" y="142"/>
                    </a:lnTo>
                    <a:lnTo>
                      <a:pt x="36" y="146"/>
                    </a:lnTo>
                    <a:lnTo>
                      <a:pt x="35" y="150"/>
                    </a:lnTo>
                    <a:lnTo>
                      <a:pt x="31" y="160"/>
                    </a:lnTo>
                    <a:lnTo>
                      <a:pt x="29" y="165"/>
                    </a:lnTo>
                    <a:lnTo>
                      <a:pt x="25" y="154"/>
                    </a:lnTo>
                    <a:lnTo>
                      <a:pt x="25" y="152"/>
                    </a:lnTo>
                    <a:lnTo>
                      <a:pt x="25" y="150"/>
                    </a:lnTo>
                    <a:lnTo>
                      <a:pt x="27" y="148"/>
                    </a:lnTo>
                    <a:lnTo>
                      <a:pt x="27" y="146"/>
                    </a:lnTo>
                    <a:lnTo>
                      <a:pt x="27" y="144"/>
                    </a:lnTo>
                    <a:lnTo>
                      <a:pt x="27" y="142"/>
                    </a:lnTo>
                    <a:lnTo>
                      <a:pt x="27" y="140"/>
                    </a:lnTo>
                    <a:lnTo>
                      <a:pt x="29" y="138"/>
                    </a:lnTo>
                    <a:lnTo>
                      <a:pt x="29" y="131"/>
                    </a:lnTo>
                    <a:lnTo>
                      <a:pt x="29" y="123"/>
                    </a:lnTo>
                    <a:lnTo>
                      <a:pt x="29" y="119"/>
                    </a:lnTo>
                    <a:lnTo>
                      <a:pt x="29" y="115"/>
                    </a:lnTo>
                    <a:lnTo>
                      <a:pt x="29" y="110"/>
                    </a:lnTo>
                    <a:lnTo>
                      <a:pt x="27" y="96"/>
                    </a:lnTo>
                    <a:lnTo>
                      <a:pt x="27" y="94"/>
                    </a:lnTo>
                    <a:lnTo>
                      <a:pt x="25" y="90"/>
                    </a:lnTo>
                    <a:lnTo>
                      <a:pt x="23" y="87"/>
                    </a:lnTo>
                    <a:lnTo>
                      <a:pt x="23" y="83"/>
                    </a:lnTo>
                    <a:lnTo>
                      <a:pt x="21" y="81"/>
                    </a:lnTo>
                    <a:lnTo>
                      <a:pt x="21" y="79"/>
                    </a:lnTo>
                    <a:lnTo>
                      <a:pt x="21" y="77"/>
                    </a:lnTo>
                    <a:lnTo>
                      <a:pt x="21" y="75"/>
                    </a:lnTo>
                    <a:lnTo>
                      <a:pt x="21" y="73"/>
                    </a:lnTo>
                    <a:lnTo>
                      <a:pt x="23" y="71"/>
                    </a:lnTo>
                    <a:lnTo>
                      <a:pt x="23" y="69"/>
                    </a:lnTo>
                    <a:lnTo>
                      <a:pt x="21" y="69"/>
                    </a:lnTo>
                    <a:lnTo>
                      <a:pt x="19" y="67"/>
                    </a:lnTo>
                    <a:lnTo>
                      <a:pt x="21" y="66"/>
                    </a:lnTo>
                    <a:lnTo>
                      <a:pt x="23" y="60"/>
                    </a:lnTo>
                    <a:lnTo>
                      <a:pt x="23" y="58"/>
                    </a:lnTo>
                    <a:lnTo>
                      <a:pt x="21" y="58"/>
                    </a:lnTo>
                    <a:lnTo>
                      <a:pt x="21" y="56"/>
                    </a:lnTo>
                    <a:lnTo>
                      <a:pt x="19" y="54"/>
                    </a:lnTo>
                    <a:lnTo>
                      <a:pt x="21" y="54"/>
                    </a:lnTo>
                    <a:lnTo>
                      <a:pt x="19" y="54"/>
                    </a:lnTo>
                    <a:lnTo>
                      <a:pt x="17" y="54"/>
                    </a:lnTo>
                    <a:lnTo>
                      <a:pt x="17" y="52"/>
                    </a:lnTo>
                    <a:lnTo>
                      <a:pt x="19" y="52"/>
                    </a:lnTo>
                    <a:lnTo>
                      <a:pt x="17" y="50"/>
                    </a:lnTo>
                    <a:lnTo>
                      <a:pt x="17" y="52"/>
                    </a:lnTo>
                    <a:lnTo>
                      <a:pt x="15" y="52"/>
                    </a:lnTo>
                    <a:lnTo>
                      <a:pt x="15" y="48"/>
                    </a:lnTo>
                    <a:lnTo>
                      <a:pt x="13" y="46"/>
                    </a:lnTo>
                    <a:lnTo>
                      <a:pt x="13" y="48"/>
                    </a:lnTo>
                    <a:lnTo>
                      <a:pt x="12" y="48"/>
                    </a:lnTo>
                    <a:lnTo>
                      <a:pt x="12" y="46"/>
                    </a:lnTo>
                    <a:lnTo>
                      <a:pt x="12" y="44"/>
                    </a:lnTo>
                    <a:lnTo>
                      <a:pt x="8" y="42"/>
                    </a:lnTo>
                    <a:lnTo>
                      <a:pt x="12" y="41"/>
                    </a:lnTo>
                    <a:lnTo>
                      <a:pt x="10" y="39"/>
                    </a:lnTo>
                    <a:lnTo>
                      <a:pt x="8" y="39"/>
                    </a:lnTo>
                    <a:lnTo>
                      <a:pt x="8" y="41"/>
                    </a:lnTo>
                    <a:lnTo>
                      <a:pt x="6" y="41"/>
                    </a:lnTo>
                    <a:lnTo>
                      <a:pt x="8" y="39"/>
                    </a:lnTo>
                    <a:lnTo>
                      <a:pt x="6" y="37"/>
                    </a:lnTo>
                    <a:lnTo>
                      <a:pt x="4" y="37"/>
                    </a:lnTo>
                    <a:lnTo>
                      <a:pt x="4" y="33"/>
                    </a:lnTo>
                    <a:lnTo>
                      <a:pt x="4" y="31"/>
                    </a:lnTo>
                    <a:lnTo>
                      <a:pt x="4" y="29"/>
                    </a:lnTo>
                    <a:lnTo>
                      <a:pt x="6" y="27"/>
                    </a:lnTo>
                    <a:lnTo>
                      <a:pt x="6" y="25"/>
                    </a:lnTo>
                    <a:lnTo>
                      <a:pt x="4" y="25"/>
                    </a:lnTo>
                    <a:lnTo>
                      <a:pt x="2" y="25"/>
                    </a:lnTo>
                    <a:lnTo>
                      <a:pt x="2" y="27"/>
                    </a:lnTo>
                    <a:lnTo>
                      <a:pt x="0" y="27"/>
                    </a:lnTo>
                    <a:lnTo>
                      <a:pt x="0" y="25"/>
                    </a:lnTo>
                    <a:lnTo>
                      <a:pt x="0" y="23"/>
                    </a:lnTo>
                    <a:lnTo>
                      <a:pt x="0" y="21"/>
                    </a:lnTo>
                    <a:lnTo>
                      <a:pt x="8" y="19"/>
                    </a:lnTo>
                    <a:lnTo>
                      <a:pt x="10" y="19"/>
                    </a:lnTo>
                    <a:lnTo>
                      <a:pt x="10" y="18"/>
                    </a:lnTo>
                    <a:lnTo>
                      <a:pt x="12" y="14"/>
                    </a:lnTo>
                    <a:lnTo>
                      <a:pt x="13" y="14"/>
                    </a:lnTo>
                    <a:lnTo>
                      <a:pt x="15" y="12"/>
                    </a:lnTo>
                    <a:lnTo>
                      <a:pt x="13" y="12"/>
                    </a:lnTo>
                    <a:lnTo>
                      <a:pt x="12" y="10"/>
                    </a:lnTo>
                    <a:lnTo>
                      <a:pt x="12" y="8"/>
                    </a:lnTo>
                    <a:lnTo>
                      <a:pt x="13" y="6"/>
                    </a:lnTo>
                    <a:lnTo>
                      <a:pt x="15" y="8"/>
                    </a:lnTo>
                    <a:lnTo>
                      <a:pt x="15" y="6"/>
                    </a:lnTo>
                    <a:lnTo>
                      <a:pt x="17" y="4"/>
                    </a:lnTo>
                    <a:lnTo>
                      <a:pt x="19" y="4"/>
                    </a:lnTo>
                    <a:lnTo>
                      <a:pt x="19" y="6"/>
                    </a:lnTo>
                    <a:lnTo>
                      <a:pt x="19" y="8"/>
                    </a:lnTo>
                    <a:lnTo>
                      <a:pt x="21" y="8"/>
                    </a:lnTo>
                    <a:lnTo>
                      <a:pt x="23" y="10"/>
                    </a:lnTo>
                    <a:lnTo>
                      <a:pt x="23" y="8"/>
                    </a:lnTo>
                    <a:lnTo>
                      <a:pt x="25" y="8"/>
                    </a:lnTo>
                    <a:lnTo>
                      <a:pt x="27" y="8"/>
                    </a:lnTo>
                    <a:lnTo>
                      <a:pt x="25" y="10"/>
                    </a:lnTo>
                    <a:lnTo>
                      <a:pt x="25" y="12"/>
                    </a:lnTo>
                    <a:lnTo>
                      <a:pt x="27" y="12"/>
                    </a:lnTo>
                    <a:lnTo>
                      <a:pt x="27" y="10"/>
                    </a:lnTo>
                    <a:lnTo>
                      <a:pt x="27" y="8"/>
                    </a:lnTo>
                    <a:lnTo>
                      <a:pt x="29" y="8"/>
                    </a:lnTo>
                    <a:lnTo>
                      <a:pt x="29" y="10"/>
                    </a:lnTo>
                    <a:lnTo>
                      <a:pt x="29" y="12"/>
                    </a:lnTo>
                    <a:lnTo>
                      <a:pt x="31" y="10"/>
                    </a:lnTo>
                    <a:lnTo>
                      <a:pt x="31" y="8"/>
                    </a:lnTo>
                    <a:lnTo>
                      <a:pt x="33" y="6"/>
                    </a:lnTo>
                    <a:lnTo>
                      <a:pt x="35" y="6"/>
                    </a:lnTo>
                    <a:lnTo>
                      <a:pt x="36" y="4"/>
                    </a:lnTo>
                    <a:lnTo>
                      <a:pt x="38" y="6"/>
                    </a:lnTo>
                    <a:lnTo>
                      <a:pt x="38" y="8"/>
                    </a:lnTo>
                    <a:lnTo>
                      <a:pt x="38" y="10"/>
                    </a:lnTo>
                    <a:lnTo>
                      <a:pt x="40" y="10"/>
                    </a:lnTo>
                    <a:lnTo>
                      <a:pt x="42" y="10"/>
                    </a:lnTo>
                    <a:lnTo>
                      <a:pt x="44" y="10"/>
                    </a:lnTo>
                    <a:lnTo>
                      <a:pt x="46" y="6"/>
                    </a:lnTo>
                    <a:lnTo>
                      <a:pt x="48" y="6"/>
                    </a:lnTo>
                    <a:lnTo>
                      <a:pt x="50" y="4"/>
                    </a:lnTo>
                    <a:lnTo>
                      <a:pt x="54" y="4"/>
                    </a:lnTo>
                    <a:lnTo>
                      <a:pt x="56" y="2"/>
                    </a:lnTo>
                    <a:lnTo>
                      <a:pt x="58" y="2"/>
                    </a:lnTo>
                    <a:lnTo>
                      <a:pt x="60" y="0"/>
                    </a:lnTo>
                    <a:lnTo>
                      <a:pt x="61" y="0"/>
                    </a:lnTo>
                    <a:close/>
                  </a:path>
                </a:pathLst>
              </a:custGeom>
              <a:solidFill>
                <a:srgbClr val="F0ECAA"/>
              </a:solidFill>
              <a:ln w="6350">
                <a:solidFill>
                  <a:srgbClr val="E1E1E1"/>
                </a:solidFill>
                <a:prstDash val="solid"/>
                <a:round/>
                <a:headEnd/>
                <a:tailEnd/>
              </a:ln>
            </p:spPr>
            <p:txBody>
              <a:bodyPr/>
              <a:lstStyle/>
              <a:p>
                <a:endParaRPr lang="en-US"/>
              </a:p>
            </p:txBody>
          </p:sp>
          <p:sp>
            <p:nvSpPr>
              <p:cNvPr id="38097" name="Freeform 181"/>
              <p:cNvSpPr>
                <a:spLocks/>
              </p:cNvSpPr>
              <p:nvPr/>
            </p:nvSpPr>
            <p:spPr bwMode="auto">
              <a:xfrm>
                <a:off x="3214" y="1738"/>
                <a:ext cx="242" cy="138"/>
              </a:xfrm>
              <a:custGeom>
                <a:avLst/>
                <a:gdLst>
                  <a:gd name="T0" fmla="*/ 217 w 242"/>
                  <a:gd name="T1" fmla="*/ 2 h 138"/>
                  <a:gd name="T2" fmla="*/ 219 w 242"/>
                  <a:gd name="T3" fmla="*/ 7 h 138"/>
                  <a:gd name="T4" fmla="*/ 224 w 242"/>
                  <a:gd name="T5" fmla="*/ 9 h 138"/>
                  <a:gd name="T6" fmla="*/ 228 w 242"/>
                  <a:gd name="T7" fmla="*/ 7 h 138"/>
                  <a:gd name="T8" fmla="*/ 232 w 242"/>
                  <a:gd name="T9" fmla="*/ 9 h 138"/>
                  <a:gd name="T10" fmla="*/ 238 w 242"/>
                  <a:gd name="T11" fmla="*/ 13 h 138"/>
                  <a:gd name="T12" fmla="*/ 240 w 242"/>
                  <a:gd name="T13" fmla="*/ 17 h 138"/>
                  <a:gd name="T14" fmla="*/ 242 w 242"/>
                  <a:gd name="T15" fmla="*/ 21 h 138"/>
                  <a:gd name="T16" fmla="*/ 238 w 242"/>
                  <a:gd name="T17" fmla="*/ 23 h 138"/>
                  <a:gd name="T18" fmla="*/ 232 w 242"/>
                  <a:gd name="T19" fmla="*/ 23 h 138"/>
                  <a:gd name="T20" fmla="*/ 226 w 242"/>
                  <a:gd name="T21" fmla="*/ 25 h 138"/>
                  <a:gd name="T22" fmla="*/ 223 w 242"/>
                  <a:gd name="T23" fmla="*/ 32 h 138"/>
                  <a:gd name="T24" fmla="*/ 221 w 242"/>
                  <a:gd name="T25" fmla="*/ 46 h 138"/>
                  <a:gd name="T26" fmla="*/ 217 w 242"/>
                  <a:gd name="T27" fmla="*/ 65 h 138"/>
                  <a:gd name="T28" fmla="*/ 213 w 242"/>
                  <a:gd name="T29" fmla="*/ 75 h 138"/>
                  <a:gd name="T30" fmla="*/ 207 w 242"/>
                  <a:gd name="T31" fmla="*/ 94 h 138"/>
                  <a:gd name="T32" fmla="*/ 201 w 242"/>
                  <a:gd name="T33" fmla="*/ 107 h 138"/>
                  <a:gd name="T34" fmla="*/ 192 w 242"/>
                  <a:gd name="T35" fmla="*/ 119 h 138"/>
                  <a:gd name="T36" fmla="*/ 188 w 242"/>
                  <a:gd name="T37" fmla="*/ 119 h 138"/>
                  <a:gd name="T38" fmla="*/ 176 w 242"/>
                  <a:gd name="T39" fmla="*/ 123 h 138"/>
                  <a:gd name="T40" fmla="*/ 178 w 242"/>
                  <a:gd name="T41" fmla="*/ 126 h 138"/>
                  <a:gd name="T42" fmla="*/ 178 w 242"/>
                  <a:gd name="T43" fmla="*/ 136 h 138"/>
                  <a:gd name="T44" fmla="*/ 176 w 242"/>
                  <a:gd name="T45" fmla="*/ 138 h 138"/>
                  <a:gd name="T46" fmla="*/ 173 w 242"/>
                  <a:gd name="T47" fmla="*/ 134 h 138"/>
                  <a:gd name="T48" fmla="*/ 171 w 242"/>
                  <a:gd name="T49" fmla="*/ 132 h 138"/>
                  <a:gd name="T50" fmla="*/ 165 w 242"/>
                  <a:gd name="T51" fmla="*/ 128 h 138"/>
                  <a:gd name="T52" fmla="*/ 151 w 242"/>
                  <a:gd name="T53" fmla="*/ 121 h 138"/>
                  <a:gd name="T54" fmla="*/ 153 w 242"/>
                  <a:gd name="T55" fmla="*/ 113 h 138"/>
                  <a:gd name="T56" fmla="*/ 144 w 242"/>
                  <a:gd name="T57" fmla="*/ 103 h 138"/>
                  <a:gd name="T58" fmla="*/ 142 w 242"/>
                  <a:gd name="T59" fmla="*/ 92 h 138"/>
                  <a:gd name="T60" fmla="*/ 136 w 242"/>
                  <a:gd name="T61" fmla="*/ 84 h 138"/>
                  <a:gd name="T62" fmla="*/ 132 w 242"/>
                  <a:gd name="T63" fmla="*/ 80 h 138"/>
                  <a:gd name="T64" fmla="*/ 127 w 242"/>
                  <a:gd name="T65" fmla="*/ 82 h 138"/>
                  <a:gd name="T66" fmla="*/ 119 w 242"/>
                  <a:gd name="T67" fmla="*/ 86 h 138"/>
                  <a:gd name="T68" fmla="*/ 103 w 242"/>
                  <a:gd name="T69" fmla="*/ 88 h 138"/>
                  <a:gd name="T70" fmla="*/ 96 w 242"/>
                  <a:gd name="T71" fmla="*/ 82 h 138"/>
                  <a:gd name="T72" fmla="*/ 92 w 242"/>
                  <a:gd name="T73" fmla="*/ 76 h 138"/>
                  <a:gd name="T74" fmla="*/ 100 w 242"/>
                  <a:gd name="T75" fmla="*/ 67 h 138"/>
                  <a:gd name="T76" fmla="*/ 103 w 242"/>
                  <a:gd name="T77" fmla="*/ 63 h 138"/>
                  <a:gd name="T78" fmla="*/ 102 w 242"/>
                  <a:gd name="T79" fmla="*/ 50 h 138"/>
                  <a:gd name="T80" fmla="*/ 94 w 242"/>
                  <a:gd name="T81" fmla="*/ 46 h 138"/>
                  <a:gd name="T82" fmla="*/ 90 w 242"/>
                  <a:gd name="T83" fmla="*/ 44 h 138"/>
                  <a:gd name="T84" fmla="*/ 84 w 242"/>
                  <a:gd name="T85" fmla="*/ 40 h 138"/>
                  <a:gd name="T86" fmla="*/ 80 w 242"/>
                  <a:gd name="T87" fmla="*/ 38 h 138"/>
                  <a:gd name="T88" fmla="*/ 77 w 242"/>
                  <a:gd name="T89" fmla="*/ 32 h 138"/>
                  <a:gd name="T90" fmla="*/ 75 w 242"/>
                  <a:gd name="T91" fmla="*/ 25 h 138"/>
                  <a:gd name="T92" fmla="*/ 67 w 242"/>
                  <a:gd name="T93" fmla="*/ 27 h 138"/>
                  <a:gd name="T94" fmla="*/ 57 w 242"/>
                  <a:gd name="T95" fmla="*/ 25 h 138"/>
                  <a:gd name="T96" fmla="*/ 52 w 242"/>
                  <a:gd name="T97" fmla="*/ 23 h 138"/>
                  <a:gd name="T98" fmla="*/ 42 w 242"/>
                  <a:gd name="T99" fmla="*/ 27 h 138"/>
                  <a:gd name="T100" fmla="*/ 36 w 242"/>
                  <a:gd name="T101" fmla="*/ 25 h 138"/>
                  <a:gd name="T102" fmla="*/ 29 w 242"/>
                  <a:gd name="T103" fmla="*/ 21 h 138"/>
                  <a:gd name="T104" fmla="*/ 11 w 242"/>
                  <a:gd name="T105" fmla="*/ 17 h 138"/>
                  <a:gd name="T106" fmla="*/ 4 w 242"/>
                  <a:gd name="T107" fmla="*/ 15 h 138"/>
                  <a:gd name="T108" fmla="*/ 0 w 242"/>
                  <a:gd name="T109" fmla="*/ 17 h 138"/>
                  <a:gd name="T110" fmla="*/ 0 w 242"/>
                  <a:gd name="T111" fmla="*/ 7 h 138"/>
                  <a:gd name="T112" fmla="*/ 38 w 242"/>
                  <a:gd name="T113" fmla="*/ 3 h 138"/>
                  <a:gd name="T114" fmla="*/ 90 w 242"/>
                  <a:gd name="T115" fmla="*/ 2 h 138"/>
                  <a:gd name="T116" fmla="*/ 153 w 242"/>
                  <a:gd name="T117" fmla="*/ 2 h 138"/>
                  <a:gd name="T118" fmla="*/ 205 w 242"/>
                  <a:gd name="T119" fmla="*/ 0 h 1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2"/>
                  <a:gd name="T181" fmla="*/ 0 h 138"/>
                  <a:gd name="T182" fmla="*/ 242 w 242"/>
                  <a:gd name="T183" fmla="*/ 138 h 1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2" h="138">
                    <a:moveTo>
                      <a:pt x="213" y="0"/>
                    </a:moveTo>
                    <a:lnTo>
                      <a:pt x="213" y="0"/>
                    </a:lnTo>
                    <a:lnTo>
                      <a:pt x="215" y="2"/>
                    </a:lnTo>
                    <a:lnTo>
                      <a:pt x="217" y="2"/>
                    </a:lnTo>
                    <a:lnTo>
                      <a:pt x="219" y="3"/>
                    </a:lnTo>
                    <a:lnTo>
                      <a:pt x="217" y="3"/>
                    </a:lnTo>
                    <a:lnTo>
                      <a:pt x="217" y="5"/>
                    </a:lnTo>
                    <a:lnTo>
                      <a:pt x="219" y="7"/>
                    </a:lnTo>
                    <a:lnTo>
                      <a:pt x="221" y="7"/>
                    </a:lnTo>
                    <a:lnTo>
                      <a:pt x="223" y="7"/>
                    </a:lnTo>
                    <a:lnTo>
                      <a:pt x="224" y="9"/>
                    </a:lnTo>
                    <a:lnTo>
                      <a:pt x="226" y="9"/>
                    </a:lnTo>
                    <a:lnTo>
                      <a:pt x="226" y="7"/>
                    </a:lnTo>
                    <a:lnTo>
                      <a:pt x="228" y="7"/>
                    </a:lnTo>
                    <a:lnTo>
                      <a:pt x="228" y="9"/>
                    </a:lnTo>
                    <a:lnTo>
                      <a:pt x="230" y="9"/>
                    </a:lnTo>
                    <a:lnTo>
                      <a:pt x="232" y="9"/>
                    </a:lnTo>
                    <a:lnTo>
                      <a:pt x="234" y="9"/>
                    </a:lnTo>
                    <a:lnTo>
                      <a:pt x="238" y="11"/>
                    </a:lnTo>
                    <a:lnTo>
                      <a:pt x="238" y="13"/>
                    </a:lnTo>
                    <a:lnTo>
                      <a:pt x="236" y="15"/>
                    </a:lnTo>
                    <a:lnTo>
                      <a:pt x="238" y="17"/>
                    </a:lnTo>
                    <a:lnTo>
                      <a:pt x="240" y="17"/>
                    </a:lnTo>
                    <a:lnTo>
                      <a:pt x="242" y="17"/>
                    </a:lnTo>
                    <a:lnTo>
                      <a:pt x="242" y="21"/>
                    </a:lnTo>
                    <a:lnTo>
                      <a:pt x="242" y="23"/>
                    </a:lnTo>
                    <a:lnTo>
                      <a:pt x="240" y="23"/>
                    </a:lnTo>
                    <a:lnTo>
                      <a:pt x="238" y="23"/>
                    </a:lnTo>
                    <a:lnTo>
                      <a:pt x="234" y="27"/>
                    </a:lnTo>
                    <a:lnTo>
                      <a:pt x="234" y="25"/>
                    </a:lnTo>
                    <a:lnTo>
                      <a:pt x="232" y="23"/>
                    </a:lnTo>
                    <a:lnTo>
                      <a:pt x="230" y="25"/>
                    </a:lnTo>
                    <a:lnTo>
                      <a:pt x="228" y="25"/>
                    </a:lnTo>
                    <a:lnTo>
                      <a:pt x="226" y="25"/>
                    </a:lnTo>
                    <a:lnTo>
                      <a:pt x="226" y="27"/>
                    </a:lnTo>
                    <a:lnTo>
                      <a:pt x="224" y="28"/>
                    </a:lnTo>
                    <a:lnTo>
                      <a:pt x="223" y="30"/>
                    </a:lnTo>
                    <a:lnTo>
                      <a:pt x="223" y="32"/>
                    </a:lnTo>
                    <a:lnTo>
                      <a:pt x="223" y="34"/>
                    </a:lnTo>
                    <a:lnTo>
                      <a:pt x="224" y="38"/>
                    </a:lnTo>
                    <a:lnTo>
                      <a:pt x="223" y="42"/>
                    </a:lnTo>
                    <a:lnTo>
                      <a:pt x="221" y="46"/>
                    </a:lnTo>
                    <a:lnTo>
                      <a:pt x="221" y="50"/>
                    </a:lnTo>
                    <a:lnTo>
                      <a:pt x="219" y="57"/>
                    </a:lnTo>
                    <a:lnTo>
                      <a:pt x="217" y="59"/>
                    </a:lnTo>
                    <a:lnTo>
                      <a:pt x="217" y="65"/>
                    </a:lnTo>
                    <a:lnTo>
                      <a:pt x="215" y="65"/>
                    </a:lnTo>
                    <a:lnTo>
                      <a:pt x="215" y="69"/>
                    </a:lnTo>
                    <a:lnTo>
                      <a:pt x="213" y="75"/>
                    </a:lnTo>
                    <a:lnTo>
                      <a:pt x="211" y="82"/>
                    </a:lnTo>
                    <a:lnTo>
                      <a:pt x="211" y="84"/>
                    </a:lnTo>
                    <a:lnTo>
                      <a:pt x="209" y="90"/>
                    </a:lnTo>
                    <a:lnTo>
                      <a:pt x="207" y="94"/>
                    </a:lnTo>
                    <a:lnTo>
                      <a:pt x="205" y="98"/>
                    </a:lnTo>
                    <a:lnTo>
                      <a:pt x="205" y="99"/>
                    </a:lnTo>
                    <a:lnTo>
                      <a:pt x="203" y="105"/>
                    </a:lnTo>
                    <a:lnTo>
                      <a:pt x="201" y="107"/>
                    </a:lnTo>
                    <a:lnTo>
                      <a:pt x="198" y="119"/>
                    </a:lnTo>
                    <a:lnTo>
                      <a:pt x="196" y="119"/>
                    </a:lnTo>
                    <a:lnTo>
                      <a:pt x="194" y="119"/>
                    </a:lnTo>
                    <a:lnTo>
                      <a:pt x="192" y="119"/>
                    </a:lnTo>
                    <a:lnTo>
                      <a:pt x="190" y="119"/>
                    </a:lnTo>
                    <a:lnTo>
                      <a:pt x="190" y="117"/>
                    </a:lnTo>
                    <a:lnTo>
                      <a:pt x="190" y="119"/>
                    </a:lnTo>
                    <a:lnTo>
                      <a:pt x="188" y="119"/>
                    </a:lnTo>
                    <a:lnTo>
                      <a:pt x="186" y="119"/>
                    </a:lnTo>
                    <a:lnTo>
                      <a:pt x="184" y="121"/>
                    </a:lnTo>
                    <a:lnTo>
                      <a:pt x="178" y="121"/>
                    </a:lnTo>
                    <a:lnTo>
                      <a:pt x="176" y="123"/>
                    </a:lnTo>
                    <a:lnTo>
                      <a:pt x="176" y="124"/>
                    </a:lnTo>
                    <a:lnTo>
                      <a:pt x="178" y="126"/>
                    </a:lnTo>
                    <a:lnTo>
                      <a:pt x="178" y="128"/>
                    </a:lnTo>
                    <a:lnTo>
                      <a:pt x="176" y="130"/>
                    </a:lnTo>
                    <a:lnTo>
                      <a:pt x="176" y="132"/>
                    </a:lnTo>
                    <a:lnTo>
                      <a:pt x="178" y="136"/>
                    </a:lnTo>
                    <a:lnTo>
                      <a:pt x="176" y="138"/>
                    </a:lnTo>
                    <a:lnTo>
                      <a:pt x="175" y="136"/>
                    </a:lnTo>
                    <a:lnTo>
                      <a:pt x="173" y="136"/>
                    </a:lnTo>
                    <a:lnTo>
                      <a:pt x="173" y="134"/>
                    </a:lnTo>
                    <a:lnTo>
                      <a:pt x="175" y="132"/>
                    </a:lnTo>
                    <a:lnTo>
                      <a:pt x="173" y="132"/>
                    </a:lnTo>
                    <a:lnTo>
                      <a:pt x="171" y="132"/>
                    </a:lnTo>
                    <a:lnTo>
                      <a:pt x="169" y="130"/>
                    </a:lnTo>
                    <a:lnTo>
                      <a:pt x="169" y="128"/>
                    </a:lnTo>
                    <a:lnTo>
                      <a:pt x="167" y="128"/>
                    </a:lnTo>
                    <a:lnTo>
                      <a:pt x="165" y="128"/>
                    </a:lnTo>
                    <a:lnTo>
                      <a:pt x="163" y="128"/>
                    </a:lnTo>
                    <a:lnTo>
                      <a:pt x="161" y="128"/>
                    </a:lnTo>
                    <a:lnTo>
                      <a:pt x="159" y="126"/>
                    </a:lnTo>
                    <a:lnTo>
                      <a:pt x="151" y="123"/>
                    </a:lnTo>
                    <a:lnTo>
                      <a:pt x="151" y="121"/>
                    </a:lnTo>
                    <a:lnTo>
                      <a:pt x="151" y="117"/>
                    </a:lnTo>
                    <a:lnTo>
                      <a:pt x="151" y="115"/>
                    </a:lnTo>
                    <a:lnTo>
                      <a:pt x="153" y="113"/>
                    </a:lnTo>
                    <a:lnTo>
                      <a:pt x="153" y="111"/>
                    </a:lnTo>
                    <a:lnTo>
                      <a:pt x="153" y="109"/>
                    </a:lnTo>
                    <a:lnTo>
                      <a:pt x="151" y="107"/>
                    </a:lnTo>
                    <a:lnTo>
                      <a:pt x="148" y="105"/>
                    </a:lnTo>
                    <a:lnTo>
                      <a:pt x="144" y="103"/>
                    </a:lnTo>
                    <a:lnTo>
                      <a:pt x="142" y="98"/>
                    </a:lnTo>
                    <a:lnTo>
                      <a:pt x="142" y="96"/>
                    </a:lnTo>
                    <a:lnTo>
                      <a:pt x="142" y="92"/>
                    </a:lnTo>
                    <a:lnTo>
                      <a:pt x="140" y="90"/>
                    </a:lnTo>
                    <a:lnTo>
                      <a:pt x="138" y="86"/>
                    </a:lnTo>
                    <a:lnTo>
                      <a:pt x="136" y="84"/>
                    </a:lnTo>
                    <a:lnTo>
                      <a:pt x="136" y="82"/>
                    </a:lnTo>
                    <a:lnTo>
                      <a:pt x="134" y="82"/>
                    </a:lnTo>
                    <a:lnTo>
                      <a:pt x="134" y="80"/>
                    </a:lnTo>
                    <a:lnTo>
                      <a:pt x="132" y="80"/>
                    </a:lnTo>
                    <a:lnTo>
                      <a:pt x="130" y="82"/>
                    </a:lnTo>
                    <a:lnTo>
                      <a:pt x="127" y="82"/>
                    </a:lnTo>
                    <a:lnTo>
                      <a:pt x="125" y="84"/>
                    </a:lnTo>
                    <a:lnTo>
                      <a:pt x="123" y="84"/>
                    </a:lnTo>
                    <a:lnTo>
                      <a:pt x="121" y="84"/>
                    </a:lnTo>
                    <a:lnTo>
                      <a:pt x="119" y="86"/>
                    </a:lnTo>
                    <a:lnTo>
                      <a:pt x="115" y="88"/>
                    </a:lnTo>
                    <a:lnTo>
                      <a:pt x="111" y="88"/>
                    </a:lnTo>
                    <a:lnTo>
                      <a:pt x="105" y="88"/>
                    </a:lnTo>
                    <a:lnTo>
                      <a:pt x="103" y="88"/>
                    </a:lnTo>
                    <a:lnTo>
                      <a:pt x="102" y="88"/>
                    </a:lnTo>
                    <a:lnTo>
                      <a:pt x="100" y="88"/>
                    </a:lnTo>
                    <a:lnTo>
                      <a:pt x="96" y="84"/>
                    </a:lnTo>
                    <a:lnTo>
                      <a:pt x="96" y="82"/>
                    </a:lnTo>
                    <a:lnTo>
                      <a:pt x="96" y="80"/>
                    </a:lnTo>
                    <a:lnTo>
                      <a:pt x="94" y="78"/>
                    </a:lnTo>
                    <a:lnTo>
                      <a:pt x="92" y="78"/>
                    </a:lnTo>
                    <a:lnTo>
                      <a:pt x="92" y="76"/>
                    </a:lnTo>
                    <a:lnTo>
                      <a:pt x="94" y="73"/>
                    </a:lnTo>
                    <a:lnTo>
                      <a:pt x="94" y="71"/>
                    </a:lnTo>
                    <a:lnTo>
                      <a:pt x="96" y="69"/>
                    </a:lnTo>
                    <a:lnTo>
                      <a:pt x="98" y="69"/>
                    </a:lnTo>
                    <a:lnTo>
                      <a:pt x="100" y="67"/>
                    </a:lnTo>
                    <a:lnTo>
                      <a:pt x="102" y="65"/>
                    </a:lnTo>
                    <a:lnTo>
                      <a:pt x="103" y="65"/>
                    </a:lnTo>
                    <a:lnTo>
                      <a:pt x="103" y="63"/>
                    </a:lnTo>
                    <a:lnTo>
                      <a:pt x="103" y="59"/>
                    </a:lnTo>
                    <a:lnTo>
                      <a:pt x="103" y="55"/>
                    </a:lnTo>
                    <a:lnTo>
                      <a:pt x="103" y="53"/>
                    </a:lnTo>
                    <a:lnTo>
                      <a:pt x="103" y="51"/>
                    </a:lnTo>
                    <a:lnTo>
                      <a:pt x="102" y="50"/>
                    </a:lnTo>
                    <a:lnTo>
                      <a:pt x="102" y="48"/>
                    </a:lnTo>
                    <a:lnTo>
                      <a:pt x="100" y="48"/>
                    </a:lnTo>
                    <a:lnTo>
                      <a:pt x="98" y="46"/>
                    </a:lnTo>
                    <a:lnTo>
                      <a:pt x="96" y="46"/>
                    </a:lnTo>
                    <a:lnTo>
                      <a:pt x="94" y="46"/>
                    </a:lnTo>
                    <a:lnTo>
                      <a:pt x="92" y="46"/>
                    </a:lnTo>
                    <a:lnTo>
                      <a:pt x="90" y="46"/>
                    </a:lnTo>
                    <a:lnTo>
                      <a:pt x="90" y="44"/>
                    </a:lnTo>
                    <a:lnTo>
                      <a:pt x="88" y="42"/>
                    </a:lnTo>
                    <a:lnTo>
                      <a:pt x="86" y="42"/>
                    </a:lnTo>
                    <a:lnTo>
                      <a:pt x="84" y="42"/>
                    </a:lnTo>
                    <a:lnTo>
                      <a:pt x="84" y="40"/>
                    </a:lnTo>
                    <a:lnTo>
                      <a:pt x="82" y="38"/>
                    </a:lnTo>
                    <a:lnTo>
                      <a:pt x="80" y="38"/>
                    </a:lnTo>
                    <a:lnTo>
                      <a:pt x="79" y="38"/>
                    </a:lnTo>
                    <a:lnTo>
                      <a:pt x="79" y="36"/>
                    </a:lnTo>
                    <a:lnTo>
                      <a:pt x="77" y="32"/>
                    </a:lnTo>
                    <a:lnTo>
                      <a:pt x="77" y="30"/>
                    </a:lnTo>
                    <a:lnTo>
                      <a:pt x="77" y="28"/>
                    </a:lnTo>
                    <a:lnTo>
                      <a:pt x="75" y="27"/>
                    </a:lnTo>
                    <a:lnTo>
                      <a:pt x="75" y="25"/>
                    </a:lnTo>
                    <a:lnTo>
                      <a:pt x="71" y="25"/>
                    </a:lnTo>
                    <a:lnTo>
                      <a:pt x="69" y="27"/>
                    </a:lnTo>
                    <a:lnTo>
                      <a:pt x="67" y="27"/>
                    </a:lnTo>
                    <a:lnTo>
                      <a:pt x="65" y="27"/>
                    </a:lnTo>
                    <a:lnTo>
                      <a:pt x="63" y="27"/>
                    </a:lnTo>
                    <a:lnTo>
                      <a:pt x="61" y="25"/>
                    </a:lnTo>
                    <a:lnTo>
                      <a:pt x="57" y="25"/>
                    </a:lnTo>
                    <a:lnTo>
                      <a:pt x="55" y="23"/>
                    </a:lnTo>
                    <a:lnTo>
                      <a:pt x="54" y="23"/>
                    </a:lnTo>
                    <a:lnTo>
                      <a:pt x="54" y="25"/>
                    </a:lnTo>
                    <a:lnTo>
                      <a:pt x="52" y="25"/>
                    </a:lnTo>
                    <a:lnTo>
                      <a:pt x="52" y="23"/>
                    </a:lnTo>
                    <a:lnTo>
                      <a:pt x="50" y="25"/>
                    </a:lnTo>
                    <a:lnTo>
                      <a:pt x="48" y="25"/>
                    </a:lnTo>
                    <a:lnTo>
                      <a:pt x="46" y="27"/>
                    </a:lnTo>
                    <a:lnTo>
                      <a:pt x="44" y="27"/>
                    </a:lnTo>
                    <a:lnTo>
                      <a:pt x="42" y="27"/>
                    </a:lnTo>
                    <a:lnTo>
                      <a:pt x="40" y="25"/>
                    </a:lnTo>
                    <a:lnTo>
                      <a:pt x="38" y="27"/>
                    </a:lnTo>
                    <a:lnTo>
                      <a:pt x="36" y="25"/>
                    </a:lnTo>
                    <a:lnTo>
                      <a:pt x="32" y="23"/>
                    </a:lnTo>
                    <a:lnTo>
                      <a:pt x="31" y="23"/>
                    </a:lnTo>
                    <a:lnTo>
                      <a:pt x="29" y="21"/>
                    </a:lnTo>
                    <a:lnTo>
                      <a:pt x="25" y="19"/>
                    </a:lnTo>
                    <a:lnTo>
                      <a:pt x="23" y="19"/>
                    </a:lnTo>
                    <a:lnTo>
                      <a:pt x="19" y="19"/>
                    </a:lnTo>
                    <a:lnTo>
                      <a:pt x="15" y="17"/>
                    </a:lnTo>
                    <a:lnTo>
                      <a:pt x="11" y="17"/>
                    </a:lnTo>
                    <a:lnTo>
                      <a:pt x="9" y="19"/>
                    </a:lnTo>
                    <a:lnTo>
                      <a:pt x="4" y="17"/>
                    </a:lnTo>
                    <a:lnTo>
                      <a:pt x="4" y="15"/>
                    </a:lnTo>
                    <a:lnTo>
                      <a:pt x="2" y="15"/>
                    </a:lnTo>
                    <a:lnTo>
                      <a:pt x="2" y="17"/>
                    </a:lnTo>
                    <a:lnTo>
                      <a:pt x="0" y="17"/>
                    </a:lnTo>
                    <a:lnTo>
                      <a:pt x="0" y="11"/>
                    </a:lnTo>
                    <a:lnTo>
                      <a:pt x="0" y="7"/>
                    </a:lnTo>
                    <a:lnTo>
                      <a:pt x="0" y="5"/>
                    </a:lnTo>
                    <a:lnTo>
                      <a:pt x="0" y="3"/>
                    </a:lnTo>
                    <a:lnTo>
                      <a:pt x="6" y="3"/>
                    </a:lnTo>
                    <a:lnTo>
                      <a:pt x="7" y="3"/>
                    </a:lnTo>
                    <a:lnTo>
                      <a:pt x="38" y="3"/>
                    </a:lnTo>
                    <a:lnTo>
                      <a:pt x="44" y="3"/>
                    </a:lnTo>
                    <a:lnTo>
                      <a:pt x="46" y="3"/>
                    </a:lnTo>
                    <a:lnTo>
                      <a:pt x="75" y="2"/>
                    </a:lnTo>
                    <a:lnTo>
                      <a:pt x="88" y="2"/>
                    </a:lnTo>
                    <a:lnTo>
                      <a:pt x="90" y="2"/>
                    </a:lnTo>
                    <a:lnTo>
                      <a:pt x="92" y="2"/>
                    </a:lnTo>
                    <a:lnTo>
                      <a:pt x="94" y="2"/>
                    </a:lnTo>
                    <a:lnTo>
                      <a:pt x="117" y="2"/>
                    </a:lnTo>
                    <a:lnTo>
                      <a:pt x="123" y="2"/>
                    </a:lnTo>
                    <a:lnTo>
                      <a:pt x="153" y="2"/>
                    </a:lnTo>
                    <a:lnTo>
                      <a:pt x="169" y="2"/>
                    </a:lnTo>
                    <a:lnTo>
                      <a:pt x="188" y="2"/>
                    </a:lnTo>
                    <a:lnTo>
                      <a:pt x="196" y="2"/>
                    </a:lnTo>
                    <a:lnTo>
                      <a:pt x="201" y="0"/>
                    </a:lnTo>
                    <a:lnTo>
                      <a:pt x="205" y="0"/>
                    </a:lnTo>
                    <a:lnTo>
                      <a:pt x="211" y="0"/>
                    </a:lnTo>
                    <a:lnTo>
                      <a:pt x="213" y="0"/>
                    </a:lnTo>
                    <a:close/>
                  </a:path>
                </a:pathLst>
              </a:custGeom>
              <a:solidFill>
                <a:srgbClr val="8F7651"/>
              </a:solidFill>
              <a:ln w="6350">
                <a:solidFill>
                  <a:srgbClr val="E1E1E1"/>
                </a:solidFill>
                <a:prstDash val="solid"/>
                <a:round/>
                <a:headEnd/>
                <a:tailEnd/>
              </a:ln>
            </p:spPr>
            <p:txBody>
              <a:bodyPr/>
              <a:lstStyle/>
              <a:p>
                <a:endParaRPr lang="en-US"/>
              </a:p>
            </p:txBody>
          </p:sp>
          <p:sp>
            <p:nvSpPr>
              <p:cNvPr id="38098" name="Freeform 182"/>
              <p:cNvSpPr>
                <a:spLocks/>
              </p:cNvSpPr>
              <p:nvPr/>
            </p:nvSpPr>
            <p:spPr bwMode="auto">
              <a:xfrm>
                <a:off x="3285" y="2300"/>
                <a:ext cx="175" cy="196"/>
              </a:xfrm>
              <a:custGeom>
                <a:avLst/>
                <a:gdLst>
                  <a:gd name="T0" fmla="*/ 32 w 175"/>
                  <a:gd name="T1" fmla="*/ 2 h 196"/>
                  <a:gd name="T2" fmla="*/ 69 w 175"/>
                  <a:gd name="T3" fmla="*/ 14 h 196"/>
                  <a:gd name="T4" fmla="*/ 94 w 175"/>
                  <a:gd name="T5" fmla="*/ 21 h 196"/>
                  <a:gd name="T6" fmla="*/ 100 w 175"/>
                  <a:gd name="T7" fmla="*/ 19 h 196"/>
                  <a:gd name="T8" fmla="*/ 104 w 175"/>
                  <a:gd name="T9" fmla="*/ 16 h 196"/>
                  <a:gd name="T10" fmla="*/ 109 w 175"/>
                  <a:gd name="T11" fmla="*/ 17 h 196"/>
                  <a:gd name="T12" fmla="*/ 115 w 175"/>
                  <a:gd name="T13" fmla="*/ 19 h 196"/>
                  <a:gd name="T14" fmla="*/ 117 w 175"/>
                  <a:gd name="T15" fmla="*/ 19 h 196"/>
                  <a:gd name="T16" fmla="*/ 127 w 175"/>
                  <a:gd name="T17" fmla="*/ 25 h 196"/>
                  <a:gd name="T18" fmla="*/ 127 w 175"/>
                  <a:gd name="T19" fmla="*/ 29 h 196"/>
                  <a:gd name="T20" fmla="*/ 132 w 175"/>
                  <a:gd name="T21" fmla="*/ 29 h 196"/>
                  <a:gd name="T22" fmla="*/ 134 w 175"/>
                  <a:gd name="T23" fmla="*/ 33 h 196"/>
                  <a:gd name="T24" fmla="*/ 134 w 175"/>
                  <a:gd name="T25" fmla="*/ 35 h 196"/>
                  <a:gd name="T26" fmla="*/ 136 w 175"/>
                  <a:gd name="T27" fmla="*/ 35 h 196"/>
                  <a:gd name="T28" fmla="*/ 138 w 175"/>
                  <a:gd name="T29" fmla="*/ 39 h 196"/>
                  <a:gd name="T30" fmla="*/ 138 w 175"/>
                  <a:gd name="T31" fmla="*/ 41 h 196"/>
                  <a:gd name="T32" fmla="*/ 140 w 175"/>
                  <a:gd name="T33" fmla="*/ 48 h 196"/>
                  <a:gd name="T34" fmla="*/ 142 w 175"/>
                  <a:gd name="T35" fmla="*/ 52 h 196"/>
                  <a:gd name="T36" fmla="*/ 146 w 175"/>
                  <a:gd name="T37" fmla="*/ 54 h 196"/>
                  <a:gd name="T38" fmla="*/ 150 w 175"/>
                  <a:gd name="T39" fmla="*/ 52 h 196"/>
                  <a:gd name="T40" fmla="*/ 146 w 175"/>
                  <a:gd name="T41" fmla="*/ 58 h 196"/>
                  <a:gd name="T42" fmla="*/ 144 w 175"/>
                  <a:gd name="T43" fmla="*/ 62 h 196"/>
                  <a:gd name="T44" fmla="*/ 152 w 175"/>
                  <a:gd name="T45" fmla="*/ 67 h 196"/>
                  <a:gd name="T46" fmla="*/ 152 w 175"/>
                  <a:gd name="T47" fmla="*/ 71 h 196"/>
                  <a:gd name="T48" fmla="*/ 153 w 175"/>
                  <a:gd name="T49" fmla="*/ 71 h 196"/>
                  <a:gd name="T50" fmla="*/ 155 w 175"/>
                  <a:gd name="T51" fmla="*/ 71 h 196"/>
                  <a:gd name="T52" fmla="*/ 155 w 175"/>
                  <a:gd name="T53" fmla="*/ 73 h 196"/>
                  <a:gd name="T54" fmla="*/ 157 w 175"/>
                  <a:gd name="T55" fmla="*/ 73 h 196"/>
                  <a:gd name="T56" fmla="*/ 157 w 175"/>
                  <a:gd name="T57" fmla="*/ 75 h 196"/>
                  <a:gd name="T58" fmla="*/ 155 w 175"/>
                  <a:gd name="T59" fmla="*/ 77 h 196"/>
                  <a:gd name="T60" fmla="*/ 161 w 175"/>
                  <a:gd name="T61" fmla="*/ 77 h 196"/>
                  <a:gd name="T62" fmla="*/ 161 w 175"/>
                  <a:gd name="T63" fmla="*/ 79 h 196"/>
                  <a:gd name="T64" fmla="*/ 163 w 175"/>
                  <a:gd name="T65" fmla="*/ 79 h 196"/>
                  <a:gd name="T66" fmla="*/ 165 w 175"/>
                  <a:gd name="T67" fmla="*/ 81 h 196"/>
                  <a:gd name="T68" fmla="*/ 167 w 175"/>
                  <a:gd name="T69" fmla="*/ 89 h 196"/>
                  <a:gd name="T70" fmla="*/ 171 w 175"/>
                  <a:gd name="T71" fmla="*/ 92 h 196"/>
                  <a:gd name="T72" fmla="*/ 173 w 175"/>
                  <a:gd name="T73" fmla="*/ 100 h 196"/>
                  <a:gd name="T74" fmla="*/ 171 w 175"/>
                  <a:gd name="T75" fmla="*/ 106 h 196"/>
                  <a:gd name="T76" fmla="*/ 169 w 175"/>
                  <a:gd name="T77" fmla="*/ 108 h 196"/>
                  <a:gd name="T78" fmla="*/ 171 w 175"/>
                  <a:gd name="T79" fmla="*/ 112 h 196"/>
                  <a:gd name="T80" fmla="*/ 175 w 175"/>
                  <a:gd name="T81" fmla="*/ 112 h 196"/>
                  <a:gd name="T82" fmla="*/ 173 w 175"/>
                  <a:gd name="T83" fmla="*/ 117 h 196"/>
                  <a:gd name="T84" fmla="*/ 169 w 175"/>
                  <a:gd name="T85" fmla="*/ 123 h 196"/>
                  <a:gd name="T86" fmla="*/ 157 w 175"/>
                  <a:gd name="T87" fmla="*/ 127 h 196"/>
                  <a:gd name="T88" fmla="*/ 146 w 175"/>
                  <a:gd name="T89" fmla="*/ 133 h 196"/>
                  <a:gd name="T90" fmla="*/ 138 w 175"/>
                  <a:gd name="T91" fmla="*/ 137 h 196"/>
                  <a:gd name="T92" fmla="*/ 132 w 175"/>
                  <a:gd name="T93" fmla="*/ 142 h 196"/>
                  <a:gd name="T94" fmla="*/ 107 w 175"/>
                  <a:gd name="T95" fmla="*/ 161 h 196"/>
                  <a:gd name="T96" fmla="*/ 67 w 175"/>
                  <a:gd name="T97" fmla="*/ 185 h 196"/>
                  <a:gd name="T98" fmla="*/ 54 w 175"/>
                  <a:gd name="T99" fmla="*/ 194 h 196"/>
                  <a:gd name="T100" fmla="*/ 50 w 175"/>
                  <a:gd name="T101" fmla="*/ 194 h 196"/>
                  <a:gd name="T102" fmla="*/ 44 w 175"/>
                  <a:gd name="T103" fmla="*/ 188 h 196"/>
                  <a:gd name="T104" fmla="*/ 42 w 175"/>
                  <a:gd name="T105" fmla="*/ 186 h 196"/>
                  <a:gd name="T106" fmla="*/ 38 w 175"/>
                  <a:gd name="T107" fmla="*/ 185 h 196"/>
                  <a:gd name="T108" fmla="*/ 34 w 175"/>
                  <a:gd name="T109" fmla="*/ 183 h 196"/>
                  <a:gd name="T110" fmla="*/ 21 w 175"/>
                  <a:gd name="T111" fmla="*/ 148 h 196"/>
                  <a:gd name="T112" fmla="*/ 13 w 175"/>
                  <a:gd name="T113" fmla="*/ 125 h 196"/>
                  <a:gd name="T114" fmla="*/ 6 w 175"/>
                  <a:gd name="T115" fmla="*/ 106 h 196"/>
                  <a:gd name="T116" fmla="*/ 0 w 175"/>
                  <a:gd name="T117" fmla="*/ 92 h 196"/>
                  <a:gd name="T118" fmla="*/ 4 w 175"/>
                  <a:gd name="T119" fmla="*/ 65 h 196"/>
                  <a:gd name="T120" fmla="*/ 8 w 175"/>
                  <a:gd name="T121" fmla="*/ 39 h 1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5"/>
                  <a:gd name="T184" fmla="*/ 0 h 196"/>
                  <a:gd name="T185" fmla="*/ 175 w 175"/>
                  <a:gd name="T186" fmla="*/ 196 h 1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5" h="196">
                    <a:moveTo>
                      <a:pt x="0" y="6"/>
                    </a:moveTo>
                    <a:lnTo>
                      <a:pt x="13" y="0"/>
                    </a:lnTo>
                    <a:lnTo>
                      <a:pt x="31" y="2"/>
                    </a:lnTo>
                    <a:lnTo>
                      <a:pt x="32" y="2"/>
                    </a:lnTo>
                    <a:lnTo>
                      <a:pt x="34" y="4"/>
                    </a:lnTo>
                    <a:lnTo>
                      <a:pt x="54" y="6"/>
                    </a:lnTo>
                    <a:lnTo>
                      <a:pt x="67" y="14"/>
                    </a:lnTo>
                    <a:lnTo>
                      <a:pt x="69" y="14"/>
                    </a:lnTo>
                    <a:lnTo>
                      <a:pt x="77" y="17"/>
                    </a:lnTo>
                    <a:lnTo>
                      <a:pt x="90" y="25"/>
                    </a:lnTo>
                    <a:lnTo>
                      <a:pt x="94" y="25"/>
                    </a:lnTo>
                    <a:lnTo>
                      <a:pt x="94" y="21"/>
                    </a:lnTo>
                    <a:lnTo>
                      <a:pt x="96" y="21"/>
                    </a:lnTo>
                    <a:lnTo>
                      <a:pt x="96" y="19"/>
                    </a:lnTo>
                    <a:lnTo>
                      <a:pt x="98" y="19"/>
                    </a:lnTo>
                    <a:lnTo>
                      <a:pt x="100" y="19"/>
                    </a:lnTo>
                    <a:lnTo>
                      <a:pt x="100" y="17"/>
                    </a:lnTo>
                    <a:lnTo>
                      <a:pt x="102" y="17"/>
                    </a:lnTo>
                    <a:lnTo>
                      <a:pt x="104" y="16"/>
                    </a:lnTo>
                    <a:lnTo>
                      <a:pt x="105" y="17"/>
                    </a:lnTo>
                    <a:lnTo>
                      <a:pt x="107" y="17"/>
                    </a:lnTo>
                    <a:lnTo>
                      <a:pt x="109" y="17"/>
                    </a:lnTo>
                    <a:lnTo>
                      <a:pt x="111" y="17"/>
                    </a:lnTo>
                    <a:lnTo>
                      <a:pt x="113" y="17"/>
                    </a:lnTo>
                    <a:lnTo>
                      <a:pt x="115" y="19"/>
                    </a:lnTo>
                    <a:lnTo>
                      <a:pt x="117" y="19"/>
                    </a:lnTo>
                    <a:lnTo>
                      <a:pt x="119" y="19"/>
                    </a:lnTo>
                    <a:lnTo>
                      <a:pt x="123" y="21"/>
                    </a:lnTo>
                    <a:lnTo>
                      <a:pt x="125" y="25"/>
                    </a:lnTo>
                    <a:lnTo>
                      <a:pt x="127" y="25"/>
                    </a:lnTo>
                    <a:lnTo>
                      <a:pt x="128" y="27"/>
                    </a:lnTo>
                    <a:lnTo>
                      <a:pt x="127" y="27"/>
                    </a:lnTo>
                    <a:lnTo>
                      <a:pt x="127" y="29"/>
                    </a:lnTo>
                    <a:lnTo>
                      <a:pt x="128" y="29"/>
                    </a:lnTo>
                    <a:lnTo>
                      <a:pt x="130" y="29"/>
                    </a:lnTo>
                    <a:lnTo>
                      <a:pt x="132" y="29"/>
                    </a:lnTo>
                    <a:lnTo>
                      <a:pt x="132" y="31"/>
                    </a:lnTo>
                    <a:lnTo>
                      <a:pt x="132" y="33"/>
                    </a:lnTo>
                    <a:lnTo>
                      <a:pt x="132" y="31"/>
                    </a:lnTo>
                    <a:lnTo>
                      <a:pt x="134" y="33"/>
                    </a:lnTo>
                    <a:lnTo>
                      <a:pt x="132" y="35"/>
                    </a:lnTo>
                    <a:lnTo>
                      <a:pt x="134" y="35"/>
                    </a:lnTo>
                    <a:lnTo>
                      <a:pt x="136" y="35"/>
                    </a:lnTo>
                    <a:lnTo>
                      <a:pt x="138" y="37"/>
                    </a:lnTo>
                    <a:lnTo>
                      <a:pt x="138" y="39"/>
                    </a:lnTo>
                    <a:lnTo>
                      <a:pt x="136" y="41"/>
                    </a:lnTo>
                    <a:lnTo>
                      <a:pt x="138" y="41"/>
                    </a:lnTo>
                    <a:lnTo>
                      <a:pt x="138" y="42"/>
                    </a:lnTo>
                    <a:lnTo>
                      <a:pt x="140" y="44"/>
                    </a:lnTo>
                    <a:lnTo>
                      <a:pt x="140" y="46"/>
                    </a:lnTo>
                    <a:lnTo>
                      <a:pt x="140" y="48"/>
                    </a:lnTo>
                    <a:lnTo>
                      <a:pt x="142" y="48"/>
                    </a:lnTo>
                    <a:lnTo>
                      <a:pt x="142" y="50"/>
                    </a:lnTo>
                    <a:lnTo>
                      <a:pt x="142" y="52"/>
                    </a:lnTo>
                    <a:lnTo>
                      <a:pt x="144" y="54"/>
                    </a:lnTo>
                    <a:lnTo>
                      <a:pt x="146" y="54"/>
                    </a:lnTo>
                    <a:lnTo>
                      <a:pt x="148" y="52"/>
                    </a:lnTo>
                    <a:lnTo>
                      <a:pt x="150" y="52"/>
                    </a:lnTo>
                    <a:lnTo>
                      <a:pt x="150" y="54"/>
                    </a:lnTo>
                    <a:lnTo>
                      <a:pt x="148" y="58"/>
                    </a:lnTo>
                    <a:lnTo>
                      <a:pt x="146" y="58"/>
                    </a:lnTo>
                    <a:lnTo>
                      <a:pt x="146" y="60"/>
                    </a:lnTo>
                    <a:lnTo>
                      <a:pt x="144" y="60"/>
                    </a:lnTo>
                    <a:lnTo>
                      <a:pt x="144" y="62"/>
                    </a:lnTo>
                    <a:lnTo>
                      <a:pt x="146" y="64"/>
                    </a:lnTo>
                    <a:lnTo>
                      <a:pt x="148" y="65"/>
                    </a:lnTo>
                    <a:lnTo>
                      <a:pt x="152" y="67"/>
                    </a:lnTo>
                    <a:lnTo>
                      <a:pt x="152" y="69"/>
                    </a:lnTo>
                    <a:lnTo>
                      <a:pt x="152" y="71"/>
                    </a:lnTo>
                    <a:lnTo>
                      <a:pt x="153" y="71"/>
                    </a:lnTo>
                    <a:lnTo>
                      <a:pt x="153" y="73"/>
                    </a:lnTo>
                    <a:lnTo>
                      <a:pt x="155" y="71"/>
                    </a:lnTo>
                    <a:lnTo>
                      <a:pt x="155" y="73"/>
                    </a:lnTo>
                    <a:lnTo>
                      <a:pt x="155" y="75"/>
                    </a:lnTo>
                    <a:lnTo>
                      <a:pt x="157" y="73"/>
                    </a:lnTo>
                    <a:lnTo>
                      <a:pt x="157" y="75"/>
                    </a:lnTo>
                    <a:lnTo>
                      <a:pt x="155" y="75"/>
                    </a:lnTo>
                    <a:lnTo>
                      <a:pt x="155" y="77"/>
                    </a:lnTo>
                    <a:lnTo>
                      <a:pt x="157" y="77"/>
                    </a:lnTo>
                    <a:lnTo>
                      <a:pt x="159" y="77"/>
                    </a:lnTo>
                    <a:lnTo>
                      <a:pt x="161" y="77"/>
                    </a:lnTo>
                    <a:lnTo>
                      <a:pt x="161" y="79"/>
                    </a:lnTo>
                    <a:lnTo>
                      <a:pt x="163" y="77"/>
                    </a:lnTo>
                    <a:lnTo>
                      <a:pt x="163" y="79"/>
                    </a:lnTo>
                    <a:lnTo>
                      <a:pt x="165" y="79"/>
                    </a:lnTo>
                    <a:lnTo>
                      <a:pt x="165" y="81"/>
                    </a:lnTo>
                    <a:lnTo>
                      <a:pt x="165" y="83"/>
                    </a:lnTo>
                    <a:lnTo>
                      <a:pt x="165" y="85"/>
                    </a:lnTo>
                    <a:lnTo>
                      <a:pt x="167" y="89"/>
                    </a:lnTo>
                    <a:lnTo>
                      <a:pt x="169" y="90"/>
                    </a:lnTo>
                    <a:lnTo>
                      <a:pt x="169" y="92"/>
                    </a:lnTo>
                    <a:lnTo>
                      <a:pt x="171" y="92"/>
                    </a:lnTo>
                    <a:lnTo>
                      <a:pt x="171" y="94"/>
                    </a:lnTo>
                    <a:lnTo>
                      <a:pt x="173" y="96"/>
                    </a:lnTo>
                    <a:lnTo>
                      <a:pt x="173" y="100"/>
                    </a:lnTo>
                    <a:lnTo>
                      <a:pt x="173" y="102"/>
                    </a:lnTo>
                    <a:lnTo>
                      <a:pt x="173" y="104"/>
                    </a:lnTo>
                    <a:lnTo>
                      <a:pt x="171" y="106"/>
                    </a:lnTo>
                    <a:lnTo>
                      <a:pt x="169" y="108"/>
                    </a:lnTo>
                    <a:lnTo>
                      <a:pt x="169" y="110"/>
                    </a:lnTo>
                    <a:lnTo>
                      <a:pt x="171" y="112"/>
                    </a:lnTo>
                    <a:lnTo>
                      <a:pt x="173" y="112"/>
                    </a:lnTo>
                    <a:lnTo>
                      <a:pt x="175" y="112"/>
                    </a:lnTo>
                    <a:lnTo>
                      <a:pt x="175" y="113"/>
                    </a:lnTo>
                    <a:lnTo>
                      <a:pt x="175" y="115"/>
                    </a:lnTo>
                    <a:lnTo>
                      <a:pt x="173" y="115"/>
                    </a:lnTo>
                    <a:lnTo>
                      <a:pt x="173" y="117"/>
                    </a:lnTo>
                    <a:lnTo>
                      <a:pt x="173" y="119"/>
                    </a:lnTo>
                    <a:lnTo>
                      <a:pt x="171" y="119"/>
                    </a:lnTo>
                    <a:lnTo>
                      <a:pt x="171" y="123"/>
                    </a:lnTo>
                    <a:lnTo>
                      <a:pt x="169" y="123"/>
                    </a:lnTo>
                    <a:lnTo>
                      <a:pt x="163" y="125"/>
                    </a:lnTo>
                    <a:lnTo>
                      <a:pt x="157" y="127"/>
                    </a:lnTo>
                    <a:lnTo>
                      <a:pt x="153" y="129"/>
                    </a:lnTo>
                    <a:lnTo>
                      <a:pt x="152" y="131"/>
                    </a:lnTo>
                    <a:lnTo>
                      <a:pt x="146" y="133"/>
                    </a:lnTo>
                    <a:lnTo>
                      <a:pt x="142" y="135"/>
                    </a:lnTo>
                    <a:lnTo>
                      <a:pt x="142" y="137"/>
                    </a:lnTo>
                    <a:lnTo>
                      <a:pt x="138" y="137"/>
                    </a:lnTo>
                    <a:lnTo>
                      <a:pt x="136" y="140"/>
                    </a:lnTo>
                    <a:lnTo>
                      <a:pt x="134" y="140"/>
                    </a:lnTo>
                    <a:lnTo>
                      <a:pt x="132" y="142"/>
                    </a:lnTo>
                    <a:lnTo>
                      <a:pt x="130" y="144"/>
                    </a:lnTo>
                    <a:lnTo>
                      <a:pt x="123" y="150"/>
                    </a:lnTo>
                    <a:lnTo>
                      <a:pt x="109" y="161"/>
                    </a:lnTo>
                    <a:lnTo>
                      <a:pt x="107" y="161"/>
                    </a:lnTo>
                    <a:lnTo>
                      <a:pt x="105" y="163"/>
                    </a:lnTo>
                    <a:lnTo>
                      <a:pt x="104" y="163"/>
                    </a:lnTo>
                    <a:lnTo>
                      <a:pt x="100" y="165"/>
                    </a:lnTo>
                    <a:lnTo>
                      <a:pt x="67" y="185"/>
                    </a:lnTo>
                    <a:lnTo>
                      <a:pt x="59" y="190"/>
                    </a:lnTo>
                    <a:lnTo>
                      <a:pt x="54" y="194"/>
                    </a:lnTo>
                    <a:lnTo>
                      <a:pt x="52" y="196"/>
                    </a:lnTo>
                    <a:lnTo>
                      <a:pt x="50" y="194"/>
                    </a:lnTo>
                    <a:lnTo>
                      <a:pt x="48" y="192"/>
                    </a:lnTo>
                    <a:lnTo>
                      <a:pt x="46" y="190"/>
                    </a:lnTo>
                    <a:lnTo>
                      <a:pt x="44" y="188"/>
                    </a:lnTo>
                    <a:lnTo>
                      <a:pt x="44" y="186"/>
                    </a:lnTo>
                    <a:lnTo>
                      <a:pt x="42" y="186"/>
                    </a:lnTo>
                    <a:lnTo>
                      <a:pt x="40" y="186"/>
                    </a:lnTo>
                    <a:lnTo>
                      <a:pt x="40" y="185"/>
                    </a:lnTo>
                    <a:lnTo>
                      <a:pt x="38" y="185"/>
                    </a:lnTo>
                    <a:lnTo>
                      <a:pt x="36" y="186"/>
                    </a:lnTo>
                    <a:lnTo>
                      <a:pt x="34" y="185"/>
                    </a:lnTo>
                    <a:lnTo>
                      <a:pt x="34" y="183"/>
                    </a:lnTo>
                    <a:lnTo>
                      <a:pt x="32" y="177"/>
                    </a:lnTo>
                    <a:lnTo>
                      <a:pt x="21" y="148"/>
                    </a:lnTo>
                    <a:lnTo>
                      <a:pt x="19" y="144"/>
                    </a:lnTo>
                    <a:lnTo>
                      <a:pt x="15" y="133"/>
                    </a:lnTo>
                    <a:lnTo>
                      <a:pt x="13" y="127"/>
                    </a:lnTo>
                    <a:lnTo>
                      <a:pt x="13" y="125"/>
                    </a:lnTo>
                    <a:lnTo>
                      <a:pt x="8" y="113"/>
                    </a:lnTo>
                    <a:lnTo>
                      <a:pt x="6" y="110"/>
                    </a:lnTo>
                    <a:lnTo>
                      <a:pt x="6" y="106"/>
                    </a:lnTo>
                    <a:lnTo>
                      <a:pt x="4" y="100"/>
                    </a:lnTo>
                    <a:lnTo>
                      <a:pt x="2" y="96"/>
                    </a:lnTo>
                    <a:lnTo>
                      <a:pt x="0" y="92"/>
                    </a:lnTo>
                    <a:lnTo>
                      <a:pt x="0" y="89"/>
                    </a:lnTo>
                    <a:lnTo>
                      <a:pt x="2" y="83"/>
                    </a:lnTo>
                    <a:lnTo>
                      <a:pt x="2" y="73"/>
                    </a:lnTo>
                    <a:lnTo>
                      <a:pt x="4" y="65"/>
                    </a:lnTo>
                    <a:lnTo>
                      <a:pt x="4" y="64"/>
                    </a:lnTo>
                    <a:lnTo>
                      <a:pt x="6" y="54"/>
                    </a:lnTo>
                    <a:lnTo>
                      <a:pt x="6" y="42"/>
                    </a:lnTo>
                    <a:lnTo>
                      <a:pt x="8" y="39"/>
                    </a:lnTo>
                    <a:lnTo>
                      <a:pt x="8" y="27"/>
                    </a:lnTo>
                    <a:lnTo>
                      <a:pt x="9" y="23"/>
                    </a:lnTo>
                    <a:lnTo>
                      <a:pt x="0" y="6"/>
                    </a:lnTo>
                    <a:close/>
                  </a:path>
                </a:pathLst>
              </a:custGeom>
              <a:solidFill>
                <a:srgbClr val="664830"/>
              </a:solidFill>
              <a:ln w="6350">
                <a:solidFill>
                  <a:srgbClr val="E1E1E1"/>
                </a:solidFill>
                <a:prstDash val="solid"/>
                <a:round/>
                <a:headEnd/>
                <a:tailEnd/>
              </a:ln>
            </p:spPr>
            <p:txBody>
              <a:bodyPr/>
              <a:lstStyle/>
              <a:p>
                <a:endParaRPr lang="en-US"/>
              </a:p>
            </p:txBody>
          </p:sp>
          <p:sp>
            <p:nvSpPr>
              <p:cNvPr id="38099" name="Freeform 183"/>
              <p:cNvSpPr>
                <a:spLocks/>
              </p:cNvSpPr>
              <p:nvPr/>
            </p:nvSpPr>
            <p:spPr bwMode="auto">
              <a:xfrm>
                <a:off x="2818" y="1851"/>
                <a:ext cx="91" cy="138"/>
              </a:xfrm>
              <a:custGeom>
                <a:avLst/>
                <a:gdLst>
                  <a:gd name="T0" fmla="*/ 12 w 91"/>
                  <a:gd name="T1" fmla="*/ 0 h 138"/>
                  <a:gd name="T2" fmla="*/ 23 w 91"/>
                  <a:gd name="T3" fmla="*/ 0 h 138"/>
                  <a:gd name="T4" fmla="*/ 31 w 91"/>
                  <a:gd name="T5" fmla="*/ 0 h 138"/>
                  <a:gd name="T6" fmla="*/ 43 w 91"/>
                  <a:gd name="T7" fmla="*/ 2 h 138"/>
                  <a:gd name="T8" fmla="*/ 58 w 91"/>
                  <a:gd name="T9" fmla="*/ 2 h 138"/>
                  <a:gd name="T10" fmla="*/ 68 w 91"/>
                  <a:gd name="T11" fmla="*/ 2 h 138"/>
                  <a:gd name="T12" fmla="*/ 91 w 91"/>
                  <a:gd name="T13" fmla="*/ 2 h 138"/>
                  <a:gd name="T14" fmla="*/ 87 w 91"/>
                  <a:gd name="T15" fmla="*/ 36 h 138"/>
                  <a:gd name="T16" fmla="*/ 87 w 91"/>
                  <a:gd name="T17" fmla="*/ 38 h 138"/>
                  <a:gd name="T18" fmla="*/ 87 w 91"/>
                  <a:gd name="T19" fmla="*/ 42 h 138"/>
                  <a:gd name="T20" fmla="*/ 85 w 91"/>
                  <a:gd name="T21" fmla="*/ 54 h 138"/>
                  <a:gd name="T22" fmla="*/ 83 w 91"/>
                  <a:gd name="T23" fmla="*/ 59 h 138"/>
                  <a:gd name="T24" fmla="*/ 83 w 91"/>
                  <a:gd name="T25" fmla="*/ 67 h 138"/>
                  <a:gd name="T26" fmla="*/ 81 w 91"/>
                  <a:gd name="T27" fmla="*/ 73 h 138"/>
                  <a:gd name="T28" fmla="*/ 81 w 91"/>
                  <a:gd name="T29" fmla="*/ 75 h 138"/>
                  <a:gd name="T30" fmla="*/ 81 w 91"/>
                  <a:gd name="T31" fmla="*/ 77 h 138"/>
                  <a:gd name="T32" fmla="*/ 81 w 91"/>
                  <a:gd name="T33" fmla="*/ 81 h 138"/>
                  <a:gd name="T34" fmla="*/ 79 w 91"/>
                  <a:gd name="T35" fmla="*/ 92 h 138"/>
                  <a:gd name="T36" fmla="*/ 79 w 91"/>
                  <a:gd name="T37" fmla="*/ 92 h 138"/>
                  <a:gd name="T38" fmla="*/ 79 w 91"/>
                  <a:gd name="T39" fmla="*/ 92 h 138"/>
                  <a:gd name="T40" fmla="*/ 79 w 91"/>
                  <a:gd name="T41" fmla="*/ 92 h 138"/>
                  <a:gd name="T42" fmla="*/ 79 w 91"/>
                  <a:gd name="T43" fmla="*/ 94 h 138"/>
                  <a:gd name="T44" fmla="*/ 77 w 91"/>
                  <a:gd name="T45" fmla="*/ 96 h 138"/>
                  <a:gd name="T46" fmla="*/ 77 w 91"/>
                  <a:gd name="T47" fmla="*/ 98 h 138"/>
                  <a:gd name="T48" fmla="*/ 77 w 91"/>
                  <a:gd name="T49" fmla="*/ 106 h 138"/>
                  <a:gd name="T50" fmla="*/ 77 w 91"/>
                  <a:gd name="T51" fmla="*/ 106 h 138"/>
                  <a:gd name="T52" fmla="*/ 75 w 91"/>
                  <a:gd name="T53" fmla="*/ 109 h 138"/>
                  <a:gd name="T54" fmla="*/ 75 w 91"/>
                  <a:gd name="T55" fmla="*/ 113 h 138"/>
                  <a:gd name="T56" fmla="*/ 73 w 91"/>
                  <a:gd name="T57" fmla="*/ 125 h 138"/>
                  <a:gd name="T58" fmla="*/ 73 w 91"/>
                  <a:gd name="T59" fmla="*/ 125 h 138"/>
                  <a:gd name="T60" fmla="*/ 73 w 91"/>
                  <a:gd name="T61" fmla="*/ 127 h 138"/>
                  <a:gd name="T62" fmla="*/ 69 w 91"/>
                  <a:gd name="T63" fmla="*/ 136 h 138"/>
                  <a:gd name="T64" fmla="*/ 62 w 91"/>
                  <a:gd name="T65" fmla="*/ 138 h 138"/>
                  <a:gd name="T66" fmla="*/ 52 w 91"/>
                  <a:gd name="T67" fmla="*/ 138 h 138"/>
                  <a:gd name="T68" fmla="*/ 43 w 91"/>
                  <a:gd name="T69" fmla="*/ 136 h 138"/>
                  <a:gd name="T70" fmla="*/ 37 w 91"/>
                  <a:gd name="T71" fmla="*/ 136 h 138"/>
                  <a:gd name="T72" fmla="*/ 33 w 91"/>
                  <a:gd name="T73" fmla="*/ 136 h 138"/>
                  <a:gd name="T74" fmla="*/ 21 w 91"/>
                  <a:gd name="T75" fmla="*/ 134 h 138"/>
                  <a:gd name="T76" fmla="*/ 12 w 91"/>
                  <a:gd name="T77" fmla="*/ 132 h 138"/>
                  <a:gd name="T78" fmla="*/ 4 w 91"/>
                  <a:gd name="T79" fmla="*/ 132 h 138"/>
                  <a:gd name="T80" fmla="*/ 2 w 91"/>
                  <a:gd name="T81" fmla="*/ 127 h 138"/>
                  <a:gd name="T82" fmla="*/ 0 w 91"/>
                  <a:gd name="T83" fmla="*/ 123 h 138"/>
                  <a:gd name="T84" fmla="*/ 0 w 91"/>
                  <a:gd name="T85" fmla="*/ 113 h 138"/>
                  <a:gd name="T86" fmla="*/ 0 w 91"/>
                  <a:gd name="T87" fmla="*/ 111 h 138"/>
                  <a:gd name="T88" fmla="*/ 0 w 91"/>
                  <a:gd name="T89" fmla="*/ 104 h 138"/>
                  <a:gd name="T90" fmla="*/ 0 w 91"/>
                  <a:gd name="T91" fmla="*/ 100 h 138"/>
                  <a:gd name="T92" fmla="*/ 0 w 91"/>
                  <a:gd name="T93" fmla="*/ 94 h 138"/>
                  <a:gd name="T94" fmla="*/ 0 w 91"/>
                  <a:gd name="T95" fmla="*/ 90 h 138"/>
                  <a:gd name="T96" fmla="*/ 0 w 91"/>
                  <a:gd name="T97" fmla="*/ 84 h 138"/>
                  <a:gd name="T98" fmla="*/ 0 w 91"/>
                  <a:gd name="T99" fmla="*/ 75 h 138"/>
                  <a:gd name="T100" fmla="*/ 0 w 91"/>
                  <a:gd name="T101" fmla="*/ 65 h 138"/>
                  <a:gd name="T102" fmla="*/ 0 w 91"/>
                  <a:gd name="T103" fmla="*/ 56 h 138"/>
                  <a:gd name="T104" fmla="*/ 0 w 91"/>
                  <a:gd name="T105" fmla="*/ 54 h 138"/>
                  <a:gd name="T106" fmla="*/ 0 w 91"/>
                  <a:gd name="T107" fmla="*/ 50 h 138"/>
                  <a:gd name="T108" fmla="*/ 0 w 91"/>
                  <a:gd name="T109" fmla="*/ 48 h 138"/>
                  <a:gd name="T110" fmla="*/ 2 w 91"/>
                  <a:gd name="T111" fmla="*/ 42 h 138"/>
                  <a:gd name="T112" fmla="*/ 2 w 91"/>
                  <a:gd name="T113" fmla="*/ 40 h 138"/>
                  <a:gd name="T114" fmla="*/ 2 w 91"/>
                  <a:gd name="T115" fmla="*/ 38 h 138"/>
                  <a:gd name="T116" fmla="*/ 2 w 91"/>
                  <a:gd name="T117" fmla="*/ 17 h 138"/>
                  <a:gd name="T118" fmla="*/ 2 w 91"/>
                  <a:gd name="T119" fmla="*/ 2 h 138"/>
                  <a:gd name="T120" fmla="*/ 4 w 91"/>
                  <a:gd name="T121" fmla="*/ 0 h 1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
                  <a:gd name="T184" fmla="*/ 0 h 138"/>
                  <a:gd name="T185" fmla="*/ 91 w 91"/>
                  <a:gd name="T186" fmla="*/ 138 h 1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 h="138">
                    <a:moveTo>
                      <a:pt x="4" y="0"/>
                    </a:moveTo>
                    <a:lnTo>
                      <a:pt x="4" y="0"/>
                    </a:lnTo>
                    <a:lnTo>
                      <a:pt x="12" y="0"/>
                    </a:lnTo>
                    <a:lnTo>
                      <a:pt x="14" y="0"/>
                    </a:lnTo>
                    <a:lnTo>
                      <a:pt x="21" y="0"/>
                    </a:lnTo>
                    <a:lnTo>
                      <a:pt x="23" y="0"/>
                    </a:lnTo>
                    <a:lnTo>
                      <a:pt x="27" y="0"/>
                    </a:lnTo>
                    <a:lnTo>
                      <a:pt x="31" y="0"/>
                    </a:lnTo>
                    <a:lnTo>
                      <a:pt x="33" y="2"/>
                    </a:lnTo>
                    <a:lnTo>
                      <a:pt x="39" y="2"/>
                    </a:lnTo>
                    <a:lnTo>
                      <a:pt x="43" y="2"/>
                    </a:lnTo>
                    <a:lnTo>
                      <a:pt x="44" y="2"/>
                    </a:lnTo>
                    <a:lnTo>
                      <a:pt x="56" y="2"/>
                    </a:lnTo>
                    <a:lnTo>
                      <a:pt x="58" y="2"/>
                    </a:lnTo>
                    <a:lnTo>
                      <a:pt x="66" y="2"/>
                    </a:lnTo>
                    <a:lnTo>
                      <a:pt x="68" y="2"/>
                    </a:lnTo>
                    <a:lnTo>
                      <a:pt x="75" y="2"/>
                    </a:lnTo>
                    <a:lnTo>
                      <a:pt x="79" y="2"/>
                    </a:lnTo>
                    <a:lnTo>
                      <a:pt x="91" y="2"/>
                    </a:lnTo>
                    <a:lnTo>
                      <a:pt x="89" y="23"/>
                    </a:lnTo>
                    <a:lnTo>
                      <a:pt x="87" y="34"/>
                    </a:lnTo>
                    <a:lnTo>
                      <a:pt x="87" y="36"/>
                    </a:lnTo>
                    <a:lnTo>
                      <a:pt x="87" y="38"/>
                    </a:lnTo>
                    <a:lnTo>
                      <a:pt x="87" y="40"/>
                    </a:lnTo>
                    <a:lnTo>
                      <a:pt x="87" y="42"/>
                    </a:lnTo>
                    <a:lnTo>
                      <a:pt x="85" y="44"/>
                    </a:lnTo>
                    <a:lnTo>
                      <a:pt x="85" y="48"/>
                    </a:lnTo>
                    <a:lnTo>
                      <a:pt x="85" y="54"/>
                    </a:lnTo>
                    <a:lnTo>
                      <a:pt x="83" y="58"/>
                    </a:lnTo>
                    <a:lnTo>
                      <a:pt x="83" y="59"/>
                    </a:lnTo>
                    <a:lnTo>
                      <a:pt x="83" y="63"/>
                    </a:lnTo>
                    <a:lnTo>
                      <a:pt x="83" y="65"/>
                    </a:lnTo>
                    <a:lnTo>
                      <a:pt x="83" y="67"/>
                    </a:lnTo>
                    <a:lnTo>
                      <a:pt x="83" y="69"/>
                    </a:lnTo>
                    <a:lnTo>
                      <a:pt x="81" y="71"/>
                    </a:lnTo>
                    <a:lnTo>
                      <a:pt x="81" y="73"/>
                    </a:lnTo>
                    <a:lnTo>
                      <a:pt x="81" y="75"/>
                    </a:lnTo>
                    <a:lnTo>
                      <a:pt x="81" y="77"/>
                    </a:lnTo>
                    <a:lnTo>
                      <a:pt x="81" y="79"/>
                    </a:lnTo>
                    <a:lnTo>
                      <a:pt x="81" y="81"/>
                    </a:lnTo>
                    <a:lnTo>
                      <a:pt x="79" y="84"/>
                    </a:lnTo>
                    <a:lnTo>
                      <a:pt x="79" y="90"/>
                    </a:lnTo>
                    <a:lnTo>
                      <a:pt x="79" y="92"/>
                    </a:lnTo>
                    <a:lnTo>
                      <a:pt x="79" y="94"/>
                    </a:lnTo>
                    <a:lnTo>
                      <a:pt x="79" y="92"/>
                    </a:lnTo>
                    <a:lnTo>
                      <a:pt x="79" y="94"/>
                    </a:lnTo>
                    <a:lnTo>
                      <a:pt x="77" y="96"/>
                    </a:lnTo>
                    <a:lnTo>
                      <a:pt x="77" y="98"/>
                    </a:lnTo>
                    <a:lnTo>
                      <a:pt x="77" y="104"/>
                    </a:lnTo>
                    <a:lnTo>
                      <a:pt x="77" y="106"/>
                    </a:lnTo>
                    <a:lnTo>
                      <a:pt x="77" y="107"/>
                    </a:lnTo>
                    <a:lnTo>
                      <a:pt x="75" y="109"/>
                    </a:lnTo>
                    <a:lnTo>
                      <a:pt x="75" y="111"/>
                    </a:lnTo>
                    <a:lnTo>
                      <a:pt x="75" y="113"/>
                    </a:lnTo>
                    <a:lnTo>
                      <a:pt x="75" y="117"/>
                    </a:lnTo>
                    <a:lnTo>
                      <a:pt x="75" y="123"/>
                    </a:lnTo>
                    <a:lnTo>
                      <a:pt x="73" y="125"/>
                    </a:lnTo>
                    <a:lnTo>
                      <a:pt x="73" y="127"/>
                    </a:lnTo>
                    <a:lnTo>
                      <a:pt x="73" y="134"/>
                    </a:lnTo>
                    <a:lnTo>
                      <a:pt x="73" y="136"/>
                    </a:lnTo>
                    <a:lnTo>
                      <a:pt x="69" y="136"/>
                    </a:lnTo>
                    <a:lnTo>
                      <a:pt x="68" y="136"/>
                    </a:lnTo>
                    <a:lnTo>
                      <a:pt x="62" y="138"/>
                    </a:lnTo>
                    <a:lnTo>
                      <a:pt x="54" y="138"/>
                    </a:lnTo>
                    <a:lnTo>
                      <a:pt x="52" y="138"/>
                    </a:lnTo>
                    <a:lnTo>
                      <a:pt x="50" y="138"/>
                    </a:lnTo>
                    <a:lnTo>
                      <a:pt x="44" y="136"/>
                    </a:lnTo>
                    <a:lnTo>
                      <a:pt x="43" y="136"/>
                    </a:lnTo>
                    <a:lnTo>
                      <a:pt x="41" y="136"/>
                    </a:lnTo>
                    <a:lnTo>
                      <a:pt x="37" y="136"/>
                    </a:lnTo>
                    <a:lnTo>
                      <a:pt x="35" y="136"/>
                    </a:lnTo>
                    <a:lnTo>
                      <a:pt x="33" y="136"/>
                    </a:lnTo>
                    <a:lnTo>
                      <a:pt x="31" y="136"/>
                    </a:lnTo>
                    <a:lnTo>
                      <a:pt x="25" y="134"/>
                    </a:lnTo>
                    <a:lnTo>
                      <a:pt x="21" y="134"/>
                    </a:lnTo>
                    <a:lnTo>
                      <a:pt x="14" y="132"/>
                    </a:lnTo>
                    <a:lnTo>
                      <a:pt x="12" y="132"/>
                    </a:lnTo>
                    <a:lnTo>
                      <a:pt x="4" y="132"/>
                    </a:lnTo>
                    <a:lnTo>
                      <a:pt x="2" y="130"/>
                    </a:lnTo>
                    <a:lnTo>
                      <a:pt x="2" y="129"/>
                    </a:lnTo>
                    <a:lnTo>
                      <a:pt x="2" y="127"/>
                    </a:lnTo>
                    <a:lnTo>
                      <a:pt x="2" y="125"/>
                    </a:lnTo>
                    <a:lnTo>
                      <a:pt x="2" y="123"/>
                    </a:lnTo>
                    <a:lnTo>
                      <a:pt x="0" y="123"/>
                    </a:lnTo>
                    <a:lnTo>
                      <a:pt x="0" y="121"/>
                    </a:lnTo>
                    <a:lnTo>
                      <a:pt x="0" y="113"/>
                    </a:lnTo>
                    <a:lnTo>
                      <a:pt x="0" y="111"/>
                    </a:lnTo>
                    <a:lnTo>
                      <a:pt x="0" y="109"/>
                    </a:lnTo>
                    <a:lnTo>
                      <a:pt x="0" y="104"/>
                    </a:lnTo>
                    <a:lnTo>
                      <a:pt x="0" y="102"/>
                    </a:lnTo>
                    <a:lnTo>
                      <a:pt x="0" y="100"/>
                    </a:lnTo>
                    <a:lnTo>
                      <a:pt x="0" y="94"/>
                    </a:lnTo>
                    <a:lnTo>
                      <a:pt x="0" y="92"/>
                    </a:lnTo>
                    <a:lnTo>
                      <a:pt x="0" y="90"/>
                    </a:lnTo>
                    <a:lnTo>
                      <a:pt x="0" y="86"/>
                    </a:lnTo>
                    <a:lnTo>
                      <a:pt x="0" y="84"/>
                    </a:lnTo>
                    <a:lnTo>
                      <a:pt x="0" y="77"/>
                    </a:lnTo>
                    <a:lnTo>
                      <a:pt x="0" y="75"/>
                    </a:lnTo>
                    <a:lnTo>
                      <a:pt x="0" y="73"/>
                    </a:lnTo>
                    <a:lnTo>
                      <a:pt x="0" y="65"/>
                    </a:lnTo>
                    <a:lnTo>
                      <a:pt x="0" y="63"/>
                    </a:lnTo>
                    <a:lnTo>
                      <a:pt x="0" y="61"/>
                    </a:lnTo>
                    <a:lnTo>
                      <a:pt x="0" y="56"/>
                    </a:lnTo>
                    <a:lnTo>
                      <a:pt x="0" y="54"/>
                    </a:lnTo>
                    <a:lnTo>
                      <a:pt x="0" y="50"/>
                    </a:lnTo>
                    <a:lnTo>
                      <a:pt x="0" y="48"/>
                    </a:lnTo>
                    <a:lnTo>
                      <a:pt x="0" y="44"/>
                    </a:lnTo>
                    <a:lnTo>
                      <a:pt x="2" y="42"/>
                    </a:lnTo>
                    <a:lnTo>
                      <a:pt x="2" y="40"/>
                    </a:lnTo>
                    <a:lnTo>
                      <a:pt x="2" y="38"/>
                    </a:lnTo>
                    <a:lnTo>
                      <a:pt x="2" y="31"/>
                    </a:lnTo>
                    <a:lnTo>
                      <a:pt x="2" y="29"/>
                    </a:lnTo>
                    <a:lnTo>
                      <a:pt x="2" y="17"/>
                    </a:lnTo>
                    <a:lnTo>
                      <a:pt x="2" y="8"/>
                    </a:lnTo>
                    <a:lnTo>
                      <a:pt x="2" y="2"/>
                    </a:lnTo>
                    <a:lnTo>
                      <a:pt x="2" y="0"/>
                    </a:lnTo>
                    <a:lnTo>
                      <a:pt x="4" y="0"/>
                    </a:lnTo>
                    <a:close/>
                  </a:path>
                </a:pathLst>
              </a:custGeom>
              <a:solidFill>
                <a:srgbClr val="F0ECAA"/>
              </a:solidFill>
              <a:ln w="6350">
                <a:solidFill>
                  <a:srgbClr val="E1E1E1"/>
                </a:solidFill>
                <a:prstDash val="solid"/>
                <a:round/>
                <a:headEnd/>
                <a:tailEnd/>
              </a:ln>
            </p:spPr>
            <p:txBody>
              <a:bodyPr/>
              <a:lstStyle/>
              <a:p>
                <a:endParaRPr lang="en-US"/>
              </a:p>
            </p:txBody>
          </p:sp>
          <p:sp>
            <p:nvSpPr>
              <p:cNvPr id="38100" name="Freeform 184"/>
              <p:cNvSpPr>
                <a:spLocks/>
              </p:cNvSpPr>
              <p:nvPr/>
            </p:nvSpPr>
            <p:spPr bwMode="auto">
              <a:xfrm>
                <a:off x="3488" y="2168"/>
                <a:ext cx="154" cy="140"/>
              </a:xfrm>
              <a:custGeom>
                <a:avLst/>
                <a:gdLst>
                  <a:gd name="T0" fmla="*/ 110 w 154"/>
                  <a:gd name="T1" fmla="*/ 25 h 140"/>
                  <a:gd name="T2" fmla="*/ 108 w 154"/>
                  <a:gd name="T3" fmla="*/ 13 h 140"/>
                  <a:gd name="T4" fmla="*/ 108 w 154"/>
                  <a:gd name="T5" fmla="*/ 9 h 140"/>
                  <a:gd name="T6" fmla="*/ 108 w 154"/>
                  <a:gd name="T7" fmla="*/ 4 h 140"/>
                  <a:gd name="T8" fmla="*/ 112 w 154"/>
                  <a:gd name="T9" fmla="*/ 0 h 140"/>
                  <a:gd name="T10" fmla="*/ 127 w 154"/>
                  <a:gd name="T11" fmla="*/ 2 h 140"/>
                  <a:gd name="T12" fmla="*/ 148 w 154"/>
                  <a:gd name="T13" fmla="*/ 7 h 140"/>
                  <a:gd name="T14" fmla="*/ 154 w 154"/>
                  <a:gd name="T15" fmla="*/ 27 h 140"/>
                  <a:gd name="T16" fmla="*/ 146 w 154"/>
                  <a:gd name="T17" fmla="*/ 36 h 140"/>
                  <a:gd name="T18" fmla="*/ 144 w 154"/>
                  <a:gd name="T19" fmla="*/ 46 h 140"/>
                  <a:gd name="T20" fmla="*/ 133 w 154"/>
                  <a:gd name="T21" fmla="*/ 59 h 140"/>
                  <a:gd name="T22" fmla="*/ 135 w 154"/>
                  <a:gd name="T23" fmla="*/ 67 h 140"/>
                  <a:gd name="T24" fmla="*/ 127 w 154"/>
                  <a:gd name="T25" fmla="*/ 80 h 140"/>
                  <a:gd name="T26" fmla="*/ 123 w 154"/>
                  <a:gd name="T27" fmla="*/ 88 h 140"/>
                  <a:gd name="T28" fmla="*/ 117 w 154"/>
                  <a:gd name="T29" fmla="*/ 94 h 140"/>
                  <a:gd name="T30" fmla="*/ 110 w 154"/>
                  <a:gd name="T31" fmla="*/ 100 h 140"/>
                  <a:gd name="T32" fmla="*/ 102 w 154"/>
                  <a:gd name="T33" fmla="*/ 107 h 140"/>
                  <a:gd name="T34" fmla="*/ 102 w 154"/>
                  <a:gd name="T35" fmla="*/ 115 h 140"/>
                  <a:gd name="T36" fmla="*/ 89 w 154"/>
                  <a:gd name="T37" fmla="*/ 125 h 140"/>
                  <a:gd name="T38" fmla="*/ 68 w 154"/>
                  <a:gd name="T39" fmla="*/ 140 h 140"/>
                  <a:gd name="T40" fmla="*/ 56 w 154"/>
                  <a:gd name="T41" fmla="*/ 140 h 140"/>
                  <a:gd name="T42" fmla="*/ 50 w 154"/>
                  <a:gd name="T43" fmla="*/ 140 h 140"/>
                  <a:gd name="T44" fmla="*/ 29 w 154"/>
                  <a:gd name="T45" fmla="*/ 130 h 140"/>
                  <a:gd name="T46" fmla="*/ 14 w 154"/>
                  <a:gd name="T47" fmla="*/ 117 h 140"/>
                  <a:gd name="T48" fmla="*/ 10 w 154"/>
                  <a:gd name="T49" fmla="*/ 111 h 140"/>
                  <a:gd name="T50" fmla="*/ 12 w 154"/>
                  <a:gd name="T51" fmla="*/ 105 h 140"/>
                  <a:gd name="T52" fmla="*/ 16 w 154"/>
                  <a:gd name="T53" fmla="*/ 101 h 140"/>
                  <a:gd name="T54" fmla="*/ 16 w 154"/>
                  <a:gd name="T55" fmla="*/ 96 h 140"/>
                  <a:gd name="T56" fmla="*/ 16 w 154"/>
                  <a:gd name="T57" fmla="*/ 94 h 140"/>
                  <a:gd name="T58" fmla="*/ 16 w 154"/>
                  <a:gd name="T59" fmla="*/ 88 h 140"/>
                  <a:gd name="T60" fmla="*/ 16 w 154"/>
                  <a:gd name="T61" fmla="*/ 86 h 140"/>
                  <a:gd name="T62" fmla="*/ 16 w 154"/>
                  <a:gd name="T63" fmla="*/ 84 h 140"/>
                  <a:gd name="T64" fmla="*/ 12 w 154"/>
                  <a:gd name="T65" fmla="*/ 80 h 140"/>
                  <a:gd name="T66" fmla="*/ 8 w 154"/>
                  <a:gd name="T67" fmla="*/ 78 h 140"/>
                  <a:gd name="T68" fmla="*/ 4 w 154"/>
                  <a:gd name="T69" fmla="*/ 75 h 140"/>
                  <a:gd name="T70" fmla="*/ 2 w 154"/>
                  <a:gd name="T71" fmla="*/ 73 h 140"/>
                  <a:gd name="T72" fmla="*/ 0 w 154"/>
                  <a:gd name="T73" fmla="*/ 69 h 140"/>
                  <a:gd name="T74" fmla="*/ 2 w 154"/>
                  <a:gd name="T75" fmla="*/ 69 h 140"/>
                  <a:gd name="T76" fmla="*/ 6 w 154"/>
                  <a:gd name="T77" fmla="*/ 63 h 140"/>
                  <a:gd name="T78" fmla="*/ 6 w 154"/>
                  <a:gd name="T79" fmla="*/ 59 h 140"/>
                  <a:gd name="T80" fmla="*/ 8 w 154"/>
                  <a:gd name="T81" fmla="*/ 52 h 140"/>
                  <a:gd name="T82" fmla="*/ 12 w 154"/>
                  <a:gd name="T83" fmla="*/ 50 h 140"/>
                  <a:gd name="T84" fmla="*/ 14 w 154"/>
                  <a:gd name="T85" fmla="*/ 46 h 140"/>
                  <a:gd name="T86" fmla="*/ 14 w 154"/>
                  <a:gd name="T87" fmla="*/ 44 h 140"/>
                  <a:gd name="T88" fmla="*/ 20 w 154"/>
                  <a:gd name="T89" fmla="*/ 40 h 140"/>
                  <a:gd name="T90" fmla="*/ 23 w 154"/>
                  <a:gd name="T91" fmla="*/ 40 h 140"/>
                  <a:gd name="T92" fmla="*/ 25 w 154"/>
                  <a:gd name="T93" fmla="*/ 36 h 140"/>
                  <a:gd name="T94" fmla="*/ 31 w 154"/>
                  <a:gd name="T95" fmla="*/ 36 h 140"/>
                  <a:gd name="T96" fmla="*/ 45 w 154"/>
                  <a:gd name="T97" fmla="*/ 46 h 140"/>
                  <a:gd name="T98" fmla="*/ 94 w 154"/>
                  <a:gd name="T99" fmla="*/ 38 h 140"/>
                  <a:gd name="T100" fmla="*/ 106 w 154"/>
                  <a:gd name="T101" fmla="*/ 32 h 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4"/>
                  <a:gd name="T154" fmla="*/ 0 h 140"/>
                  <a:gd name="T155" fmla="*/ 154 w 154"/>
                  <a:gd name="T156" fmla="*/ 140 h 1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4" h="140">
                    <a:moveTo>
                      <a:pt x="106" y="32"/>
                    </a:moveTo>
                    <a:lnTo>
                      <a:pt x="110" y="27"/>
                    </a:lnTo>
                    <a:lnTo>
                      <a:pt x="110" y="25"/>
                    </a:lnTo>
                    <a:lnTo>
                      <a:pt x="110" y="21"/>
                    </a:lnTo>
                    <a:lnTo>
                      <a:pt x="110" y="17"/>
                    </a:lnTo>
                    <a:lnTo>
                      <a:pt x="108" y="13"/>
                    </a:lnTo>
                    <a:lnTo>
                      <a:pt x="108" y="9"/>
                    </a:lnTo>
                    <a:lnTo>
                      <a:pt x="108" y="7"/>
                    </a:lnTo>
                    <a:lnTo>
                      <a:pt x="108" y="4"/>
                    </a:lnTo>
                    <a:lnTo>
                      <a:pt x="110" y="2"/>
                    </a:lnTo>
                    <a:lnTo>
                      <a:pt x="112" y="0"/>
                    </a:lnTo>
                    <a:lnTo>
                      <a:pt x="112" y="2"/>
                    </a:lnTo>
                    <a:lnTo>
                      <a:pt x="117" y="2"/>
                    </a:lnTo>
                    <a:lnTo>
                      <a:pt x="127" y="2"/>
                    </a:lnTo>
                    <a:lnTo>
                      <a:pt x="129" y="4"/>
                    </a:lnTo>
                    <a:lnTo>
                      <a:pt x="142" y="5"/>
                    </a:lnTo>
                    <a:lnTo>
                      <a:pt x="148" y="7"/>
                    </a:lnTo>
                    <a:lnTo>
                      <a:pt x="152" y="15"/>
                    </a:lnTo>
                    <a:lnTo>
                      <a:pt x="152" y="21"/>
                    </a:lnTo>
                    <a:lnTo>
                      <a:pt x="154" y="27"/>
                    </a:lnTo>
                    <a:lnTo>
                      <a:pt x="150" y="34"/>
                    </a:lnTo>
                    <a:lnTo>
                      <a:pt x="148" y="34"/>
                    </a:lnTo>
                    <a:lnTo>
                      <a:pt x="146" y="36"/>
                    </a:lnTo>
                    <a:lnTo>
                      <a:pt x="146" y="42"/>
                    </a:lnTo>
                    <a:lnTo>
                      <a:pt x="146" y="44"/>
                    </a:lnTo>
                    <a:lnTo>
                      <a:pt x="144" y="46"/>
                    </a:lnTo>
                    <a:lnTo>
                      <a:pt x="142" y="46"/>
                    </a:lnTo>
                    <a:lnTo>
                      <a:pt x="139" y="52"/>
                    </a:lnTo>
                    <a:lnTo>
                      <a:pt x="133" y="59"/>
                    </a:lnTo>
                    <a:lnTo>
                      <a:pt x="133" y="61"/>
                    </a:lnTo>
                    <a:lnTo>
                      <a:pt x="135" y="67"/>
                    </a:lnTo>
                    <a:lnTo>
                      <a:pt x="135" y="71"/>
                    </a:lnTo>
                    <a:lnTo>
                      <a:pt x="131" y="77"/>
                    </a:lnTo>
                    <a:lnTo>
                      <a:pt x="127" y="80"/>
                    </a:lnTo>
                    <a:lnTo>
                      <a:pt x="127" y="82"/>
                    </a:lnTo>
                    <a:lnTo>
                      <a:pt x="125" y="86"/>
                    </a:lnTo>
                    <a:lnTo>
                      <a:pt x="123" y="88"/>
                    </a:lnTo>
                    <a:lnTo>
                      <a:pt x="119" y="88"/>
                    </a:lnTo>
                    <a:lnTo>
                      <a:pt x="117" y="92"/>
                    </a:lnTo>
                    <a:lnTo>
                      <a:pt x="117" y="94"/>
                    </a:lnTo>
                    <a:lnTo>
                      <a:pt x="116" y="98"/>
                    </a:lnTo>
                    <a:lnTo>
                      <a:pt x="112" y="100"/>
                    </a:lnTo>
                    <a:lnTo>
                      <a:pt x="110" y="100"/>
                    </a:lnTo>
                    <a:lnTo>
                      <a:pt x="106" y="101"/>
                    </a:lnTo>
                    <a:lnTo>
                      <a:pt x="104" y="103"/>
                    </a:lnTo>
                    <a:lnTo>
                      <a:pt x="102" y="107"/>
                    </a:lnTo>
                    <a:lnTo>
                      <a:pt x="102" y="111"/>
                    </a:lnTo>
                    <a:lnTo>
                      <a:pt x="102" y="113"/>
                    </a:lnTo>
                    <a:lnTo>
                      <a:pt x="102" y="115"/>
                    </a:lnTo>
                    <a:lnTo>
                      <a:pt x="93" y="123"/>
                    </a:lnTo>
                    <a:lnTo>
                      <a:pt x="89" y="125"/>
                    </a:lnTo>
                    <a:lnTo>
                      <a:pt x="83" y="128"/>
                    </a:lnTo>
                    <a:lnTo>
                      <a:pt x="71" y="138"/>
                    </a:lnTo>
                    <a:lnTo>
                      <a:pt x="68" y="140"/>
                    </a:lnTo>
                    <a:lnTo>
                      <a:pt x="66" y="140"/>
                    </a:lnTo>
                    <a:lnTo>
                      <a:pt x="64" y="140"/>
                    </a:lnTo>
                    <a:lnTo>
                      <a:pt x="56" y="140"/>
                    </a:lnTo>
                    <a:lnTo>
                      <a:pt x="54" y="140"/>
                    </a:lnTo>
                    <a:lnTo>
                      <a:pt x="52" y="140"/>
                    </a:lnTo>
                    <a:lnTo>
                      <a:pt x="50" y="140"/>
                    </a:lnTo>
                    <a:lnTo>
                      <a:pt x="46" y="138"/>
                    </a:lnTo>
                    <a:lnTo>
                      <a:pt x="37" y="134"/>
                    </a:lnTo>
                    <a:lnTo>
                      <a:pt x="29" y="130"/>
                    </a:lnTo>
                    <a:lnTo>
                      <a:pt x="25" y="128"/>
                    </a:lnTo>
                    <a:lnTo>
                      <a:pt x="18" y="123"/>
                    </a:lnTo>
                    <a:lnTo>
                      <a:pt x="14" y="117"/>
                    </a:lnTo>
                    <a:lnTo>
                      <a:pt x="12" y="115"/>
                    </a:lnTo>
                    <a:lnTo>
                      <a:pt x="10" y="113"/>
                    </a:lnTo>
                    <a:lnTo>
                      <a:pt x="10" y="111"/>
                    </a:lnTo>
                    <a:lnTo>
                      <a:pt x="8" y="109"/>
                    </a:lnTo>
                    <a:lnTo>
                      <a:pt x="12" y="105"/>
                    </a:lnTo>
                    <a:lnTo>
                      <a:pt x="14" y="101"/>
                    </a:lnTo>
                    <a:lnTo>
                      <a:pt x="16" y="101"/>
                    </a:lnTo>
                    <a:lnTo>
                      <a:pt x="16" y="100"/>
                    </a:lnTo>
                    <a:lnTo>
                      <a:pt x="16" y="96"/>
                    </a:lnTo>
                    <a:lnTo>
                      <a:pt x="18" y="96"/>
                    </a:lnTo>
                    <a:lnTo>
                      <a:pt x="16" y="94"/>
                    </a:lnTo>
                    <a:lnTo>
                      <a:pt x="16" y="92"/>
                    </a:lnTo>
                    <a:lnTo>
                      <a:pt x="16" y="90"/>
                    </a:lnTo>
                    <a:lnTo>
                      <a:pt x="16" y="88"/>
                    </a:lnTo>
                    <a:lnTo>
                      <a:pt x="16" y="86"/>
                    </a:lnTo>
                    <a:lnTo>
                      <a:pt x="16" y="84"/>
                    </a:lnTo>
                    <a:lnTo>
                      <a:pt x="16" y="82"/>
                    </a:lnTo>
                    <a:lnTo>
                      <a:pt x="12" y="80"/>
                    </a:lnTo>
                    <a:lnTo>
                      <a:pt x="12" y="78"/>
                    </a:lnTo>
                    <a:lnTo>
                      <a:pt x="10" y="78"/>
                    </a:lnTo>
                    <a:lnTo>
                      <a:pt x="8" y="78"/>
                    </a:lnTo>
                    <a:lnTo>
                      <a:pt x="6" y="78"/>
                    </a:lnTo>
                    <a:lnTo>
                      <a:pt x="4" y="77"/>
                    </a:lnTo>
                    <a:lnTo>
                      <a:pt x="4" y="75"/>
                    </a:lnTo>
                    <a:lnTo>
                      <a:pt x="2" y="73"/>
                    </a:lnTo>
                    <a:lnTo>
                      <a:pt x="2" y="71"/>
                    </a:lnTo>
                    <a:lnTo>
                      <a:pt x="0" y="69"/>
                    </a:lnTo>
                    <a:lnTo>
                      <a:pt x="2" y="69"/>
                    </a:lnTo>
                    <a:lnTo>
                      <a:pt x="4" y="69"/>
                    </a:lnTo>
                    <a:lnTo>
                      <a:pt x="6" y="67"/>
                    </a:lnTo>
                    <a:lnTo>
                      <a:pt x="6" y="63"/>
                    </a:lnTo>
                    <a:lnTo>
                      <a:pt x="6" y="61"/>
                    </a:lnTo>
                    <a:lnTo>
                      <a:pt x="6" y="59"/>
                    </a:lnTo>
                    <a:lnTo>
                      <a:pt x="8" y="52"/>
                    </a:lnTo>
                    <a:lnTo>
                      <a:pt x="10" y="50"/>
                    </a:lnTo>
                    <a:lnTo>
                      <a:pt x="12" y="50"/>
                    </a:lnTo>
                    <a:lnTo>
                      <a:pt x="14" y="48"/>
                    </a:lnTo>
                    <a:lnTo>
                      <a:pt x="14" y="46"/>
                    </a:lnTo>
                    <a:lnTo>
                      <a:pt x="14" y="44"/>
                    </a:lnTo>
                    <a:lnTo>
                      <a:pt x="16" y="42"/>
                    </a:lnTo>
                    <a:lnTo>
                      <a:pt x="20" y="40"/>
                    </a:lnTo>
                    <a:lnTo>
                      <a:pt x="21" y="40"/>
                    </a:lnTo>
                    <a:lnTo>
                      <a:pt x="23" y="40"/>
                    </a:lnTo>
                    <a:lnTo>
                      <a:pt x="25" y="38"/>
                    </a:lnTo>
                    <a:lnTo>
                      <a:pt x="25" y="36"/>
                    </a:lnTo>
                    <a:lnTo>
                      <a:pt x="25" y="34"/>
                    </a:lnTo>
                    <a:lnTo>
                      <a:pt x="27" y="32"/>
                    </a:lnTo>
                    <a:lnTo>
                      <a:pt x="31" y="36"/>
                    </a:lnTo>
                    <a:lnTo>
                      <a:pt x="43" y="46"/>
                    </a:lnTo>
                    <a:lnTo>
                      <a:pt x="45" y="46"/>
                    </a:lnTo>
                    <a:lnTo>
                      <a:pt x="52" y="44"/>
                    </a:lnTo>
                    <a:lnTo>
                      <a:pt x="64" y="42"/>
                    </a:lnTo>
                    <a:lnTo>
                      <a:pt x="94" y="38"/>
                    </a:lnTo>
                    <a:lnTo>
                      <a:pt x="104" y="38"/>
                    </a:lnTo>
                    <a:lnTo>
                      <a:pt x="106" y="36"/>
                    </a:lnTo>
                    <a:lnTo>
                      <a:pt x="106" y="32"/>
                    </a:lnTo>
                    <a:close/>
                  </a:path>
                </a:pathLst>
              </a:custGeom>
              <a:solidFill>
                <a:srgbClr val="8F7651"/>
              </a:solidFill>
              <a:ln w="6350">
                <a:solidFill>
                  <a:srgbClr val="E1E1E1"/>
                </a:solidFill>
                <a:prstDash val="solid"/>
                <a:round/>
                <a:headEnd/>
                <a:tailEnd/>
              </a:ln>
            </p:spPr>
            <p:txBody>
              <a:bodyPr/>
              <a:lstStyle/>
              <a:p>
                <a:endParaRPr lang="en-US"/>
              </a:p>
            </p:txBody>
          </p:sp>
          <p:sp>
            <p:nvSpPr>
              <p:cNvPr id="38101" name="Freeform 185"/>
              <p:cNvSpPr>
                <a:spLocks/>
              </p:cNvSpPr>
              <p:nvPr/>
            </p:nvSpPr>
            <p:spPr bwMode="auto">
              <a:xfrm>
                <a:off x="3623" y="1745"/>
                <a:ext cx="132" cy="140"/>
              </a:xfrm>
              <a:custGeom>
                <a:avLst/>
                <a:gdLst>
                  <a:gd name="T0" fmla="*/ 19 w 132"/>
                  <a:gd name="T1" fmla="*/ 18 h 140"/>
                  <a:gd name="T2" fmla="*/ 27 w 132"/>
                  <a:gd name="T3" fmla="*/ 21 h 140"/>
                  <a:gd name="T4" fmla="*/ 30 w 132"/>
                  <a:gd name="T5" fmla="*/ 23 h 140"/>
                  <a:gd name="T6" fmla="*/ 34 w 132"/>
                  <a:gd name="T7" fmla="*/ 23 h 140"/>
                  <a:gd name="T8" fmla="*/ 36 w 132"/>
                  <a:gd name="T9" fmla="*/ 25 h 140"/>
                  <a:gd name="T10" fmla="*/ 40 w 132"/>
                  <a:gd name="T11" fmla="*/ 31 h 140"/>
                  <a:gd name="T12" fmla="*/ 42 w 132"/>
                  <a:gd name="T13" fmla="*/ 31 h 140"/>
                  <a:gd name="T14" fmla="*/ 44 w 132"/>
                  <a:gd name="T15" fmla="*/ 33 h 140"/>
                  <a:gd name="T16" fmla="*/ 48 w 132"/>
                  <a:gd name="T17" fmla="*/ 31 h 140"/>
                  <a:gd name="T18" fmla="*/ 50 w 132"/>
                  <a:gd name="T19" fmla="*/ 33 h 140"/>
                  <a:gd name="T20" fmla="*/ 53 w 132"/>
                  <a:gd name="T21" fmla="*/ 39 h 140"/>
                  <a:gd name="T22" fmla="*/ 55 w 132"/>
                  <a:gd name="T23" fmla="*/ 39 h 140"/>
                  <a:gd name="T24" fmla="*/ 59 w 132"/>
                  <a:gd name="T25" fmla="*/ 44 h 140"/>
                  <a:gd name="T26" fmla="*/ 65 w 132"/>
                  <a:gd name="T27" fmla="*/ 44 h 140"/>
                  <a:gd name="T28" fmla="*/ 69 w 132"/>
                  <a:gd name="T29" fmla="*/ 44 h 140"/>
                  <a:gd name="T30" fmla="*/ 69 w 132"/>
                  <a:gd name="T31" fmla="*/ 50 h 140"/>
                  <a:gd name="T32" fmla="*/ 71 w 132"/>
                  <a:gd name="T33" fmla="*/ 52 h 140"/>
                  <a:gd name="T34" fmla="*/ 75 w 132"/>
                  <a:gd name="T35" fmla="*/ 50 h 140"/>
                  <a:gd name="T36" fmla="*/ 77 w 132"/>
                  <a:gd name="T37" fmla="*/ 50 h 140"/>
                  <a:gd name="T38" fmla="*/ 78 w 132"/>
                  <a:gd name="T39" fmla="*/ 56 h 140"/>
                  <a:gd name="T40" fmla="*/ 80 w 132"/>
                  <a:gd name="T41" fmla="*/ 58 h 140"/>
                  <a:gd name="T42" fmla="*/ 80 w 132"/>
                  <a:gd name="T43" fmla="*/ 62 h 140"/>
                  <a:gd name="T44" fmla="*/ 82 w 132"/>
                  <a:gd name="T45" fmla="*/ 66 h 140"/>
                  <a:gd name="T46" fmla="*/ 92 w 132"/>
                  <a:gd name="T47" fmla="*/ 68 h 140"/>
                  <a:gd name="T48" fmla="*/ 90 w 132"/>
                  <a:gd name="T49" fmla="*/ 69 h 140"/>
                  <a:gd name="T50" fmla="*/ 86 w 132"/>
                  <a:gd name="T51" fmla="*/ 68 h 140"/>
                  <a:gd name="T52" fmla="*/ 86 w 132"/>
                  <a:gd name="T53" fmla="*/ 73 h 140"/>
                  <a:gd name="T54" fmla="*/ 82 w 132"/>
                  <a:gd name="T55" fmla="*/ 73 h 140"/>
                  <a:gd name="T56" fmla="*/ 82 w 132"/>
                  <a:gd name="T57" fmla="*/ 75 h 140"/>
                  <a:gd name="T58" fmla="*/ 86 w 132"/>
                  <a:gd name="T59" fmla="*/ 77 h 140"/>
                  <a:gd name="T60" fmla="*/ 92 w 132"/>
                  <a:gd name="T61" fmla="*/ 77 h 140"/>
                  <a:gd name="T62" fmla="*/ 96 w 132"/>
                  <a:gd name="T63" fmla="*/ 81 h 140"/>
                  <a:gd name="T64" fmla="*/ 103 w 132"/>
                  <a:gd name="T65" fmla="*/ 83 h 140"/>
                  <a:gd name="T66" fmla="*/ 115 w 132"/>
                  <a:gd name="T67" fmla="*/ 94 h 140"/>
                  <a:gd name="T68" fmla="*/ 117 w 132"/>
                  <a:gd name="T69" fmla="*/ 100 h 140"/>
                  <a:gd name="T70" fmla="*/ 125 w 132"/>
                  <a:gd name="T71" fmla="*/ 102 h 140"/>
                  <a:gd name="T72" fmla="*/ 132 w 132"/>
                  <a:gd name="T73" fmla="*/ 116 h 140"/>
                  <a:gd name="T74" fmla="*/ 126 w 132"/>
                  <a:gd name="T75" fmla="*/ 121 h 140"/>
                  <a:gd name="T76" fmla="*/ 125 w 132"/>
                  <a:gd name="T77" fmla="*/ 131 h 140"/>
                  <a:gd name="T78" fmla="*/ 92 w 132"/>
                  <a:gd name="T79" fmla="*/ 139 h 140"/>
                  <a:gd name="T80" fmla="*/ 88 w 132"/>
                  <a:gd name="T81" fmla="*/ 139 h 140"/>
                  <a:gd name="T82" fmla="*/ 80 w 132"/>
                  <a:gd name="T83" fmla="*/ 133 h 140"/>
                  <a:gd name="T84" fmla="*/ 77 w 132"/>
                  <a:gd name="T85" fmla="*/ 127 h 140"/>
                  <a:gd name="T86" fmla="*/ 73 w 132"/>
                  <a:gd name="T87" fmla="*/ 121 h 140"/>
                  <a:gd name="T88" fmla="*/ 67 w 132"/>
                  <a:gd name="T89" fmla="*/ 117 h 140"/>
                  <a:gd name="T90" fmla="*/ 67 w 132"/>
                  <a:gd name="T91" fmla="*/ 114 h 140"/>
                  <a:gd name="T92" fmla="*/ 63 w 132"/>
                  <a:gd name="T93" fmla="*/ 108 h 140"/>
                  <a:gd name="T94" fmla="*/ 61 w 132"/>
                  <a:gd name="T95" fmla="*/ 106 h 140"/>
                  <a:gd name="T96" fmla="*/ 61 w 132"/>
                  <a:gd name="T97" fmla="*/ 104 h 140"/>
                  <a:gd name="T98" fmla="*/ 57 w 132"/>
                  <a:gd name="T99" fmla="*/ 104 h 140"/>
                  <a:gd name="T100" fmla="*/ 53 w 132"/>
                  <a:gd name="T101" fmla="*/ 98 h 140"/>
                  <a:gd name="T102" fmla="*/ 50 w 132"/>
                  <a:gd name="T103" fmla="*/ 96 h 140"/>
                  <a:gd name="T104" fmla="*/ 46 w 132"/>
                  <a:gd name="T105" fmla="*/ 96 h 140"/>
                  <a:gd name="T106" fmla="*/ 46 w 132"/>
                  <a:gd name="T107" fmla="*/ 94 h 140"/>
                  <a:gd name="T108" fmla="*/ 38 w 132"/>
                  <a:gd name="T109" fmla="*/ 92 h 140"/>
                  <a:gd name="T110" fmla="*/ 34 w 132"/>
                  <a:gd name="T111" fmla="*/ 87 h 140"/>
                  <a:gd name="T112" fmla="*/ 34 w 132"/>
                  <a:gd name="T113" fmla="*/ 85 h 140"/>
                  <a:gd name="T114" fmla="*/ 32 w 132"/>
                  <a:gd name="T115" fmla="*/ 81 h 140"/>
                  <a:gd name="T116" fmla="*/ 30 w 132"/>
                  <a:gd name="T117" fmla="*/ 79 h 140"/>
                  <a:gd name="T118" fmla="*/ 29 w 132"/>
                  <a:gd name="T119" fmla="*/ 75 h 140"/>
                  <a:gd name="T120" fmla="*/ 6 w 132"/>
                  <a:gd name="T121" fmla="*/ 29 h 1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2"/>
                  <a:gd name="T184" fmla="*/ 0 h 140"/>
                  <a:gd name="T185" fmla="*/ 132 w 132"/>
                  <a:gd name="T186" fmla="*/ 140 h 1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2" h="140">
                    <a:moveTo>
                      <a:pt x="0" y="0"/>
                    </a:moveTo>
                    <a:lnTo>
                      <a:pt x="15" y="16"/>
                    </a:lnTo>
                    <a:lnTo>
                      <a:pt x="19" y="16"/>
                    </a:lnTo>
                    <a:lnTo>
                      <a:pt x="19" y="18"/>
                    </a:lnTo>
                    <a:lnTo>
                      <a:pt x="23" y="20"/>
                    </a:lnTo>
                    <a:lnTo>
                      <a:pt x="25" y="21"/>
                    </a:lnTo>
                    <a:lnTo>
                      <a:pt x="27" y="21"/>
                    </a:lnTo>
                    <a:lnTo>
                      <a:pt x="29" y="21"/>
                    </a:lnTo>
                    <a:lnTo>
                      <a:pt x="30" y="23"/>
                    </a:lnTo>
                    <a:lnTo>
                      <a:pt x="32" y="23"/>
                    </a:lnTo>
                    <a:lnTo>
                      <a:pt x="34" y="23"/>
                    </a:lnTo>
                    <a:lnTo>
                      <a:pt x="34" y="25"/>
                    </a:lnTo>
                    <a:lnTo>
                      <a:pt x="36" y="25"/>
                    </a:lnTo>
                    <a:lnTo>
                      <a:pt x="36" y="27"/>
                    </a:lnTo>
                    <a:lnTo>
                      <a:pt x="36" y="29"/>
                    </a:lnTo>
                    <a:lnTo>
                      <a:pt x="38" y="29"/>
                    </a:lnTo>
                    <a:lnTo>
                      <a:pt x="40" y="31"/>
                    </a:lnTo>
                    <a:lnTo>
                      <a:pt x="42" y="29"/>
                    </a:lnTo>
                    <a:lnTo>
                      <a:pt x="42" y="31"/>
                    </a:lnTo>
                    <a:lnTo>
                      <a:pt x="44" y="33"/>
                    </a:lnTo>
                    <a:lnTo>
                      <a:pt x="44" y="31"/>
                    </a:lnTo>
                    <a:lnTo>
                      <a:pt x="46" y="31"/>
                    </a:lnTo>
                    <a:lnTo>
                      <a:pt x="48" y="31"/>
                    </a:lnTo>
                    <a:lnTo>
                      <a:pt x="50" y="29"/>
                    </a:lnTo>
                    <a:lnTo>
                      <a:pt x="50" y="31"/>
                    </a:lnTo>
                    <a:lnTo>
                      <a:pt x="50" y="33"/>
                    </a:lnTo>
                    <a:lnTo>
                      <a:pt x="50" y="35"/>
                    </a:lnTo>
                    <a:lnTo>
                      <a:pt x="52" y="35"/>
                    </a:lnTo>
                    <a:lnTo>
                      <a:pt x="53" y="39"/>
                    </a:lnTo>
                    <a:lnTo>
                      <a:pt x="55" y="39"/>
                    </a:lnTo>
                    <a:lnTo>
                      <a:pt x="57" y="41"/>
                    </a:lnTo>
                    <a:lnTo>
                      <a:pt x="57" y="43"/>
                    </a:lnTo>
                    <a:lnTo>
                      <a:pt x="59" y="44"/>
                    </a:lnTo>
                    <a:lnTo>
                      <a:pt x="61" y="44"/>
                    </a:lnTo>
                    <a:lnTo>
                      <a:pt x="65" y="44"/>
                    </a:lnTo>
                    <a:lnTo>
                      <a:pt x="67" y="44"/>
                    </a:lnTo>
                    <a:lnTo>
                      <a:pt x="69" y="44"/>
                    </a:lnTo>
                    <a:lnTo>
                      <a:pt x="69" y="46"/>
                    </a:lnTo>
                    <a:lnTo>
                      <a:pt x="69" y="48"/>
                    </a:lnTo>
                    <a:lnTo>
                      <a:pt x="69" y="50"/>
                    </a:lnTo>
                    <a:lnTo>
                      <a:pt x="69" y="52"/>
                    </a:lnTo>
                    <a:lnTo>
                      <a:pt x="71" y="52"/>
                    </a:lnTo>
                    <a:lnTo>
                      <a:pt x="73" y="52"/>
                    </a:lnTo>
                    <a:lnTo>
                      <a:pt x="75" y="50"/>
                    </a:lnTo>
                    <a:lnTo>
                      <a:pt x="75" y="48"/>
                    </a:lnTo>
                    <a:lnTo>
                      <a:pt x="77" y="48"/>
                    </a:lnTo>
                    <a:lnTo>
                      <a:pt x="77" y="50"/>
                    </a:lnTo>
                    <a:lnTo>
                      <a:pt x="77" y="52"/>
                    </a:lnTo>
                    <a:lnTo>
                      <a:pt x="78" y="54"/>
                    </a:lnTo>
                    <a:lnTo>
                      <a:pt x="78" y="56"/>
                    </a:lnTo>
                    <a:lnTo>
                      <a:pt x="78" y="58"/>
                    </a:lnTo>
                    <a:lnTo>
                      <a:pt x="80" y="58"/>
                    </a:lnTo>
                    <a:lnTo>
                      <a:pt x="80" y="60"/>
                    </a:lnTo>
                    <a:lnTo>
                      <a:pt x="82" y="60"/>
                    </a:lnTo>
                    <a:lnTo>
                      <a:pt x="80" y="62"/>
                    </a:lnTo>
                    <a:lnTo>
                      <a:pt x="80" y="64"/>
                    </a:lnTo>
                    <a:lnTo>
                      <a:pt x="82" y="66"/>
                    </a:lnTo>
                    <a:lnTo>
                      <a:pt x="86" y="64"/>
                    </a:lnTo>
                    <a:lnTo>
                      <a:pt x="88" y="64"/>
                    </a:lnTo>
                    <a:lnTo>
                      <a:pt x="92" y="66"/>
                    </a:lnTo>
                    <a:lnTo>
                      <a:pt x="92" y="68"/>
                    </a:lnTo>
                    <a:lnTo>
                      <a:pt x="90" y="69"/>
                    </a:lnTo>
                    <a:lnTo>
                      <a:pt x="88" y="69"/>
                    </a:lnTo>
                    <a:lnTo>
                      <a:pt x="86" y="68"/>
                    </a:lnTo>
                    <a:lnTo>
                      <a:pt x="86" y="69"/>
                    </a:lnTo>
                    <a:lnTo>
                      <a:pt x="86" y="73"/>
                    </a:lnTo>
                    <a:lnTo>
                      <a:pt x="84" y="73"/>
                    </a:lnTo>
                    <a:lnTo>
                      <a:pt x="82" y="73"/>
                    </a:lnTo>
                    <a:lnTo>
                      <a:pt x="82" y="75"/>
                    </a:lnTo>
                    <a:lnTo>
                      <a:pt x="80" y="75"/>
                    </a:lnTo>
                    <a:lnTo>
                      <a:pt x="82" y="75"/>
                    </a:lnTo>
                    <a:lnTo>
                      <a:pt x="84" y="75"/>
                    </a:lnTo>
                    <a:lnTo>
                      <a:pt x="86" y="77"/>
                    </a:lnTo>
                    <a:lnTo>
                      <a:pt x="88" y="77"/>
                    </a:lnTo>
                    <a:lnTo>
                      <a:pt x="92" y="77"/>
                    </a:lnTo>
                    <a:lnTo>
                      <a:pt x="94" y="77"/>
                    </a:lnTo>
                    <a:lnTo>
                      <a:pt x="94" y="79"/>
                    </a:lnTo>
                    <a:lnTo>
                      <a:pt x="94" y="81"/>
                    </a:lnTo>
                    <a:lnTo>
                      <a:pt x="96" y="81"/>
                    </a:lnTo>
                    <a:lnTo>
                      <a:pt x="98" y="83"/>
                    </a:lnTo>
                    <a:lnTo>
                      <a:pt x="101" y="83"/>
                    </a:lnTo>
                    <a:lnTo>
                      <a:pt x="103" y="83"/>
                    </a:lnTo>
                    <a:lnTo>
                      <a:pt x="105" y="85"/>
                    </a:lnTo>
                    <a:lnTo>
                      <a:pt x="109" y="87"/>
                    </a:lnTo>
                    <a:lnTo>
                      <a:pt x="115" y="94"/>
                    </a:lnTo>
                    <a:lnTo>
                      <a:pt x="115" y="96"/>
                    </a:lnTo>
                    <a:lnTo>
                      <a:pt x="115" y="98"/>
                    </a:lnTo>
                    <a:lnTo>
                      <a:pt x="117" y="100"/>
                    </a:lnTo>
                    <a:lnTo>
                      <a:pt x="119" y="102"/>
                    </a:lnTo>
                    <a:lnTo>
                      <a:pt x="121" y="102"/>
                    </a:lnTo>
                    <a:lnTo>
                      <a:pt x="123" y="102"/>
                    </a:lnTo>
                    <a:lnTo>
                      <a:pt x="125" y="102"/>
                    </a:lnTo>
                    <a:lnTo>
                      <a:pt x="126" y="104"/>
                    </a:lnTo>
                    <a:lnTo>
                      <a:pt x="126" y="108"/>
                    </a:lnTo>
                    <a:lnTo>
                      <a:pt x="128" y="110"/>
                    </a:lnTo>
                    <a:lnTo>
                      <a:pt x="132" y="116"/>
                    </a:lnTo>
                    <a:lnTo>
                      <a:pt x="130" y="116"/>
                    </a:lnTo>
                    <a:lnTo>
                      <a:pt x="126" y="119"/>
                    </a:lnTo>
                    <a:lnTo>
                      <a:pt x="126" y="121"/>
                    </a:lnTo>
                    <a:lnTo>
                      <a:pt x="128" y="125"/>
                    </a:lnTo>
                    <a:lnTo>
                      <a:pt x="128" y="127"/>
                    </a:lnTo>
                    <a:lnTo>
                      <a:pt x="128" y="129"/>
                    </a:lnTo>
                    <a:lnTo>
                      <a:pt x="125" y="131"/>
                    </a:lnTo>
                    <a:lnTo>
                      <a:pt x="119" y="133"/>
                    </a:lnTo>
                    <a:lnTo>
                      <a:pt x="113" y="135"/>
                    </a:lnTo>
                    <a:lnTo>
                      <a:pt x="94" y="139"/>
                    </a:lnTo>
                    <a:lnTo>
                      <a:pt x="92" y="139"/>
                    </a:lnTo>
                    <a:lnTo>
                      <a:pt x="92" y="140"/>
                    </a:lnTo>
                    <a:lnTo>
                      <a:pt x="90" y="140"/>
                    </a:lnTo>
                    <a:lnTo>
                      <a:pt x="88" y="139"/>
                    </a:lnTo>
                    <a:lnTo>
                      <a:pt x="84" y="137"/>
                    </a:lnTo>
                    <a:lnTo>
                      <a:pt x="82" y="135"/>
                    </a:lnTo>
                    <a:lnTo>
                      <a:pt x="82" y="133"/>
                    </a:lnTo>
                    <a:lnTo>
                      <a:pt x="80" y="133"/>
                    </a:lnTo>
                    <a:lnTo>
                      <a:pt x="80" y="131"/>
                    </a:lnTo>
                    <a:lnTo>
                      <a:pt x="80" y="129"/>
                    </a:lnTo>
                    <a:lnTo>
                      <a:pt x="78" y="127"/>
                    </a:lnTo>
                    <a:lnTo>
                      <a:pt x="77" y="127"/>
                    </a:lnTo>
                    <a:lnTo>
                      <a:pt x="77" y="123"/>
                    </a:lnTo>
                    <a:lnTo>
                      <a:pt x="75" y="123"/>
                    </a:lnTo>
                    <a:lnTo>
                      <a:pt x="73" y="121"/>
                    </a:lnTo>
                    <a:lnTo>
                      <a:pt x="71" y="119"/>
                    </a:lnTo>
                    <a:lnTo>
                      <a:pt x="71" y="117"/>
                    </a:lnTo>
                    <a:lnTo>
                      <a:pt x="67" y="117"/>
                    </a:lnTo>
                    <a:lnTo>
                      <a:pt x="67" y="116"/>
                    </a:lnTo>
                    <a:lnTo>
                      <a:pt x="67" y="114"/>
                    </a:lnTo>
                    <a:lnTo>
                      <a:pt x="65" y="112"/>
                    </a:lnTo>
                    <a:lnTo>
                      <a:pt x="63" y="110"/>
                    </a:lnTo>
                    <a:lnTo>
                      <a:pt x="63" y="108"/>
                    </a:lnTo>
                    <a:lnTo>
                      <a:pt x="61" y="108"/>
                    </a:lnTo>
                    <a:lnTo>
                      <a:pt x="61" y="106"/>
                    </a:lnTo>
                    <a:lnTo>
                      <a:pt x="63" y="106"/>
                    </a:lnTo>
                    <a:lnTo>
                      <a:pt x="61" y="106"/>
                    </a:lnTo>
                    <a:lnTo>
                      <a:pt x="61" y="104"/>
                    </a:lnTo>
                    <a:lnTo>
                      <a:pt x="61" y="102"/>
                    </a:lnTo>
                    <a:lnTo>
                      <a:pt x="59" y="104"/>
                    </a:lnTo>
                    <a:lnTo>
                      <a:pt x="57" y="104"/>
                    </a:lnTo>
                    <a:lnTo>
                      <a:pt x="57" y="102"/>
                    </a:lnTo>
                    <a:lnTo>
                      <a:pt x="55" y="100"/>
                    </a:lnTo>
                    <a:lnTo>
                      <a:pt x="53" y="100"/>
                    </a:lnTo>
                    <a:lnTo>
                      <a:pt x="53" y="98"/>
                    </a:lnTo>
                    <a:lnTo>
                      <a:pt x="53" y="96"/>
                    </a:lnTo>
                    <a:lnTo>
                      <a:pt x="52" y="96"/>
                    </a:lnTo>
                    <a:lnTo>
                      <a:pt x="50" y="96"/>
                    </a:lnTo>
                    <a:lnTo>
                      <a:pt x="48" y="96"/>
                    </a:lnTo>
                    <a:lnTo>
                      <a:pt x="46" y="96"/>
                    </a:lnTo>
                    <a:lnTo>
                      <a:pt x="46" y="94"/>
                    </a:lnTo>
                    <a:lnTo>
                      <a:pt x="44" y="94"/>
                    </a:lnTo>
                    <a:lnTo>
                      <a:pt x="42" y="92"/>
                    </a:lnTo>
                    <a:lnTo>
                      <a:pt x="40" y="92"/>
                    </a:lnTo>
                    <a:lnTo>
                      <a:pt x="38" y="92"/>
                    </a:lnTo>
                    <a:lnTo>
                      <a:pt x="36" y="91"/>
                    </a:lnTo>
                    <a:lnTo>
                      <a:pt x="34" y="87"/>
                    </a:lnTo>
                    <a:lnTo>
                      <a:pt x="36" y="87"/>
                    </a:lnTo>
                    <a:lnTo>
                      <a:pt x="36" y="85"/>
                    </a:lnTo>
                    <a:lnTo>
                      <a:pt x="34" y="85"/>
                    </a:lnTo>
                    <a:lnTo>
                      <a:pt x="32" y="83"/>
                    </a:lnTo>
                    <a:lnTo>
                      <a:pt x="32" y="81"/>
                    </a:lnTo>
                    <a:lnTo>
                      <a:pt x="30" y="81"/>
                    </a:lnTo>
                    <a:lnTo>
                      <a:pt x="30" y="79"/>
                    </a:lnTo>
                    <a:lnTo>
                      <a:pt x="30" y="77"/>
                    </a:lnTo>
                    <a:lnTo>
                      <a:pt x="29" y="77"/>
                    </a:lnTo>
                    <a:lnTo>
                      <a:pt x="29" y="75"/>
                    </a:lnTo>
                    <a:lnTo>
                      <a:pt x="27" y="73"/>
                    </a:lnTo>
                    <a:lnTo>
                      <a:pt x="13" y="54"/>
                    </a:lnTo>
                    <a:lnTo>
                      <a:pt x="11" y="48"/>
                    </a:lnTo>
                    <a:lnTo>
                      <a:pt x="6" y="29"/>
                    </a:lnTo>
                    <a:lnTo>
                      <a:pt x="2" y="20"/>
                    </a:lnTo>
                    <a:lnTo>
                      <a:pt x="0" y="16"/>
                    </a:lnTo>
                    <a:lnTo>
                      <a:pt x="0" y="0"/>
                    </a:lnTo>
                    <a:close/>
                  </a:path>
                </a:pathLst>
              </a:custGeom>
              <a:solidFill>
                <a:srgbClr val="664830"/>
              </a:solidFill>
              <a:ln w="6350">
                <a:solidFill>
                  <a:srgbClr val="E1E1E1"/>
                </a:solidFill>
                <a:prstDash val="solid"/>
                <a:round/>
                <a:headEnd/>
                <a:tailEnd/>
              </a:ln>
            </p:spPr>
            <p:txBody>
              <a:bodyPr/>
              <a:lstStyle/>
              <a:p>
                <a:endParaRPr lang="en-US"/>
              </a:p>
            </p:txBody>
          </p:sp>
          <p:sp>
            <p:nvSpPr>
              <p:cNvPr id="38102" name="Freeform 186"/>
              <p:cNvSpPr>
                <a:spLocks/>
              </p:cNvSpPr>
              <p:nvPr/>
            </p:nvSpPr>
            <p:spPr bwMode="auto">
              <a:xfrm>
                <a:off x="3112" y="2392"/>
                <a:ext cx="225" cy="158"/>
              </a:xfrm>
              <a:custGeom>
                <a:avLst/>
                <a:gdLst>
                  <a:gd name="T0" fmla="*/ 79 w 225"/>
                  <a:gd name="T1" fmla="*/ 2 h 158"/>
                  <a:gd name="T2" fmla="*/ 83 w 225"/>
                  <a:gd name="T3" fmla="*/ 6 h 158"/>
                  <a:gd name="T4" fmla="*/ 86 w 225"/>
                  <a:gd name="T5" fmla="*/ 6 h 158"/>
                  <a:gd name="T6" fmla="*/ 94 w 225"/>
                  <a:gd name="T7" fmla="*/ 6 h 158"/>
                  <a:gd name="T8" fmla="*/ 100 w 225"/>
                  <a:gd name="T9" fmla="*/ 4 h 158"/>
                  <a:gd name="T10" fmla="*/ 140 w 225"/>
                  <a:gd name="T11" fmla="*/ 4 h 158"/>
                  <a:gd name="T12" fmla="*/ 179 w 225"/>
                  <a:gd name="T13" fmla="*/ 14 h 158"/>
                  <a:gd name="T14" fmla="*/ 192 w 225"/>
                  <a:gd name="T15" fmla="*/ 52 h 158"/>
                  <a:gd name="T16" fmla="*/ 207 w 225"/>
                  <a:gd name="T17" fmla="*/ 91 h 158"/>
                  <a:gd name="T18" fmla="*/ 215 w 225"/>
                  <a:gd name="T19" fmla="*/ 94 h 158"/>
                  <a:gd name="T20" fmla="*/ 219 w 225"/>
                  <a:gd name="T21" fmla="*/ 98 h 158"/>
                  <a:gd name="T22" fmla="*/ 225 w 225"/>
                  <a:gd name="T23" fmla="*/ 104 h 158"/>
                  <a:gd name="T24" fmla="*/ 205 w 225"/>
                  <a:gd name="T25" fmla="*/ 119 h 158"/>
                  <a:gd name="T26" fmla="*/ 175 w 225"/>
                  <a:gd name="T27" fmla="*/ 148 h 158"/>
                  <a:gd name="T28" fmla="*/ 165 w 225"/>
                  <a:gd name="T29" fmla="*/ 156 h 158"/>
                  <a:gd name="T30" fmla="*/ 157 w 225"/>
                  <a:gd name="T31" fmla="*/ 156 h 158"/>
                  <a:gd name="T32" fmla="*/ 156 w 225"/>
                  <a:gd name="T33" fmla="*/ 154 h 158"/>
                  <a:gd name="T34" fmla="*/ 142 w 225"/>
                  <a:gd name="T35" fmla="*/ 142 h 158"/>
                  <a:gd name="T36" fmla="*/ 138 w 225"/>
                  <a:gd name="T37" fmla="*/ 129 h 158"/>
                  <a:gd name="T38" fmla="*/ 134 w 225"/>
                  <a:gd name="T39" fmla="*/ 123 h 158"/>
                  <a:gd name="T40" fmla="*/ 123 w 225"/>
                  <a:gd name="T41" fmla="*/ 127 h 158"/>
                  <a:gd name="T42" fmla="*/ 113 w 225"/>
                  <a:gd name="T43" fmla="*/ 133 h 158"/>
                  <a:gd name="T44" fmla="*/ 109 w 225"/>
                  <a:gd name="T45" fmla="*/ 127 h 158"/>
                  <a:gd name="T46" fmla="*/ 104 w 225"/>
                  <a:gd name="T47" fmla="*/ 133 h 158"/>
                  <a:gd name="T48" fmla="*/ 102 w 225"/>
                  <a:gd name="T49" fmla="*/ 131 h 158"/>
                  <a:gd name="T50" fmla="*/ 100 w 225"/>
                  <a:gd name="T51" fmla="*/ 135 h 158"/>
                  <a:gd name="T52" fmla="*/ 100 w 225"/>
                  <a:gd name="T53" fmla="*/ 131 h 158"/>
                  <a:gd name="T54" fmla="*/ 96 w 225"/>
                  <a:gd name="T55" fmla="*/ 133 h 158"/>
                  <a:gd name="T56" fmla="*/ 92 w 225"/>
                  <a:gd name="T57" fmla="*/ 129 h 158"/>
                  <a:gd name="T58" fmla="*/ 90 w 225"/>
                  <a:gd name="T59" fmla="*/ 127 h 158"/>
                  <a:gd name="T60" fmla="*/ 85 w 225"/>
                  <a:gd name="T61" fmla="*/ 131 h 158"/>
                  <a:gd name="T62" fmla="*/ 86 w 225"/>
                  <a:gd name="T63" fmla="*/ 135 h 158"/>
                  <a:gd name="T64" fmla="*/ 83 w 225"/>
                  <a:gd name="T65" fmla="*/ 142 h 158"/>
                  <a:gd name="T66" fmla="*/ 71 w 225"/>
                  <a:gd name="T67" fmla="*/ 144 h 158"/>
                  <a:gd name="T68" fmla="*/ 67 w 225"/>
                  <a:gd name="T69" fmla="*/ 142 h 158"/>
                  <a:gd name="T70" fmla="*/ 61 w 225"/>
                  <a:gd name="T71" fmla="*/ 142 h 158"/>
                  <a:gd name="T72" fmla="*/ 60 w 225"/>
                  <a:gd name="T73" fmla="*/ 139 h 158"/>
                  <a:gd name="T74" fmla="*/ 54 w 225"/>
                  <a:gd name="T75" fmla="*/ 137 h 158"/>
                  <a:gd name="T76" fmla="*/ 42 w 225"/>
                  <a:gd name="T77" fmla="*/ 133 h 158"/>
                  <a:gd name="T78" fmla="*/ 38 w 225"/>
                  <a:gd name="T79" fmla="*/ 133 h 158"/>
                  <a:gd name="T80" fmla="*/ 35 w 225"/>
                  <a:gd name="T81" fmla="*/ 135 h 158"/>
                  <a:gd name="T82" fmla="*/ 23 w 225"/>
                  <a:gd name="T83" fmla="*/ 139 h 158"/>
                  <a:gd name="T84" fmla="*/ 17 w 225"/>
                  <a:gd name="T85" fmla="*/ 133 h 158"/>
                  <a:gd name="T86" fmla="*/ 8 w 225"/>
                  <a:gd name="T87" fmla="*/ 125 h 158"/>
                  <a:gd name="T88" fmla="*/ 6 w 225"/>
                  <a:gd name="T89" fmla="*/ 123 h 158"/>
                  <a:gd name="T90" fmla="*/ 21 w 225"/>
                  <a:gd name="T91" fmla="*/ 104 h 158"/>
                  <a:gd name="T92" fmla="*/ 25 w 225"/>
                  <a:gd name="T93" fmla="*/ 96 h 158"/>
                  <a:gd name="T94" fmla="*/ 19 w 225"/>
                  <a:gd name="T95" fmla="*/ 94 h 158"/>
                  <a:gd name="T96" fmla="*/ 14 w 225"/>
                  <a:gd name="T97" fmla="*/ 87 h 158"/>
                  <a:gd name="T98" fmla="*/ 10 w 225"/>
                  <a:gd name="T99" fmla="*/ 87 h 158"/>
                  <a:gd name="T100" fmla="*/ 8 w 225"/>
                  <a:gd name="T101" fmla="*/ 85 h 158"/>
                  <a:gd name="T102" fmla="*/ 6 w 225"/>
                  <a:gd name="T103" fmla="*/ 81 h 158"/>
                  <a:gd name="T104" fmla="*/ 2 w 225"/>
                  <a:gd name="T105" fmla="*/ 77 h 158"/>
                  <a:gd name="T106" fmla="*/ 0 w 225"/>
                  <a:gd name="T107" fmla="*/ 71 h 158"/>
                  <a:gd name="T108" fmla="*/ 8 w 225"/>
                  <a:gd name="T109" fmla="*/ 62 h 158"/>
                  <a:gd name="T110" fmla="*/ 33 w 225"/>
                  <a:gd name="T111" fmla="*/ 21 h 158"/>
                  <a:gd name="T112" fmla="*/ 50 w 225"/>
                  <a:gd name="T113" fmla="*/ 4 h 158"/>
                  <a:gd name="T114" fmla="*/ 56 w 225"/>
                  <a:gd name="T115" fmla="*/ 4 h 158"/>
                  <a:gd name="T116" fmla="*/ 65 w 225"/>
                  <a:gd name="T117" fmla="*/ 4 h 158"/>
                  <a:gd name="T118" fmla="*/ 71 w 225"/>
                  <a:gd name="T119" fmla="*/ 2 h 1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5"/>
                  <a:gd name="T181" fmla="*/ 0 h 158"/>
                  <a:gd name="T182" fmla="*/ 225 w 225"/>
                  <a:gd name="T183" fmla="*/ 158 h 1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5" h="158">
                    <a:moveTo>
                      <a:pt x="75" y="0"/>
                    </a:moveTo>
                    <a:lnTo>
                      <a:pt x="75" y="0"/>
                    </a:lnTo>
                    <a:lnTo>
                      <a:pt x="77" y="0"/>
                    </a:lnTo>
                    <a:lnTo>
                      <a:pt x="77" y="2"/>
                    </a:lnTo>
                    <a:lnTo>
                      <a:pt x="79" y="2"/>
                    </a:lnTo>
                    <a:lnTo>
                      <a:pt x="79" y="4"/>
                    </a:lnTo>
                    <a:lnTo>
                      <a:pt x="81" y="4"/>
                    </a:lnTo>
                    <a:lnTo>
                      <a:pt x="81" y="6"/>
                    </a:lnTo>
                    <a:lnTo>
                      <a:pt x="83" y="6"/>
                    </a:lnTo>
                    <a:lnTo>
                      <a:pt x="85" y="8"/>
                    </a:lnTo>
                    <a:lnTo>
                      <a:pt x="86" y="6"/>
                    </a:lnTo>
                    <a:lnTo>
                      <a:pt x="88" y="6"/>
                    </a:lnTo>
                    <a:lnTo>
                      <a:pt x="90" y="6"/>
                    </a:lnTo>
                    <a:lnTo>
                      <a:pt x="92" y="6"/>
                    </a:lnTo>
                    <a:lnTo>
                      <a:pt x="94" y="8"/>
                    </a:lnTo>
                    <a:lnTo>
                      <a:pt x="94" y="6"/>
                    </a:lnTo>
                    <a:lnTo>
                      <a:pt x="98" y="4"/>
                    </a:lnTo>
                    <a:lnTo>
                      <a:pt x="100" y="4"/>
                    </a:lnTo>
                    <a:lnTo>
                      <a:pt x="104" y="4"/>
                    </a:lnTo>
                    <a:lnTo>
                      <a:pt x="108" y="4"/>
                    </a:lnTo>
                    <a:lnTo>
                      <a:pt x="125" y="4"/>
                    </a:lnTo>
                    <a:lnTo>
                      <a:pt x="136" y="4"/>
                    </a:lnTo>
                    <a:lnTo>
                      <a:pt x="140" y="4"/>
                    </a:lnTo>
                    <a:lnTo>
                      <a:pt x="173" y="4"/>
                    </a:lnTo>
                    <a:lnTo>
                      <a:pt x="175" y="4"/>
                    </a:lnTo>
                    <a:lnTo>
                      <a:pt x="177" y="8"/>
                    </a:lnTo>
                    <a:lnTo>
                      <a:pt x="179" y="14"/>
                    </a:lnTo>
                    <a:lnTo>
                      <a:pt x="179" y="18"/>
                    </a:lnTo>
                    <a:lnTo>
                      <a:pt x="181" y="21"/>
                    </a:lnTo>
                    <a:lnTo>
                      <a:pt x="186" y="33"/>
                    </a:lnTo>
                    <a:lnTo>
                      <a:pt x="186" y="35"/>
                    </a:lnTo>
                    <a:lnTo>
                      <a:pt x="188" y="41"/>
                    </a:lnTo>
                    <a:lnTo>
                      <a:pt x="192" y="52"/>
                    </a:lnTo>
                    <a:lnTo>
                      <a:pt x="194" y="56"/>
                    </a:lnTo>
                    <a:lnTo>
                      <a:pt x="205" y="85"/>
                    </a:lnTo>
                    <a:lnTo>
                      <a:pt x="207" y="91"/>
                    </a:lnTo>
                    <a:lnTo>
                      <a:pt x="207" y="93"/>
                    </a:lnTo>
                    <a:lnTo>
                      <a:pt x="209" y="94"/>
                    </a:lnTo>
                    <a:lnTo>
                      <a:pt x="211" y="93"/>
                    </a:lnTo>
                    <a:lnTo>
                      <a:pt x="213" y="93"/>
                    </a:lnTo>
                    <a:lnTo>
                      <a:pt x="213" y="94"/>
                    </a:lnTo>
                    <a:lnTo>
                      <a:pt x="215" y="94"/>
                    </a:lnTo>
                    <a:lnTo>
                      <a:pt x="217" y="94"/>
                    </a:lnTo>
                    <a:lnTo>
                      <a:pt x="217" y="96"/>
                    </a:lnTo>
                    <a:lnTo>
                      <a:pt x="219" y="98"/>
                    </a:lnTo>
                    <a:lnTo>
                      <a:pt x="221" y="100"/>
                    </a:lnTo>
                    <a:lnTo>
                      <a:pt x="223" y="102"/>
                    </a:lnTo>
                    <a:lnTo>
                      <a:pt x="225" y="104"/>
                    </a:lnTo>
                    <a:lnTo>
                      <a:pt x="223" y="104"/>
                    </a:lnTo>
                    <a:lnTo>
                      <a:pt x="219" y="108"/>
                    </a:lnTo>
                    <a:lnTo>
                      <a:pt x="213" y="112"/>
                    </a:lnTo>
                    <a:lnTo>
                      <a:pt x="211" y="114"/>
                    </a:lnTo>
                    <a:lnTo>
                      <a:pt x="205" y="119"/>
                    </a:lnTo>
                    <a:lnTo>
                      <a:pt x="202" y="121"/>
                    </a:lnTo>
                    <a:lnTo>
                      <a:pt x="190" y="133"/>
                    </a:lnTo>
                    <a:lnTo>
                      <a:pt x="184" y="139"/>
                    </a:lnTo>
                    <a:lnTo>
                      <a:pt x="182" y="141"/>
                    </a:lnTo>
                    <a:lnTo>
                      <a:pt x="181" y="141"/>
                    </a:lnTo>
                    <a:lnTo>
                      <a:pt x="175" y="148"/>
                    </a:lnTo>
                    <a:lnTo>
                      <a:pt x="169" y="154"/>
                    </a:lnTo>
                    <a:lnTo>
                      <a:pt x="167" y="158"/>
                    </a:lnTo>
                    <a:lnTo>
                      <a:pt x="165" y="158"/>
                    </a:lnTo>
                    <a:lnTo>
                      <a:pt x="165" y="156"/>
                    </a:lnTo>
                    <a:lnTo>
                      <a:pt x="163" y="158"/>
                    </a:lnTo>
                    <a:lnTo>
                      <a:pt x="161" y="158"/>
                    </a:lnTo>
                    <a:lnTo>
                      <a:pt x="159" y="158"/>
                    </a:lnTo>
                    <a:lnTo>
                      <a:pt x="157" y="158"/>
                    </a:lnTo>
                    <a:lnTo>
                      <a:pt x="157" y="156"/>
                    </a:lnTo>
                    <a:lnTo>
                      <a:pt x="157" y="154"/>
                    </a:lnTo>
                    <a:lnTo>
                      <a:pt x="156" y="154"/>
                    </a:lnTo>
                    <a:lnTo>
                      <a:pt x="154" y="154"/>
                    </a:lnTo>
                    <a:lnTo>
                      <a:pt x="152" y="150"/>
                    </a:lnTo>
                    <a:lnTo>
                      <a:pt x="150" y="148"/>
                    </a:lnTo>
                    <a:lnTo>
                      <a:pt x="142" y="142"/>
                    </a:lnTo>
                    <a:lnTo>
                      <a:pt x="142" y="141"/>
                    </a:lnTo>
                    <a:lnTo>
                      <a:pt x="138" y="137"/>
                    </a:lnTo>
                    <a:lnTo>
                      <a:pt x="136" y="135"/>
                    </a:lnTo>
                    <a:lnTo>
                      <a:pt x="136" y="133"/>
                    </a:lnTo>
                    <a:lnTo>
                      <a:pt x="136" y="131"/>
                    </a:lnTo>
                    <a:lnTo>
                      <a:pt x="138" y="129"/>
                    </a:lnTo>
                    <a:lnTo>
                      <a:pt x="138" y="127"/>
                    </a:lnTo>
                    <a:lnTo>
                      <a:pt x="138" y="125"/>
                    </a:lnTo>
                    <a:lnTo>
                      <a:pt x="136" y="125"/>
                    </a:lnTo>
                    <a:lnTo>
                      <a:pt x="134" y="123"/>
                    </a:lnTo>
                    <a:lnTo>
                      <a:pt x="133" y="123"/>
                    </a:lnTo>
                    <a:lnTo>
                      <a:pt x="131" y="125"/>
                    </a:lnTo>
                    <a:lnTo>
                      <a:pt x="129" y="125"/>
                    </a:lnTo>
                    <a:lnTo>
                      <a:pt x="127" y="127"/>
                    </a:lnTo>
                    <a:lnTo>
                      <a:pt x="123" y="127"/>
                    </a:lnTo>
                    <a:lnTo>
                      <a:pt x="121" y="129"/>
                    </a:lnTo>
                    <a:lnTo>
                      <a:pt x="119" y="129"/>
                    </a:lnTo>
                    <a:lnTo>
                      <a:pt x="117" y="133"/>
                    </a:lnTo>
                    <a:lnTo>
                      <a:pt x="115" y="133"/>
                    </a:lnTo>
                    <a:lnTo>
                      <a:pt x="113" y="133"/>
                    </a:lnTo>
                    <a:lnTo>
                      <a:pt x="111" y="133"/>
                    </a:lnTo>
                    <a:lnTo>
                      <a:pt x="111" y="131"/>
                    </a:lnTo>
                    <a:lnTo>
                      <a:pt x="111" y="129"/>
                    </a:lnTo>
                    <a:lnTo>
                      <a:pt x="109" y="127"/>
                    </a:lnTo>
                    <a:lnTo>
                      <a:pt x="108" y="129"/>
                    </a:lnTo>
                    <a:lnTo>
                      <a:pt x="106" y="129"/>
                    </a:lnTo>
                    <a:lnTo>
                      <a:pt x="104" y="131"/>
                    </a:lnTo>
                    <a:lnTo>
                      <a:pt x="104" y="133"/>
                    </a:lnTo>
                    <a:lnTo>
                      <a:pt x="102" y="135"/>
                    </a:lnTo>
                    <a:lnTo>
                      <a:pt x="102" y="133"/>
                    </a:lnTo>
                    <a:lnTo>
                      <a:pt x="102" y="131"/>
                    </a:lnTo>
                    <a:lnTo>
                      <a:pt x="100" y="131"/>
                    </a:lnTo>
                    <a:lnTo>
                      <a:pt x="100" y="133"/>
                    </a:lnTo>
                    <a:lnTo>
                      <a:pt x="100" y="135"/>
                    </a:lnTo>
                    <a:lnTo>
                      <a:pt x="98" y="135"/>
                    </a:lnTo>
                    <a:lnTo>
                      <a:pt x="98" y="133"/>
                    </a:lnTo>
                    <a:lnTo>
                      <a:pt x="100" y="131"/>
                    </a:lnTo>
                    <a:lnTo>
                      <a:pt x="98" y="131"/>
                    </a:lnTo>
                    <a:lnTo>
                      <a:pt x="96" y="131"/>
                    </a:lnTo>
                    <a:lnTo>
                      <a:pt x="96" y="133"/>
                    </a:lnTo>
                    <a:lnTo>
                      <a:pt x="94" y="131"/>
                    </a:lnTo>
                    <a:lnTo>
                      <a:pt x="92" y="131"/>
                    </a:lnTo>
                    <a:lnTo>
                      <a:pt x="92" y="129"/>
                    </a:lnTo>
                    <a:lnTo>
                      <a:pt x="92" y="127"/>
                    </a:lnTo>
                    <a:lnTo>
                      <a:pt x="90" y="127"/>
                    </a:lnTo>
                    <a:lnTo>
                      <a:pt x="88" y="129"/>
                    </a:lnTo>
                    <a:lnTo>
                      <a:pt x="88" y="131"/>
                    </a:lnTo>
                    <a:lnTo>
                      <a:pt x="86" y="129"/>
                    </a:lnTo>
                    <a:lnTo>
                      <a:pt x="85" y="131"/>
                    </a:lnTo>
                    <a:lnTo>
                      <a:pt x="85" y="133"/>
                    </a:lnTo>
                    <a:lnTo>
                      <a:pt x="86" y="135"/>
                    </a:lnTo>
                    <a:lnTo>
                      <a:pt x="88" y="135"/>
                    </a:lnTo>
                    <a:lnTo>
                      <a:pt x="86" y="137"/>
                    </a:lnTo>
                    <a:lnTo>
                      <a:pt x="85" y="137"/>
                    </a:lnTo>
                    <a:lnTo>
                      <a:pt x="83" y="141"/>
                    </a:lnTo>
                    <a:lnTo>
                      <a:pt x="83" y="142"/>
                    </a:lnTo>
                    <a:lnTo>
                      <a:pt x="81" y="142"/>
                    </a:lnTo>
                    <a:lnTo>
                      <a:pt x="73" y="144"/>
                    </a:lnTo>
                    <a:lnTo>
                      <a:pt x="71" y="144"/>
                    </a:lnTo>
                    <a:lnTo>
                      <a:pt x="71" y="146"/>
                    </a:lnTo>
                    <a:lnTo>
                      <a:pt x="67" y="144"/>
                    </a:lnTo>
                    <a:lnTo>
                      <a:pt x="67" y="142"/>
                    </a:lnTo>
                    <a:lnTo>
                      <a:pt x="65" y="142"/>
                    </a:lnTo>
                    <a:lnTo>
                      <a:pt x="63" y="141"/>
                    </a:lnTo>
                    <a:lnTo>
                      <a:pt x="63" y="142"/>
                    </a:lnTo>
                    <a:lnTo>
                      <a:pt x="61" y="142"/>
                    </a:lnTo>
                    <a:lnTo>
                      <a:pt x="60" y="142"/>
                    </a:lnTo>
                    <a:lnTo>
                      <a:pt x="58" y="142"/>
                    </a:lnTo>
                    <a:lnTo>
                      <a:pt x="60" y="141"/>
                    </a:lnTo>
                    <a:lnTo>
                      <a:pt x="60" y="139"/>
                    </a:lnTo>
                    <a:lnTo>
                      <a:pt x="58" y="139"/>
                    </a:lnTo>
                    <a:lnTo>
                      <a:pt x="58" y="137"/>
                    </a:lnTo>
                    <a:lnTo>
                      <a:pt x="56" y="137"/>
                    </a:lnTo>
                    <a:lnTo>
                      <a:pt x="56" y="139"/>
                    </a:lnTo>
                    <a:lnTo>
                      <a:pt x="54" y="137"/>
                    </a:lnTo>
                    <a:lnTo>
                      <a:pt x="50" y="137"/>
                    </a:lnTo>
                    <a:lnTo>
                      <a:pt x="48" y="135"/>
                    </a:lnTo>
                    <a:lnTo>
                      <a:pt x="44" y="131"/>
                    </a:lnTo>
                    <a:lnTo>
                      <a:pt x="44" y="133"/>
                    </a:lnTo>
                    <a:lnTo>
                      <a:pt x="42" y="133"/>
                    </a:lnTo>
                    <a:lnTo>
                      <a:pt x="40" y="131"/>
                    </a:lnTo>
                    <a:lnTo>
                      <a:pt x="38" y="131"/>
                    </a:lnTo>
                    <a:lnTo>
                      <a:pt x="38" y="133"/>
                    </a:lnTo>
                    <a:lnTo>
                      <a:pt x="37" y="133"/>
                    </a:lnTo>
                    <a:lnTo>
                      <a:pt x="35" y="133"/>
                    </a:lnTo>
                    <a:lnTo>
                      <a:pt x="35" y="135"/>
                    </a:lnTo>
                    <a:lnTo>
                      <a:pt x="33" y="137"/>
                    </a:lnTo>
                    <a:lnTo>
                      <a:pt x="31" y="137"/>
                    </a:lnTo>
                    <a:lnTo>
                      <a:pt x="25" y="137"/>
                    </a:lnTo>
                    <a:lnTo>
                      <a:pt x="23" y="139"/>
                    </a:lnTo>
                    <a:lnTo>
                      <a:pt x="21" y="139"/>
                    </a:lnTo>
                    <a:lnTo>
                      <a:pt x="19" y="137"/>
                    </a:lnTo>
                    <a:lnTo>
                      <a:pt x="17" y="135"/>
                    </a:lnTo>
                    <a:lnTo>
                      <a:pt x="17" y="133"/>
                    </a:lnTo>
                    <a:lnTo>
                      <a:pt x="14" y="131"/>
                    </a:lnTo>
                    <a:lnTo>
                      <a:pt x="12" y="131"/>
                    </a:lnTo>
                    <a:lnTo>
                      <a:pt x="10" y="129"/>
                    </a:lnTo>
                    <a:lnTo>
                      <a:pt x="10" y="127"/>
                    </a:lnTo>
                    <a:lnTo>
                      <a:pt x="8" y="127"/>
                    </a:lnTo>
                    <a:lnTo>
                      <a:pt x="8" y="125"/>
                    </a:lnTo>
                    <a:lnTo>
                      <a:pt x="8" y="123"/>
                    </a:lnTo>
                    <a:lnTo>
                      <a:pt x="6" y="123"/>
                    </a:lnTo>
                    <a:lnTo>
                      <a:pt x="6" y="121"/>
                    </a:lnTo>
                    <a:lnTo>
                      <a:pt x="4" y="121"/>
                    </a:lnTo>
                    <a:lnTo>
                      <a:pt x="6" y="119"/>
                    </a:lnTo>
                    <a:lnTo>
                      <a:pt x="21" y="104"/>
                    </a:lnTo>
                    <a:lnTo>
                      <a:pt x="29" y="96"/>
                    </a:lnTo>
                    <a:lnTo>
                      <a:pt x="27" y="96"/>
                    </a:lnTo>
                    <a:lnTo>
                      <a:pt x="25" y="96"/>
                    </a:lnTo>
                    <a:lnTo>
                      <a:pt x="25" y="94"/>
                    </a:lnTo>
                    <a:lnTo>
                      <a:pt x="23" y="94"/>
                    </a:lnTo>
                    <a:lnTo>
                      <a:pt x="21" y="94"/>
                    </a:lnTo>
                    <a:lnTo>
                      <a:pt x="19" y="94"/>
                    </a:lnTo>
                    <a:lnTo>
                      <a:pt x="19" y="93"/>
                    </a:lnTo>
                    <a:lnTo>
                      <a:pt x="19" y="91"/>
                    </a:lnTo>
                    <a:lnTo>
                      <a:pt x="15" y="89"/>
                    </a:lnTo>
                    <a:lnTo>
                      <a:pt x="14" y="87"/>
                    </a:lnTo>
                    <a:lnTo>
                      <a:pt x="14" y="89"/>
                    </a:lnTo>
                    <a:lnTo>
                      <a:pt x="10" y="87"/>
                    </a:lnTo>
                    <a:lnTo>
                      <a:pt x="10" y="85"/>
                    </a:lnTo>
                    <a:lnTo>
                      <a:pt x="8" y="85"/>
                    </a:lnTo>
                    <a:lnTo>
                      <a:pt x="6" y="83"/>
                    </a:lnTo>
                    <a:lnTo>
                      <a:pt x="4" y="83"/>
                    </a:lnTo>
                    <a:lnTo>
                      <a:pt x="4" y="81"/>
                    </a:lnTo>
                    <a:lnTo>
                      <a:pt x="6" y="81"/>
                    </a:lnTo>
                    <a:lnTo>
                      <a:pt x="4" y="79"/>
                    </a:lnTo>
                    <a:lnTo>
                      <a:pt x="2" y="77"/>
                    </a:lnTo>
                    <a:lnTo>
                      <a:pt x="2" y="75"/>
                    </a:lnTo>
                    <a:lnTo>
                      <a:pt x="0" y="73"/>
                    </a:lnTo>
                    <a:lnTo>
                      <a:pt x="0" y="71"/>
                    </a:lnTo>
                    <a:lnTo>
                      <a:pt x="2" y="69"/>
                    </a:lnTo>
                    <a:lnTo>
                      <a:pt x="4" y="66"/>
                    </a:lnTo>
                    <a:lnTo>
                      <a:pt x="8" y="62"/>
                    </a:lnTo>
                    <a:lnTo>
                      <a:pt x="12" y="56"/>
                    </a:lnTo>
                    <a:lnTo>
                      <a:pt x="14" y="52"/>
                    </a:lnTo>
                    <a:lnTo>
                      <a:pt x="14" y="50"/>
                    </a:lnTo>
                    <a:lnTo>
                      <a:pt x="17" y="46"/>
                    </a:lnTo>
                    <a:lnTo>
                      <a:pt x="33" y="21"/>
                    </a:lnTo>
                    <a:lnTo>
                      <a:pt x="35" y="20"/>
                    </a:lnTo>
                    <a:lnTo>
                      <a:pt x="42" y="14"/>
                    </a:lnTo>
                    <a:lnTo>
                      <a:pt x="46" y="10"/>
                    </a:lnTo>
                    <a:lnTo>
                      <a:pt x="46" y="8"/>
                    </a:lnTo>
                    <a:lnTo>
                      <a:pt x="46" y="4"/>
                    </a:lnTo>
                    <a:lnTo>
                      <a:pt x="50" y="4"/>
                    </a:lnTo>
                    <a:lnTo>
                      <a:pt x="52" y="4"/>
                    </a:lnTo>
                    <a:lnTo>
                      <a:pt x="54" y="4"/>
                    </a:lnTo>
                    <a:lnTo>
                      <a:pt x="56" y="4"/>
                    </a:lnTo>
                    <a:lnTo>
                      <a:pt x="60" y="2"/>
                    </a:lnTo>
                    <a:lnTo>
                      <a:pt x="61" y="2"/>
                    </a:lnTo>
                    <a:lnTo>
                      <a:pt x="63" y="2"/>
                    </a:lnTo>
                    <a:lnTo>
                      <a:pt x="65" y="4"/>
                    </a:lnTo>
                    <a:lnTo>
                      <a:pt x="67" y="2"/>
                    </a:lnTo>
                    <a:lnTo>
                      <a:pt x="69" y="2"/>
                    </a:lnTo>
                    <a:lnTo>
                      <a:pt x="71" y="2"/>
                    </a:lnTo>
                    <a:lnTo>
                      <a:pt x="73" y="2"/>
                    </a:lnTo>
                    <a:lnTo>
                      <a:pt x="75" y="0"/>
                    </a:lnTo>
                    <a:close/>
                  </a:path>
                </a:pathLst>
              </a:custGeom>
              <a:solidFill>
                <a:srgbClr val="8F7651"/>
              </a:solidFill>
              <a:ln w="6350">
                <a:solidFill>
                  <a:srgbClr val="E1E1E1"/>
                </a:solidFill>
                <a:prstDash val="solid"/>
                <a:round/>
                <a:headEnd/>
                <a:tailEnd/>
              </a:ln>
            </p:spPr>
            <p:txBody>
              <a:bodyPr/>
              <a:lstStyle/>
              <a:p>
                <a:endParaRPr lang="en-US"/>
              </a:p>
            </p:txBody>
          </p:sp>
          <p:sp>
            <p:nvSpPr>
              <p:cNvPr id="38103" name="Freeform 187"/>
              <p:cNvSpPr>
                <a:spLocks/>
              </p:cNvSpPr>
              <p:nvPr/>
            </p:nvSpPr>
            <p:spPr bwMode="auto">
              <a:xfrm>
                <a:off x="3596" y="1793"/>
                <a:ext cx="119" cy="110"/>
              </a:xfrm>
              <a:custGeom>
                <a:avLst/>
                <a:gdLst>
                  <a:gd name="T0" fmla="*/ 57 w 119"/>
                  <a:gd name="T1" fmla="*/ 31 h 110"/>
                  <a:gd name="T2" fmla="*/ 59 w 119"/>
                  <a:gd name="T3" fmla="*/ 33 h 110"/>
                  <a:gd name="T4" fmla="*/ 61 w 119"/>
                  <a:gd name="T5" fmla="*/ 37 h 110"/>
                  <a:gd name="T6" fmla="*/ 63 w 119"/>
                  <a:gd name="T7" fmla="*/ 37 h 110"/>
                  <a:gd name="T8" fmla="*/ 61 w 119"/>
                  <a:gd name="T9" fmla="*/ 39 h 110"/>
                  <a:gd name="T10" fmla="*/ 65 w 119"/>
                  <a:gd name="T11" fmla="*/ 44 h 110"/>
                  <a:gd name="T12" fmla="*/ 71 w 119"/>
                  <a:gd name="T13" fmla="*/ 46 h 110"/>
                  <a:gd name="T14" fmla="*/ 73 w 119"/>
                  <a:gd name="T15" fmla="*/ 48 h 110"/>
                  <a:gd name="T16" fmla="*/ 75 w 119"/>
                  <a:gd name="T17" fmla="*/ 48 h 110"/>
                  <a:gd name="T18" fmla="*/ 77 w 119"/>
                  <a:gd name="T19" fmla="*/ 48 h 110"/>
                  <a:gd name="T20" fmla="*/ 80 w 119"/>
                  <a:gd name="T21" fmla="*/ 50 h 110"/>
                  <a:gd name="T22" fmla="*/ 82 w 119"/>
                  <a:gd name="T23" fmla="*/ 52 h 110"/>
                  <a:gd name="T24" fmla="*/ 86 w 119"/>
                  <a:gd name="T25" fmla="*/ 56 h 110"/>
                  <a:gd name="T26" fmla="*/ 88 w 119"/>
                  <a:gd name="T27" fmla="*/ 56 h 110"/>
                  <a:gd name="T28" fmla="*/ 90 w 119"/>
                  <a:gd name="T29" fmla="*/ 58 h 110"/>
                  <a:gd name="T30" fmla="*/ 88 w 119"/>
                  <a:gd name="T31" fmla="*/ 60 h 110"/>
                  <a:gd name="T32" fmla="*/ 90 w 119"/>
                  <a:gd name="T33" fmla="*/ 62 h 110"/>
                  <a:gd name="T34" fmla="*/ 94 w 119"/>
                  <a:gd name="T35" fmla="*/ 66 h 110"/>
                  <a:gd name="T36" fmla="*/ 94 w 119"/>
                  <a:gd name="T37" fmla="*/ 68 h 110"/>
                  <a:gd name="T38" fmla="*/ 98 w 119"/>
                  <a:gd name="T39" fmla="*/ 69 h 110"/>
                  <a:gd name="T40" fmla="*/ 100 w 119"/>
                  <a:gd name="T41" fmla="*/ 73 h 110"/>
                  <a:gd name="T42" fmla="*/ 104 w 119"/>
                  <a:gd name="T43" fmla="*/ 79 h 110"/>
                  <a:gd name="T44" fmla="*/ 107 w 119"/>
                  <a:gd name="T45" fmla="*/ 83 h 110"/>
                  <a:gd name="T46" fmla="*/ 109 w 119"/>
                  <a:gd name="T47" fmla="*/ 87 h 110"/>
                  <a:gd name="T48" fmla="*/ 117 w 119"/>
                  <a:gd name="T49" fmla="*/ 92 h 110"/>
                  <a:gd name="T50" fmla="*/ 117 w 119"/>
                  <a:gd name="T51" fmla="*/ 92 h 110"/>
                  <a:gd name="T52" fmla="*/ 111 w 119"/>
                  <a:gd name="T53" fmla="*/ 100 h 110"/>
                  <a:gd name="T54" fmla="*/ 90 w 119"/>
                  <a:gd name="T55" fmla="*/ 98 h 110"/>
                  <a:gd name="T56" fmla="*/ 84 w 119"/>
                  <a:gd name="T57" fmla="*/ 102 h 110"/>
                  <a:gd name="T58" fmla="*/ 75 w 119"/>
                  <a:gd name="T59" fmla="*/ 104 h 110"/>
                  <a:gd name="T60" fmla="*/ 54 w 119"/>
                  <a:gd name="T61" fmla="*/ 108 h 110"/>
                  <a:gd name="T62" fmla="*/ 48 w 119"/>
                  <a:gd name="T63" fmla="*/ 110 h 110"/>
                  <a:gd name="T64" fmla="*/ 40 w 119"/>
                  <a:gd name="T65" fmla="*/ 108 h 110"/>
                  <a:gd name="T66" fmla="*/ 40 w 119"/>
                  <a:gd name="T67" fmla="*/ 104 h 110"/>
                  <a:gd name="T68" fmla="*/ 36 w 119"/>
                  <a:gd name="T69" fmla="*/ 104 h 110"/>
                  <a:gd name="T70" fmla="*/ 34 w 119"/>
                  <a:gd name="T71" fmla="*/ 104 h 110"/>
                  <a:gd name="T72" fmla="*/ 29 w 119"/>
                  <a:gd name="T73" fmla="*/ 106 h 110"/>
                  <a:gd name="T74" fmla="*/ 25 w 119"/>
                  <a:gd name="T75" fmla="*/ 104 h 110"/>
                  <a:gd name="T76" fmla="*/ 21 w 119"/>
                  <a:gd name="T77" fmla="*/ 102 h 110"/>
                  <a:gd name="T78" fmla="*/ 13 w 119"/>
                  <a:gd name="T79" fmla="*/ 102 h 110"/>
                  <a:gd name="T80" fmla="*/ 8 w 119"/>
                  <a:gd name="T81" fmla="*/ 100 h 110"/>
                  <a:gd name="T82" fmla="*/ 6 w 119"/>
                  <a:gd name="T83" fmla="*/ 96 h 110"/>
                  <a:gd name="T84" fmla="*/ 4 w 119"/>
                  <a:gd name="T85" fmla="*/ 81 h 110"/>
                  <a:gd name="T86" fmla="*/ 0 w 119"/>
                  <a:gd name="T87" fmla="*/ 52 h 110"/>
                  <a:gd name="T88" fmla="*/ 2 w 119"/>
                  <a:gd name="T89" fmla="*/ 48 h 110"/>
                  <a:gd name="T90" fmla="*/ 6 w 119"/>
                  <a:gd name="T91" fmla="*/ 44 h 110"/>
                  <a:gd name="T92" fmla="*/ 8 w 119"/>
                  <a:gd name="T93" fmla="*/ 39 h 110"/>
                  <a:gd name="T94" fmla="*/ 8 w 119"/>
                  <a:gd name="T95" fmla="*/ 31 h 110"/>
                  <a:gd name="T96" fmla="*/ 6 w 119"/>
                  <a:gd name="T97" fmla="*/ 23 h 110"/>
                  <a:gd name="T98" fmla="*/ 8 w 119"/>
                  <a:gd name="T99" fmla="*/ 20 h 110"/>
                  <a:gd name="T100" fmla="*/ 8 w 119"/>
                  <a:gd name="T101" fmla="*/ 14 h 110"/>
                  <a:gd name="T102" fmla="*/ 9 w 119"/>
                  <a:gd name="T103" fmla="*/ 10 h 110"/>
                  <a:gd name="T104" fmla="*/ 38 w 119"/>
                  <a:gd name="T105" fmla="*/ 0 h 110"/>
                  <a:gd name="T106" fmla="*/ 56 w 119"/>
                  <a:gd name="T107" fmla="*/ 27 h 110"/>
                  <a:gd name="T108" fmla="*/ 57 w 119"/>
                  <a:gd name="T109" fmla="*/ 31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9"/>
                  <a:gd name="T166" fmla="*/ 0 h 110"/>
                  <a:gd name="T167" fmla="*/ 119 w 119"/>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9" h="110">
                    <a:moveTo>
                      <a:pt x="57" y="31"/>
                    </a:moveTo>
                    <a:lnTo>
                      <a:pt x="57" y="31"/>
                    </a:lnTo>
                    <a:lnTo>
                      <a:pt x="57" y="33"/>
                    </a:lnTo>
                    <a:lnTo>
                      <a:pt x="59" y="33"/>
                    </a:lnTo>
                    <a:lnTo>
                      <a:pt x="59" y="35"/>
                    </a:lnTo>
                    <a:lnTo>
                      <a:pt x="61" y="37"/>
                    </a:lnTo>
                    <a:lnTo>
                      <a:pt x="63" y="37"/>
                    </a:lnTo>
                    <a:lnTo>
                      <a:pt x="63" y="39"/>
                    </a:lnTo>
                    <a:lnTo>
                      <a:pt x="61" y="39"/>
                    </a:lnTo>
                    <a:lnTo>
                      <a:pt x="63" y="43"/>
                    </a:lnTo>
                    <a:lnTo>
                      <a:pt x="65" y="44"/>
                    </a:lnTo>
                    <a:lnTo>
                      <a:pt x="67" y="44"/>
                    </a:lnTo>
                    <a:lnTo>
                      <a:pt x="69" y="44"/>
                    </a:lnTo>
                    <a:lnTo>
                      <a:pt x="71" y="46"/>
                    </a:lnTo>
                    <a:lnTo>
                      <a:pt x="73" y="46"/>
                    </a:lnTo>
                    <a:lnTo>
                      <a:pt x="73" y="48"/>
                    </a:lnTo>
                    <a:lnTo>
                      <a:pt x="75" y="48"/>
                    </a:lnTo>
                    <a:lnTo>
                      <a:pt x="77" y="48"/>
                    </a:lnTo>
                    <a:lnTo>
                      <a:pt x="79" y="48"/>
                    </a:lnTo>
                    <a:lnTo>
                      <a:pt x="80" y="48"/>
                    </a:lnTo>
                    <a:lnTo>
                      <a:pt x="80" y="50"/>
                    </a:lnTo>
                    <a:lnTo>
                      <a:pt x="80" y="52"/>
                    </a:lnTo>
                    <a:lnTo>
                      <a:pt x="82" y="52"/>
                    </a:lnTo>
                    <a:lnTo>
                      <a:pt x="84" y="54"/>
                    </a:lnTo>
                    <a:lnTo>
                      <a:pt x="84" y="56"/>
                    </a:lnTo>
                    <a:lnTo>
                      <a:pt x="86" y="56"/>
                    </a:lnTo>
                    <a:lnTo>
                      <a:pt x="88" y="54"/>
                    </a:lnTo>
                    <a:lnTo>
                      <a:pt x="88" y="56"/>
                    </a:lnTo>
                    <a:lnTo>
                      <a:pt x="88" y="58"/>
                    </a:lnTo>
                    <a:lnTo>
                      <a:pt x="90" y="58"/>
                    </a:lnTo>
                    <a:lnTo>
                      <a:pt x="88" y="58"/>
                    </a:lnTo>
                    <a:lnTo>
                      <a:pt x="88" y="60"/>
                    </a:lnTo>
                    <a:lnTo>
                      <a:pt x="90" y="60"/>
                    </a:lnTo>
                    <a:lnTo>
                      <a:pt x="90" y="62"/>
                    </a:lnTo>
                    <a:lnTo>
                      <a:pt x="92" y="64"/>
                    </a:lnTo>
                    <a:lnTo>
                      <a:pt x="94" y="66"/>
                    </a:lnTo>
                    <a:lnTo>
                      <a:pt x="94" y="68"/>
                    </a:lnTo>
                    <a:lnTo>
                      <a:pt x="94" y="69"/>
                    </a:lnTo>
                    <a:lnTo>
                      <a:pt x="98" y="69"/>
                    </a:lnTo>
                    <a:lnTo>
                      <a:pt x="98" y="71"/>
                    </a:lnTo>
                    <a:lnTo>
                      <a:pt x="100" y="73"/>
                    </a:lnTo>
                    <a:lnTo>
                      <a:pt x="102" y="75"/>
                    </a:lnTo>
                    <a:lnTo>
                      <a:pt x="104" y="75"/>
                    </a:lnTo>
                    <a:lnTo>
                      <a:pt x="104" y="79"/>
                    </a:lnTo>
                    <a:lnTo>
                      <a:pt x="105" y="79"/>
                    </a:lnTo>
                    <a:lnTo>
                      <a:pt x="107" y="81"/>
                    </a:lnTo>
                    <a:lnTo>
                      <a:pt x="107" y="83"/>
                    </a:lnTo>
                    <a:lnTo>
                      <a:pt x="107" y="85"/>
                    </a:lnTo>
                    <a:lnTo>
                      <a:pt x="109" y="85"/>
                    </a:lnTo>
                    <a:lnTo>
                      <a:pt x="109" y="87"/>
                    </a:lnTo>
                    <a:lnTo>
                      <a:pt x="111" y="89"/>
                    </a:lnTo>
                    <a:lnTo>
                      <a:pt x="115" y="91"/>
                    </a:lnTo>
                    <a:lnTo>
                      <a:pt x="117" y="92"/>
                    </a:lnTo>
                    <a:lnTo>
                      <a:pt x="119" y="92"/>
                    </a:lnTo>
                    <a:lnTo>
                      <a:pt x="117" y="92"/>
                    </a:lnTo>
                    <a:lnTo>
                      <a:pt x="117" y="94"/>
                    </a:lnTo>
                    <a:lnTo>
                      <a:pt x="117" y="96"/>
                    </a:lnTo>
                    <a:lnTo>
                      <a:pt x="111" y="100"/>
                    </a:lnTo>
                    <a:lnTo>
                      <a:pt x="104" y="100"/>
                    </a:lnTo>
                    <a:lnTo>
                      <a:pt x="96" y="96"/>
                    </a:lnTo>
                    <a:lnTo>
                      <a:pt x="90" y="98"/>
                    </a:lnTo>
                    <a:lnTo>
                      <a:pt x="86" y="98"/>
                    </a:lnTo>
                    <a:lnTo>
                      <a:pt x="84" y="102"/>
                    </a:lnTo>
                    <a:lnTo>
                      <a:pt x="79" y="104"/>
                    </a:lnTo>
                    <a:lnTo>
                      <a:pt x="77" y="106"/>
                    </a:lnTo>
                    <a:lnTo>
                      <a:pt x="75" y="104"/>
                    </a:lnTo>
                    <a:lnTo>
                      <a:pt x="71" y="104"/>
                    </a:lnTo>
                    <a:lnTo>
                      <a:pt x="56" y="108"/>
                    </a:lnTo>
                    <a:lnTo>
                      <a:pt x="54" y="108"/>
                    </a:lnTo>
                    <a:lnTo>
                      <a:pt x="54" y="110"/>
                    </a:lnTo>
                    <a:lnTo>
                      <a:pt x="48" y="110"/>
                    </a:lnTo>
                    <a:lnTo>
                      <a:pt x="46" y="108"/>
                    </a:lnTo>
                    <a:lnTo>
                      <a:pt x="44" y="110"/>
                    </a:lnTo>
                    <a:lnTo>
                      <a:pt x="40" y="108"/>
                    </a:lnTo>
                    <a:lnTo>
                      <a:pt x="40" y="106"/>
                    </a:lnTo>
                    <a:lnTo>
                      <a:pt x="40" y="104"/>
                    </a:lnTo>
                    <a:lnTo>
                      <a:pt x="38" y="104"/>
                    </a:lnTo>
                    <a:lnTo>
                      <a:pt x="36" y="104"/>
                    </a:lnTo>
                    <a:lnTo>
                      <a:pt x="34" y="104"/>
                    </a:lnTo>
                    <a:lnTo>
                      <a:pt x="33" y="106"/>
                    </a:lnTo>
                    <a:lnTo>
                      <a:pt x="31" y="106"/>
                    </a:lnTo>
                    <a:lnTo>
                      <a:pt x="29" y="106"/>
                    </a:lnTo>
                    <a:lnTo>
                      <a:pt x="27" y="106"/>
                    </a:lnTo>
                    <a:lnTo>
                      <a:pt x="25" y="104"/>
                    </a:lnTo>
                    <a:lnTo>
                      <a:pt x="23" y="102"/>
                    </a:lnTo>
                    <a:lnTo>
                      <a:pt x="21" y="102"/>
                    </a:lnTo>
                    <a:lnTo>
                      <a:pt x="17" y="104"/>
                    </a:lnTo>
                    <a:lnTo>
                      <a:pt x="15" y="102"/>
                    </a:lnTo>
                    <a:lnTo>
                      <a:pt x="13" y="102"/>
                    </a:lnTo>
                    <a:lnTo>
                      <a:pt x="11" y="100"/>
                    </a:lnTo>
                    <a:lnTo>
                      <a:pt x="9" y="100"/>
                    </a:lnTo>
                    <a:lnTo>
                      <a:pt x="8" y="100"/>
                    </a:lnTo>
                    <a:lnTo>
                      <a:pt x="8" y="98"/>
                    </a:lnTo>
                    <a:lnTo>
                      <a:pt x="6" y="96"/>
                    </a:lnTo>
                    <a:lnTo>
                      <a:pt x="6" y="91"/>
                    </a:lnTo>
                    <a:lnTo>
                      <a:pt x="6" y="87"/>
                    </a:lnTo>
                    <a:lnTo>
                      <a:pt x="4" y="81"/>
                    </a:lnTo>
                    <a:lnTo>
                      <a:pt x="4" y="79"/>
                    </a:lnTo>
                    <a:lnTo>
                      <a:pt x="2" y="60"/>
                    </a:lnTo>
                    <a:lnTo>
                      <a:pt x="0" y="52"/>
                    </a:lnTo>
                    <a:lnTo>
                      <a:pt x="2" y="50"/>
                    </a:lnTo>
                    <a:lnTo>
                      <a:pt x="2" y="48"/>
                    </a:lnTo>
                    <a:lnTo>
                      <a:pt x="2" y="46"/>
                    </a:lnTo>
                    <a:lnTo>
                      <a:pt x="4" y="46"/>
                    </a:lnTo>
                    <a:lnTo>
                      <a:pt x="6" y="44"/>
                    </a:lnTo>
                    <a:lnTo>
                      <a:pt x="6" y="41"/>
                    </a:lnTo>
                    <a:lnTo>
                      <a:pt x="8" y="39"/>
                    </a:lnTo>
                    <a:lnTo>
                      <a:pt x="8" y="35"/>
                    </a:lnTo>
                    <a:lnTo>
                      <a:pt x="6" y="35"/>
                    </a:lnTo>
                    <a:lnTo>
                      <a:pt x="8" y="31"/>
                    </a:lnTo>
                    <a:lnTo>
                      <a:pt x="6" y="31"/>
                    </a:lnTo>
                    <a:lnTo>
                      <a:pt x="6" y="25"/>
                    </a:lnTo>
                    <a:lnTo>
                      <a:pt x="6" y="23"/>
                    </a:lnTo>
                    <a:lnTo>
                      <a:pt x="8" y="21"/>
                    </a:lnTo>
                    <a:lnTo>
                      <a:pt x="8" y="20"/>
                    </a:lnTo>
                    <a:lnTo>
                      <a:pt x="8" y="18"/>
                    </a:lnTo>
                    <a:lnTo>
                      <a:pt x="8" y="16"/>
                    </a:lnTo>
                    <a:lnTo>
                      <a:pt x="8" y="14"/>
                    </a:lnTo>
                    <a:lnTo>
                      <a:pt x="8" y="12"/>
                    </a:lnTo>
                    <a:lnTo>
                      <a:pt x="9" y="10"/>
                    </a:lnTo>
                    <a:lnTo>
                      <a:pt x="11" y="10"/>
                    </a:lnTo>
                    <a:lnTo>
                      <a:pt x="13" y="8"/>
                    </a:lnTo>
                    <a:lnTo>
                      <a:pt x="38" y="0"/>
                    </a:lnTo>
                    <a:lnTo>
                      <a:pt x="40" y="6"/>
                    </a:lnTo>
                    <a:lnTo>
                      <a:pt x="54" y="25"/>
                    </a:lnTo>
                    <a:lnTo>
                      <a:pt x="56" y="27"/>
                    </a:lnTo>
                    <a:lnTo>
                      <a:pt x="56" y="29"/>
                    </a:lnTo>
                    <a:lnTo>
                      <a:pt x="57" y="29"/>
                    </a:lnTo>
                    <a:lnTo>
                      <a:pt x="57" y="31"/>
                    </a:lnTo>
                    <a:close/>
                  </a:path>
                </a:pathLst>
              </a:custGeom>
              <a:solidFill>
                <a:srgbClr val="8F7651"/>
              </a:solidFill>
              <a:ln w="6350">
                <a:solidFill>
                  <a:srgbClr val="E1E1E1"/>
                </a:solidFill>
                <a:prstDash val="solid"/>
                <a:round/>
                <a:headEnd/>
                <a:tailEnd/>
              </a:ln>
            </p:spPr>
            <p:txBody>
              <a:bodyPr/>
              <a:lstStyle/>
              <a:p>
                <a:endParaRPr lang="en-US"/>
              </a:p>
            </p:txBody>
          </p:sp>
          <p:sp>
            <p:nvSpPr>
              <p:cNvPr id="38104" name="Freeform 188"/>
              <p:cNvSpPr>
                <a:spLocks/>
              </p:cNvSpPr>
              <p:nvPr/>
            </p:nvSpPr>
            <p:spPr bwMode="auto">
              <a:xfrm>
                <a:off x="2851" y="1743"/>
                <a:ext cx="104" cy="112"/>
              </a:xfrm>
              <a:custGeom>
                <a:avLst/>
                <a:gdLst>
                  <a:gd name="T0" fmla="*/ 52 w 104"/>
                  <a:gd name="T1" fmla="*/ 0 h 112"/>
                  <a:gd name="T2" fmla="*/ 54 w 104"/>
                  <a:gd name="T3" fmla="*/ 0 h 112"/>
                  <a:gd name="T4" fmla="*/ 61 w 104"/>
                  <a:gd name="T5" fmla="*/ 0 h 112"/>
                  <a:gd name="T6" fmla="*/ 61 w 104"/>
                  <a:gd name="T7" fmla="*/ 0 h 112"/>
                  <a:gd name="T8" fmla="*/ 67 w 104"/>
                  <a:gd name="T9" fmla="*/ 0 h 112"/>
                  <a:gd name="T10" fmla="*/ 69 w 104"/>
                  <a:gd name="T11" fmla="*/ 0 h 112"/>
                  <a:gd name="T12" fmla="*/ 69 w 104"/>
                  <a:gd name="T13" fmla="*/ 0 h 112"/>
                  <a:gd name="T14" fmla="*/ 73 w 104"/>
                  <a:gd name="T15" fmla="*/ 0 h 112"/>
                  <a:gd name="T16" fmla="*/ 81 w 104"/>
                  <a:gd name="T17" fmla="*/ 0 h 112"/>
                  <a:gd name="T18" fmla="*/ 104 w 104"/>
                  <a:gd name="T19" fmla="*/ 0 h 112"/>
                  <a:gd name="T20" fmla="*/ 104 w 104"/>
                  <a:gd name="T21" fmla="*/ 8 h 112"/>
                  <a:gd name="T22" fmla="*/ 104 w 104"/>
                  <a:gd name="T23" fmla="*/ 31 h 112"/>
                  <a:gd name="T24" fmla="*/ 104 w 104"/>
                  <a:gd name="T25" fmla="*/ 37 h 112"/>
                  <a:gd name="T26" fmla="*/ 104 w 104"/>
                  <a:gd name="T27" fmla="*/ 41 h 112"/>
                  <a:gd name="T28" fmla="*/ 104 w 104"/>
                  <a:gd name="T29" fmla="*/ 41 h 112"/>
                  <a:gd name="T30" fmla="*/ 102 w 104"/>
                  <a:gd name="T31" fmla="*/ 70 h 112"/>
                  <a:gd name="T32" fmla="*/ 102 w 104"/>
                  <a:gd name="T33" fmla="*/ 73 h 112"/>
                  <a:gd name="T34" fmla="*/ 102 w 104"/>
                  <a:gd name="T35" fmla="*/ 75 h 112"/>
                  <a:gd name="T36" fmla="*/ 102 w 104"/>
                  <a:gd name="T37" fmla="*/ 85 h 112"/>
                  <a:gd name="T38" fmla="*/ 102 w 104"/>
                  <a:gd name="T39" fmla="*/ 89 h 112"/>
                  <a:gd name="T40" fmla="*/ 102 w 104"/>
                  <a:gd name="T41" fmla="*/ 91 h 112"/>
                  <a:gd name="T42" fmla="*/ 102 w 104"/>
                  <a:gd name="T43" fmla="*/ 106 h 112"/>
                  <a:gd name="T44" fmla="*/ 102 w 104"/>
                  <a:gd name="T45" fmla="*/ 112 h 112"/>
                  <a:gd name="T46" fmla="*/ 94 w 104"/>
                  <a:gd name="T47" fmla="*/ 112 h 112"/>
                  <a:gd name="T48" fmla="*/ 92 w 104"/>
                  <a:gd name="T49" fmla="*/ 112 h 112"/>
                  <a:gd name="T50" fmla="*/ 92 w 104"/>
                  <a:gd name="T51" fmla="*/ 112 h 112"/>
                  <a:gd name="T52" fmla="*/ 92 w 104"/>
                  <a:gd name="T53" fmla="*/ 112 h 112"/>
                  <a:gd name="T54" fmla="*/ 77 w 104"/>
                  <a:gd name="T55" fmla="*/ 110 h 112"/>
                  <a:gd name="T56" fmla="*/ 71 w 104"/>
                  <a:gd name="T57" fmla="*/ 110 h 112"/>
                  <a:gd name="T58" fmla="*/ 67 w 104"/>
                  <a:gd name="T59" fmla="*/ 110 h 112"/>
                  <a:gd name="T60" fmla="*/ 67 w 104"/>
                  <a:gd name="T61" fmla="*/ 110 h 112"/>
                  <a:gd name="T62" fmla="*/ 63 w 104"/>
                  <a:gd name="T63" fmla="*/ 110 h 112"/>
                  <a:gd name="T64" fmla="*/ 63 w 104"/>
                  <a:gd name="T65" fmla="*/ 110 h 112"/>
                  <a:gd name="T66" fmla="*/ 58 w 104"/>
                  <a:gd name="T67" fmla="*/ 110 h 112"/>
                  <a:gd name="T68" fmla="*/ 46 w 104"/>
                  <a:gd name="T69" fmla="*/ 110 h 112"/>
                  <a:gd name="T70" fmla="*/ 42 w 104"/>
                  <a:gd name="T71" fmla="*/ 110 h 112"/>
                  <a:gd name="T72" fmla="*/ 35 w 104"/>
                  <a:gd name="T73" fmla="*/ 110 h 112"/>
                  <a:gd name="T74" fmla="*/ 35 w 104"/>
                  <a:gd name="T75" fmla="*/ 110 h 112"/>
                  <a:gd name="T76" fmla="*/ 33 w 104"/>
                  <a:gd name="T77" fmla="*/ 110 h 112"/>
                  <a:gd name="T78" fmla="*/ 25 w 104"/>
                  <a:gd name="T79" fmla="*/ 110 h 112"/>
                  <a:gd name="T80" fmla="*/ 23 w 104"/>
                  <a:gd name="T81" fmla="*/ 110 h 112"/>
                  <a:gd name="T82" fmla="*/ 11 w 104"/>
                  <a:gd name="T83" fmla="*/ 110 h 112"/>
                  <a:gd name="T84" fmla="*/ 10 w 104"/>
                  <a:gd name="T85" fmla="*/ 110 h 112"/>
                  <a:gd name="T86" fmla="*/ 6 w 104"/>
                  <a:gd name="T87" fmla="*/ 110 h 112"/>
                  <a:gd name="T88" fmla="*/ 0 w 104"/>
                  <a:gd name="T89" fmla="*/ 110 h 112"/>
                  <a:gd name="T90" fmla="*/ 0 w 104"/>
                  <a:gd name="T91" fmla="*/ 102 h 112"/>
                  <a:gd name="T92" fmla="*/ 0 w 104"/>
                  <a:gd name="T93" fmla="*/ 71 h 112"/>
                  <a:gd name="T94" fmla="*/ 0 w 104"/>
                  <a:gd name="T95" fmla="*/ 71 h 112"/>
                  <a:gd name="T96" fmla="*/ 0 w 104"/>
                  <a:gd name="T97" fmla="*/ 70 h 112"/>
                  <a:gd name="T98" fmla="*/ 0 w 104"/>
                  <a:gd name="T99" fmla="*/ 70 h 112"/>
                  <a:gd name="T100" fmla="*/ 2 w 104"/>
                  <a:gd name="T101" fmla="*/ 54 h 112"/>
                  <a:gd name="T102" fmla="*/ 2 w 104"/>
                  <a:gd name="T103" fmla="*/ 37 h 112"/>
                  <a:gd name="T104" fmla="*/ 2 w 104"/>
                  <a:gd name="T105" fmla="*/ 35 h 112"/>
                  <a:gd name="T106" fmla="*/ 2 w 104"/>
                  <a:gd name="T107" fmla="*/ 33 h 112"/>
                  <a:gd name="T108" fmla="*/ 4 w 104"/>
                  <a:gd name="T109" fmla="*/ 27 h 112"/>
                  <a:gd name="T110" fmla="*/ 4 w 104"/>
                  <a:gd name="T111" fmla="*/ 0 h 112"/>
                  <a:gd name="T112" fmla="*/ 8 w 104"/>
                  <a:gd name="T113" fmla="*/ 0 h 112"/>
                  <a:gd name="T114" fmla="*/ 8 w 104"/>
                  <a:gd name="T115" fmla="*/ 0 h 112"/>
                  <a:gd name="T116" fmla="*/ 52 w 104"/>
                  <a:gd name="T117" fmla="*/ 0 h 112"/>
                  <a:gd name="T118" fmla="*/ 52 w 104"/>
                  <a:gd name="T119" fmla="*/ 0 h 1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12"/>
                  <a:gd name="T182" fmla="*/ 104 w 104"/>
                  <a:gd name="T183" fmla="*/ 112 h 1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12">
                    <a:moveTo>
                      <a:pt x="52" y="0"/>
                    </a:moveTo>
                    <a:lnTo>
                      <a:pt x="54" y="0"/>
                    </a:lnTo>
                    <a:lnTo>
                      <a:pt x="61" y="0"/>
                    </a:lnTo>
                    <a:lnTo>
                      <a:pt x="67" y="0"/>
                    </a:lnTo>
                    <a:lnTo>
                      <a:pt x="69" y="0"/>
                    </a:lnTo>
                    <a:lnTo>
                      <a:pt x="73" y="0"/>
                    </a:lnTo>
                    <a:lnTo>
                      <a:pt x="81" y="0"/>
                    </a:lnTo>
                    <a:lnTo>
                      <a:pt x="104" y="0"/>
                    </a:lnTo>
                    <a:lnTo>
                      <a:pt x="104" y="8"/>
                    </a:lnTo>
                    <a:lnTo>
                      <a:pt x="104" y="31"/>
                    </a:lnTo>
                    <a:lnTo>
                      <a:pt x="104" y="37"/>
                    </a:lnTo>
                    <a:lnTo>
                      <a:pt x="104" y="41"/>
                    </a:lnTo>
                    <a:lnTo>
                      <a:pt x="102" y="70"/>
                    </a:lnTo>
                    <a:lnTo>
                      <a:pt x="102" y="73"/>
                    </a:lnTo>
                    <a:lnTo>
                      <a:pt x="102" y="75"/>
                    </a:lnTo>
                    <a:lnTo>
                      <a:pt x="102" y="85"/>
                    </a:lnTo>
                    <a:lnTo>
                      <a:pt x="102" y="89"/>
                    </a:lnTo>
                    <a:lnTo>
                      <a:pt x="102" y="91"/>
                    </a:lnTo>
                    <a:lnTo>
                      <a:pt x="102" y="106"/>
                    </a:lnTo>
                    <a:lnTo>
                      <a:pt x="102" y="112"/>
                    </a:lnTo>
                    <a:lnTo>
                      <a:pt x="94" y="112"/>
                    </a:lnTo>
                    <a:lnTo>
                      <a:pt x="92" y="112"/>
                    </a:lnTo>
                    <a:lnTo>
                      <a:pt x="77" y="110"/>
                    </a:lnTo>
                    <a:lnTo>
                      <a:pt x="71" y="110"/>
                    </a:lnTo>
                    <a:lnTo>
                      <a:pt x="67" y="110"/>
                    </a:lnTo>
                    <a:lnTo>
                      <a:pt x="63" y="110"/>
                    </a:lnTo>
                    <a:lnTo>
                      <a:pt x="58" y="110"/>
                    </a:lnTo>
                    <a:lnTo>
                      <a:pt x="46" y="110"/>
                    </a:lnTo>
                    <a:lnTo>
                      <a:pt x="42" y="110"/>
                    </a:lnTo>
                    <a:lnTo>
                      <a:pt x="35" y="110"/>
                    </a:lnTo>
                    <a:lnTo>
                      <a:pt x="33" y="110"/>
                    </a:lnTo>
                    <a:lnTo>
                      <a:pt x="25" y="110"/>
                    </a:lnTo>
                    <a:lnTo>
                      <a:pt x="23" y="110"/>
                    </a:lnTo>
                    <a:lnTo>
                      <a:pt x="11" y="110"/>
                    </a:lnTo>
                    <a:lnTo>
                      <a:pt x="10" y="110"/>
                    </a:lnTo>
                    <a:lnTo>
                      <a:pt x="6" y="110"/>
                    </a:lnTo>
                    <a:lnTo>
                      <a:pt x="0" y="110"/>
                    </a:lnTo>
                    <a:lnTo>
                      <a:pt x="0" y="102"/>
                    </a:lnTo>
                    <a:lnTo>
                      <a:pt x="0" y="71"/>
                    </a:lnTo>
                    <a:lnTo>
                      <a:pt x="0" y="70"/>
                    </a:lnTo>
                    <a:lnTo>
                      <a:pt x="2" y="54"/>
                    </a:lnTo>
                    <a:lnTo>
                      <a:pt x="2" y="37"/>
                    </a:lnTo>
                    <a:lnTo>
                      <a:pt x="2" y="35"/>
                    </a:lnTo>
                    <a:lnTo>
                      <a:pt x="2" y="33"/>
                    </a:lnTo>
                    <a:lnTo>
                      <a:pt x="4" y="27"/>
                    </a:lnTo>
                    <a:lnTo>
                      <a:pt x="4" y="0"/>
                    </a:lnTo>
                    <a:lnTo>
                      <a:pt x="8" y="0"/>
                    </a:lnTo>
                    <a:lnTo>
                      <a:pt x="52" y="0"/>
                    </a:lnTo>
                    <a:close/>
                  </a:path>
                </a:pathLst>
              </a:custGeom>
              <a:solidFill>
                <a:srgbClr val="F0ECAA"/>
              </a:solidFill>
              <a:ln w="6350">
                <a:solidFill>
                  <a:srgbClr val="E1E1E1"/>
                </a:solidFill>
                <a:prstDash val="solid"/>
                <a:round/>
                <a:headEnd/>
                <a:tailEnd/>
              </a:ln>
            </p:spPr>
            <p:txBody>
              <a:bodyPr/>
              <a:lstStyle/>
              <a:p>
                <a:endParaRPr lang="en-US"/>
              </a:p>
            </p:txBody>
          </p:sp>
          <p:sp>
            <p:nvSpPr>
              <p:cNvPr id="38105" name="Freeform 189"/>
              <p:cNvSpPr>
                <a:spLocks/>
              </p:cNvSpPr>
              <p:nvPr/>
            </p:nvSpPr>
            <p:spPr bwMode="auto">
              <a:xfrm>
                <a:off x="3275" y="1995"/>
                <a:ext cx="183" cy="180"/>
              </a:xfrm>
              <a:custGeom>
                <a:avLst/>
                <a:gdLst>
                  <a:gd name="T0" fmla="*/ 131 w 183"/>
                  <a:gd name="T1" fmla="*/ 17 h 180"/>
                  <a:gd name="T2" fmla="*/ 131 w 183"/>
                  <a:gd name="T3" fmla="*/ 23 h 180"/>
                  <a:gd name="T4" fmla="*/ 137 w 183"/>
                  <a:gd name="T5" fmla="*/ 25 h 180"/>
                  <a:gd name="T6" fmla="*/ 144 w 183"/>
                  <a:gd name="T7" fmla="*/ 27 h 180"/>
                  <a:gd name="T8" fmla="*/ 150 w 183"/>
                  <a:gd name="T9" fmla="*/ 31 h 180"/>
                  <a:gd name="T10" fmla="*/ 156 w 183"/>
                  <a:gd name="T11" fmla="*/ 36 h 180"/>
                  <a:gd name="T12" fmla="*/ 156 w 183"/>
                  <a:gd name="T13" fmla="*/ 40 h 180"/>
                  <a:gd name="T14" fmla="*/ 148 w 183"/>
                  <a:gd name="T15" fmla="*/ 46 h 180"/>
                  <a:gd name="T16" fmla="*/ 154 w 183"/>
                  <a:gd name="T17" fmla="*/ 50 h 180"/>
                  <a:gd name="T18" fmla="*/ 156 w 183"/>
                  <a:gd name="T19" fmla="*/ 52 h 180"/>
                  <a:gd name="T20" fmla="*/ 154 w 183"/>
                  <a:gd name="T21" fmla="*/ 58 h 180"/>
                  <a:gd name="T22" fmla="*/ 158 w 183"/>
                  <a:gd name="T23" fmla="*/ 71 h 180"/>
                  <a:gd name="T24" fmla="*/ 163 w 183"/>
                  <a:gd name="T25" fmla="*/ 79 h 180"/>
                  <a:gd name="T26" fmla="*/ 163 w 183"/>
                  <a:gd name="T27" fmla="*/ 81 h 180"/>
                  <a:gd name="T28" fmla="*/ 167 w 183"/>
                  <a:gd name="T29" fmla="*/ 84 h 180"/>
                  <a:gd name="T30" fmla="*/ 169 w 183"/>
                  <a:gd name="T31" fmla="*/ 88 h 180"/>
                  <a:gd name="T32" fmla="*/ 173 w 183"/>
                  <a:gd name="T33" fmla="*/ 86 h 180"/>
                  <a:gd name="T34" fmla="*/ 175 w 183"/>
                  <a:gd name="T35" fmla="*/ 88 h 180"/>
                  <a:gd name="T36" fmla="*/ 177 w 183"/>
                  <a:gd name="T37" fmla="*/ 92 h 180"/>
                  <a:gd name="T38" fmla="*/ 181 w 183"/>
                  <a:gd name="T39" fmla="*/ 96 h 180"/>
                  <a:gd name="T40" fmla="*/ 177 w 183"/>
                  <a:gd name="T41" fmla="*/ 100 h 180"/>
                  <a:gd name="T42" fmla="*/ 169 w 183"/>
                  <a:gd name="T43" fmla="*/ 100 h 180"/>
                  <a:gd name="T44" fmla="*/ 156 w 183"/>
                  <a:gd name="T45" fmla="*/ 119 h 180"/>
                  <a:gd name="T46" fmla="*/ 156 w 183"/>
                  <a:gd name="T47" fmla="*/ 134 h 180"/>
                  <a:gd name="T48" fmla="*/ 152 w 183"/>
                  <a:gd name="T49" fmla="*/ 142 h 180"/>
                  <a:gd name="T50" fmla="*/ 152 w 183"/>
                  <a:gd name="T51" fmla="*/ 148 h 180"/>
                  <a:gd name="T52" fmla="*/ 144 w 183"/>
                  <a:gd name="T53" fmla="*/ 155 h 180"/>
                  <a:gd name="T54" fmla="*/ 138 w 183"/>
                  <a:gd name="T55" fmla="*/ 157 h 180"/>
                  <a:gd name="T56" fmla="*/ 138 w 183"/>
                  <a:gd name="T57" fmla="*/ 161 h 180"/>
                  <a:gd name="T58" fmla="*/ 135 w 183"/>
                  <a:gd name="T59" fmla="*/ 173 h 180"/>
                  <a:gd name="T60" fmla="*/ 131 w 183"/>
                  <a:gd name="T61" fmla="*/ 171 h 180"/>
                  <a:gd name="T62" fmla="*/ 127 w 183"/>
                  <a:gd name="T63" fmla="*/ 163 h 180"/>
                  <a:gd name="T64" fmla="*/ 112 w 183"/>
                  <a:gd name="T65" fmla="*/ 173 h 180"/>
                  <a:gd name="T66" fmla="*/ 96 w 183"/>
                  <a:gd name="T67" fmla="*/ 178 h 180"/>
                  <a:gd name="T68" fmla="*/ 89 w 183"/>
                  <a:gd name="T69" fmla="*/ 173 h 180"/>
                  <a:gd name="T70" fmla="*/ 83 w 183"/>
                  <a:gd name="T71" fmla="*/ 173 h 180"/>
                  <a:gd name="T72" fmla="*/ 79 w 183"/>
                  <a:gd name="T73" fmla="*/ 167 h 180"/>
                  <a:gd name="T74" fmla="*/ 75 w 183"/>
                  <a:gd name="T75" fmla="*/ 161 h 180"/>
                  <a:gd name="T76" fmla="*/ 71 w 183"/>
                  <a:gd name="T77" fmla="*/ 154 h 180"/>
                  <a:gd name="T78" fmla="*/ 67 w 183"/>
                  <a:gd name="T79" fmla="*/ 146 h 180"/>
                  <a:gd name="T80" fmla="*/ 67 w 183"/>
                  <a:gd name="T81" fmla="*/ 140 h 180"/>
                  <a:gd name="T82" fmla="*/ 66 w 183"/>
                  <a:gd name="T83" fmla="*/ 136 h 180"/>
                  <a:gd name="T84" fmla="*/ 60 w 183"/>
                  <a:gd name="T85" fmla="*/ 125 h 180"/>
                  <a:gd name="T86" fmla="*/ 60 w 183"/>
                  <a:gd name="T87" fmla="*/ 119 h 180"/>
                  <a:gd name="T88" fmla="*/ 60 w 183"/>
                  <a:gd name="T89" fmla="*/ 113 h 180"/>
                  <a:gd name="T90" fmla="*/ 54 w 183"/>
                  <a:gd name="T91" fmla="*/ 113 h 180"/>
                  <a:gd name="T92" fmla="*/ 46 w 183"/>
                  <a:gd name="T93" fmla="*/ 109 h 180"/>
                  <a:gd name="T94" fmla="*/ 39 w 183"/>
                  <a:gd name="T95" fmla="*/ 102 h 180"/>
                  <a:gd name="T96" fmla="*/ 27 w 183"/>
                  <a:gd name="T97" fmla="*/ 94 h 180"/>
                  <a:gd name="T98" fmla="*/ 12 w 183"/>
                  <a:gd name="T99" fmla="*/ 79 h 180"/>
                  <a:gd name="T100" fmla="*/ 6 w 183"/>
                  <a:gd name="T101" fmla="*/ 69 h 180"/>
                  <a:gd name="T102" fmla="*/ 18 w 183"/>
                  <a:gd name="T103" fmla="*/ 54 h 180"/>
                  <a:gd name="T104" fmla="*/ 41 w 183"/>
                  <a:gd name="T105" fmla="*/ 34 h 180"/>
                  <a:gd name="T106" fmla="*/ 73 w 183"/>
                  <a:gd name="T107" fmla="*/ 10 h 180"/>
                  <a:gd name="T108" fmla="*/ 85 w 183"/>
                  <a:gd name="T109" fmla="*/ 4 h 180"/>
                  <a:gd name="T110" fmla="*/ 90 w 183"/>
                  <a:gd name="T111" fmla="*/ 2 h 1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3"/>
                  <a:gd name="T169" fmla="*/ 0 h 180"/>
                  <a:gd name="T170" fmla="*/ 183 w 183"/>
                  <a:gd name="T171" fmla="*/ 180 h 1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3" h="180">
                    <a:moveTo>
                      <a:pt x="90" y="0"/>
                    </a:moveTo>
                    <a:lnTo>
                      <a:pt x="94" y="2"/>
                    </a:lnTo>
                    <a:lnTo>
                      <a:pt x="102" y="6"/>
                    </a:lnTo>
                    <a:lnTo>
                      <a:pt x="108" y="8"/>
                    </a:lnTo>
                    <a:lnTo>
                      <a:pt x="121" y="13"/>
                    </a:lnTo>
                    <a:lnTo>
                      <a:pt x="131" y="15"/>
                    </a:lnTo>
                    <a:lnTo>
                      <a:pt x="131" y="17"/>
                    </a:lnTo>
                    <a:lnTo>
                      <a:pt x="131" y="19"/>
                    </a:lnTo>
                    <a:lnTo>
                      <a:pt x="129" y="19"/>
                    </a:lnTo>
                    <a:lnTo>
                      <a:pt x="129" y="21"/>
                    </a:lnTo>
                    <a:lnTo>
                      <a:pt x="129" y="23"/>
                    </a:lnTo>
                    <a:lnTo>
                      <a:pt x="131" y="23"/>
                    </a:lnTo>
                    <a:lnTo>
                      <a:pt x="131" y="25"/>
                    </a:lnTo>
                    <a:lnTo>
                      <a:pt x="133" y="25"/>
                    </a:lnTo>
                    <a:lnTo>
                      <a:pt x="135" y="25"/>
                    </a:lnTo>
                    <a:lnTo>
                      <a:pt x="137" y="25"/>
                    </a:lnTo>
                    <a:lnTo>
                      <a:pt x="138" y="25"/>
                    </a:lnTo>
                    <a:lnTo>
                      <a:pt x="140" y="27"/>
                    </a:lnTo>
                    <a:lnTo>
                      <a:pt x="142" y="25"/>
                    </a:lnTo>
                    <a:lnTo>
                      <a:pt x="144" y="27"/>
                    </a:lnTo>
                    <a:lnTo>
                      <a:pt x="146" y="27"/>
                    </a:lnTo>
                    <a:lnTo>
                      <a:pt x="146" y="29"/>
                    </a:lnTo>
                    <a:lnTo>
                      <a:pt x="146" y="31"/>
                    </a:lnTo>
                    <a:lnTo>
                      <a:pt x="148" y="31"/>
                    </a:lnTo>
                    <a:lnTo>
                      <a:pt x="150" y="31"/>
                    </a:lnTo>
                    <a:lnTo>
                      <a:pt x="152" y="33"/>
                    </a:lnTo>
                    <a:lnTo>
                      <a:pt x="154" y="33"/>
                    </a:lnTo>
                    <a:lnTo>
                      <a:pt x="156" y="34"/>
                    </a:lnTo>
                    <a:lnTo>
                      <a:pt x="156" y="36"/>
                    </a:lnTo>
                    <a:lnTo>
                      <a:pt x="154" y="36"/>
                    </a:lnTo>
                    <a:lnTo>
                      <a:pt x="156" y="36"/>
                    </a:lnTo>
                    <a:lnTo>
                      <a:pt x="154" y="36"/>
                    </a:lnTo>
                    <a:lnTo>
                      <a:pt x="154" y="38"/>
                    </a:lnTo>
                    <a:lnTo>
                      <a:pt x="156" y="38"/>
                    </a:lnTo>
                    <a:lnTo>
                      <a:pt x="156" y="40"/>
                    </a:lnTo>
                    <a:lnTo>
                      <a:pt x="152" y="40"/>
                    </a:lnTo>
                    <a:lnTo>
                      <a:pt x="152" y="42"/>
                    </a:lnTo>
                    <a:lnTo>
                      <a:pt x="150" y="44"/>
                    </a:lnTo>
                    <a:lnTo>
                      <a:pt x="148" y="46"/>
                    </a:lnTo>
                    <a:lnTo>
                      <a:pt x="148" y="48"/>
                    </a:lnTo>
                    <a:lnTo>
                      <a:pt x="150" y="48"/>
                    </a:lnTo>
                    <a:lnTo>
                      <a:pt x="150" y="50"/>
                    </a:lnTo>
                    <a:lnTo>
                      <a:pt x="152" y="48"/>
                    </a:lnTo>
                    <a:lnTo>
                      <a:pt x="154" y="50"/>
                    </a:lnTo>
                    <a:lnTo>
                      <a:pt x="154" y="52"/>
                    </a:lnTo>
                    <a:lnTo>
                      <a:pt x="156" y="52"/>
                    </a:lnTo>
                    <a:lnTo>
                      <a:pt x="156" y="54"/>
                    </a:lnTo>
                    <a:lnTo>
                      <a:pt x="156" y="56"/>
                    </a:lnTo>
                    <a:lnTo>
                      <a:pt x="158" y="58"/>
                    </a:lnTo>
                    <a:lnTo>
                      <a:pt x="156" y="58"/>
                    </a:lnTo>
                    <a:lnTo>
                      <a:pt x="154" y="58"/>
                    </a:lnTo>
                    <a:lnTo>
                      <a:pt x="154" y="59"/>
                    </a:lnTo>
                    <a:lnTo>
                      <a:pt x="156" y="61"/>
                    </a:lnTo>
                    <a:lnTo>
                      <a:pt x="156" y="63"/>
                    </a:lnTo>
                    <a:lnTo>
                      <a:pt x="156" y="67"/>
                    </a:lnTo>
                    <a:lnTo>
                      <a:pt x="156" y="69"/>
                    </a:lnTo>
                    <a:lnTo>
                      <a:pt x="158" y="71"/>
                    </a:lnTo>
                    <a:lnTo>
                      <a:pt x="162" y="73"/>
                    </a:lnTo>
                    <a:lnTo>
                      <a:pt x="163" y="75"/>
                    </a:lnTo>
                    <a:lnTo>
                      <a:pt x="165" y="75"/>
                    </a:lnTo>
                    <a:lnTo>
                      <a:pt x="165" y="77"/>
                    </a:lnTo>
                    <a:lnTo>
                      <a:pt x="163" y="79"/>
                    </a:lnTo>
                    <a:lnTo>
                      <a:pt x="165" y="81"/>
                    </a:lnTo>
                    <a:lnTo>
                      <a:pt x="163" y="81"/>
                    </a:lnTo>
                    <a:lnTo>
                      <a:pt x="163" y="82"/>
                    </a:lnTo>
                    <a:lnTo>
                      <a:pt x="165" y="82"/>
                    </a:lnTo>
                    <a:lnTo>
                      <a:pt x="167" y="82"/>
                    </a:lnTo>
                    <a:lnTo>
                      <a:pt x="167" y="84"/>
                    </a:lnTo>
                    <a:lnTo>
                      <a:pt x="169" y="84"/>
                    </a:lnTo>
                    <a:lnTo>
                      <a:pt x="171" y="84"/>
                    </a:lnTo>
                    <a:lnTo>
                      <a:pt x="171" y="86"/>
                    </a:lnTo>
                    <a:lnTo>
                      <a:pt x="171" y="88"/>
                    </a:lnTo>
                    <a:lnTo>
                      <a:pt x="169" y="88"/>
                    </a:lnTo>
                    <a:lnTo>
                      <a:pt x="171" y="88"/>
                    </a:lnTo>
                    <a:lnTo>
                      <a:pt x="173" y="86"/>
                    </a:lnTo>
                    <a:lnTo>
                      <a:pt x="173" y="88"/>
                    </a:lnTo>
                    <a:lnTo>
                      <a:pt x="175" y="88"/>
                    </a:lnTo>
                    <a:lnTo>
                      <a:pt x="175" y="90"/>
                    </a:lnTo>
                    <a:lnTo>
                      <a:pt x="175" y="92"/>
                    </a:lnTo>
                    <a:lnTo>
                      <a:pt x="175" y="94"/>
                    </a:lnTo>
                    <a:lnTo>
                      <a:pt x="177" y="92"/>
                    </a:lnTo>
                    <a:lnTo>
                      <a:pt x="177" y="94"/>
                    </a:lnTo>
                    <a:lnTo>
                      <a:pt x="179" y="94"/>
                    </a:lnTo>
                    <a:lnTo>
                      <a:pt x="181" y="94"/>
                    </a:lnTo>
                    <a:lnTo>
                      <a:pt x="181" y="96"/>
                    </a:lnTo>
                    <a:lnTo>
                      <a:pt x="181" y="98"/>
                    </a:lnTo>
                    <a:lnTo>
                      <a:pt x="181" y="100"/>
                    </a:lnTo>
                    <a:lnTo>
                      <a:pt x="183" y="100"/>
                    </a:lnTo>
                    <a:lnTo>
                      <a:pt x="181" y="100"/>
                    </a:lnTo>
                    <a:lnTo>
                      <a:pt x="179" y="100"/>
                    </a:lnTo>
                    <a:lnTo>
                      <a:pt x="177" y="100"/>
                    </a:lnTo>
                    <a:lnTo>
                      <a:pt x="175" y="100"/>
                    </a:lnTo>
                    <a:lnTo>
                      <a:pt x="173" y="100"/>
                    </a:lnTo>
                    <a:lnTo>
                      <a:pt x="171" y="100"/>
                    </a:lnTo>
                    <a:lnTo>
                      <a:pt x="169" y="100"/>
                    </a:lnTo>
                    <a:lnTo>
                      <a:pt x="156" y="111"/>
                    </a:lnTo>
                    <a:lnTo>
                      <a:pt x="156" y="113"/>
                    </a:lnTo>
                    <a:lnTo>
                      <a:pt x="156" y="115"/>
                    </a:lnTo>
                    <a:lnTo>
                      <a:pt x="156" y="117"/>
                    </a:lnTo>
                    <a:lnTo>
                      <a:pt x="156" y="119"/>
                    </a:lnTo>
                    <a:lnTo>
                      <a:pt x="158" y="119"/>
                    </a:lnTo>
                    <a:lnTo>
                      <a:pt x="156" y="123"/>
                    </a:lnTo>
                    <a:lnTo>
                      <a:pt x="156" y="125"/>
                    </a:lnTo>
                    <a:lnTo>
                      <a:pt x="156" y="129"/>
                    </a:lnTo>
                    <a:lnTo>
                      <a:pt x="156" y="134"/>
                    </a:lnTo>
                    <a:lnTo>
                      <a:pt x="154" y="134"/>
                    </a:lnTo>
                    <a:lnTo>
                      <a:pt x="154" y="136"/>
                    </a:lnTo>
                    <a:lnTo>
                      <a:pt x="156" y="138"/>
                    </a:lnTo>
                    <a:lnTo>
                      <a:pt x="154" y="140"/>
                    </a:lnTo>
                    <a:lnTo>
                      <a:pt x="152" y="142"/>
                    </a:lnTo>
                    <a:lnTo>
                      <a:pt x="152" y="144"/>
                    </a:lnTo>
                    <a:lnTo>
                      <a:pt x="152" y="146"/>
                    </a:lnTo>
                    <a:lnTo>
                      <a:pt x="152" y="148"/>
                    </a:lnTo>
                    <a:lnTo>
                      <a:pt x="150" y="148"/>
                    </a:lnTo>
                    <a:lnTo>
                      <a:pt x="150" y="150"/>
                    </a:lnTo>
                    <a:lnTo>
                      <a:pt x="150" y="152"/>
                    </a:lnTo>
                    <a:lnTo>
                      <a:pt x="150" y="154"/>
                    </a:lnTo>
                    <a:lnTo>
                      <a:pt x="144" y="154"/>
                    </a:lnTo>
                    <a:lnTo>
                      <a:pt x="144" y="155"/>
                    </a:lnTo>
                    <a:lnTo>
                      <a:pt x="142" y="155"/>
                    </a:lnTo>
                    <a:lnTo>
                      <a:pt x="140" y="155"/>
                    </a:lnTo>
                    <a:lnTo>
                      <a:pt x="140" y="157"/>
                    </a:lnTo>
                    <a:lnTo>
                      <a:pt x="138" y="157"/>
                    </a:lnTo>
                    <a:lnTo>
                      <a:pt x="138" y="159"/>
                    </a:lnTo>
                    <a:lnTo>
                      <a:pt x="138" y="161"/>
                    </a:lnTo>
                    <a:lnTo>
                      <a:pt x="138" y="163"/>
                    </a:lnTo>
                    <a:lnTo>
                      <a:pt x="138" y="165"/>
                    </a:lnTo>
                    <a:lnTo>
                      <a:pt x="138" y="169"/>
                    </a:lnTo>
                    <a:lnTo>
                      <a:pt x="137" y="169"/>
                    </a:lnTo>
                    <a:lnTo>
                      <a:pt x="135" y="171"/>
                    </a:lnTo>
                    <a:lnTo>
                      <a:pt x="135" y="173"/>
                    </a:lnTo>
                    <a:lnTo>
                      <a:pt x="133" y="173"/>
                    </a:lnTo>
                    <a:lnTo>
                      <a:pt x="131" y="173"/>
                    </a:lnTo>
                    <a:lnTo>
                      <a:pt x="131" y="171"/>
                    </a:lnTo>
                    <a:lnTo>
                      <a:pt x="129" y="171"/>
                    </a:lnTo>
                    <a:lnTo>
                      <a:pt x="129" y="169"/>
                    </a:lnTo>
                    <a:lnTo>
                      <a:pt x="129" y="167"/>
                    </a:lnTo>
                    <a:lnTo>
                      <a:pt x="127" y="163"/>
                    </a:lnTo>
                    <a:lnTo>
                      <a:pt x="125" y="163"/>
                    </a:lnTo>
                    <a:lnTo>
                      <a:pt x="121" y="163"/>
                    </a:lnTo>
                    <a:lnTo>
                      <a:pt x="112" y="173"/>
                    </a:lnTo>
                    <a:lnTo>
                      <a:pt x="104" y="180"/>
                    </a:lnTo>
                    <a:lnTo>
                      <a:pt x="102" y="180"/>
                    </a:lnTo>
                    <a:lnTo>
                      <a:pt x="102" y="178"/>
                    </a:lnTo>
                    <a:lnTo>
                      <a:pt x="100" y="178"/>
                    </a:lnTo>
                    <a:lnTo>
                      <a:pt x="96" y="178"/>
                    </a:lnTo>
                    <a:lnTo>
                      <a:pt x="94" y="177"/>
                    </a:lnTo>
                    <a:lnTo>
                      <a:pt x="92" y="175"/>
                    </a:lnTo>
                    <a:lnTo>
                      <a:pt x="90" y="175"/>
                    </a:lnTo>
                    <a:lnTo>
                      <a:pt x="89" y="173"/>
                    </a:lnTo>
                    <a:lnTo>
                      <a:pt x="87" y="173"/>
                    </a:lnTo>
                    <a:lnTo>
                      <a:pt x="85" y="175"/>
                    </a:lnTo>
                    <a:lnTo>
                      <a:pt x="83" y="175"/>
                    </a:lnTo>
                    <a:lnTo>
                      <a:pt x="83" y="173"/>
                    </a:lnTo>
                    <a:lnTo>
                      <a:pt x="83" y="171"/>
                    </a:lnTo>
                    <a:lnTo>
                      <a:pt x="83" y="169"/>
                    </a:lnTo>
                    <a:lnTo>
                      <a:pt x="81" y="167"/>
                    </a:lnTo>
                    <a:lnTo>
                      <a:pt x="79" y="167"/>
                    </a:lnTo>
                    <a:lnTo>
                      <a:pt x="77" y="167"/>
                    </a:lnTo>
                    <a:lnTo>
                      <a:pt x="77" y="165"/>
                    </a:lnTo>
                    <a:lnTo>
                      <a:pt x="77" y="163"/>
                    </a:lnTo>
                    <a:lnTo>
                      <a:pt x="75" y="163"/>
                    </a:lnTo>
                    <a:lnTo>
                      <a:pt x="75" y="161"/>
                    </a:lnTo>
                    <a:lnTo>
                      <a:pt x="75" y="159"/>
                    </a:lnTo>
                    <a:lnTo>
                      <a:pt x="77" y="159"/>
                    </a:lnTo>
                    <a:lnTo>
                      <a:pt x="73" y="157"/>
                    </a:lnTo>
                    <a:lnTo>
                      <a:pt x="71" y="155"/>
                    </a:lnTo>
                    <a:lnTo>
                      <a:pt x="71" y="154"/>
                    </a:lnTo>
                    <a:lnTo>
                      <a:pt x="69" y="154"/>
                    </a:lnTo>
                    <a:lnTo>
                      <a:pt x="69" y="152"/>
                    </a:lnTo>
                    <a:lnTo>
                      <a:pt x="69" y="150"/>
                    </a:lnTo>
                    <a:lnTo>
                      <a:pt x="69" y="148"/>
                    </a:lnTo>
                    <a:lnTo>
                      <a:pt x="69" y="146"/>
                    </a:lnTo>
                    <a:lnTo>
                      <a:pt x="67" y="146"/>
                    </a:lnTo>
                    <a:lnTo>
                      <a:pt x="67" y="142"/>
                    </a:lnTo>
                    <a:lnTo>
                      <a:pt x="67" y="140"/>
                    </a:lnTo>
                    <a:lnTo>
                      <a:pt x="66" y="140"/>
                    </a:lnTo>
                    <a:lnTo>
                      <a:pt x="66" y="138"/>
                    </a:lnTo>
                    <a:lnTo>
                      <a:pt x="66" y="136"/>
                    </a:lnTo>
                    <a:lnTo>
                      <a:pt x="64" y="134"/>
                    </a:lnTo>
                    <a:lnTo>
                      <a:pt x="64" y="132"/>
                    </a:lnTo>
                    <a:lnTo>
                      <a:pt x="64" y="130"/>
                    </a:lnTo>
                    <a:lnTo>
                      <a:pt x="62" y="129"/>
                    </a:lnTo>
                    <a:lnTo>
                      <a:pt x="60" y="127"/>
                    </a:lnTo>
                    <a:lnTo>
                      <a:pt x="60" y="125"/>
                    </a:lnTo>
                    <a:lnTo>
                      <a:pt x="60" y="123"/>
                    </a:lnTo>
                    <a:lnTo>
                      <a:pt x="58" y="121"/>
                    </a:lnTo>
                    <a:lnTo>
                      <a:pt x="58" y="119"/>
                    </a:lnTo>
                    <a:lnTo>
                      <a:pt x="60" y="119"/>
                    </a:lnTo>
                    <a:lnTo>
                      <a:pt x="58" y="119"/>
                    </a:lnTo>
                    <a:lnTo>
                      <a:pt x="58" y="117"/>
                    </a:lnTo>
                    <a:lnTo>
                      <a:pt x="60" y="117"/>
                    </a:lnTo>
                    <a:lnTo>
                      <a:pt x="60" y="113"/>
                    </a:lnTo>
                    <a:lnTo>
                      <a:pt x="58" y="115"/>
                    </a:lnTo>
                    <a:lnTo>
                      <a:pt x="56" y="113"/>
                    </a:lnTo>
                    <a:lnTo>
                      <a:pt x="54" y="113"/>
                    </a:lnTo>
                    <a:lnTo>
                      <a:pt x="54" y="111"/>
                    </a:lnTo>
                    <a:lnTo>
                      <a:pt x="54" y="109"/>
                    </a:lnTo>
                    <a:lnTo>
                      <a:pt x="52" y="109"/>
                    </a:lnTo>
                    <a:lnTo>
                      <a:pt x="48" y="109"/>
                    </a:lnTo>
                    <a:lnTo>
                      <a:pt x="46" y="109"/>
                    </a:lnTo>
                    <a:lnTo>
                      <a:pt x="44" y="109"/>
                    </a:lnTo>
                    <a:lnTo>
                      <a:pt x="42" y="107"/>
                    </a:lnTo>
                    <a:lnTo>
                      <a:pt x="41" y="106"/>
                    </a:lnTo>
                    <a:lnTo>
                      <a:pt x="41" y="104"/>
                    </a:lnTo>
                    <a:lnTo>
                      <a:pt x="39" y="102"/>
                    </a:lnTo>
                    <a:lnTo>
                      <a:pt x="37" y="102"/>
                    </a:lnTo>
                    <a:lnTo>
                      <a:pt x="35" y="100"/>
                    </a:lnTo>
                    <a:lnTo>
                      <a:pt x="33" y="98"/>
                    </a:lnTo>
                    <a:lnTo>
                      <a:pt x="31" y="98"/>
                    </a:lnTo>
                    <a:lnTo>
                      <a:pt x="29" y="96"/>
                    </a:lnTo>
                    <a:lnTo>
                      <a:pt x="27" y="96"/>
                    </a:lnTo>
                    <a:lnTo>
                      <a:pt x="27" y="94"/>
                    </a:lnTo>
                    <a:lnTo>
                      <a:pt x="25" y="92"/>
                    </a:lnTo>
                    <a:lnTo>
                      <a:pt x="23" y="90"/>
                    </a:lnTo>
                    <a:lnTo>
                      <a:pt x="21" y="88"/>
                    </a:lnTo>
                    <a:lnTo>
                      <a:pt x="19" y="88"/>
                    </a:lnTo>
                    <a:lnTo>
                      <a:pt x="16" y="82"/>
                    </a:lnTo>
                    <a:lnTo>
                      <a:pt x="12" y="79"/>
                    </a:lnTo>
                    <a:lnTo>
                      <a:pt x="10" y="77"/>
                    </a:lnTo>
                    <a:lnTo>
                      <a:pt x="8" y="77"/>
                    </a:lnTo>
                    <a:lnTo>
                      <a:pt x="6" y="73"/>
                    </a:lnTo>
                    <a:lnTo>
                      <a:pt x="6" y="71"/>
                    </a:lnTo>
                    <a:lnTo>
                      <a:pt x="6" y="69"/>
                    </a:lnTo>
                    <a:lnTo>
                      <a:pt x="4" y="67"/>
                    </a:lnTo>
                    <a:lnTo>
                      <a:pt x="2" y="67"/>
                    </a:lnTo>
                    <a:lnTo>
                      <a:pt x="0" y="67"/>
                    </a:lnTo>
                    <a:lnTo>
                      <a:pt x="8" y="61"/>
                    </a:lnTo>
                    <a:lnTo>
                      <a:pt x="12" y="58"/>
                    </a:lnTo>
                    <a:lnTo>
                      <a:pt x="18" y="54"/>
                    </a:lnTo>
                    <a:lnTo>
                      <a:pt x="21" y="50"/>
                    </a:lnTo>
                    <a:lnTo>
                      <a:pt x="23" y="50"/>
                    </a:lnTo>
                    <a:lnTo>
                      <a:pt x="35" y="40"/>
                    </a:lnTo>
                    <a:lnTo>
                      <a:pt x="41" y="36"/>
                    </a:lnTo>
                    <a:lnTo>
                      <a:pt x="41" y="34"/>
                    </a:lnTo>
                    <a:lnTo>
                      <a:pt x="46" y="33"/>
                    </a:lnTo>
                    <a:lnTo>
                      <a:pt x="46" y="31"/>
                    </a:lnTo>
                    <a:lnTo>
                      <a:pt x="48" y="31"/>
                    </a:lnTo>
                    <a:lnTo>
                      <a:pt x="54" y="27"/>
                    </a:lnTo>
                    <a:lnTo>
                      <a:pt x="67" y="11"/>
                    </a:lnTo>
                    <a:lnTo>
                      <a:pt x="73" y="11"/>
                    </a:lnTo>
                    <a:lnTo>
                      <a:pt x="73" y="10"/>
                    </a:lnTo>
                    <a:lnTo>
                      <a:pt x="75" y="10"/>
                    </a:lnTo>
                    <a:lnTo>
                      <a:pt x="79" y="10"/>
                    </a:lnTo>
                    <a:lnTo>
                      <a:pt x="81" y="10"/>
                    </a:lnTo>
                    <a:lnTo>
                      <a:pt x="83" y="8"/>
                    </a:lnTo>
                    <a:lnTo>
                      <a:pt x="85" y="6"/>
                    </a:lnTo>
                    <a:lnTo>
                      <a:pt x="85" y="4"/>
                    </a:lnTo>
                    <a:lnTo>
                      <a:pt x="85" y="2"/>
                    </a:lnTo>
                    <a:lnTo>
                      <a:pt x="89" y="2"/>
                    </a:lnTo>
                    <a:lnTo>
                      <a:pt x="89" y="4"/>
                    </a:lnTo>
                    <a:lnTo>
                      <a:pt x="90" y="2"/>
                    </a:lnTo>
                    <a:lnTo>
                      <a:pt x="90" y="0"/>
                    </a:lnTo>
                    <a:close/>
                  </a:path>
                </a:pathLst>
              </a:custGeom>
              <a:solidFill>
                <a:srgbClr val="BDAD7B"/>
              </a:solidFill>
              <a:ln w="6350">
                <a:solidFill>
                  <a:srgbClr val="E1E1E1"/>
                </a:solidFill>
                <a:prstDash val="solid"/>
                <a:round/>
                <a:headEnd/>
                <a:tailEnd/>
              </a:ln>
            </p:spPr>
            <p:txBody>
              <a:bodyPr/>
              <a:lstStyle/>
              <a:p>
                <a:endParaRPr lang="en-US"/>
              </a:p>
            </p:txBody>
          </p:sp>
          <p:sp>
            <p:nvSpPr>
              <p:cNvPr id="38106" name="Freeform 190"/>
              <p:cNvSpPr>
                <a:spLocks/>
              </p:cNvSpPr>
              <p:nvPr/>
            </p:nvSpPr>
            <p:spPr bwMode="auto">
              <a:xfrm>
                <a:off x="1904" y="2137"/>
                <a:ext cx="120" cy="81"/>
              </a:xfrm>
              <a:custGeom>
                <a:avLst/>
                <a:gdLst>
                  <a:gd name="T0" fmla="*/ 54 w 120"/>
                  <a:gd name="T1" fmla="*/ 2 h 81"/>
                  <a:gd name="T2" fmla="*/ 58 w 120"/>
                  <a:gd name="T3" fmla="*/ 0 h 81"/>
                  <a:gd name="T4" fmla="*/ 68 w 120"/>
                  <a:gd name="T5" fmla="*/ 4 h 81"/>
                  <a:gd name="T6" fmla="*/ 70 w 120"/>
                  <a:gd name="T7" fmla="*/ 4 h 81"/>
                  <a:gd name="T8" fmla="*/ 75 w 120"/>
                  <a:gd name="T9" fmla="*/ 8 h 81"/>
                  <a:gd name="T10" fmla="*/ 77 w 120"/>
                  <a:gd name="T11" fmla="*/ 12 h 81"/>
                  <a:gd name="T12" fmla="*/ 77 w 120"/>
                  <a:gd name="T13" fmla="*/ 15 h 81"/>
                  <a:gd name="T14" fmla="*/ 79 w 120"/>
                  <a:gd name="T15" fmla="*/ 13 h 81"/>
                  <a:gd name="T16" fmla="*/ 83 w 120"/>
                  <a:gd name="T17" fmla="*/ 19 h 81"/>
                  <a:gd name="T18" fmla="*/ 85 w 120"/>
                  <a:gd name="T19" fmla="*/ 21 h 81"/>
                  <a:gd name="T20" fmla="*/ 89 w 120"/>
                  <a:gd name="T21" fmla="*/ 27 h 81"/>
                  <a:gd name="T22" fmla="*/ 93 w 120"/>
                  <a:gd name="T23" fmla="*/ 27 h 81"/>
                  <a:gd name="T24" fmla="*/ 95 w 120"/>
                  <a:gd name="T25" fmla="*/ 33 h 81"/>
                  <a:gd name="T26" fmla="*/ 96 w 120"/>
                  <a:gd name="T27" fmla="*/ 35 h 81"/>
                  <a:gd name="T28" fmla="*/ 100 w 120"/>
                  <a:gd name="T29" fmla="*/ 40 h 81"/>
                  <a:gd name="T30" fmla="*/ 104 w 120"/>
                  <a:gd name="T31" fmla="*/ 44 h 81"/>
                  <a:gd name="T32" fmla="*/ 106 w 120"/>
                  <a:gd name="T33" fmla="*/ 46 h 81"/>
                  <a:gd name="T34" fmla="*/ 108 w 120"/>
                  <a:gd name="T35" fmla="*/ 48 h 81"/>
                  <a:gd name="T36" fmla="*/ 116 w 120"/>
                  <a:gd name="T37" fmla="*/ 56 h 81"/>
                  <a:gd name="T38" fmla="*/ 116 w 120"/>
                  <a:gd name="T39" fmla="*/ 58 h 81"/>
                  <a:gd name="T40" fmla="*/ 118 w 120"/>
                  <a:gd name="T41" fmla="*/ 60 h 81"/>
                  <a:gd name="T42" fmla="*/ 116 w 120"/>
                  <a:gd name="T43" fmla="*/ 69 h 81"/>
                  <a:gd name="T44" fmla="*/ 116 w 120"/>
                  <a:gd name="T45" fmla="*/ 75 h 81"/>
                  <a:gd name="T46" fmla="*/ 114 w 120"/>
                  <a:gd name="T47" fmla="*/ 81 h 81"/>
                  <a:gd name="T48" fmla="*/ 58 w 120"/>
                  <a:gd name="T49" fmla="*/ 77 h 81"/>
                  <a:gd name="T50" fmla="*/ 48 w 120"/>
                  <a:gd name="T51" fmla="*/ 77 h 81"/>
                  <a:gd name="T52" fmla="*/ 41 w 120"/>
                  <a:gd name="T53" fmla="*/ 75 h 81"/>
                  <a:gd name="T54" fmla="*/ 37 w 120"/>
                  <a:gd name="T55" fmla="*/ 75 h 81"/>
                  <a:gd name="T56" fmla="*/ 24 w 120"/>
                  <a:gd name="T57" fmla="*/ 73 h 81"/>
                  <a:gd name="T58" fmla="*/ 14 w 120"/>
                  <a:gd name="T59" fmla="*/ 77 h 81"/>
                  <a:gd name="T60" fmla="*/ 12 w 120"/>
                  <a:gd name="T61" fmla="*/ 77 h 81"/>
                  <a:gd name="T62" fmla="*/ 10 w 120"/>
                  <a:gd name="T63" fmla="*/ 79 h 81"/>
                  <a:gd name="T64" fmla="*/ 8 w 120"/>
                  <a:gd name="T65" fmla="*/ 77 h 81"/>
                  <a:gd name="T66" fmla="*/ 6 w 120"/>
                  <a:gd name="T67" fmla="*/ 75 h 81"/>
                  <a:gd name="T68" fmla="*/ 2 w 120"/>
                  <a:gd name="T69" fmla="*/ 69 h 81"/>
                  <a:gd name="T70" fmla="*/ 2 w 120"/>
                  <a:gd name="T71" fmla="*/ 58 h 81"/>
                  <a:gd name="T72" fmla="*/ 4 w 120"/>
                  <a:gd name="T73" fmla="*/ 48 h 81"/>
                  <a:gd name="T74" fmla="*/ 8 w 120"/>
                  <a:gd name="T75" fmla="*/ 38 h 81"/>
                  <a:gd name="T76" fmla="*/ 14 w 120"/>
                  <a:gd name="T77" fmla="*/ 35 h 81"/>
                  <a:gd name="T78" fmla="*/ 18 w 120"/>
                  <a:gd name="T79" fmla="*/ 27 h 81"/>
                  <a:gd name="T80" fmla="*/ 20 w 120"/>
                  <a:gd name="T81" fmla="*/ 25 h 81"/>
                  <a:gd name="T82" fmla="*/ 22 w 120"/>
                  <a:gd name="T83" fmla="*/ 19 h 81"/>
                  <a:gd name="T84" fmla="*/ 25 w 120"/>
                  <a:gd name="T85" fmla="*/ 13 h 81"/>
                  <a:gd name="T86" fmla="*/ 31 w 120"/>
                  <a:gd name="T87" fmla="*/ 8 h 81"/>
                  <a:gd name="T88" fmla="*/ 33 w 120"/>
                  <a:gd name="T89" fmla="*/ 4 h 81"/>
                  <a:gd name="T90" fmla="*/ 41 w 120"/>
                  <a:gd name="T91" fmla="*/ 2 h 81"/>
                  <a:gd name="T92" fmla="*/ 47 w 120"/>
                  <a:gd name="T93" fmla="*/ 2 h 81"/>
                  <a:gd name="T94" fmla="*/ 50 w 120"/>
                  <a:gd name="T95" fmla="*/ 2 h 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81"/>
                  <a:gd name="T146" fmla="*/ 120 w 120"/>
                  <a:gd name="T147" fmla="*/ 81 h 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81">
                    <a:moveTo>
                      <a:pt x="50" y="2"/>
                    </a:moveTo>
                    <a:lnTo>
                      <a:pt x="50" y="2"/>
                    </a:lnTo>
                    <a:lnTo>
                      <a:pt x="52" y="2"/>
                    </a:lnTo>
                    <a:lnTo>
                      <a:pt x="54" y="2"/>
                    </a:lnTo>
                    <a:lnTo>
                      <a:pt x="54" y="4"/>
                    </a:lnTo>
                    <a:lnTo>
                      <a:pt x="56" y="2"/>
                    </a:lnTo>
                    <a:lnTo>
                      <a:pt x="58" y="0"/>
                    </a:lnTo>
                    <a:lnTo>
                      <a:pt x="60" y="0"/>
                    </a:lnTo>
                    <a:lnTo>
                      <a:pt x="62" y="0"/>
                    </a:lnTo>
                    <a:lnTo>
                      <a:pt x="64" y="0"/>
                    </a:lnTo>
                    <a:lnTo>
                      <a:pt x="68" y="4"/>
                    </a:lnTo>
                    <a:lnTo>
                      <a:pt x="70" y="4"/>
                    </a:lnTo>
                    <a:lnTo>
                      <a:pt x="72" y="4"/>
                    </a:lnTo>
                    <a:lnTo>
                      <a:pt x="73" y="6"/>
                    </a:lnTo>
                    <a:lnTo>
                      <a:pt x="73" y="8"/>
                    </a:lnTo>
                    <a:lnTo>
                      <a:pt x="75" y="8"/>
                    </a:lnTo>
                    <a:lnTo>
                      <a:pt x="77" y="10"/>
                    </a:lnTo>
                    <a:lnTo>
                      <a:pt x="77" y="12"/>
                    </a:lnTo>
                    <a:lnTo>
                      <a:pt x="77" y="13"/>
                    </a:lnTo>
                    <a:lnTo>
                      <a:pt x="77" y="15"/>
                    </a:lnTo>
                    <a:lnTo>
                      <a:pt x="79" y="15"/>
                    </a:lnTo>
                    <a:lnTo>
                      <a:pt x="79" y="13"/>
                    </a:lnTo>
                    <a:lnTo>
                      <a:pt x="81" y="17"/>
                    </a:lnTo>
                    <a:lnTo>
                      <a:pt x="83" y="17"/>
                    </a:lnTo>
                    <a:lnTo>
                      <a:pt x="83" y="19"/>
                    </a:lnTo>
                    <a:lnTo>
                      <a:pt x="83" y="21"/>
                    </a:lnTo>
                    <a:lnTo>
                      <a:pt x="85" y="21"/>
                    </a:lnTo>
                    <a:lnTo>
                      <a:pt x="85" y="23"/>
                    </a:lnTo>
                    <a:lnTo>
                      <a:pt x="85" y="25"/>
                    </a:lnTo>
                    <a:lnTo>
                      <a:pt x="89" y="27"/>
                    </a:lnTo>
                    <a:lnTo>
                      <a:pt x="91" y="27"/>
                    </a:lnTo>
                    <a:lnTo>
                      <a:pt x="93" y="27"/>
                    </a:lnTo>
                    <a:lnTo>
                      <a:pt x="93" y="29"/>
                    </a:lnTo>
                    <a:lnTo>
                      <a:pt x="95" y="33"/>
                    </a:lnTo>
                    <a:lnTo>
                      <a:pt x="96" y="35"/>
                    </a:lnTo>
                    <a:lnTo>
                      <a:pt x="98" y="36"/>
                    </a:lnTo>
                    <a:lnTo>
                      <a:pt x="98" y="38"/>
                    </a:lnTo>
                    <a:lnTo>
                      <a:pt x="100" y="40"/>
                    </a:lnTo>
                    <a:lnTo>
                      <a:pt x="102" y="40"/>
                    </a:lnTo>
                    <a:lnTo>
                      <a:pt x="104" y="42"/>
                    </a:lnTo>
                    <a:lnTo>
                      <a:pt x="104" y="44"/>
                    </a:lnTo>
                    <a:lnTo>
                      <a:pt x="106" y="44"/>
                    </a:lnTo>
                    <a:lnTo>
                      <a:pt x="106" y="46"/>
                    </a:lnTo>
                    <a:lnTo>
                      <a:pt x="108" y="46"/>
                    </a:lnTo>
                    <a:lnTo>
                      <a:pt x="108" y="48"/>
                    </a:lnTo>
                    <a:lnTo>
                      <a:pt x="108" y="52"/>
                    </a:lnTo>
                    <a:lnTo>
                      <a:pt x="112" y="54"/>
                    </a:lnTo>
                    <a:lnTo>
                      <a:pt x="114" y="54"/>
                    </a:lnTo>
                    <a:lnTo>
                      <a:pt x="116" y="56"/>
                    </a:lnTo>
                    <a:lnTo>
                      <a:pt x="116" y="58"/>
                    </a:lnTo>
                    <a:lnTo>
                      <a:pt x="118" y="58"/>
                    </a:lnTo>
                    <a:lnTo>
                      <a:pt x="120" y="60"/>
                    </a:lnTo>
                    <a:lnTo>
                      <a:pt x="118" y="60"/>
                    </a:lnTo>
                    <a:lnTo>
                      <a:pt x="118" y="61"/>
                    </a:lnTo>
                    <a:lnTo>
                      <a:pt x="118" y="67"/>
                    </a:lnTo>
                    <a:lnTo>
                      <a:pt x="116" y="69"/>
                    </a:lnTo>
                    <a:lnTo>
                      <a:pt x="116" y="71"/>
                    </a:lnTo>
                    <a:lnTo>
                      <a:pt x="116" y="73"/>
                    </a:lnTo>
                    <a:lnTo>
                      <a:pt x="116" y="75"/>
                    </a:lnTo>
                    <a:lnTo>
                      <a:pt x="116" y="79"/>
                    </a:lnTo>
                    <a:lnTo>
                      <a:pt x="116" y="81"/>
                    </a:lnTo>
                    <a:lnTo>
                      <a:pt x="114" y="81"/>
                    </a:lnTo>
                    <a:lnTo>
                      <a:pt x="106" y="81"/>
                    </a:lnTo>
                    <a:lnTo>
                      <a:pt x="79" y="79"/>
                    </a:lnTo>
                    <a:lnTo>
                      <a:pt x="66" y="77"/>
                    </a:lnTo>
                    <a:lnTo>
                      <a:pt x="58" y="77"/>
                    </a:lnTo>
                    <a:lnTo>
                      <a:pt x="54" y="77"/>
                    </a:lnTo>
                    <a:lnTo>
                      <a:pt x="52" y="77"/>
                    </a:lnTo>
                    <a:lnTo>
                      <a:pt x="48" y="77"/>
                    </a:lnTo>
                    <a:lnTo>
                      <a:pt x="45" y="75"/>
                    </a:lnTo>
                    <a:lnTo>
                      <a:pt x="43" y="75"/>
                    </a:lnTo>
                    <a:lnTo>
                      <a:pt x="41" y="75"/>
                    </a:lnTo>
                    <a:lnTo>
                      <a:pt x="39" y="75"/>
                    </a:lnTo>
                    <a:lnTo>
                      <a:pt x="37" y="75"/>
                    </a:lnTo>
                    <a:lnTo>
                      <a:pt x="33" y="75"/>
                    </a:lnTo>
                    <a:lnTo>
                      <a:pt x="31" y="75"/>
                    </a:lnTo>
                    <a:lnTo>
                      <a:pt x="25" y="73"/>
                    </a:lnTo>
                    <a:lnTo>
                      <a:pt x="24" y="73"/>
                    </a:lnTo>
                    <a:lnTo>
                      <a:pt x="22" y="73"/>
                    </a:lnTo>
                    <a:lnTo>
                      <a:pt x="20" y="75"/>
                    </a:lnTo>
                    <a:lnTo>
                      <a:pt x="16" y="75"/>
                    </a:lnTo>
                    <a:lnTo>
                      <a:pt x="14" y="77"/>
                    </a:lnTo>
                    <a:lnTo>
                      <a:pt x="12" y="77"/>
                    </a:lnTo>
                    <a:lnTo>
                      <a:pt x="12" y="79"/>
                    </a:lnTo>
                    <a:lnTo>
                      <a:pt x="10" y="79"/>
                    </a:lnTo>
                    <a:lnTo>
                      <a:pt x="8" y="77"/>
                    </a:lnTo>
                    <a:lnTo>
                      <a:pt x="6" y="77"/>
                    </a:lnTo>
                    <a:lnTo>
                      <a:pt x="6" y="75"/>
                    </a:lnTo>
                    <a:lnTo>
                      <a:pt x="4" y="75"/>
                    </a:lnTo>
                    <a:lnTo>
                      <a:pt x="2" y="75"/>
                    </a:lnTo>
                    <a:lnTo>
                      <a:pt x="2" y="69"/>
                    </a:lnTo>
                    <a:lnTo>
                      <a:pt x="4" y="63"/>
                    </a:lnTo>
                    <a:lnTo>
                      <a:pt x="0" y="61"/>
                    </a:lnTo>
                    <a:lnTo>
                      <a:pt x="0" y="56"/>
                    </a:lnTo>
                    <a:lnTo>
                      <a:pt x="2" y="58"/>
                    </a:lnTo>
                    <a:lnTo>
                      <a:pt x="4" y="58"/>
                    </a:lnTo>
                    <a:lnTo>
                      <a:pt x="4" y="54"/>
                    </a:lnTo>
                    <a:lnTo>
                      <a:pt x="4" y="48"/>
                    </a:lnTo>
                    <a:lnTo>
                      <a:pt x="6" y="44"/>
                    </a:lnTo>
                    <a:lnTo>
                      <a:pt x="6" y="42"/>
                    </a:lnTo>
                    <a:lnTo>
                      <a:pt x="8" y="38"/>
                    </a:lnTo>
                    <a:lnTo>
                      <a:pt x="10" y="35"/>
                    </a:lnTo>
                    <a:lnTo>
                      <a:pt x="12" y="35"/>
                    </a:lnTo>
                    <a:lnTo>
                      <a:pt x="14" y="35"/>
                    </a:lnTo>
                    <a:lnTo>
                      <a:pt x="16" y="33"/>
                    </a:lnTo>
                    <a:lnTo>
                      <a:pt x="18" y="29"/>
                    </a:lnTo>
                    <a:lnTo>
                      <a:pt x="18" y="27"/>
                    </a:lnTo>
                    <a:lnTo>
                      <a:pt x="18" y="25"/>
                    </a:lnTo>
                    <a:lnTo>
                      <a:pt x="20" y="25"/>
                    </a:lnTo>
                    <a:lnTo>
                      <a:pt x="20" y="23"/>
                    </a:lnTo>
                    <a:lnTo>
                      <a:pt x="22" y="23"/>
                    </a:lnTo>
                    <a:lnTo>
                      <a:pt x="22" y="21"/>
                    </a:lnTo>
                    <a:lnTo>
                      <a:pt x="22" y="19"/>
                    </a:lnTo>
                    <a:lnTo>
                      <a:pt x="24" y="19"/>
                    </a:lnTo>
                    <a:lnTo>
                      <a:pt x="25" y="15"/>
                    </a:lnTo>
                    <a:lnTo>
                      <a:pt x="25" y="13"/>
                    </a:lnTo>
                    <a:lnTo>
                      <a:pt x="27" y="10"/>
                    </a:lnTo>
                    <a:lnTo>
                      <a:pt x="31" y="8"/>
                    </a:lnTo>
                    <a:lnTo>
                      <a:pt x="31" y="6"/>
                    </a:lnTo>
                    <a:lnTo>
                      <a:pt x="31" y="4"/>
                    </a:lnTo>
                    <a:lnTo>
                      <a:pt x="33" y="4"/>
                    </a:lnTo>
                    <a:lnTo>
                      <a:pt x="35" y="2"/>
                    </a:lnTo>
                    <a:lnTo>
                      <a:pt x="39" y="2"/>
                    </a:lnTo>
                    <a:lnTo>
                      <a:pt x="41" y="2"/>
                    </a:lnTo>
                    <a:lnTo>
                      <a:pt x="41" y="4"/>
                    </a:lnTo>
                    <a:lnTo>
                      <a:pt x="43" y="4"/>
                    </a:lnTo>
                    <a:lnTo>
                      <a:pt x="45" y="4"/>
                    </a:lnTo>
                    <a:lnTo>
                      <a:pt x="47" y="2"/>
                    </a:lnTo>
                    <a:lnTo>
                      <a:pt x="47" y="4"/>
                    </a:lnTo>
                    <a:lnTo>
                      <a:pt x="48" y="2"/>
                    </a:lnTo>
                    <a:lnTo>
                      <a:pt x="50" y="2"/>
                    </a:lnTo>
                    <a:close/>
                  </a:path>
                </a:pathLst>
              </a:custGeom>
              <a:solidFill>
                <a:srgbClr val="BDAD7B"/>
              </a:solidFill>
              <a:ln w="6350">
                <a:solidFill>
                  <a:srgbClr val="E1E1E1"/>
                </a:solidFill>
                <a:prstDash val="solid"/>
                <a:round/>
                <a:headEnd/>
                <a:tailEnd/>
              </a:ln>
            </p:spPr>
            <p:txBody>
              <a:bodyPr/>
              <a:lstStyle/>
              <a:p>
                <a:endParaRPr lang="en-US"/>
              </a:p>
            </p:txBody>
          </p:sp>
          <p:sp>
            <p:nvSpPr>
              <p:cNvPr id="38107" name="Freeform 191"/>
              <p:cNvSpPr>
                <a:spLocks/>
              </p:cNvSpPr>
              <p:nvPr/>
            </p:nvSpPr>
            <p:spPr bwMode="auto">
              <a:xfrm>
                <a:off x="2582" y="1966"/>
                <a:ext cx="154" cy="148"/>
              </a:xfrm>
              <a:custGeom>
                <a:avLst/>
                <a:gdLst>
                  <a:gd name="T0" fmla="*/ 12 w 154"/>
                  <a:gd name="T1" fmla="*/ 0 h 148"/>
                  <a:gd name="T2" fmla="*/ 12 w 154"/>
                  <a:gd name="T3" fmla="*/ 0 h 148"/>
                  <a:gd name="T4" fmla="*/ 14 w 154"/>
                  <a:gd name="T5" fmla="*/ 0 h 148"/>
                  <a:gd name="T6" fmla="*/ 14 w 154"/>
                  <a:gd name="T7" fmla="*/ 0 h 148"/>
                  <a:gd name="T8" fmla="*/ 17 w 154"/>
                  <a:gd name="T9" fmla="*/ 0 h 148"/>
                  <a:gd name="T10" fmla="*/ 17 w 154"/>
                  <a:gd name="T11" fmla="*/ 0 h 148"/>
                  <a:gd name="T12" fmla="*/ 21 w 154"/>
                  <a:gd name="T13" fmla="*/ 0 h 148"/>
                  <a:gd name="T14" fmla="*/ 29 w 154"/>
                  <a:gd name="T15" fmla="*/ 2 h 148"/>
                  <a:gd name="T16" fmla="*/ 29 w 154"/>
                  <a:gd name="T17" fmla="*/ 2 h 148"/>
                  <a:gd name="T18" fmla="*/ 31 w 154"/>
                  <a:gd name="T19" fmla="*/ 2 h 148"/>
                  <a:gd name="T20" fmla="*/ 33 w 154"/>
                  <a:gd name="T21" fmla="*/ 2 h 148"/>
                  <a:gd name="T22" fmla="*/ 33 w 154"/>
                  <a:gd name="T23" fmla="*/ 2 h 148"/>
                  <a:gd name="T24" fmla="*/ 35 w 154"/>
                  <a:gd name="T25" fmla="*/ 2 h 148"/>
                  <a:gd name="T26" fmla="*/ 37 w 154"/>
                  <a:gd name="T27" fmla="*/ 2 h 148"/>
                  <a:gd name="T28" fmla="*/ 39 w 154"/>
                  <a:gd name="T29" fmla="*/ 2 h 148"/>
                  <a:gd name="T30" fmla="*/ 40 w 154"/>
                  <a:gd name="T31" fmla="*/ 2 h 148"/>
                  <a:gd name="T32" fmla="*/ 46 w 154"/>
                  <a:gd name="T33" fmla="*/ 2 h 148"/>
                  <a:gd name="T34" fmla="*/ 69 w 154"/>
                  <a:gd name="T35" fmla="*/ 4 h 148"/>
                  <a:gd name="T36" fmla="*/ 81 w 154"/>
                  <a:gd name="T37" fmla="*/ 4 h 148"/>
                  <a:gd name="T38" fmla="*/ 90 w 154"/>
                  <a:gd name="T39" fmla="*/ 4 h 148"/>
                  <a:gd name="T40" fmla="*/ 104 w 154"/>
                  <a:gd name="T41" fmla="*/ 6 h 148"/>
                  <a:gd name="T42" fmla="*/ 108 w 154"/>
                  <a:gd name="T43" fmla="*/ 6 h 148"/>
                  <a:gd name="T44" fmla="*/ 117 w 154"/>
                  <a:gd name="T45" fmla="*/ 6 h 148"/>
                  <a:gd name="T46" fmla="*/ 121 w 154"/>
                  <a:gd name="T47" fmla="*/ 6 h 148"/>
                  <a:gd name="T48" fmla="*/ 131 w 154"/>
                  <a:gd name="T49" fmla="*/ 8 h 148"/>
                  <a:gd name="T50" fmla="*/ 131 w 154"/>
                  <a:gd name="T51" fmla="*/ 8 h 148"/>
                  <a:gd name="T52" fmla="*/ 154 w 154"/>
                  <a:gd name="T53" fmla="*/ 8 h 148"/>
                  <a:gd name="T54" fmla="*/ 154 w 154"/>
                  <a:gd name="T55" fmla="*/ 14 h 148"/>
                  <a:gd name="T56" fmla="*/ 154 w 154"/>
                  <a:gd name="T57" fmla="*/ 33 h 148"/>
                  <a:gd name="T58" fmla="*/ 154 w 154"/>
                  <a:gd name="T59" fmla="*/ 39 h 148"/>
                  <a:gd name="T60" fmla="*/ 154 w 154"/>
                  <a:gd name="T61" fmla="*/ 44 h 148"/>
                  <a:gd name="T62" fmla="*/ 154 w 154"/>
                  <a:gd name="T63" fmla="*/ 50 h 148"/>
                  <a:gd name="T64" fmla="*/ 154 w 154"/>
                  <a:gd name="T65" fmla="*/ 62 h 148"/>
                  <a:gd name="T66" fmla="*/ 154 w 154"/>
                  <a:gd name="T67" fmla="*/ 79 h 148"/>
                  <a:gd name="T68" fmla="*/ 152 w 154"/>
                  <a:gd name="T69" fmla="*/ 94 h 148"/>
                  <a:gd name="T70" fmla="*/ 150 w 154"/>
                  <a:gd name="T71" fmla="*/ 117 h 148"/>
                  <a:gd name="T72" fmla="*/ 150 w 154"/>
                  <a:gd name="T73" fmla="*/ 146 h 148"/>
                  <a:gd name="T74" fmla="*/ 144 w 154"/>
                  <a:gd name="T75" fmla="*/ 146 h 148"/>
                  <a:gd name="T76" fmla="*/ 131 w 154"/>
                  <a:gd name="T77" fmla="*/ 146 h 148"/>
                  <a:gd name="T78" fmla="*/ 112 w 154"/>
                  <a:gd name="T79" fmla="*/ 148 h 148"/>
                  <a:gd name="T80" fmla="*/ 100 w 154"/>
                  <a:gd name="T81" fmla="*/ 148 h 148"/>
                  <a:gd name="T82" fmla="*/ 77 w 154"/>
                  <a:gd name="T83" fmla="*/ 148 h 148"/>
                  <a:gd name="T84" fmla="*/ 60 w 154"/>
                  <a:gd name="T85" fmla="*/ 148 h 148"/>
                  <a:gd name="T86" fmla="*/ 37 w 154"/>
                  <a:gd name="T87" fmla="*/ 148 h 148"/>
                  <a:gd name="T88" fmla="*/ 17 w 154"/>
                  <a:gd name="T89" fmla="*/ 148 h 148"/>
                  <a:gd name="T90" fmla="*/ 0 w 154"/>
                  <a:gd name="T91" fmla="*/ 131 h 148"/>
                  <a:gd name="T92" fmla="*/ 0 w 154"/>
                  <a:gd name="T93" fmla="*/ 123 h 148"/>
                  <a:gd name="T94" fmla="*/ 2 w 154"/>
                  <a:gd name="T95" fmla="*/ 111 h 148"/>
                  <a:gd name="T96" fmla="*/ 2 w 154"/>
                  <a:gd name="T97" fmla="*/ 77 h 148"/>
                  <a:gd name="T98" fmla="*/ 4 w 154"/>
                  <a:gd name="T99" fmla="*/ 62 h 148"/>
                  <a:gd name="T100" fmla="*/ 4 w 154"/>
                  <a:gd name="T101" fmla="*/ 42 h 148"/>
                  <a:gd name="T102" fmla="*/ 6 w 154"/>
                  <a:gd name="T103" fmla="*/ 37 h 148"/>
                  <a:gd name="T104" fmla="*/ 6 w 154"/>
                  <a:gd name="T105" fmla="*/ 19 h 148"/>
                  <a:gd name="T106" fmla="*/ 6 w 154"/>
                  <a:gd name="T107" fmla="*/ 14 h 148"/>
                  <a:gd name="T108" fmla="*/ 6 w 154"/>
                  <a:gd name="T109" fmla="*/ 14 h 148"/>
                  <a:gd name="T110" fmla="*/ 6 w 154"/>
                  <a:gd name="T111" fmla="*/ 10 h 148"/>
                  <a:gd name="T112" fmla="*/ 6 w 154"/>
                  <a:gd name="T113" fmla="*/ 4 h 148"/>
                  <a:gd name="T114" fmla="*/ 6 w 154"/>
                  <a:gd name="T115" fmla="*/ 2 h 148"/>
                  <a:gd name="T116" fmla="*/ 8 w 154"/>
                  <a:gd name="T117" fmla="*/ 0 h 148"/>
                  <a:gd name="T118" fmla="*/ 10 w 154"/>
                  <a:gd name="T119" fmla="*/ 0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4"/>
                  <a:gd name="T181" fmla="*/ 0 h 148"/>
                  <a:gd name="T182" fmla="*/ 154 w 154"/>
                  <a:gd name="T183" fmla="*/ 148 h 1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4" h="148">
                    <a:moveTo>
                      <a:pt x="12" y="0"/>
                    </a:moveTo>
                    <a:lnTo>
                      <a:pt x="12" y="0"/>
                    </a:lnTo>
                    <a:lnTo>
                      <a:pt x="14" y="0"/>
                    </a:lnTo>
                    <a:lnTo>
                      <a:pt x="16" y="0"/>
                    </a:lnTo>
                    <a:lnTo>
                      <a:pt x="17" y="0"/>
                    </a:lnTo>
                    <a:lnTo>
                      <a:pt x="19" y="0"/>
                    </a:lnTo>
                    <a:lnTo>
                      <a:pt x="21" y="0"/>
                    </a:lnTo>
                    <a:lnTo>
                      <a:pt x="25" y="0"/>
                    </a:lnTo>
                    <a:lnTo>
                      <a:pt x="29" y="2"/>
                    </a:lnTo>
                    <a:lnTo>
                      <a:pt x="31" y="2"/>
                    </a:lnTo>
                    <a:lnTo>
                      <a:pt x="33" y="2"/>
                    </a:lnTo>
                    <a:lnTo>
                      <a:pt x="35" y="2"/>
                    </a:lnTo>
                    <a:lnTo>
                      <a:pt x="37" y="2"/>
                    </a:lnTo>
                    <a:lnTo>
                      <a:pt x="39" y="2"/>
                    </a:lnTo>
                    <a:lnTo>
                      <a:pt x="40" y="2"/>
                    </a:lnTo>
                    <a:lnTo>
                      <a:pt x="44" y="2"/>
                    </a:lnTo>
                    <a:lnTo>
                      <a:pt x="46" y="2"/>
                    </a:lnTo>
                    <a:lnTo>
                      <a:pt x="56" y="2"/>
                    </a:lnTo>
                    <a:lnTo>
                      <a:pt x="64" y="4"/>
                    </a:lnTo>
                    <a:lnTo>
                      <a:pt x="69" y="4"/>
                    </a:lnTo>
                    <a:lnTo>
                      <a:pt x="73" y="4"/>
                    </a:lnTo>
                    <a:lnTo>
                      <a:pt x="77" y="4"/>
                    </a:lnTo>
                    <a:lnTo>
                      <a:pt x="81" y="4"/>
                    </a:lnTo>
                    <a:lnTo>
                      <a:pt x="90" y="4"/>
                    </a:lnTo>
                    <a:lnTo>
                      <a:pt x="94" y="6"/>
                    </a:lnTo>
                    <a:lnTo>
                      <a:pt x="104" y="6"/>
                    </a:lnTo>
                    <a:lnTo>
                      <a:pt x="106" y="6"/>
                    </a:lnTo>
                    <a:lnTo>
                      <a:pt x="108" y="6"/>
                    </a:lnTo>
                    <a:lnTo>
                      <a:pt x="117" y="6"/>
                    </a:lnTo>
                    <a:lnTo>
                      <a:pt x="119" y="6"/>
                    </a:lnTo>
                    <a:lnTo>
                      <a:pt x="121" y="6"/>
                    </a:lnTo>
                    <a:lnTo>
                      <a:pt x="127" y="8"/>
                    </a:lnTo>
                    <a:lnTo>
                      <a:pt x="129" y="8"/>
                    </a:lnTo>
                    <a:lnTo>
                      <a:pt x="131" y="8"/>
                    </a:lnTo>
                    <a:lnTo>
                      <a:pt x="136" y="8"/>
                    </a:lnTo>
                    <a:lnTo>
                      <a:pt x="154" y="8"/>
                    </a:lnTo>
                    <a:lnTo>
                      <a:pt x="154" y="12"/>
                    </a:lnTo>
                    <a:lnTo>
                      <a:pt x="154" y="14"/>
                    </a:lnTo>
                    <a:lnTo>
                      <a:pt x="154" y="29"/>
                    </a:lnTo>
                    <a:lnTo>
                      <a:pt x="154" y="33"/>
                    </a:lnTo>
                    <a:lnTo>
                      <a:pt x="154" y="35"/>
                    </a:lnTo>
                    <a:lnTo>
                      <a:pt x="154" y="37"/>
                    </a:lnTo>
                    <a:lnTo>
                      <a:pt x="154" y="39"/>
                    </a:lnTo>
                    <a:lnTo>
                      <a:pt x="154" y="42"/>
                    </a:lnTo>
                    <a:lnTo>
                      <a:pt x="154" y="44"/>
                    </a:lnTo>
                    <a:lnTo>
                      <a:pt x="154" y="46"/>
                    </a:lnTo>
                    <a:lnTo>
                      <a:pt x="154" y="48"/>
                    </a:lnTo>
                    <a:lnTo>
                      <a:pt x="154" y="50"/>
                    </a:lnTo>
                    <a:lnTo>
                      <a:pt x="154" y="56"/>
                    </a:lnTo>
                    <a:lnTo>
                      <a:pt x="154" y="62"/>
                    </a:lnTo>
                    <a:lnTo>
                      <a:pt x="154" y="65"/>
                    </a:lnTo>
                    <a:lnTo>
                      <a:pt x="154" y="77"/>
                    </a:lnTo>
                    <a:lnTo>
                      <a:pt x="154" y="79"/>
                    </a:lnTo>
                    <a:lnTo>
                      <a:pt x="152" y="87"/>
                    </a:lnTo>
                    <a:lnTo>
                      <a:pt x="152" y="88"/>
                    </a:lnTo>
                    <a:lnTo>
                      <a:pt x="152" y="94"/>
                    </a:lnTo>
                    <a:lnTo>
                      <a:pt x="152" y="106"/>
                    </a:lnTo>
                    <a:lnTo>
                      <a:pt x="150" y="117"/>
                    </a:lnTo>
                    <a:lnTo>
                      <a:pt x="150" y="125"/>
                    </a:lnTo>
                    <a:lnTo>
                      <a:pt x="150" y="127"/>
                    </a:lnTo>
                    <a:lnTo>
                      <a:pt x="150" y="146"/>
                    </a:lnTo>
                    <a:lnTo>
                      <a:pt x="146" y="146"/>
                    </a:lnTo>
                    <a:lnTo>
                      <a:pt x="144" y="146"/>
                    </a:lnTo>
                    <a:lnTo>
                      <a:pt x="140" y="146"/>
                    </a:lnTo>
                    <a:lnTo>
                      <a:pt x="138" y="146"/>
                    </a:lnTo>
                    <a:lnTo>
                      <a:pt x="131" y="146"/>
                    </a:lnTo>
                    <a:lnTo>
                      <a:pt x="125" y="148"/>
                    </a:lnTo>
                    <a:lnTo>
                      <a:pt x="115" y="148"/>
                    </a:lnTo>
                    <a:lnTo>
                      <a:pt x="112" y="148"/>
                    </a:lnTo>
                    <a:lnTo>
                      <a:pt x="110" y="148"/>
                    </a:lnTo>
                    <a:lnTo>
                      <a:pt x="100" y="148"/>
                    </a:lnTo>
                    <a:lnTo>
                      <a:pt x="87" y="148"/>
                    </a:lnTo>
                    <a:lnTo>
                      <a:pt x="77" y="148"/>
                    </a:lnTo>
                    <a:lnTo>
                      <a:pt x="75" y="148"/>
                    </a:lnTo>
                    <a:lnTo>
                      <a:pt x="69" y="148"/>
                    </a:lnTo>
                    <a:lnTo>
                      <a:pt x="60" y="148"/>
                    </a:lnTo>
                    <a:lnTo>
                      <a:pt x="54" y="148"/>
                    </a:lnTo>
                    <a:lnTo>
                      <a:pt x="48" y="148"/>
                    </a:lnTo>
                    <a:lnTo>
                      <a:pt x="37" y="148"/>
                    </a:lnTo>
                    <a:lnTo>
                      <a:pt x="27" y="148"/>
                    </a:lnTo>
                    <a:lnTo>
                      <a:pt x="21" y="148"/>
                    </a:lnTo>
                    <a:lnTo>
                      <a:pt x="17" y="148"/>
                    </a:lnTo>
                    <a:lnTo>
                      <a:pt x="0" y="148"/>
                    </a:lnTo>
                    <a:lnTo>
                      <a:pt x="0" y="146"/>
                    </a:lnTo>
                    <a:lnTo>
                      <a:pt x="0" y="131"/>
                    </a:lnTo>
                    <a:lnTo>
                      <a:pt x="0" y="129"/>
                    </a:lnTo>
                    <a:lnTo>
                      <a:pt x="0" y="125"/>
                    </a:lnTo>
                    <a:lnTo>
                      <a:pt x="0" y="123"/>
                    </a:lnTo>
                    <a:lnTo>
                      <a:pt x="2" y="111"/>
                    </a:lnTo>
                    <a:lnTo>
                      <a:pt x="2" y="87"/>
                    </a:lnTo>
                    <a:lnTo>
                      <a:pt x="2" y="79"/>
                    </a:lnTo>
                    <a:lnTo>
                      <a:pt x="2" y="77"/>
                    </a:lnTo>
                    <a:lnTo>
                      <a:pt x="2" y="75"/>
                    </a:lnTo>
                    <a:lnTo>
                      <a:pt x="4" y="62"/>
                    </a:lnTo>
                    <a:lnTo>
                      <a:pt x="4" y="58"/>
                    </a:lnTo>
                    <a:lnTo>
                      <a:pt x="4" y="50"/>
                    </a:lnTo>
                    <a:lnTo>
                      <a:pt x="4" y="42"/>
                    </a:lnTo>
                    <a:lnTo>
                      <a:pt x="6" y="37"/>
                    </a:lnTo>
                    <a:lnTo>
                      <a:pt x="6" y="31"/>
                    </a:lnTo>
                    <a:lnTo>
                      <a:pt x="6" y="25"/>
                    </a:lnTo>
                    <a:lnTo>
                      <a:pt x="6" y="19"/>
                    </a:lnTo>
                    <a:lnTo>
                      <a:pt x="6" y="15"/>
                    </a:lnTo>
                    <a:lnTo>
                      <a:pt x="6" y="14"/>
                    </a:lnTo>
                    <a:lnTo>
                      <a:pt x="6" y="12"/>
                    </a:lnTo>
                    <a:lnTo>
                      <a:pt x="6" y="10"/>
                    </a:lnTo>
                    <a:lnTo>
                      <a:pt x="6" y="6"/>
                    </a:lnTo>
                    <a:lnTo>
                      <a:pt x="6" y="4"/>
                    </a:lnTo>
                    <a:lnTo>
                      <a:pt x="6" y="2"/>
                    </a:lnTo>
                    <a:lnTo>
                      <a:pt x="8" y="2"/>
                    </a:lnTo>
                    <a:lnTo>
                      <a:pt x="8" y="0"/>
                    </a:lnTo>
                    <a:lnTo>
                      <a:pt x="10" y="0"/>
                    </a:lnTo>
                    <a:lnTo>
                      <a:pt x="12" y="0"/>
                    </a:lnTo>
                    <a:close/>
                  </a:path>
                </a:pathLst>
              </a:custGeom>
              <a:solidFill>
                <a:srgbClr val="BDAD7B"/>
              </a:solidFill>
              <a:ln w="6350">
                <a:solidFill>
                  <a:srgbClr val="E1E1E1"/>
                </a:solidFill>
                <a:prstDash val="solid"/>
                <a:round/>
                <a:headEnd/>
                <a:tailEnd/>
              </a:ln>
            </p:spPr>
            <p:txBody>
              <a:bodyPr/>
              <a:lstStyle/>
              <a:p>
                <a:endParaRPr lang="en-US"/>
              </a:p>
            </p:txBody>
          </p:sp>
          <p:sp>
            <p:nvSpPr>
              <p:cNvPr id="38108" name="Freeform 192"/>
              <p:cNvSpPr>
                <a:spLocks/>
              </p:cNvSpPr>
              <p:nvPr/>
            </p:nvSpPr>
            <p:spPr bwMode="auto">
              <a:xfrm>
                <a:off x="2578" y="2231"/>
                <a:ext cx="181" cy="136"/>
              </a:xfrm>
              <a:custGeom>
                <a:avLst/>
                <a:gdLst>
                  <a:gd name="T0" fmla="*/ 114 w 181"/>
                  <a:gd name="T1" fmla="*/ 2 h 136"/>
                  <a:gd name="T2" fmla="*/ 117 w 181"/>
                  <a:gd name="T3" fmla="*/ 4 h 136"/>
                  <a:gd name="T4" fmla="*/ 127 w 181"/>
                  <a:gd name="T5" fmla="*/ 10 h 136"/>
                  <a:gd name="T6" fmla="*/ 133 w 181"/>
                  <a:gd name="T7" fmla="*/ 8 h 136"/>
                  <a:gd name="T8" fmla="*/ 137 w 181"/>
                  <a:gd name="T9" fmla="*/ 10 h 136"/>
                  <a:gd name="T10" fmla="*/ 140 w 181"/>
                  <a:gd name="T11" fmla="*/ 15 h 136"/>
                  <a:gd name="T12" fmla="*/ 144 w 181"/>
                  <a:gd name="T13" fmla="*/ 19 h 136"/>
                  <a:gd name="T14" fmla="*/ 146 w 181"/>
                  <a:gd name="T15" fmla="*/ 33 h 136"/>
                  <a:gd name="T16" fmla="*/ 146 w 181"/>
                  <a:gd name="T17" fmla="*/ 40 h 136"/>
                  <a:gd name="T18" fmla="*/ 152 w 181"/>
                  <a:gd name="T19" fmla="*/ 42 h 136"/>
                  <a:gd name="T20" fmla="*/ 162 w 181"/>
                  <a:gd name="T21" fmla="*/ 42 h 136"/>
                  <a:gd name="T22" fmla="*/ 165 w 181"/>
                  <a:gd name="T23" fmla="*/ 44 h 136"/>
                  <a:gd name="T24" fmla="*/ 177 w 181"/>
                  <a:gd name="T25" fmla="*/ 48 h 136"/>
                  <a:gd name="T26" fmla="*/ 181 w 181"/>
                  <a:gd name="T27" fmla="*/ 52 h 136"/>
                  <a:gd name="T28" fmla="*/ 173 w 181"/>
                  <a:gd name="T29" fmla="*/ 56 h 136"/>
                  <a:gd name="T30" fmla="*/ 162 w 181"/>
                  <a:gd name="T31" fmla="*/ 60 h 136"/>
                  <a:gd name="T32" fmla="*/ 148 w 181"/>
                  <a:gd name="T33" fmla="*/ 69 h 136"/>
                  <a:gd name="T34" fmla="*/ 146 w 181"/>
                  <a:gd name="T35" fmla="*/ 75 h 136"/>
                  <a:gd name="T36" fmla="*/ 146 w 181"/>
                  <a:gd name="T37" fmla="*/ 77 h 136"/>
                  <a:gd name="T38" fmla="*/ 144 w 181"/>
                  <a:gd name="T39" fmla="*/ 85 h 136"/>
                  <a:gd name="T40" fmla="*/ 146 w 181"/>
                  <a:gd name="T41" fmla="*/ 92 h 136"/>
                  <a:gd name="T42" fmla="*/ 150 w 181"/>
                  <a:gd name="T43" fmla="*/ 98 h 136"/>
                  <a:gd name="T44" fmla="*/ 131 w 181"/>
                  <a:gd name="T45" fmla="*/ 119 h 136"/>
                  <a:gd name="T46" fmla="*/ 133 w 181"/>
                  <a:gd name="T47" fmla="*/ 123 h 136"/>
                  <a:gd name="T48" fmla="*/ 133 w 181"/>
                  <a:gd name="T49" fmla="*/ 129 h 136"/>
                  <a:gd name="T50" fmla="*/ 135 w 181"/>
                  <a:gd name="T51" fmla="*/ 133 h 136"/>
                  <a:gd name="T52" fmla="*/ 127 w 181"/>
                  <a:gd name="T53" fmla="*/ 131 h 136"/>
                  <a:gd name="T54" fmla="*/ 117 w 181"/>
                  <a:gd name="T55" fmla="*/ 134 h 136"/>
                  <a:gd name="T56" fmla="*/ 114 w 181"/>
                  <a:gd name="T57" fmla="*/ 136 h 136"/>
                  <a:gd name="T58" fmla="*/ 60 w 181"/>
                  <a:gd name="T59" fmla="*/ 136 h 136"/>
                  <a:gd name="T60" fmla="*/ 48 w 181"/>
                  <a:gd name="T61" fmla="*/ 123 h 136"/>
                  <a:gd name="T62" fmla="*/ 54 w 181"/>
                  <a:gd name="T63" fmla="*/ 115 h 136"/>
                  <a:gd name="T64" fmla="*/ 66 w 181"/>
                  <a:gd name="T65" fmla="*/ 102 h 136"/>
                  <a:gd name="T66" fmla="*/ 62 w 181"/>
                  <a:gd name="T67" fmla="*/ 90 h 136"/>
                  <a:gd name="T68" fmla="*/ 60 w 181"/>
                  <a:gd name="T69" fmla="*/ 83 h 136"/>
                  <a:gd name="T70" fmla="*/ 62 w 181"/>
                  <a:gd name="T71" fmla="*/ 73 h 136"/>
                  <a:gd name="T72" fmla="*/ 52 w 181"/>
                  <a:gd name="T73" fmla="*/ 63 h 136"/>
                  <a:gd name="T74" fmla="*/ 58 w 181"/>
                  <a:gd name="T75" fmla="*/ 50 h 136"/>
                  <a:gd name="T76" fmla="*/ 48 w 181"/>
                  <a:gd name="T77" fmla="*/ 42 h 136"/>
                  <a:gd name="T78" fmla="*/ 46 w 181"/>
                  <a:gd name="T79" fmla="*/ 29 h 136"/>
                  <a:gd name="T80" fmla="*/ 43 w 181"/>
                  <a:gd name="T81" fmla="*/ 23 h 136"/>
                  <a:gd name="T82" fmla="*/ 31 w 181"/>
                  <a:gd name="T83" fmla="*/ 27 h 136"/>
                  <a:gd name="T84" fmla="*/ 21 w 181"/>
                  <a:gd name="T85" fmla="*/ 35 h 136"/>
                  <a:gd name="T86" fmla="*/ 2 w 181"/>
                  <a:gd name="T87" fmla="*/ 25 h 136"/>
                  <a:gd name="T88" fmla="*/ 0 w 181"/>
                  <a:gd name="T89" fmla="*/ 17 h 136"/>
                  <a:gd name="T90" fmla="*/ 12 w 181"/>
                  <a:gd name="T91" fmla="*/ 15 h 136"/>
                  <a:gd name="T92" fmla="*/ 20 w 181"/>
                  <a:gd name="T93" fmla="*/ 14 h 136"/>
                  <a:gd name="T94" fmla="*/ 27 w 181"/>
                  <a:gd name="T95" fmla="*/ 10 h 136"/>
                  <a:gd name="T96" fmla="*/ 35 w 181"/>
                  <a:gd name="T97" fmla="*/ 10 h 136"/>
                  <a:gd name="T98" fmla="*/ 64 w 181"/>
                  <a:gd name="T99" fmla="*/ 2 h 136"/>
                  <a:gd name="T100" fmla="*/ 71 w 181"/>
                  <a:gd name="T101" fmla="*/ 2 h 136"/>
                  <a:gd name="T102" fmla="*/ 79 w 181"/>
                  <a:gd name="T103" fmla="*/ 2 h 136"/>
                  <a:gd name="T104" fmla="*/ 87 w 181"/>
                  <a:gd name="T105" fmla="*/ 2 h 136"/>
                  <a:gd name="T106" fmla="*/ 96 w 181"/>
                  <a:gd name="T107" fmla="*/ 4 h 136"/>
                  <a:gd name="T108" fmla="*/ 102 w 181"/>
                  <a:gd name="T109" fmla="*/ 4 h 136"/>
                  <a:gd name="T110" fmla="*/ 106 w 181"/>
                  <a:gd name="T111" fmla="*/ 4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36"/>
                  <a:gd name="T170" fmla="*/ 181 w 181"/>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36">
                    <a:moveTo>
                      <a:pt x="112" y="2"/>
                    </a:moveTo>
                    <a:lnTo>
                      <a:pt x="112" y="2"/>
                    </a:lnTo>
                    <a:lnTo>
                      <a:pt x="114" y="2"/>
                    </a:lnTo>
                    <a:lnTo>
                      <a:pt x="116" y="2"/>
                    </a:lnTo>
                    <a:lnTo>
                      <a:pt x="117" y="2"/>
                    </a:lnTo>
                    <a:lnTo>
                      <a:pt x="117" y="4"/>
                    </a:lnTo>
                    <a:lnTo>
                      <a:pt x="119" y="4"/>
                    </a:lnTo>
                    <a:lnTo>
                      <a:pt x="121" y="6"/>
                    </a:lnTo>
                    <a:lnTo>
                      <a:pt x="123" y="8"/>
                    </a:lnTo>
                    <a:lnTo>
                      <a:pt x="125" y="8"/>
                    </a:lnTo>
                    <a:lnTo>
                      <a:pt x="127" y="10"/>
                    </a:lnTo>
                    <a:lnTo>
                      <a:pt x="129" y="10"/>
                    </a:lnTo>
                    <a:lnTo>
                      <a:pt x="131" y="10"/>
                    </a:lnTo>
                    <a:lnTo>
                      <a:pt x="133" y="8"/>
                    </a:lnTo>
                    <a:lnTo>
                      <a:pt x="137" y="8"/>
                    </a:lnTo>
                    <a:lnTo>
                      <a:pt x="137" y="10"/>
                    </a:lnTo>
                    <a:lnTo>
                      <a:pt x="137" y="12"/>
                    </a:lnTo>
                    <a:lnTo>
                      <a:pt x="137" y="14"/>
                    </a:lnTo>
                    <a:lnTo>
                      <a:pt x="139" y="14"/>
                    </a:lnTo>
                    <a:lnTo>
                      <a:pt x="140" y="15"/>
                    </a:lnTo>
                    <a:lnTo>
                      <a:pt x="142" y="15"/>
                    </a:lnTo>
                    <a:lnTo>
                      <a:pt x="144" y="17"/>
                    </a:lnTo>
                    <a:lnTo>
                      <a:pt x="144" y="19"/>
                    </a:lnTo>
                    <a:lnTo>
                      <a:pt x="146" y="23"/>
                    </a:lnTo>
                    <a:lnTo>
                      <a:pt x="148" y="23"/>
                    </a:lnTo>
                    <a:lnTo>
                      <a:pt x="148" y="25"/>
                    </a:lnTo>
                    <a:lnTo>
                      <a:pt x="146" y="27"/>
                    </a:lnTo>
                    <a:lnTo>
                      <a:pt x="146" y="31"/>
                    </a:lnTo>
                    <a:lnTo>
                      <a:pt x="146" y="33"/>
                    </a:lnTo>
                    <a:lnTo>
                      <a:pt x="144" y="35"/>
                    </a:lnTo>
                    <a:lnTo>
                      <a:pt x="146" y="37"/>
                    </a:lnTo>
                    <a:lnTo>
                      <a:pt x="146" y="40"/>
                    </a:lnTo>
                    <a:lnTo>
                      <a:pt x="146" y="42"/>
                    </a:lnTo>
                    <a:lnTo>
                      <a:pt x="148" y="42"/>
                    </a:lnTo>
                    <a:lnTo>
                      <a:pt x="152" y="44"/>
                    </a:lnTo>
                    <a:lnTo>
                      <a:pt x="152" y="42"/>
                    </a:lnTo>
                    <a:lnTo>
                      <a:pt x="156" y="42"/>
                    </a:lnTo>
                    <a:lnTo>
                      <a:pt x="158" y="44"/>
                    </a:lnTo>
                    <a:lnTo>
                      <a:pt x="160" y="42"/>
                    </a:lnTo>
                    <a:lnTo>
                      <a:pt x="162" y="42"/>
                    </a:lnTo>
                    <a:lnTo>
                      <a:pt x="162" y="44"/>
                    </a:lnTo>
                    <a:lnTo>
                      <a:pt x="164" y="44"/>
                    </a:lnTo>
                    <a:lnTo>
                      <a:pt x="165" y="44"/>
                    </a:lnTo>
                    <a:lnTo>
                      <a:pt x="169" y="44"/>
                    </a:lnTo>
                    <a:lnTo>
                      <a:pt x="171" y="44"/>
                    </a:lnTo>
                    <a:lnTo>
                      <a:pt x="173" y="44"/>
                    </a:lnTo>
                    <a:lnTo>
                      <a:pt x="175" y="46"/>
                    </a:lnTo>
                    <a:lnTo>
                      <a:pt x="177" y="48"/>
                    </a:lnTo>
                    <a:lnTo>
                      <a:pt x="179" y="50"/>
                    </a:lnTo>
                    <a:lnTo>
                      <a:pt x="181" y="50"/>
                    </a:lnTo>
                    <a:lnTo>
                      <a:pt x="181" y="52"/>
                    </a:lnTo>
                    <a:lnTo>
                      <a:pt x="179" y="54"/>
                    </a:lnTo>
                    <a:lnTo>
                      <a:pt x="175" y="54"/>
                    </a:lnTo>
                    <a:lnTo>
                      <a:pt x="173" y="56"/>
                    </a:lnTo>
                    <a:lnTo>
                      <a:pt x="169" y="56"/>
                    </a:lnTo>
                    <a:lnTo>
                      <a:pt x="165" y="58"/>
                    </a:lnTo>
                    <a:lnTo>
                      <a:pt x="164" y="60"/>
                    </a:lnTo>
                    <a:lnTo>
                      <a:pt x="162" y="60"/>
                    </a:lnTo>
                    <a:lnTo>
                      <a:pt x="160" y="62"/>
                    </a:lnTo>
                    <a:lnTo>
                      <a:pt x="156" y="63"/>
                    </a:lnTo>
                    <a:lnTo>
                      <a:pt x="154" y="65"/>
                    </a:lnTo>
                    <a:lnTo>
                      <a:pt x="152" y="67"/>
                    </a:lnTo>
                    <a:lnTo>
                      <a:pt x="150" y="69"/>
                    </a:lnTo>
                    <a:lnTo>
                      <a:pt x="148" y="69"/>
                    </a:lnTo>
                    <a:lnTo>
                      <a:pt x="146" y="71"/>
                    </a:lnTo>
                    <a:lnTo>
                      <a:pt x="146" y="73"/>
                    </a:lnTo>
                    <a:lnTo>
                      <a:pt x="146" y="75"/>
                    </a:lnTo>
                    <a:lnTo>
                      <a:pt x="146" y="77"/>
                    </a:lnTo>
                    <a:lnTo>
                      <a:pt x="144" y="79"/>
                    </a:lnTo>
                    <a:lnTo>
                      <a:pt x="144" y="81"/>
                    </a:lnTo>
                    <a:lnTo>
                      <a:pt x="144" y="83"/>
                    </a:lnTo>
                    <a:lnTo>
                      <a:pt x="144" y="85"/>
                    </a:lnTo>
                    <a:lnTo>
                      <a:pt x="144" y="86"/>
                    </a:lnTo>
                    <a:lnTo>
                      <a:pt x="144" y="90"/>
                    </a:lnTo>
                    <a:lnTo>
                      <a:pt x="146" y="92"/>
                    </a:lnTo>
                    <a:lnTo>
                      <a:pt x="148" y="92"/>
                    </a:lnTo>
                    <a:lnTo>
                      <a:pt x="148" y="94"/>
                    </a:lnTo>
                    <a:lnTo>
                      <a:pt x="150" y="96"/>
                    </a:lnTo>
                    <a:lnTo>
                      <a:pt x="150" y="98"/>
                    </a:lnTo>
                    <a:lnTo>
                      <a:pt x="148" y="102"/>
                    </a:lnTo>
                    <a:lnTo>
                      <a:pt x="140" y="110"/>
                    </a:lnTo>
                    <a:lnTo>
                      <a:pt x="135" y="115"/>
                    </a:lnTo>
                    <a:lnTo>
                      <a:pt x="133" y="119"/>
                    </a:lnTo>
                    <a:lnTo>
                      <a:pt x="131" y="119"/>
                    </a:lnTo>
                    <a:lnTo>
                      <a:pt x="133" y="121"/>
                    </a:lnTo>
                    <a:lnTo>
                      <a:pt x="133" y="123"/>
                    </a:lnTo>
                    <a:lnTo>
                      <a:pt x="135" y="125"/>
                    </a:lnTo>
                    <a:lnTo>
                      <a:pt x="135" y="127"/>
                    </a:lnTo>
                    <a:lnTo>
                      <a:pt x="133" y="127"/>
                    </a:lnTo>
                    <a:lnTo>
                      <a:pt x="133" y="129"/>
                    </a:lnTo>
                    <a:lnTo>
                      <a:pt x="133" y="131"/>
                    </a:lnTo>
                    <a:lnTo>
                      <a:pt x="133" y="133"/>
                    </a:lnTo>
                    <a:lnTo>
                      <a:pt x="135" y="133"/>
                    </a:lnTo>
                    <a:lnTo>
                      <a:pt x="133" y="133"/>
                    </a:lnTo>
                    <a:lnTo>
                      <a:pt x="131" y="133"/>
                    </a:lnTo>
                    <a:lnTo>
                      <a:pt x="129" y="129"/>
                    </a:lnTo>
                    <a:lnTo>
                      <a:pt x="129" y="131"/>
                    </a:lnTo>
                    <a:lnTo>
                      <a:pt x="127" y="131"/>
                    </a:lnTo>
                    <a:lnTo>
                      <a:pt x="125" y="133"/>
                    </a:lnTo>
                    <a:lnTo>
                      <a:pt x="123" y="133"/>
                    </a:lnTo>
                    <a:lnTo>
                      <a:pt x="121" y="133"/>
                    </a:lnTo>
                    <a:lnTo>
                      <a:pt x="117" y="134"/>
                    </a:lnTo>
                    <a:lnTo>
                      <a:pt x="116" y="133"/>
                    </a:lnTo>
                    <a:lnTo>
                      <a:pt x="116" y="134"/>
                    </a:lnTo>
                    <a:lnTo>
                      <a:pt x="114" y="134"/>
                    </a:lnTo>
                    <a:lnTo>
                      <a:pt x="114" y="136"/>
                    </a:lnTo>
                    <a:lnTo>
                      <a:pt x="112" y="136"/>
                    </a:lnTo>
                    <a:lnTo>
                      <a:pt x="96" y="136"/>
                    </a:lnTo>
                    <a:lnTo>
                      <a:pt x="89" y="136"/>
                    </a:lnTo>
                    <a:lnTo>
                      <a:pt x="60" y="136"/>
                    </a:lnTo>
                    <a:lnTo>
                      <a:pt x="43" y="134"/>
                    </a:lnTo>
                    <a:lnTo>
                      <a:pt x="44" y="134"/>
                    </a:lnTo>
                    <a:lnTo>
                      <a:pt x="46" y="131"/>
                    </a:lnTo>
                    <a:lnTo>
                      <a:pt x="46" y="129"/>
                    </a:lnTo>
                    <a:lnTo>
                      <a:pt x="48" y="123"/>
                    </a:lnTo>
                    <a:lnTo>
                      <a:pt x="50" y="119"/>
                    </a:lnTo>
                    <a:lnTo>
                      <a:pt x="50" y="117"/>
                    </a:lnTo>
                    <a:lnTo>
                      <a:pt x="52" y="115"/>
                    </a:lnTo>
                    <a:lnTo>
                      <a:pt x="54" y="115"/>
                    </a:lnTo>
                    <a:lnTo>
                      <a:pt x="56" y="113"/>
                    </a:lnTo>
                    <a:lnTo>
                      <a:pt x="58" y="113"/>
                    </a:lnTo>
                    <a:lnTo>
                      <a:pt x="60" y="111"/>
                    </a:lnTo>
                    <a:lnTo>
                      <a:pt x="62" y="108"/>
                    </a:lnTo>
                    <a:lnTo>
                      <a:pt x="64" y="106"/>
                    </a:lnTo>
                    <a:lnTo>
                      <a:pt x="66" y="102"/>
                    </a:lnTo>
                    <a:lnTo>
                      <a:pt x="66" y="100"/>
                    </a:lnTo>
                    <a:lnTo>
                      <a:pt x="66" y="96"/>
                    </a:lnTo>
                    <a:lnTo>
                      <a:pt x="64" y="96"/>
                    </a:lnTo>
                    <a:lnTo>
                      <a:pt x="64" y="94"/>
                    </a:lnTo>
                    <a:lnTo>
                      <a:pt x="62" y="90"/>
                    </a:lnTo>
                    <a:lnTo>
                      <a:pt x="60" y="88"/>
                    </a:lnTo>
                    <a:lnTo>
                      <a:pt x="60" y="85"/>
                    </a:lnTo>
                    <a:lnTo>
                      <a:pt x="60" y="83"/>
                    </a:lnTo>
                    <a:lnTo>
                      <a:pt x="60" y="81"/>
                    </a:lnTo>
                    <a:lnTo>
                      <a:pt x="62" y="75"/>
                    </a:lnTo>
                    <a:lnTo>
                      <a:pt x="62" y="73"/>
                    </a:lnTo>
                    <a:lnTo>
                      <a:pt x="58" y="71"/>
                    </a:lnTo>
                    <a:lnTo>
                      <a:pt x="52" y="65"/>
                    </a:lnTo>
                    <a:lnTo>
                      <a:pt x="50" y="63"/>
                    </a:lnTo>
                    <a:lnTo>
                      <a:pt x="52" y="63"/>
                    </a:lnTo>
                    <a:lnTo>
                      <a:pt x="52" y="60"/>
                    </a:lnTo>
                    <a:lnTo>
                      <a:pt x="54" y="58"/>
                    </a:lnTo>
                    <a:lnTo>
                      <a:pt x="58" y="54"/>
                    </a:lnTo>
                    <a:lnTo>
                      <a:pt x="58" y="52"/>
                    </a:lnTo>
                    <a:lnTo>
                      <a:pt x="58" y="50"/>
                    </a:lnTo>
                    <a:lnTo>
                      <a:pt x="56" y="48"/>
                    </a:lnTo>
                    <a:lnTo>
                      <a:pt x="54" y="46"/>
                    </a:lnTo>
                    <a:lnTo>
                      <a:pt x="52" y="44"/>
                    </a:lnTo>
                    <a:lnTo>
                      <a:pt x="50" y="42"/>
                    </a:lnTo>
                    <a:lnTo>
                      <a:pt x="48" y="42"/>
                    </a:lnTo>
                    <a:lnTo>
                      <a:pt x="48" y="40"/>
                    </a:lnTo>
                    <a:lnTo>
                      <a:pt x="48" y="37"/>
                    </a:lnTo>
                    <a:lnTo>
                      <a:pt x="48" y="35"/>
                    </a:lnTo>
                    <a:lnTo>
                      <a:pt x="48" y="33"/>
                    </a:lnTo>
                    <a:lnTo>
                      <a:pt x="48" y="31"/>
                    </a:lnTo>
                    <a:lnTo>
                      <a:pt x="46" y="29"/>
                    </a:lnTo>
                    <a:lnTo>
                      <a:pt x="44" y="29"/>
                    </a:lnTo>
                    <a:lnTo>
                      <a:pt x="44" y="27"/>
                    </a:lnTo>
                    <a:lnTo>
                      <a:pt x="44" y="25"/>
                    </a:lnTo>
                    <a:lnTo>
                      <a:pt x="43" y="23"/>
                    </a:lnTo>
                    <a:lnTo>
                      <a:pt x="39" y="23"/>
                    </a:lnTo>
                    <a:lnTo>
                      <a:pt x="37" y="23"/>
                    </a:lnTo>
                    <a:lnTo>
                      <a:pt x="35" y="25"/>
                    </a:lnTo>
                    <a:lnTo>
                      <a:pt x="33" y="25"/>
                    </a:lnTo>
                    <a:lnTo>
                      <a:pt x="31" y="27"/>
                    </a:lnTo>
                    <a:lnTo>
                      <a:pt x="29" y="29"/>
                    </a:lnTo>
                    <a:lnTo>
                      <a:pt x="27" y="31"/>
                    </a:lnTo>
                    <a:lnTo>
                      <a:pt x="27" y="33"/>
                    </a:lnTo>
                    <a:lnTo>
                      <a:pt x="25" y="35"/>
                    </a:lnTo>
                    <a:lnTo>
                      <a:pt x="23" y="35"/>
                    </a:lnTo>
                    <a:lnTo>
                      <a:pt x="21" y="35"/>
                    </a:lnTo>
                    <a:lnTo>
                      <a:pt x="18" y="35"/>
                    </a:lnTo>
                    <a:lnTo>
                      <a:pt x="14" y="33"/>
                    </a:lnTo>
                    <a:lnTo>
                      <a:pt x="12" y="31"/>
                    </a:lnTo>
                    <a:lnTo>
                      <a:pt x="10" y="29"/>
                    </a:lnTo>
                    <a:lnTo>
                      <a:pt x="2" y="25"/>
                    </a:lnTo>
                    <a:lnTo>
                      <a:pt x="2" y="23"/>
                    </a:lnTo>
                    <a:lnTo>
                      <a:pt x="2" y="21"/>
                    </a:lnTo>
                    <a:lnTo>
                      <a:pt x="0" y="19"/>
                    </a:lnTo>
                    <a:lnTo>
                      <a:pt x="0" y="17"/>
                    </a:lnTo>
                    <a:lnTo>
                      <a:pt x="0" y="15"/>
                    </a:lnTo>
                    <a:lnTo>
                      <a:pt x="0" y="14"/>
                    </a:lnTo>
                    <a:lnTo>
                      <a:pt x="10" y="15"/>
                    </a:lnTo>
                    <a:lnTo>
                      <a:pt x="12" y="15"/>
                    </a:lnTo>
                    <a:lnTo>
                      <a:pt x="14" y="15"/>
                    </a:lnTo>
                    <a:lnTo>
                      <a:pt x="16" y="15"/>
                    </a:lnTo>
                    <a:lnTo>
                      <a:pt x="20" y="14"/>
                    </a:lnTo>
                    <a:lnTo>
                      <a:pt x="21" y="14"/>
                    </a:lnTo>
                    <a:lnTo>
                      <a:pt x="25" y="10"/>
                    </a:lnTo>
                    <a:lnTo>
                      <a:pt x="27" y="10"/>
                    </a:lnTo>
                    <a:lnTo>
                      <a:pt x="27" y="8"/>
                    </a:lnTo>
                    <a:lnTo>
                      <a:pt x="29" y="10"/>
                    </a:lnTo>
                    <a:lnTo>
                      <a:pt x="31" y="10"/>
                    </a:lnTo>
                    <a:lnTo>
                      <a:pt x="33" y="10"/>
                    </a:lnTo>
                    <a:lnTo>
                      <a:pt x="35" y="10"/>
                    </a:lnTo>
                    <a:lnTo>
                      <a:pt x="37" y="10"/>
                    </a:lnTo>
                    <a:lnTo>
                      <a:pt x="39" y="8"/>
                    </a:lnTo>
                    <a:lnTo>
                      <a:pt x="48" y="8"/>
                    </a:lnTo>
                    <a:lnTo>
                      <a:pt x="52" y="8"/>
                    </a:lnTo>
                    <a:lnTo>
                      <a:pt x="60" y="4"/>
                    </a:lnTo>
                    <a:lnTo>
                      <a:pt x="64" y="2"/>
                    </a:lnTo>
                    <a:lnTo>
                      <a:pt x="66" y="0"/>
                    </a:lnTo>
                    <a:lnTo>
                      <a:pt x="69" y="0"/>
                    </a:lnTo>
                    <a:lnTo>
                      <a:pt x="69" y="2"/>
                    </a:lnTo>
                    <a:lnTo>
                      <a:pt x="71" y="2"/>
                    </a:lnTo>
                    <a:lnTo>
                      <a:pt x="73" y="2"/>
                    </a:lnTo>
                    <a:lnTo>
                      <a:pt x="75" y="2"/>
                    </a:lnTo>
                    <a:lnTo>
                      <a:pt x="77" y="2"/>
                    </a:lnTo>
                    <a:lnTo>
                      <a:pt x="79" y="2"/>
                    </a:lnTo>
                    <a:lnTo>
                      <a:pt x="81" y="2"/>
                    </a:lnTo>
                    <a:lnTo>
                      <a:pt x="83" y="4"/>
                    </a:lnTo>
                    <a:lnTo>
                      <a:pt x="85" y="4"/>
                    </a:lnTo>
                    <a:lnTo>
                      <a:pt x="87" y="4"/>
                    </a:lnTo>
                    <a:lnTo>
                      <a:pt x="87" y="2"/>
                    </a:lnTo>
                    <a:lnTo>
                      <a:pt x="89" y="2"/>
                    </a:lnTo>
                    <a:lnTo>
                      <a:pt x="91" y="2"/>
                    </a:lnTo>
                    <a:lnTo>
                      <a:pt x="94" y="4"/>
                    </a:lnTo>
                    <a:lnTo>
                      <a:pt x="96" y="4"/>
                    </a:lnTo>
                    <a:lnTo>
                      <a:pt x="98" y="4"/>
                    </a:lnTo>
                    <a:lnTo>
                      <a:pt x="100" y="2"/>
                    </a:lnTo>
                    <a:lnTo>
                      <a:pt x="102" y="2"/>
                    </a:lnTo>
                    <a:lnTo>
                      <a:pt x="102" y="4"/>
                    </a:lnTo>
                    <a:lnTo>
                      <a:pt x="104" y="4"/>
                    </a:lnTo>
                    <a:lnTo>
                      <a:pt x="106" y="4"/>
                    </a:lnTo>
                    <a:lnTo>
                      <a:pt x="108" y="4"/>
                    </a:lnTo>
                    <a:lnTo>
                      <a:pt x="110" y="4"/>
                    </a:lnTo>
                    <a:lnTo>
                      <a:pt x="112" y="2"/>
                    </a:lnTo>
                    <a:close/>
                  </a:path>
                </a:pathLst>
              </a:custGeom>
              <a:solidFill>
                <a:srgbClr val="8F7651"/>
              </a:solidFill>
              <a:ln w="6350">
                <a:solidFill>
                  <a:srgbClr val="E1E1E1"/>
                </a:solidFill>
                <a:prstDash val="solid"/>
                <a:round/>
                <a:headEnd/>
                <a:tailEnd/>
              </a:ln>
            </p:spPr>
            <p:txBody>
              <a:bodyPr/>
              <a:lstStyle/>
              <a:p>
                <a:endParaRPr lang="en-US"/>
              </a:p>
            </p:txBody>
          </p:sp>
          <p:sp>
            <p:nvSpPr>
              <p:cNvPr id="38109" name="Freeform 193"/>
              <p:cNvSpPr>
                <a:spLocks/>
              </p:cNvSpPr>
              <p:nvPr/>
            </p:nvSpPr>
            <p:spPr bwMode="auto">
              <a:xfrm>
                <a:off x="2759" y="2316"/>
                <a:ext cx="194" cy="234"/>
              </a:xfrm>
              <a:custGeom>
                <a:avLst/>
                <a:gdLst>
                  <a:gd name="T0" fmla="*/ 136 w 194"/>
                  <a:gd name="T1" fmla="*/ 5 h 234"/>
                  <a:gd name="T2" fmla="*/ 150 w 194"/>
                  <a:gd name="T3" fmla="*/ 13 h 234"/>
                  <a:gd name="T4" fmla="*/ 153 w 194"/>
                  <a:gd name="T5" fmla="*/ 17 h 234"/>
                  <a:gd name="T6" fmla="*/ 159 w 194"/>
                  <a:gd name="T7" fmla="*/ 25 h 234"/>
                  <a:gd name="T8" fmla="*/ 157 w 194"/>
                  <a:gd name="T9" fmla="*/ 30 h 234"/>
                  <a:gd name="T10" fmla="*/ 165 w 194"/>
                  <a:gd name="T11" fmla="*/ 42 h 234"/>
                  <a:gd name="T12" fmla="*/ 167 w 194"/>
                  <a:gd name="T13" fmla="*/ 49 h 234"/>
                  <a:gd name="T14" fmla="*/ 171 w 194"/>
                  <a:gd name="T15" fmla="*/ 55 h 234"/>
                  <a:gd name="T16" fmla="*/ 176 w 194"/>
                  <a:gd name="T17" fmla="*/ 67 h 234"/>
                  <a:gd name="T18" fmla="*/ 178 w 194"/>
                  <a:gd name="T19" fmla="*/ 74 h 234"/>
                  <a:gd name="T20" fmla="*/ 184 w 194"/>
                  <a:gd name="T21" fmla="*/ 82 h 234"/>
                  <a:gd name="T22" fmla="*/ 190 w 194"/>
                  <a:gd name="T23" fmla="*/ 88 h 234"/>
                  <a:gd name="T24" fmla="*/ 194 w 194"/>
                  <a:gd name="T25" fmla="*/ 97 h 234"/>
                  <a:gd name="T26" fmla="*/ 190 w 194"/>
                  <a:gd name="T27" fmla="*/ 105 h 234"/>
                  <a:gd name="T28" fmla="*/ 190 w 194"/>
                  <a:gd name="T29" fmla="*/ 107 h 234"/>
                  <a:gd name="T30" fmla="*/ 188 w 194"/>
                  <a:gd name="T31" fmla="*/ 111 h 234"/>
                  <a:gd name="T32" fmla="*/ 188 w 194"/>
                  <a:gd name="T33" fmla="*/ 111 h 234"/>
                  <a:gd name="T34" fmla="*/ 186 w 194"/>
                  <a:gd name="T35" fmla="*/ 117 h 234"/>
                  <a:gd name="T36" fmla="*/ 184 w 194"/>
                  <a:gd name="T37" fmla="*/ 130 h 234"/>
                  <a:gd name="T38" fmla="*/ 182 w 194"/>
                  <a:gd name="T39" fmla="*/ 134 h 234"/>
                  <a:gd name="T40" fmla="*/ 178 w 194"/>
                  <a:gd name="T41" fmla="*/ 140 h 234"/>
                  <a:gd name="T42" fmla="*/ 178 w 194"/>
                  <a:gd name="T43" fmla="*/ 145 h 234"/>
                  <a:gd name="T44" fmla="*/ 180 w 194"/>
                  <a:gd name="T45" fmla="*/ 157 h 234"/>
                  <a:gd name="T46" fmla="*/ 180 w 194"/>
                  <a:gd name="T47" fmla="*/ 161 h 234"/>
                  <a:gd name="T48" fmla="*/ 176 w 194"/>
                  <a:gd name="T49" fmla="*/ 165 h 234"/>
                  <a:gd name="T50" fmla="*/ 169 w 194"/>
                  <a:gd name="T51" fmla="*/ 172 h 234"/>
                  <a:gd name="T52" fmla="*/ 157 w 194"/>
                  <a:gd name="T53" fmla="*/ 178 h 234"/>
                  <a:gd name="T54" fmla="*/ 155 w 194"/>
                  <a:gd name="T55" fmla="*/ 180 h 234"/>
                  <a:gd name="T56" fmla="*/ 151 w 194"/>
                  <a:gd name="T57" fmla="*/ 180 h 234"/>
                  <a:gd name="T58" fmla="*/ 146 w 194"/>
                  <a:gd name="T59" fmla="*/ 184 h 234"/>
                  <a:gd name="T60" fmla="*/ 146 w 194"/>
                  <a:gd name="T61" fmla="*/ 190 h 234"/>
                  <a:gd name="T62" fmla="*/ 146 w 194"/>
                  <a:gd name="T63" fmla="*/ 199 h 234"/>
                  <a:gd name="T64" fmla="*/ 142 w 194"/>
                  <a:gd name="T65" fmla="*/ 201 h 234"/>
                  <a:gd name="T66" fmla="*/ 136 w 194"/>
                  <a:gd name="T67" fmla="*/ 203 h 234"/>
                  <a:gd name="T68" fmla="*/ 134 w 194"/>
                  <a:gd name="T69" fmla="*/ 205 h 234"/>
                  <a:gd name="T70" fmla="*/ 136 w 194"/>
                  <a:gd name="T71" fmla="*/ 211 h 234"/>
                  <a:gd name="T72" fmla="*/ 134 w 194"/>
                  <a:gd name="T73" fmla="*/ 215 h 234"/>
                  <a:gd name="T74" fmla="*/ 128 w 194"/>
                  <a:gd name="T75" fmla="*/ 215 h 234"/>
                  <a:gd name="T76" fmla="*/ 125 w 194"/>
                  <a:gd name="T77" fmla="*/ 224 h 234"/>
                  <a:gd name="T78" fmla="*/ 121 w 194"/>
                  <a:gd name="T79" fmla="*/ 228 h 234"/>
                  <a:gd name="T80" fmla="*/ 117 w 194"/>
                  <a:gd name="T81" fmla="*/ 230 h 234"/>
                  <a:gd name="T82" fmla="*/ 115 w 194"/>
                  <a:gd name="T83" fmla="*/ 234 h 234"/>
                  <a:gd name="T84" fmla="*/ 79 w 194"/>
                  <a:gd name="T85" fmla="*/ 197 h 234"/>
                  <a:gd name="T86" fmla="*/ 44 w 194"/>
                  <a:gd name="T87" fmla="*/ 161 h 234"/>
                  <a:gd name="T88" fmla="*/ 11 w 194"/>
                  <a:gd name="T89" fmla="*/ 126 h 234"/>
                  <a:gd name="T90" fmla="*/ 21 w 194"/>
                  <a:gd name="T91" fmla="*/ 84 h 234"/>
                  <a:gd name="T92" fmla="*/ 29 w 194"/>
                  <a:gd name="T93" fmla="*/ 74 h 234"/>
                  <a:gd name="T94" fmla="*/ 31 w 194"/>
                  <a:gd name="T95" fmla="*/ 73 h 234"/>
                  <a:gd name="T96" fmla="*/ 36 w 194"/>
                  <a:gd name="T97" fmla="*/ 59 h 234"/>
                  <a:gd name="T98" fmla="*/ 34 w 194"/>
                  <a:gd name="T99" fmla="*/ 55 h 234"/>
                  <a:gd name="T100" fmla="*/ 32 w 194"/>
                  <a:gd name="T101" fmla="*/ 49 h 234"/>
                  <a:gd name="T102" fmla="*/ 31 w 194"/>
                  <a:gd name="T103" fmla="*/ 46 h 234"/>
                  <a:gd name="T104" fmla="*/ 32 w 194"/>
                  <a:gd name="T105" fmla="*/ 40 h 234"/>
                  <a:gd name="T106" fmla="*/ 75 w 194"/>
                  <a:gd name="T107" fmla="*/ 42 h 234"/>
                  <a:gd name="T108" fmla="*/ 98 w 194"/>
                  <a:gd name="T109" fmla="*/ 25 h 2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234"/>
                  <a:gd name="T167" fmla="*/ 194 w 194"/>
                  <a:gd name="T168" fmla="*/ 234 h 2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234">
                    <a:moveTo>
                      <a:pt x="127" y="0"/>
                    </a:moveTo>
                    <a:lnTo>
                      <a:pt x="127" y="0"/>
                    </a:lnTo>
                    <a:lnTo>
                      <a:pt x="128" y="0"/>
                    </a:lnTo>
                    <a:lnTo>
                      <a:pt x="128" y="1"/>
                    </a:lnTo>
                    <a:lnTo>
                      <a:pt x="136" y="5"/>
                    </a:lnTo>
                    <a:lnTo>
                      <a:pt x="138" y="7"/>
                    </a:lnTo>
                    <a:lnTo>
                      <a:pt x="144" y="9"/>
                    </a:lnTo>
                    <a:lnTo>
                      <a:pt x="150" y="13"/>
                    </a:lnTo>
                    <a:lnTo>
                      <a:pt x="150" y="15"/>
                    </a:lnTo>
                    <a:lnTo>
                      <a:pt x="151" y="17"/>
                    </a:lnTo>
                    <a:lnTo>
                      <a:pt x="153" y="17"/>
                    </a:lnTo>
                    <a:lnTo>
                      <a:pt x="155" y="21"/>
                    </a:lnTo>
                    <a:lnTo>
                      <a:pt x="157" y="21"/>
                    </a:lnTo>
                    <a:lnTo>
                      <a:pt x="157" y="23"/>
                    </a:lnTo>
                    <a:lnTo>
                      <a:pt x="157" y="25"/>
                    </a:lnTo>
                    <a:lnTo>
                      <a:pt x="159" y="25"/>
                    </a:lnTo>
                    <a:lnTo>
                      <a:pt x="159" y="26"/>
                    </a:lnTo>
                    <a:lnTo>
                      <a:pt x="159" y="28"/>
                    </a:lnTo>
                    <a:lnTo>
                      <a:pt x="159" y="30"/>
                    </a:lnTo>
                    <a:lnTo>
                      <a:pt x="157" y="30"/>
                    </a:lnTo>
                    <a:lnTo>
                      <a:pt x="159" y="32"/>
                    </a:lnTo>
                    <a:lnTo>
                      <a:pt x="161" y="36"/>
                    </a:lnTo>
                    <a:lnTo>
                      <a:pt x="163" y="38"/>
                    </a:lnTo>
                    <a:lnTo>
                      <a:pt x="163" y="40"/>
                    </a:lnTo>
                    <a:lnTo>
                      <a:pt x="165" y="42"/>
                    </a:lnTo>
                    <a:lnTo>
                      <a:pt x="165" y="44"/>
                    </a:lnTo>
                    <a:lnTo>
                      <a:pt x="167" y="46"/>
                    </a:lnTo>
                    <a:lnTo>
                      <a:pt x="167" y="48"/>
                    </a:lnTo>
                    <a:lnTo>
                      <a:pt x="167" y="49"/>
                    </a:lnTo>
                    <a:lnTo>
                      <a:pt x="169" y="49"/>
                    </a:lnTo>
                    <a:lnTo>
                      <a:pt x="171" y="51"/>
                    </a:lnTo>
                    <a:lnTo>
                      <a:pt x="171" y="53"/>
                    </a:lnTo>
                    <a:lnTo>
                      <a:pt x="171" y="55"/>
                    </a:lnTo>
                    <a:lnTo>
                      <a:pt x="173" y="57"/>
                    </a:lnTo>
                    <a:lnTo>
                      <a:pt x="175" y="61"/>
                    </a:lnTo>
                    <a:lnTo>
                      <a:pt x="175" y="63"/>
                    </a:lnTo>
                    <a:lnTo>
                      <a:pt x="176" y="63"/>
                    </a:lnTo>
                    <a:lnTo>
                      <a:pt x="176" y="65"/>
                    </a:lnTo>
                    <a:lnTo>
                      <a:pt x="176" y="67"/>
                    </a:lnTo>
                    <a:lnTo>
                      <a:pt x="176" y="69"/>
                    </a:lnTo>
                    <a:lnTo>
                      <a:pt x="178" y="71"/>
                    </a:lnTo>
                    <a:lnTo>
                      <a:pt x="178" y="74"/>
                    </a:lnTo>
                    <a:lnTo>
                      <a:pt x="180" y="76"/>
                    </a:lnTo>
                    <a:lnTo>
                      <a:pt x="178" y="76"/>
                    </a:lnTo>
                    <a:lnTo>
                      <a:pt x="180" y="78"/>
                    </a:lnTo>
                    <a:lnTo>
                      <a:pt x="182" y="80"/>
                    </a:lnTo>
                    <a:lnTo>
                      <a:pt x="184" y="82"/>
                    </a:lnTo>
                    <a:lnTo>
                      <a:pt x="186" y="84"/>
                    </a:lnTo>
                    <a:lnTo>
                      <a:pt x="188" y="86"/>
                    </a:lnTo>
                    <a:lnTo>
                      <a:pt x="190" y="88"/>
                    </a:lnTo>
                    <a:lnTo>
                      <a:pt x="192" y="90"/>
                    </a:lnTo>
                    <a:lnTo>
                      <a:pt x="194" y="94"/>
                    </a:lnTo>
                    <a:lnTo>
                      <a:pt x="194" y="96"/>
                    </a:lnTo>
                    <a:lnTo>
                      <a:pt x="194" y="97"/>
                    </a:lnTo>
                    <a:lnTo>
                      <a:pt x="194" y="99"/>
                    </a:lnTo>
                    <a:lnTo>
                      <a:pt x="194" y="101"/>
                    </a:lnTo>
                    <a:lnTo>
                      <a:pt x="192" y="103"/>
                    </a:lnTo>
                    <a:lnTo>
                      <a:pt x="190" y="103"/>
                    </a:lnTo>
                    <a:lnTo>
                      <a:pt x="190" y="105"/>
                    </a:lnTo>
                    <a:lnTo>
                      <a:pt x="192" y="105"/>
                    </a:lnTo>
                    <a:lnTo>
                      <a:pt x="192" y="107"/>
                    </a:lnTo>
                    <a:lnTo>
                      <a:pt x="190" y="107"/>
                    </a:lnTo>
                    <a:lnTo>
                      <a:pt x="190" y="109"/>
                    </a:lnTo>
                    <a:lnTo>
                      <a:pt x="190" y="111"/>
                    </a:lnTo>
                    <a:lnTo>
                      <a:pt x="188" y="111"/>
                    </a:lnTo>
                    <a:lnTo>
                      <a:pt x="190" y="111"/>
                    </a:lnTo>
                    <a:lnTo>
                      <a:pt x="188" y="113"/>
                    </a:lnTo>
                    <a:lnTo>
                      <a:pt x="188" y="111"/>
                    </a:lnTo>
                    <a:lnTo>
                      <a:pt x="188" y="113"/>
                    </a:lnTo>
                    <a:lnTo>
                      <a:pt x="186" y="115"/>
                    </a:lnTo>
                    <a:lnTo>
                      <a:pt x="186" y="117"/>
                    </a:lnTo>
                    <a:lnTo>
                      <a:pt x="186" y="121"/>
                    </a:lnTo>
                    <a:lnTo>
                      <a:pt x="186" y="122"/>
                    </a:lnTo>
                    <a:lnTo>
                      <a:pt x="184" y="126"/>
                    </a:lnTo>
                    <a:lnTo>
                      <a:pt x="184" y="128"/>
                    </a:lnTo>
                    <a:lnTo>
                      <a:pt x="184" y="130"/>
                    </a:lnTo>
                    <a:lnTo>
                      <a:pt x="182" y="130"/>
                    </a:lnTo>
                    <a:lnTo>
                      <a:pt x="182" y="134"/>
                    </a:lnTo>
                    <a:lnTo>
                      <a:pt x="180" y="134"/>
                    </a:lnTo>
                    <a:lnTo>
                      <a:pt x="180" y="136"/>
                    </a:lnTo>
                    <a:lnTo>
                      <a:pt x="178" y="136"/>
                    </a:lnTo>
                    <a:lnTo>
                      <a:pt x="178" y="138"/>
                    </a:lnTo>
                    <a:lnTo>
                      <a:pt x="178" y="140"/>
                    </a:lnTo>
                    <a:lnTo>
                      <a:pt x="180" y="142"/>
                    </a:lnTo>
                    <a:lnTo>
                      <a:pt x="178" y="142"/>
                    </a:lnTo>
                    <a:lnTo>
                      <a:pt x="178" y="145"/>
                    </a:lnTo>
                    <a:lnTo>
                      <a:pt x="178" y="147"/>
                    </a:lnTo>
                    <a:lnTo>
                      <a:pt x="178" y="149"/>
                    </a:lnTo>
                    <a:lnTo>
                      <a:pt x="180" y="151"/>
                    </a:lnTo>
                    <a:lnTo>
                      <a:pt x="180" y="155"/>
                    </a:lnTo>
                    <a:lnTo>
                      <a:pt x="180" y="157"/>
                    </a:lnTo>
                    <a:lnTo>
                      <a:pt x="182" y="159"/>
                    </a:lnTo>
                    <a:lnTo>
                      <a:pt x="182" y="161"/>
                    </a:lnTo>
                    <a:lnTo>
                      <a:pt x="180" y="161"/>
                    </a:lnTo>
                    <a:lnTo>
                      <a:pt x="176" y="163"/>
                    </a:lnTo>
                    <a:lnTo>
                      <a:pt x="176" y="165"/>
                    </a:lnTo>
                    <a:lnTo>
                      <a:pt x="175" y="167"/>
                    </a:lnTo>
                    <a:lnTo>
                      <a:pt x="175" y="169"/>
                    </a:lnTo>
                    <a:lnTo>
                      <a:pt x="173" y="170"/>
                    </a:lnTo>
                    <a:lnTo>
                      <a:pt x="171" y="170"/>
                    </a:lnTo>
                    <a:lnTo>
                      <a:pt x="169" y="172"/>
                    </a:lnTo>
                    <a:lnTo>
                      <a:pt x="169" y="174"/>
                    </a:lnTo>
                    <a:lnTo>
                      <a:pt x="165" y="176"/>
                    </a:lnTo>
                    <a:lnTo>
                      <a:pt x="163" y="178"/>
                    </a:lnTo>
                    <a:lnTo>
                      <a:pt x="161" y="178"/>
                    </a:lnTo>
                    <a:lnTo>
                      <a:pt x="157" y="178"/>
                    </a:lnTo>
                    <a:lnTo>
                      <a:pt x="155" y="178"/>
                    </a:lnTo>
                    <a:lnTo>
                      <a:pt x="155" y="180"/>
                    </a:lnTo>
                    <a:lnTo>
                      <a:pt x="153" y="180"/>
                    </a:lnTo>
                    <a:lnTo>
                      <a:pt x="151" y="180"/>
                    </a:lnTo>
                    <a:lnTo>
                      <a:pt x="150" y="180"/>
                    </a:lnTo>
                    <a:lnTo>
                      <a:pt x="150" y="182"/>
                    </a:lnTo>
                    <a:lnTo>
                      <a:pt x="148" y="182"/>
                    </a:lnTo>
                    <a:lnTo>
                      <a:pt x="146" y="184"/>
                    </a:lnTo>
                    <a:lnTo>
                      <a:pt x="146" y="186"/>
                    </a:lnTo>
                    <a:lnTo>
                      <a:pt x="146" y="188"/>
                    </a:lnTo>
                    <a:lnTo>
                      <a:pt x="144" y="188"/>
                    </a:lnTo>
                    <a:lnTo>
                      <a:pt x="146" y="190"/>
                    </a:lnTo>
                    <a:lnTo>
                      <a:pt x="144" y="192"/>
                    </a:lnTo>
                    <a:lnTo>
                      <a:pt x="146" y="193"/>
                    </a:lnTo>
                    <a:lnTo>
                      <a:pt x="146" y="195"/>
                    </a:lnTo>
                    <a:lnTo>
                      <a:pt x="146" y="197"/>
                    </a:lnTo>
                    <a:lnTo>
                      <a:pt x="146" y="199"/>
                    </a:lnTo>
                    <a:lnTo>
                      <a:pt x="144" y="199"/>
                    </a:lnTo>
                    <a:lnTo>
                      <a:pt x="144" y="201"/>
                    </a:lnTo>
                    <a:lnTo>
                      <a:pt x="142" y="201"/>
                    </a:lnTo>
                    <a:lnTo>
                      <a:pt x="142" y="199"/>
                    </a:lnTo>
                    <a:lnTo>
                      <a:pt x="140" y="199"/>
                    </a:lnTo>
                    <a:lnTo>
                      <a:pt x="136" y="201"/>
                    </a:lnTo>
                    <a:lnTo>
                      <a:pt x="136" y="203"/>
                    </a:lnTo>
                    <a:lnTo>
                      <a:pt x="134" y="203"/>
                    </a:lnTo>
                    <a:lnTo>
                      <a:pt x="132" y="205"/>
                    </a:lnTo>
                    <a:lnTo>
                      <a:pt x="134" y="205"/>
                    </a:lnTo>
                    <a:lnTo>
                      <a:pt x="134" y="207"/>
                    </a:lnTo>
                    <a:lnTo>
                      <a:pt x="136" y="211"/>
                    </a:lnTo>
                    <a:lnTo>
                      <a:pt x="134" y="211"/>
                    </a:lnTo>
                    <a:lnTo>
                      <a:pt x="134" y="213"/>
                    </a:lnTo>
                    <a:lnTo>
                      <a:pt x="132" y="215"/>
                    </a:lnTo>
                    <a:lnTo>
                      <a:pt x="134" y="215"/>
                    </a:lnTo>
                    <a:lnTo>
                      <a:pt x="130" y="215"/>
                    </a:lnTo>
                    <a:lnTo>
                      <a:pt x="128" y="215"/>
                    </a:lnTo>
                    <a:lnTo>
                      <a:pt x="128" y="217"/>
                    </a:lnTo>
                    <a:lnTo>
                      <a:pt x="127" y="218"/>
                    </a:lnTo>
                    <a:lnTo>
                      <a:pt x="127" y="220"/>
                    </a:lnTo>
                    <a:lnTo>
                      <a:pt x="125" y="222"/>
                    </a:lnTo>
                    <a:lnTo>
                      <a:pt x="125" y="224"/>
                    </a:lnTo>
                    <a:lnTo>
                      <a:pt x="127" y="226"/>
                    </a:lnTo>
                    <a:lnTo>
                      <a:pt x="125" y="228"/>
                    </a:lnTo>
                    <a:lnTo>
                      <a:pt x="123" y="230"/>
                    </a:lnTo>
                    <a:lnTo>
                      <a:pt x="121" y="228"/>
                    </a:lnTo>
                    <a:lnTo>
                      <a:pt x="119" y="228"/>
                    </a:lnTo>
                    <a:lnTo>
                      <a:pt x="119" y="230"/>
                    </a:lnTo>
                    <a:lnTo>
                      <a:pt x="117" y="232"/>
                    </a:lnTo>
                    <a:lnTo>
                      <a:pt x="117" y="230"/>
                    </a:lnTo>
                    <a:lnTo>
                      <a:pt x="115" y="232"/>
                    </a:lnTo>
                    <a:lnTo>
                      <a:pt x="115" y="234"/>
                    </a:lnTo>
                    <a:lnTo>
                      <a:pt x="103" y="222"/>
                    </a:lnTo>
                    <a:lnTo>
                      <a:pt x="94" y="213"/>
                    </a:lnTo>
                    <a:lnTo>
                      <a:pt x="90" y="209"/>
                    </a:lnTo>
                    <a:lnTo>
                      <a:pt x="79" y="197"/>
                    </a:lnTo>
                    <a:lnTo>
                      <a:pt x="77" y="195"/>
                    </a:lnTo>
                    <a:lnTo>
                      <a:pt x="61" y="180"/>
                    </a:lnTo>
                    <a:lnTo>
                      <a:pt x="54" y="172"/>
                    </a:lnTo>
                    <a:lnTo>
                      <a:pt x="44" y="161"/>
                    </a:lnTo>
                    <a:lnTo>
                      <a:pt x="40" y="157"/>
                    </a:lnTo>
                    <a:lnTo>
                      <a:pt x="40" y="155"/>
                    </a:lnTo>
                    <a:lnTo>
                      <a:pt x="38" y="153"/>
                    </a:lnTo>
                    <a:lnTo>
                      <a:pt x="29" y="145"/>
                    </a:lnTo>
                    <a:lnTo>
                      <a:pt x="27" y="144"/>
                    </a:lnTo>
                    <a:lnTo>
                      <a:pt x="11" y="126"/>
                    </a:lnTo>
                    <a:lnTo>
                      <a:pt x="2" y="119"/>
                    </a:lnTo>
                    <a:lnTo>
                      <a:pt x="0" y="115"/>
                    </a:lnTo>
                    <a:lnTo>
                      <a:pt x="21" y="86"/>
                    </a:lnTo>
                    <a:lnTo>
                      <a:pt x="21" y="84"/>
                    </a:lnTo>
                    <a:lnTo>
                      <a:pt x="23" y="82"/>
                    </a:lnTo>
                    <a:lnTo>
                      <a:pt x="27" y="76"/>
                    </a:lnTo>
                    <a:lnTo>
                      <a:pt x="29" y="76"/>
                    </a:lnTo>
                    <a:lnTo>
                      <a:pt x="29" y="74"/>
                    </a:lnTo>
                    <a:lnTo>
                      <a:pt x="31" y="74"/>
                    </a:lnTo>
                    <a:lnTo>
                      <a:pt x="31" y="73"/>
                    </a:lnTo>
                    <a:lnTo>
                      <a:pt x="36" y="65"/>
                    </a:lnTo>
                    <a:lnTo>
                      <a:pt x="38" y="63"/>
                    </a:lnTo>
                    <a:lnTo>
                      <a:pt x="36" y="59"/>
                    </a:lnTo>
                    <a:lnTo>
                      <a:pt x="36" y="57"/>
                    </a:lnTo>
                    <a:lnTo>
                      <a:pt x="34" y="57"/>
                    </a:lnTo>
                    <a:lnTo>
                      <a:pt x="34" y="55"/>
                    </a:lnTo>
                    <a:lnTo>
                      <a:pt x="32" y="53"/>
                    </a:lnTo>
                    <a:lnTo>
                      <a:pt x="32" y="51"/>
                    </a:lnTo>
                    <a:lnTo>
                      <a:pt x="32" y="49"/>
                    </a:lnTo>
                    <a:lnTo>
                      <a:pt x="31" y="49"/>
                    </a:lnTo>
                    <a:lnTo>
                      <a:pt x="31" y="48"/>
                    </a:lnTo>
                    <a:lnTo>
                      <a:pt x="31" y="46"/>
                    </a:lnTo>
                    <a:lnTo>
                      <a:pt x="31" y="44"/>
                    </a:lnTo>
                    <a:lnTo>
                      <a:pt x="32" y="44"/>
                    </a:lnTo>
                    <a:lnTo>
                      <a:pt x="32" y="42"/>
                    </a:lnTo>
                    <a:lnTo>
                      <a:pt x="32" y="40"/>
                    </a:lnTo>
                    <a:lnTo>
                      <a:pt x="46" y="40"/>
                    </a:lnTo>
                    <a:lnTo>
                      <a:pt x="67" y="42"/>
                    </a:lnTo>
                    <a:lnTo>
                      <a:pt x="73" y="42"/>
                    </a:lnTo>
                    <a:lnTo>
                      <a:pt x="75" y="42"/>
                    </a:lnTo>
                    <a:lnTo>
                      <a:pt x="79" y="42"/>
                    </a:lnTo>
                    <a:lnTo>
                      <a:pt x="80" y="40"/>
                    </a:lnTo>
                    <a:lnTo>
                      <a:pt x="86" y="34"/>
                    </a:lnTo>
                    <a:lnTo>
                      <a:pt x="98" y="25"/>
                    </a:lnTo>
                    <a:lnTo>
                      <a:pt x="117" y="7"/>
                    </a:lnTo>
                    <a:lnTo>
                      <a:pt x="119" y="5"/>
                    </a:lnTo>
                    <a:lnTo>
                      <a:pt x="123" y="1"/>
                    </a:lnTo>
                    <a:lnTo>
                      <a:pt x="127" y="0"/>
                    </a:lnTo>
                    <a:close/>
                  </a:path>
                </a:pathLst>
              </a:custGeom>
              <a:solidFill>
                <a:srgbClr val="664830"/>
              </a:solidFill>
              <a:ln w="6350">
                <a:solidFill>
                  <a:srgbClr val="E1E1E1"/>
                </a:solidFill>
                <a:prstDash val="solid"/>
                <a:round/>
                <a:headEnd/>
                <a:tailEnd/>
              </a:ln>
            </p:spPr>
            <p:txBody>
              <a:bodyPr/>
              <a:lstStyle/>
              <a:p>
                <a:endParaRPr lang="en-US"/>
              </a:p>
            </p:txBody>
          </p:sp>
          <p:sp>
            <p:nvSpPr>
              <p:cNvPr id="38110" name="Freeform 194"/>
              <p:cNvSpPr>
                <a:spLocks/>
              </p:cNvSpPr>
              <p:nvPr/>
            </p:nvSpPr>
            <p:spPr bwMode="auto">
              <a:xfrm>
                <a:off x="2594" y="1741"/>
                <a:ext cx="153" cy="110"/>
              </a:xfrm>
              <a:custGeom>
                <a:avLst/>
                <a:gdLst>
                  <a:gd name="T0" fmla="*/ 38 w 153"/>
                  <a:gd name="T1" fmla="*/ 2 h 110"/>
                  <a:gd name="T2" fmla="*/ 44 w 153"/>
                  <a:gd name="T3" fmla="*/ 2 h 110"/>
                  <a:gd name="T4" fmla="*/ 57 w 153"/>
                  <a:gd name="T5" fmla="*/ 2 h 110"/>
                  <a:gd name="T6" fmla="*/ 67 w 153"/>
                  <a:gd name="T7" fmla="*/ 2 h 110"/>
                  <a:gd name="T8" fmla="*/ 76 w 153"/>
                  <a:gd name="T9" fmla="*/ 2 h 110"/>
                  <a:gd name="T10" fmla="*/ 88 w 153"/>
                  <a:gd name="T11" fmla="*/ 2 h 110"/>
                  <a:gd name="T12" fmla="*/ 107 w 153"/>
                  <a:gd name="T13" fmla="*/ 2 h 110"/>
                  <a:gd name="T14" fmla="*/ 126 w 153"/>
                  <a:gd name="T15" fmla="*/ 2 h 110"/>
                  <a:gd name="T16" fmla="*/ 153 w 153"/>
                  <a:gd name="T17" fmla="*/ 6 h 110"/>
                  <a:gd name="T18" fmla="*/ 151 w 153"/>
                  <a:gd name="T19" fmla="*/ 27 h 110"/>
                  <a:gd name="T20" fmla="*/ 149 w 153"/>
                  <a:gd name="T21" fmla="*/ 35 h 110"/>
                  <a:gd name="T22" fmla="*/ 149 w 153"/>
                  <a:gd name="T23" fmla="*/ 39 h 110"/>
                  <a:gd name="T24" fmla="*/ 149 w 153"/>
                  <a:gd name="T25" fmla="*/ 56 h 110"/>
                  <a:gd name="T26" fmla="*/ 148 w 153"/>
                  <a:gd name="T27" fmla="*/ 75 h 110"/>
                  <a:gd name="T28" fmla="*/ 146 w 153"/>
                  <a:gd name="T29" fmla="*/ 108 h 110"/>
                  <a:gd name="T30" fmla="*/ 130 w 153"/>
                  <a:gd name="T31" fmla="*/ 110 h 110"/>
                  <a:gd name="T32" fmla="*/ 123 w 153"/>
                  <a:gd name="T33" fmla="*/ 110 h 110"/>
                  <a:gd name="T34" fmla="*/ 121 w 153"/>
                  <a:gd name="T35" fmla="*/ 110 h 110"/>
                  <a:gd name="T36" fmla="*/ 107 w 153"/>
                  <a:gd name="T37" fmla="*/ 110 h 110"/>
                  <a:gd name="T38" fmla="*/ 101 w 153"/>
                  <a:gd name="T39" fmla="*/ 108 h 110"/>
                  <a:gd name="T40" fmla="*/ 98 w 153"/>
                  <a:gd name="T41" fmla="*/ 108 h 110"/>
                  <a:gd name="T42" fmla="*/ 94 w 153"/>
                  <a:gd name="T43" fmla="*/ 108 h 110"/>
                  <a:gd name="T44" fmla="*/ 78 w 153"/>
                  <a:gd name="T45" fmla="*/ 108 h 110"/>
                  <a:gd name="T46" fmla="*/ 73 w 153"/>
                  <a:gd name="T47" fmla="*/ 108 h 110"/>
                  <a:gd name="T48" fmla="*/ 65 w 153"/>
                  <a:gd name="T49" fmla="*/ 108 h 110"/>
                  <a:gd name="T50" fmla="*/ 55 w 153"/>
                  <a:gd name="T51" fmla="*/ 106 h 110"/>
                  <a:gd name="T52" fmla="*/ 48 w 153"/>
                  <a:gd name="T53" fmla="*/ 106 h 110"/>
                  <a:gd name="T54" fmla="*/ 32 w 153"/>
                  <a:gd name="T55" fmla="*/ 106 h 110"/>
                  <a:gd name="T56" fmla="*/ 23 w 153"/>
                  <a:gd name="T57" fmla="*/ 104 h 110"/>
                  <a:gd name="T58" fmla="*/ 13 w 153"/>
                  <a:gd name="T59" fmla="*/ 104 h 110"/>
                  <a:gd name="T60" fmla="*/ 0 w 153"/>
                  <a:gd name="T61" fmla="*/ 104 h 110"/>
                  <a:gd name="T62" fmla="*/ 0 w 153"/>
                  <a:gd name="T63" fmla="*/ 98 h 110"/>
                  <a:gd name="T64" fmla="*/ 0 w 153"/>
                  <a:gd name="T65" fmla="*/ 96 h 110"/>
                  <a:gd name="T66" fmla="*/ 0 w 153"/>
                  <a:gd name="T67" fmla="*/ 95 h 110"/>
                  <a:gd name="T68" fmla="*/ 0 w 153"/>
                  <a:gd name="T69" fmla="*/ 79 h 110"/>
                  <a:gd name="T70" fmla="*/ 0 w 153"/>
                  <a:gd name="T71" fmla="*/ 77 h 110"/>
                  <a:gd name="T72" fmla="*/ 2 w 153"/>
                  <a:gd name="T73" fmla="*/ 72 h 110"/>
                  <a:gd name="T74" fmla="*/ 2 w 153"/>
                  <a:gd name="T75" fmla="*/ 62 h 110"/>
                  <a:gd name="T76" fmla="*/ 2 w 153"/>
                  <a:gd name="T77" fmla="*/ 58 h 110"/>
                  <a:gd name="T78" fmla="*/ 2 w 153"/>
                  <a:gd name="T79" fmla="*/ 18 h 110"/>
                  <a:gd name="T80" fmla="*/ 13 w 153"/>
                  <a:gd name="T81" fmla="*/ 2 h 110"/>
                  <a:gd name="T82" fmla="*/ 21 w 153"/>
                  <a:gd name="T83" fmla="*/ 2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3"/>
                  <a:gd name="T127" fmla="*/ 0 h 110"/>
                  <a:gd name="T128" fmla="*/ 153 w 153"/>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3" h="110">
                    <a:moveTo>
                      <a:pt x="21" y="2"/>
                    </a:moveTo>
                    <a:lnTo>
                      <a:pt x="38" y="2"/>
                    </a:lnTo>
                    <a:lnTo>
                      <a:pt x="40" y="2"/>
                    </a:lnTo>
                    <a:lnTo>
                      <a:pt x="44" y="2"/>
                    </a:lnTo>
                    <a:lnTo>
                      <a:pt x="50" y="2"/>
                    </a:lnTo>
                    <a:lnTo>
                      <a:pt x="57" y="2"/>
                    </a:lnTo>
                    <a:lnTo>
                      <a:pt x="61" y="2"/>
                    </a:lnTo>
                    <a:lnTo>
                      <a:pt x="67" y="2"/>
                    </a:lnTo>
                    <a:lnTo>
                      <a:pt x="75" y="2"/>
                    </a:lnTo>
                    <a:lnTo>
                      <a:pt x="76" y="2"/>
                    </a:lnTo>
                    <a:lnTo>
                      <a:pt x="88" y="2"/>
                    </a:lnTo>
                    <a:lnTo>
                      <a:pt x="107" y="2"/>
                    </a:lnTo>
                    <a:lnTo>
                      <a:pt x="124" y="2"/>
                    </a:lnTo>
                    <a:lnTo>
                      <a:pt x="126" y="2"/>
                    </a:lnTo>
                    <a:lnTo>
                      <a:pt x="153" y="2"/>
                    </a:lnTo>
                    <a:lnTo>
                      <a:pt x="153" y="6"/>
                    </a:lnTo>
                    <a:lnTo>
                      <a:pt x="151" y="14"/>
                    </a:lnTo>
                    <a:lnTo>
                      <a:pt x="151" y="27"/>
                    </a:lnTo>
                    <a:lnTo>
                      <a:pt x="149" y="29"/>
                    </a:lnTo>
                    <a:lnTo>
                      <a:pt x="149" y="35"/>
                    </a:lnTo>
                    <a:lnTo>
                      <a:pt x="149" y="37"/>
                    </a:lnTo>
                    <a:lnTo>
                      <a:pt x="149" y="39"/>
                    </a:lnTo>
                    <a:lnTo>
                      <a:pt x="149" y="54"/>
                    </a:lnTo>
                    <a:lnTo>
                      <a:pt x="149" y="56"/>
                    </a:lnTo>
                    <a:lnTo>
                      <a:pt x="148" y="70"/>
                    </a:lnTo>
                    <a:lnTo>
                      <a:pt x="148" y="75"/>
                    </a:lnTo>
                    <a:lnTo>
                      <a:pt x="148" y="81"/>
                    </a:lnTo>
                    <a:lnTo>
                      <a:pt x="146" y="108"/>
                    </a:lnTo>
                    <a:lnTo>
                      <a:pt x="146" y="110"/>
                    </a:lnTo>
                    <a:lnTo>
                      <a:pt x="130" y="110"/>
                    </a:lnTo>
                    <a:lnTo>
                      <a:pt x="124" y="110"/>
                    </a:lnTo>
                    <a:lnTo>
                      <a:pt x="123" y="110"/>
                    </a:lnTo>
                    <a:lnTo>
                      <a:pt x="121" y="110"/>
                    </a:lnTo>
                    <a:lnTo>
                      <a:pt x="113" y="110"/>
                    </a:lnTo>
                    <a:lnTo>
                      <a:pt x="107" y="110"/>
                    </a:lnTo>
                    <a:lnTo>
                      <a:pt x="101" y="110"/>
                    </a:lnTo>
                    <a:lnTo>
                      <a:pt x="101" y="108"/>
                    </a:lnTo>
                    <a:lnTo>
                      <a:pt x="100" y="108"/>
                    </a:lnTo>
                    <a:lnTo>
                      <a:pt x="98" y="108"/>
                    </a:lnTo>
                    <a:lnTo>
                      <a:pt x="94" y="108"/>
                    </a:lnTo>
                    <a:lnTo>
                      <a:pt x="82" y="108"/>
                    </a:lnTo>
                    <a:lnTo>
                      <a:pt x="78" y="108"/>
                    </a:lnTo>
                    <a:lnTo>
                      <a:pt x="73" y="108"/>
                    </a:lnTo>
                    <a:lnTo>
                      <a:pt x="65" y="108"/>
                    </a:lnTo>
                    <a:lnTo>
                      <a:pt x="57" y="106"/>
                    </a:lnTo>
                    <a:lnTo>
                      <a:pt x="55" y="106"/>
                    </a:lnTo>
                    <a:lnTo>
                      <a:pt x="50" y="106"/>
                    </a:lnTo>
                    <a:lnTo>
                      <a:pt x="48" y="106"/>
                    </a:lnTo>
                    <a:lnTo>
                      <a:pt x="44" y="106"/>
                    </a:lnTo>
                    <a:lnTo>
                      <a:pt x="32" y="106"/>
                    </a:lnTo>
                    <a:lnTo>
                      <a:pt x="25" y="104"/>
                    </a:lnTo>
                    <a:lnTo>
                      <a:pt x="23" y="104"/>
                    </a:lnTo>
                    <a:lnTo>
                      <a:pt x="21" y="104"/>
                    </a:lnTo>
                    <a:lnTo>
                      <a:pt x="13" y="104"/>
                    </a:lnTo>
                    <a:lnTo>
                      <a:pt x="5" y="104"/>
                    </a:lnTo>
                    <a:lnTo>
                      <a:pt x="0" y="104"/>
                    </a:lnTo>
                    <a:lnTo>
                      <a:pt x="0" y="98"/>
                    </a:lnTo>
                    <a:lnTo>
                      <a:pt x="0" y="96"/>
                    </a:lnTo>
                    <a:lnTo>
                      <a:pt x="0" y="95"/>
                    </a:lnTo>
                    <a:lnTo>
                      <a:pt x="2" y="91"/>
                    </a:lnTo>
                    <a:lnTo>
                      <a:pt x="0" y="79"/>
                    </a:lnTo>
                    <a:lnTo>
                      <a:pt x="0" y="77"/>
                    </a:lnTo>
                    <a:lnTo>
                      <a:pt x="0" y="75"/>
                    </a:lnTo>
                    <a:lnTo>
                      <a:pt x="2" y="72"/>
                    </a:lnTo>
                    <a:lnTo>
                      <a:pt x="2" y="64"/>
                    </a:lnTo>
                    <a:lnTo>
                      <a:pt x="2" y="62"/>
                    </a:lnTo>
                    <a:lnTo>
                      <a:pt x="2" y="58"/>
                    </a:lnTo>
                    <a:lnTo>
                      <a:pt x="2" y="35"/>
                    </a:lnTo>
                    <a:lnTo>
                      <a:pt x="2" y="18"/>
                    </a:lnTo>
                    <a:lnTo>
                      <a:pt x="4" y="0"/>
                    </a:lnTo>
                    <a:lnTo>
                      <a:pt x="13" y="2"/>
                    </a:lnTo>
                    <a:lnTo>
                      <a:pt x="15" y="2"/>
                    </a:lnTo>
                    <a:lnTo>
                      <a:pt x="21" y="2"/>
                    </a:lnTo>
                    <a:close/>
                  </a:path>
                </a:pathLst>
              </a:custGeom>
              <a:solidFill>
                <a:srgbClr val="BDAD7B"/>
              </a:solidFill>
              <a:ln w="6350">
                <a:solidFill>
                  <a:srgbClr val="E1E1E1"/>
                </a:solidFill>
                <a:prstDash val="solid"/>
                <a:round/>
                <a:headEnd/>
                <a:tailEnd/>
              </a:ln>
            </p:spPr>
            <p:txBody>
              <a:bodyPr/>
              <a:lstStyle/>
              <a:p>
                <a:endParaRPr lang="en-US"/>
              </a:p>
            </p:txBody>
          </p:sp>
          <p:sp>
            <p:nvSpPr>
              <p:cNvPr id="38111" name="Freeform 195"/>
              <p:cNvSpPr>
                <a:spLocks/>
              </p:cNvSpPr>
              <p:nvPr/>
            </p:nvSpPr>
            <p:spPr bwMode="auto">
              <a:xfrm>
                <a:off x="2375" y="1983"/>
                <a:ext cx="173" cy="133"/>
              </a:xfrm>
              <a:custGeom>
                <a:avLst/>
                <a:gdLst>
                  <a:gd name="T0" fmla="*/ 32 w 173"/>
                  <a:gd name="T1" fmla="*/ 4 h 133"/>
                  <a:gd name="T2" fmla="*/ 34 w 173"/>
                  <a:gd name="T3" fmla="*/ 8 h 133"/>
                  <a:gd name="T4" fmla="*/ 42 w 173"/>
                  <a:gd name="T5" fmla="*/ 8 h 133"/>
                  <a:gd name="T6" fmla="*/ 44 w 173"/>
                  <a:gd name="T7" fmla="*/ 10 h 133"/>
                  <a:gd name="T8" fmla="*/ 52 w 173"/>
                  <a:gd name="T9" fmla="*/ 16 h 133"/>
                  <a:gd name="T10" fmla="*/ 54 w 173"/>
                  <a:gd name="T11" fmla="*/ 14 h 133"/>
                  <a:gd name="T12" fmla="*/ 56 w 173"/>
                  <a:gd name="T13" fmla="*/ 18 h 133"/>
                  <a:gd name="T14" fmla="*/ 56 w 173"/>
                  <a:gd name="T15" fmla="*/ 16 h 133"/>
                  <a:gd name="T16" fmla="*/ 61 w 173"/>
                  <a:gd name="T17" fmla="*/ 18 h 133"/>
                  <a:gd name="T18" fmla="*/ 63 w 173"/>
                  <a:gd name="T19" fmla="*/ 22 h 133"/>
                  <a:gd name="T20" fmla="*/ 69 w 173"/>
                  <a:gd name="T21" fmla="*/ 27 h 133"/>
                  <a:gd name="T22" fmla="*/ 71 w 173"/>
                  <a:gd name="T23" fmla="*/ 29 h 133"/>
                  <a:gd name="T24" fmla="*/ 77 w 173"/>
                  <a:gd name="T25" fmla="*/ 33 h 133"/>
                  <a:gd name="T26" fmla="*/ 80 w 173"/>
                  <a:gd name="T27" fmla="*/ 31 h 133"/>
                  <a:gd name="T28" fmla="*/ 82 w 173"/>
                  <a:gd name="T29" fmla="*/ 33 h 133"/>
                  <a:gd name="T30" fmla="*/ 84 w 173"/>
                  <a:gd name="T31" fmla="*/ 35 h 133"/>
                  <a:gd name="T32" fmla="*/ 90 w 173"/>
                  <a:gd name="T33" fmla="*/ 37 h 133"/>
                  <a:gd name="T34" fmla="*/ 92 w 173"/>
                  <a:gd name="T35" fmla="*/ 43 h 133"/>
                  <a:gd name="T36" fmla="*/ 94 w 173"/>
                  <a:gd name="T37" fmla="*/ 48 h 133"/>
                  <a:gd name="T38" fmla="*/ 104 w 173"/>
                  <a:gd name="T39" fmla="*/ 52 h 133"/>
                  <a:gd name="T40" fmla="*/ 111 w 173"/>
                  <a:gd name="T41" fmla="*/ 52 h 133"/>
                  <a:gd name="T42" fmla="*/ 113 w 173"/>
                  <a:gd name="T43" fmla="*/ 54 h 133"/>
                  <a:gd name="T44" fmla="*/ 119 w 173"/>
                  <a:gd name="T45" fmla="*/ 54 h 133"/>
                  <a:gd name="T46" fmla="*/ 132 w 173"/>
                  <a:gd name="T47" fmla="*/ 58 h 133"/>
                  <a:gd name="T48" fmla="*/ 130 w 173"/>
                  <a:gd name="T49" fmla="*/ 62 h 133"/>
                  <a:gd name="T50" fmla="*/ 130 w 173"/>
                  <a:gd name="T51" fmla="*/ 70 h 133"/>
                  <a:gd name="T52" fmla="*/ 136 w 173"/>
                  <a:gd name="T53" fmla="*/ 73 h 133"/>
                  <a:gd name="T54" fmla="*/ 142 w 173"/>
                  <a:gd name="T55" fmla="*/ 83 h 133"/>
                  <a:gd name="T56" fmla="*/ 150 w 173"/>
                  <a:gd name="T57" fmla="*/ 87 h 133"/>
                  <a:gd name="T58" fmla="*/ 153 w 173"/>
                  <a:gd name="T59" fmla="*/ 91 h 133"/>
                  <a:gd name="T60" fmla="*/ 157 w 173"/>
                  <a:gd name="T61" fmla="*/ 98 h 133"/>
                  <a:gd name="T62" fmla="*/ 165 w 173"/>
                  <a:gd name="T63" fmla="*/ 106 h 133"/>
                  <a:gd name="T64" fmla="*/ 167 w 173"/>
                  <a:gd name="T65" fmla="*/ 116 h 133"/>
                  <a:gd name="T66" fmla="*/ 169 w 173"/>
                  <a:gd name="T67" fmla="*/ 123 h 133"/>
                  <a:gd name="T68" fmla="*/ 173 w 173"/>
                  <a:gd name="T69" fmla="*/ 131 h 133"/>
                  <a:gd name="T70" fmla="*/ 159 w 173"/>
                  <a:gd name="T71" fmla="*/ 133 h 133"/>
                  <a:gd name="T72" fmla="*/ 140 w 173"/>
                  <a:gd name="T73" fmla="*/ 133 h 133"/>
                  <a:gd name="T74" fmla="*/ 134 w 173"/>
                  <a:gd name="T75" fmla="*/ 131 h 133"/>
                  <a:gd name="T76" fmla="*/ 117 w 173"/>
                  <a:gd name="T77" fmla="*/ 131 h 133"/>
                  <a:gd name="T78" fmla="*/ 102 w 173"/>
                  <a:gd name="T79" fmla="*/ 131 h 133"/>
                  <a:gd name="T80" fmla="*/ 80 w 173"/>
                  <a:gd name="T81" fmla="*/ 131 h 133"/>
                  <a:gd name="T82" fmla="*/ 59 w 173"/>
                  <a:gd name="T83" fmla="*/ 131 h 133"/>
                  <a:gd name="T84" fmla="*/ 52 w 173"/>
                  <a:gd name="T85" fmla="*/ 131 h 133"/>
                  <a:gd name="T86" fmla="*/ 44 w 173"/>
                  <a:gd name="T87" fmla="*/ 129 h 133"/>
                  <a:gd name="T88" fmla="*/ 36 w 173"/>
                  <a:gd name="T89" fmla="*/ 129 h 133"/>
                  <a:gd name="T90" fmla="*/ 23 w 173"/>
                  <a:gd name="T91" fmla="*/ 129 h 133"/>
                  <a:gd name="T92" fmla="*/ 9 w 173"/>
                  <a:gd name="T93" fmla="*/ 129 h 133"/>
                  <a:gd name="T94" fmla="*/ 9 w 173"/>
                  <a:gd name="T95" fmla="*/ 116 h 133"/>
                  <a:gd name="T96" fmla="*/ 6 w 173"/>
                  <a:gd name="T97" fmla="*/ 98 h 133"/>
                  <a:gd name="T98" fmla="*/ 2 w 173"/>
                  <a:gd name="T99" fmla="*/ 79 h 133"/>
                  <a:gd name="T100" fmla="*/ 4 w 173"/>
                  <a:gd name="T101" fmla="*/ 60 h 133"/>
                  <a:gd name="T102" fmla="*/ 15 w 173"/>
                  <a:gd name="T103" fmla="*/ 22 h 133"/>
                  <a:gd name="T104" fmla="*/ 23 w 173"/>
                  <a:gd name="T105" fmla="*/ 6 h 1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3"/>
                  <a:gd name="T160" fmla="*/ 0 h 133"/>
                  <a:gd name="T161" fmla="*/ 173 w 173"/>
                  <a:gd name="T162" fmla="*/ 133 h 1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3" h="133">
                    <a:moveTo>
                      <a:pt x="27" y="2"/>
                    </a:moveTo>
                    <a:lnTo>
                      <a:pt x="31" y="4"/>
                    </a:lnTo>
                    <a:lnTo>
                      <a:pt x="32" y="4"/>
                    </a:lnTo>
                    <a:lnTo>
                      <a:pt x="31" y="6"/>
                    </a:lnTo>
                    <a:lnTo>
                      <a:pt x="32" y="8"/>
                    </a:lnTo>
                    <a:lnTo>
                      <a:pt x="34" y="8"/>
                    </a:lnTo>
                    <a:lnTo>
                      <a:pt x="38" y="6"/>
                    </a:lnTo>
                    <a:lnTo>
                      <a:pt x="38" y="8"/>
                    </a:lnTo>
                    <a:lnTo>
                      <a:pt x="40" y="8"/>
                    </a:lnTo>
                    <a:lnTo>
                      <a:pt x="42" y="8"/>
                    </a:lnTo>
                    <a:lnTo>
                      <a:pt x="42" y="10"/>
                    </a:lnTo>
                    <a:lnTo>
                      <a:pt x="44" y="10"/>
                    </a:lnTo>
                    <a:lnTo>
                      <a:pt x="46" y="10"/>
                    </a:lnTo>
                    <a:lnTo>
                      <a:pt x="48" y="12"/>
                    </a:lnTo>
                    <a:lnTo>
                      <a:pt x="50" y="16"/>
                    </a:lnTo>
                    <a:lnTo>
                      <a:pt x="52" y="16"/>
                    </a:lnTo>
                    <a:lnTo>
                      <a:pt x="52" y="14"/>
                    </a:lnTo>
                    <a:lnTo>
                      <a:pt x="54" y="14"/>
                    </a:lnTo>
                    <a:lnTo>
                      <a:pt x="54" y="16"/>
                    </a:lnTo>
                    <a:lnTo>
                      <a:pt x="54" y="18"/>
                    </a:lnTo>
                    <a:lnTo>
                      <a:pt x="56" y="18"/>
                    </a:lnTo>
                    <a:lnTo>
                      <a:pt x="56" y="16"/>
                    </a:lnTo>
                    <a:lnTo>
                      <a:pt x="57" y="18"/>
                    </a:lnTo>
                    <a:lnTo>
                      <a:pt x="59" y="18"/>
                    </a:lnTo>
                    <a:lnTo>
                      <a:pt x="61" y="18"/>
                    </a:lnTo>
                    <a:lnTo>
                      <a:pt x="61" y="20"/>
                    </a:lnTo>
                    <a:lnTo>
                      <a:pt x="63" y="22"/>
                    </a:lnTo>
                    <a:lnTo>
                      <a:pt x="65" y="23"/>
                    </a:lnTo>
                    <a:lnTo>
                      <a:pt x="67" y="25"/>
                    </a:lnTo>
                    <a:lnTo>
                      <a:pt x="69" y="27"/>
                    </a:lnTo>
                    <a:lnTo>
                      <a:pt x="71" y="27"/>
                    </a:lnTo>
                    <a:lnTo>
                      <a:pt x="71" y="29"/>
                    </a:lnTo>
                    <a:lnTo>
                      <a:pt x="73" y="31"/>
                    </a:lnTo>
                    <a:lnTo>
                      <a:pt x="75" y="29"/>
                    </a:lnTo>
                    <a:lnTo>
                      <a:pt x="77" y="33"/>
                    </a:lnTo>
                    <a:lnTo>
                      <a:pt x="79" y="33"/>
                    </a:lnTo>
                    <a:lnTo>
                      <a:pt x="80" y="31"/>
                    </a:lnTo>
                    <a:lnTo>
                      <a:pt x="82" y="31"/>
                    </a:lnTo>
                    <a:lnTo>
                      <a:pt x="82" y="33"/>
                    </a:lnTo>
                    <a:lnTo>
                      <a:pt x="84" y="37"/>
                    </a:lnTo>
                    <a:lnTo>
                      <a:pt x="84" y="35"/>
                    </a:lnTo>
                    <a:lnTo>
                      <a:pt x="86" y="33"/>
                    </a:lnTo>
                    <a:lnTo>
                      <a:pt x="88" y="35"/>
                    </a:lnTo>
                    <a:lnTo>
                      <a:pt x="90" y="37"/>
                    </a:lnTo>
                    <a:lnTo>
                      <a:pt x="90" y="39"/>
                    </a:lnTo>
                    <a:lnTo>
                      <a:pt x="90" y="41"/>
                    </a:lnTo>
                    <a:lnTo>
                      <a:pt x="92" y="43"/>
                    </a:lnTo>
                    <a:lnTo>
                      <a:pt x="92" y="45"/>
                    </a:lnTo>
                    <a:lnTo>
                      <a:pt x="94" y="46"/>
                    </a:lnTo>
                    <a:lnTo>
                      <a:pt x="94" y="48"/>
                    </a:lnTo>
                    <a:lnTo>
                      <a:pt x="96" y="48"/>
                    </a:lnTo>
                    <a:lnTo>
                      <a:pt x="98" y="48"/>
                    </a:lnTo>
                    <a:lnTo>
                      <a:pt x="102" y="50"/>
                    </a:lnTo>
                    <a:lnTo>
                      <a:pt x="104" y="52"/>
                    </a:lnTo>
                    <a:lnTo>
                      <a:pt x="105" y="52"/>
                    </a:lnTo>
                    <a:lnTo>
                      <a:pt x="109" y="52"/>
                    </a:lnTo>
                    <a:lnTo>
                      <a:pt x="111" y="52"/>
                    </a:lnTo>
                    <a:lnTo>
                      <a:pt x="113" y="52"/>
                    </a:lnTo>
                    <a:lnTo>
                      <a:pt x="113" y="54"/>
                    </a:lnTo>
                    <a:lnTo>
                      <a:pt x="115" y="54"/>
                    </a:lnTo>
                    <a:lnTo>
                      <a:pt x="117" y="54"/>
                    </a:lnTo>
                    <a:lnTo>
                      <a:pt x="119" y="54"/>
                    </a:lnTo>
                    <a:lnTo>
                      <a:pt x="123" y="54"/>
                    </a:lnTo>
                    <a:lnTo>
                      <a:pt x="128" y="54"/>
                    </a:lnTo>
                    <a:lnTo>
                      <a:pt x="130" y="54"/>
                    </a:lnTo>
                    <a:lnTo>
                      <a:pt x="132" y="58"/>
                    </a:lnTo>
                    <a:lnTo>
                      <a:pt x="132" y="60"/>
                    </a:lnTo>
                    <a:lnTo>
                      <a:pt x="130" y="62"/>
                    </a:lnTo>
                    <a:lnTo>
                      <a:pt x="128" y="64"/>
                    </a:lnTo>
                    <a:lnTo>
                      <a:pt x="128" y="66"/>
                    </a:lnTo>
                    <a:lnTo>
                      <a:pt x="128" y="68"/>
                    </a:lnTo>
                    <a:lnTo>
                      <a:pt x="130" y="68"/>
                    </a:lnTo>
                    <a:lnTo>
                      <a:pt x="130" y="70"/>
                    </a:lnTo>
                    <a:lnTo>
                      <a:pt x="132" y="71"/>
                    </a:lnTo>
                    <a:lnTo>
                      <a:pt x="134" y="71"/>
                    </a:lnTo>
                    <a:lnTo>
                      <a:pt x="136" y="73"/>
                    </a:lnTo>
                    <a:lnTo>
                      <a:pt x="138" y="77"/>
                    </a:lnTo>
                    <a:lnTo>
                      <a:pt x="138" y="79"/>
                    </a:lnTo>
                    <a:lnTo>
                      <a:pt x="140" y="81"/>
                    </a:lnTo>
                    <a:lnTo>
                      <a:pt x="142" y="83"/>
                    </a:lnTo>
                    <a:lnTo>
                      <a:pt x="142" y="85"/>
                    </a:lnTo>
                    <a:lnTo>
                      <a:pt x="144" y="85"/>
                    </a:lnTo>
                    <a:lnTo>
                      <a:pt x="146" y="85"/>
                    </a:lnTo>
                    <a:lnTo>
                      <a:pt x="148" y="85"/>
                    </a:lnTo>
                    <a:lnTo>
                      <a:pt x="150" y="87"/>
                    </a:lnTo>
                    <a:lnTo>
                      <a:pt x="152" y="89"/>
                    </a:lnTo>
                    <a:lnTo>
                      <a:pt x="153" y="91"/>
                    </a:lnTo>
                    <a:lnTo>
                      <a:pt x="155" y="91"/>
                    </a:lnTo>
                    <a:lnTo>
                      <a:pt x="155" y="93"/>
                    </a:lnTo>
                    <a:lnTo>
                      <a:pt x="157" y="94"/>
                    </a:lnTo>
                    <a:lnTo>
                      <a:pt x="157" y="96"/>
                    </a:lnTo>
                    <a:lnTo>
                      <a:pt x="157" y="98"/>
                    </a:lnTo>
                    <a:lnTo>
                      <a:pt x="159" y="98"/>
                    </a:lnTo>
                    <a:lnTo>
                      <a:pt x="161" y="100"/>
                    </a:lnTo>
                    <a:lnTo>
                      <a:pt x="163" y="102"/>
                    </a:lnTo>
                    <a:lnTo>
                      <a:pt x="165" y="104"/>
                    </a:lnTo>
                    <a:lnTo>
                      <a:pt x="165" y="106"/>
                    </a:lnTo>
                    <a:lnTo>
                      <a:pt x="165" y="110"/>
                    </a:lnTo>
                    <a:lnTo>
                      <a:pt x="165" y="114"/>
                    </a:lnTo>
                    <a:lnTo>
                      <a:pt x="165" y="116"/>
                    </a:lnTo>
                    <a:lnTo>
                      <a:pt x="167" y="116"/>
                    </a:lnTo>
                    <a:lnTo>
                      <a:pt x="167" y="118"/>
                    </a:lnTo>
                    <a:lnTo>
                      <a:pt x="169" y="119"/>
                    </a:lnTo>
                    <a:lnTo>
                      <a:pt x="169" y="123"/>
                    </a:lnTo>
                    <a:lnTo>
                      <a:pt x="171" y="123"/>
                    </a:lnTo>
                    <a:lnTo>
                      <a:pt x="173" y="127"/>
                    </a:lnTo>
                    <a:lnTo>
                      <a:pt x="173" y="131"/>
                    </a:lnTo>
                    <a:lnTo>
                      <a:pt x="173" y="133"/>
                    </a:lnTo>
                    <a:lnTo>
                      <a:pt x="171" y="133"/>
                    </a:lnTo>
                    <a:lnTo>
                      <a:pt x="163" y="133"/>
                    </a:lnTo>
                    <a:lnTo>
                      <a:pt x="159" y="133"/>
                    </a:lnTo>
                    <a:lnTo>
                      <a:pt x="157" y="133"/>
                    </a:lnTo>
                    <a:lnTo>
                      <a:pt x="152" y="133"/>
                    </a:lnTo>
                    <a:lnTo>
                      <a:pt x="146" y="133"/>
                    </a:lnTo>
                    <a:lnTo>
                      <a:pt x="140" y="133"/>
                    </a:lnTo>
                    <a:lnTo>
                      <a:pt x="136" y="131"/>
                    </a:lnTo>
                    <a:lnTo>
                      <a:pt x="134" y="131"/>
                    </a:lnTo>
                    <a:lnTo>
                      <a:pt x="132" y="131"/>
                    </a:lnTo>
                    <a:lnTo>
                      <a:pt x="123" y="131"/>
                    </a:lnTo>
                    <a:lnTo>
                      <a:pt x="117" y="131"/>
                    </a:lnTo>
                    <a:lnTo>
                      <a:pt x="115" y="131"/>
                    </a:lnTo>
                    <a:lnTo>
                      <a:pt x="107" y="131"/>
                    </a:lnTo>
                    <a:lnTo>
                      <a:pt x="105" y="131"/>
                    </a:lnTo>
                    <a:lnTo>
                      <a:pt x="102" y="131"/>
                    </a:lnTo>
                    <a:lnTo>
                      <a:pt x="98" y="131"/>
                    </a:lnTo>
                    <a:lnTo>
                      <a:pt x="90" y="131"/>
                    </a:lnTo>
                    <a:lnTo>
                      <a:pt x="80" y="131"/>
                    </a:lnTo>
                    <a:lnTo>
                      <a:pt x="69" y="131"/>
                    </a:lnTo>
                    <a:lnTo>
                      <a:pt x="67" y="131"/>
                    </a:lnTo>
                    <a:lnTo>
                      <a:pt x="61" y="131"/>
                    </a:lnTo>
                    <a:lnTo>
                      <a:pt x="59" y="131"/>
                    </a:lnTo>
                    <a:lnTo>
                      <a:pt x="57" y="131"/>
                    </a:lnTo>
                    <a:lnTo>
                      <a:pt x="54" y="131"/>
                    </a:lnTo>
                    <a:lnTo>
                      <a:pt x="52" y="131"/>
                    </a:lnTo>
                    <a:lnTo>
                      <a:pt x="50" y="131"/>
                    </a:lnTo>
                    <a:lnTo>
                      <a:pt x="48" y="131"/>
                    </a:lnTo>
                    <a:lnTo>
                      <a:pt x="44" y="129"/>
                    </a:lnTo>
                    <a:lnTo>
                      <a:pt x="40" y="129"/>
                    </a:lnTo>
                    <a:lnTo>
                      <a:pt x="38" y="129"/>
                    </a:lnTo>
                    <a:lnTo>
                      <a:pt x="36" y="129"/>
                    </a:lnTo>
                    <a:lnTo>
                      <a:pt x="34" y="129"/>
                    </a:lnTo>
                    <a:lnTo>
                      <a:pt x="32" y="129"/>
                    </a:lnTo>
                    <a:lnTo>
                      <a:pt x="29" y="129"/>
                    </a:lnTo>
                    <a:lnTo>
                      <a:pt x="25" y="129"/>
                    </a:lnTo>
                    <a:lnTo>
                      <a:pt x="23" y="129"/>
                    </a:lnTo>
                    <a:lnTo>
                      <a:pt x="21" y="129"/>
                    </a:lnTo>
                    <a:lnTo>
                      <a:pt x="15" y="129"/>
                    </a:lnTo>
                    <a:lnTo>
                      <a:pt x="13" y="129"/>
                    </a:lnTo>
                    <a:lnTo>
                      <a:pt x="9" y="129"/>
                    </a:lnTo>
                    <a:lnTo>
                      <a:pt x="9" y="125"/>
                    </a:lnTo>
                    <a:lnTo>
                      <a:pt x="9" y="121"/>
                    </a:lnTo>
                    <a:lnTo>
                      <a:pt x="9" y="119"/>
                    </a:lnTo>
                    <a:lnTo>
                      <a:pt x="9" y="118"/>
                    </a:lnTo>
                    <a:lnTo>
                      <a:pt x="9" y="116"/>
                    </a:lnTo>
                    <a:lnTo>
                      <a:pt x="8" y="106"/>
                    </a:lnTo>
                    <a:lnTo>
                      <a:pt x="6" y="98"/>
                    </a:lnTo>
                    <a:lnTo>
                      <a:pt x="6" y="93"/>
                    </a:lnTo>
                    <a:lnTo>
                      <a:pt x="4" y="89"/>
                    </a:lnTo>
                    <a:lnTo>
                      <a:pt x="4" y="83"/>
                    </a:lnTo>
                    <a:lnTo>
                      <a:pt x="4" y="81"/>
                    </a:lnTo>
                    <a:lnTo>
                      <a:pt x="2" y="79"/>
                    </a:lnTo>
                    <a:lnTo>
                      <a:pt x="0" y="68"/>
                    </a:lnTo>
                    <a:lnTo>
                      <a:pt x="2" y="66"/>
                    </a:lnTo>
                    <a:lnTo>
                      <a:pt x="2" y="64"/>
                    </a:lnTo>
                    <a:lnTo>
                      <a:pt x="4" y="60"/>
                    </a:lnTo>
                    <a:lnTo>
                      <a:pt x="8" y="48"/>
                    </a:lnTo>
                    <a:lnTo>
                      <a:pt x="8" y="45"/>
                    </a:lnTo>
                    <a:lnTo>
                      <a:pt x="9" y="43"/>
                    </a:lnTo>
                    <a:lnTo>
                      <a:pt x="11" y="35"/>
                    </a:lnTo>
                    <a:lnTo>
                      <a:pt x="15" y="22"/>
                    </a:lnTo>
                    <a:lnTo>
                      <a:pt x="15" y="20"/>
                    </a:lnTo>
                    <a:lnTo>
                      <a:pt x="17" y="18"/>
                    </a:lnTo>
                    <a:lnTo>
                      <a:pt x="21" y="4"/>
                    </a:lnTo>
                    <a:lnTo>
                      <a:pt x="23" y="6"/>
                    </a:lnTo>
                    <a:lnTo>
                      <a:pt x="25" y="4"/>
                    </a:lnTo>
                    <a:lnTo>
                      <a:pt x="25" y="0"/>
                    </a:lnTo>
                    <a:lnTo>
                      <a:pt x="27" y="2"/>
                    </a:lnTo>
                    <a:close/>
                  </a:path>
                </a:pathLst>
              </a:custGeom>
              <a:solidFill>
                <a:srgbClr val="F0ECAA"/>
              </a:solidFill>
              <a:ln w="6350">
                <a:solidFill>
                  <a:srgbClr val="E1E1E1"/>
                </a:solidFill>
                <a:prstDash val="solid"/>
                <a:round/>
                <a:headEnd/>
                <a:tailEnd/>
              </a:ln>
            </p:spPr>
            <p:txBody>
              <a:bodyPr/>
              <a:lstStyle/>
              <a:p>
                <a:endParaRPr lang="en-US"/>
              </a:p>
            </p:txBody>
          </p:sp>
          <p:sp>
            <p:nvSpPr>
              <p:cNvPr id="38112" name="Freeform 196"/>
              <p:cNvSpPr>
                <a:spLocks/>
              </p:cNvSpPr>
              <p:nvPr/>
            </p:nvSpPr>
            <p:spPr bwMode="auto">
              <a:xfrm>
                <a:off x="1931" y="2068"/>
                <a:ext cx="173" cy="153"/>
              </a:xfrm>
              <a:custGeom>
                <a:avLst/>
                <a:gdLst>
                  <a:gd name="T0" fmla="*/ 139 w 173"/>
                  <a:gd name="T1" fmla="*/ 11 h 153"/>
                  <a:gd name="T2" fmla="*/ 142 w 173"/>
                  <a:gd name="T3" fmla="*/ 9 h 153"/>
                  <a:gd name="T4" fmla="*/ 142 w 173"/>
                  <a:gd name="T5" fmla="*/ 8 h 153"/>
                  <a:gd name="T6" fmla="*/ 148 w 173"/>
                  <a:gd name="T7" fmla="*/ 6 h 153"/>
                  <a:gd name="T8" fmla="*/ 152 w 173"/>
                  <a:gd name="T9" fmla="*/ 4 h 153"/>
                  <a:gd name="T10" fmla="*/ 156 w 173"/>
                  <a:gd name="T11" fmla="*/ 0 h 153"/>
                  <a:gd name="T12" fmla="*/ 160 w 173"/>
                  <a:gd name="T13" fmla="*/ 2 h 153"/>
                  <a:gd name="T14" fmla="*/ 162 w 173"/>
                  <a:gd name="T15" fmla="*/ 4 h 153"/>
                  <a:gd name="T16" fmla="*/ 165 w 173"/>
                  <a:gd name="T17" fmla="*/ 2 h 153"/>
                  <a:gd name="T18" fmla="*/ 167 w 173"/>
                  <a:gd name="T19" fmla="*/ 6 h 153"/>
                  <a:gd name="T20" fmla="*/ 169 w 173"/>
                  <a:gd name="T21" fmla="*/ 11 h 153"/>
                  <a:gd name="T22" fmla="*/ 173 w 173"/>
                  <a:gd name="T23" fmla="*/ 17 h 153"/>
                  <a:gd name="T24" fmla="*/ 171 w 173"/>
                  <a:gd name="T25" fmla="*/ 44 h 153"/>
                  <a:gd name="T26" fmla="*/ 171 w 173"/>
                  <a:gd name="T27" fmla="*/ 54 h 153"/>
                  <a:gd name="T28" fmla="*/ 169 w 173"/>
                  <a:gd name="T29" fmla="*/ 75 h 153"/>
                  <a:gd name="T30" fmla="*/ 167 w 173"/>
                  <a:gd name="T31" fmla="*/ 96 h 153"/>
                  <a:gd name="T32" fmla="*/ 160 w 173"/>
                  <a:gd name="T33" fmla="*/ 117 h 153"/>
                  <a:gd name="T34" fmla="*/ 156 w 173"/>
                  <a:gd name="T35" fmla="*/ 127 h 153"/>
                  <a:gd name="T36" fmla="*/ 148 w 173"/>
                  <a:gd name="T37" fmla="*/ 153 h 153"/>
                  <a:gd name="T38" fmla="*/ 116 w 173"/>
                  <a:gd name="T39" fmla="*/ 152 h 153"/>
                  <a:gd name="T40" fmla="*/ 89 w 173"/>
                  <a:gd name="T41" fmla="*/ 144 h 153"/>
                  <a:gd name="T42" fmla="*/ 91 w 173"/>
                  <a:gd name="T43" fmla="*/ 136 h 153"/>
                  <a:gd name="T44" fmla="*/ 91 w 173"/>
                  <a:gd name="T45" fmla="*/ 127 h 153"/>
                  <a:gd name="T46" fmla="*/ 89 w 173"/>
                  <a:gd name="T47" fmla="*/ 125 h 153"/>
                  <a:gd name="T48" fmla="*/ 81 w 173"/>
                  <a:gd name="T49" fmla="*/ 117 h 153"/>
                  <a:gd name="T50" fmla="*/ 79 w 173"/>
                  <a:gd name="T51" fmla="*/ 113 h 153"/>
                  <a:gd name="T52" fmla="*/ 75 w 173"/>
                  <a:gd name="T53" fmla="*/ 109 h 153"/>
                  <a:gd name="T54" fmla="*/ 71 w 173"/>
                  <a:gd name="T55" fmla="*/ 105 h 153"/>
                  <a:gd name="T56" fmla="*/ 68 w 173"/>
                  <a:gd name="T57" fmla="*/ 102 h 153"/>
                  <a:gd name="T58" fmla="*/ 64 w 173"/>
                  <a:gd name="T59" fmla="*/ 96 h 153"/>
                  <a:gd name="T60" fmla="*/ 58 w 173"/>
                  <a:gd name="T61" fmla="*/ 92 h 153"/>
                  <a:gd name="T62" fmla="*/ 56 w 173"/>
                  <a:gd name="T63" fmla="*/ 88 h 153"/>
                  <a:gd name="T64" fmla="*/ 52 w 173"/>
                  <a:gd name="T65" fmla="*/ 82 h 153"/>
                  <a:gd name="T66" fmla="*/ 50 w 173"/>
                  <a:gd name="T67" fmla="*/ 82 h 153"/>
                  <a:gd name="T68" fmla="*/ 50 w 173"/>
                  <a:gd name="T69" fmla="*/ 79 h 153"/>
                  <a:gd name="T70" fmla="*/ 45 w 173"/>
                  <a:gd name="T71" fmla="*/ 73 h 153"/>
                  <a:gd name="T72" fmla="*/ 41 w 173"/>
                  <a:gd name="T73" fmla="*/ 73 h 153"/>
                  <a:gd name="T74" fmla="*/ 29 w 173"/>
                  <a:gd name="T75" fmla="*/ 71 h 153"/>
                  <a:gd name="T76" fmla="*/ 23 w 173"/>
                  <a:gd name="T77" fmla="*/ 71 h 153"/>
                  <a:gd name="T78" fmla="*/ 20 w 173"/>
                  <a:gd name="T79" fmla="*/ 73 h 153"/>
                  <a:gd name="T80" fmla="*/ 14 w 173"/>
                  <a:gd name="T81" fmla="*/ 71 h 153"/>
                  <a:gd name="T82" fmla="*/ 4 w 173"/>
                  <a:gd name="T83" fmla="*/ 73 h 153"/>
                  <a:gd name="T84" fmla="*/ 2 w 173"/>
                  <a:gd name="T85" fmla="*/ 67 h 153"/>
                  <a:gd name="T86" fmla="*/ 0 w 173"/>
                  <a:gd name="T87" fmla="*/ 63 h 153"/>
                  <a:gd name="T88" fmla="*/ 0 w 173"/>
                  <a:gd name="T89" fmla="*/ 57 h 153"/>
                  <a:gd name="T90" fmla="*/ 2 w 173"/>
                  <a:gd name="T91" fmla="*/ 52 h 153"/>
                  <a:gd name="T92" fmla="*/ 18 w 173"/>
                  <a:gd name="T93" fmla="*/ 36 h 153"/>
                  <a:gd name="T94" fmla="*/ 14 w 173"/>
                  <a:gd name="T95" fmla="*/ 33 h 153"/>
                  <a:gd name="T96" fmla="*/ 31 w 173"/>
                  <a:gd name="T97" fmla="*/ 27 h 153"/>
                  <a:gd name="T98" fmla="*/ 56 w 173"/>
                  <a:gd name="T99" fmla="*/ 25 h 153"/>
                  <a:gd name="T100" fmla="*/ 66 w 173"/>
                  <a:gd name="T101" fmla="*/ 23 h 153"/>
                  <a:gd name="T102" fmla="*/ 77 w 173"/>
                  <a:gd name="T103" fmla="*/ 23 h 153"/>
                  <a:gd name="T104" fmla="*/ 85 w 173"/>
                  <a:gd name="T105" fmla="*/ 21 h 153"/>
                  <a:gd name="T106" fmla="*/ 89 w 173"/>
                  <a:gd name="T107" fmla="*/ 25 h 153"/>
                  <a:gd name="T108" fmla="*/ 93 w 173"/>
                  <a:gd name="T109" fmla="*/ 29 h 153"/>
                  <a:gd name="T110" fmla="*/ 129 w 173"/>
                  <a:gd name="T111" fmla="*/ 23 h 153"/>
                  <a:gd name="T112" fmla="*/ 133 w 173"/>
                  <a:gd name="T113" fmla="*/ 17 h 153"/>
                  <a:gd name="T114" fmla="*/ 133 w 173"/>
                  <a:gd name="T115" fmla="*/ 13 h 1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3"/>
                  <a:gd name="T175" fmla="*/ 0 h 153"/>
                  <a:gd name="T176" fmla="*/ 173 w 173"/>
                  <a:gd name="T177" fmla="*/ 153 h 1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3" h="153">
                    <a:moveTo>
                      <a:pt x="135" y="11"/>
                    </a:moveTo>
                    <a:lnTo>
                      <a:pt x="135" y="11"/>
                    </a:lnTo>
                    <a:lnTo>
                      <a:pt x="137" y="9"/>
                    </a:lnTo>
                    <a:lnTo>
                      <a:pt x="137" y="11"/>
                    </a:lnTo>
                    <a:lnTo>
                      <a:pt x="139" y="11"/>
                    </a:lnTo>
                    <a:lnTo>
                      <a:pt x="139" y="9"/>
                    </a:lnTo>
                    <a:lnTo>
                      <a:pt x="141" y="9"/>
                    </a:lnTo>
                    <a:lnTo>
                      <a:pt x="142" y="11"/>
                    </a:lnTo>
                    <a:lnTo>
                      <a:pt x="142" y="9"/>
                    </a:lnTo>
                    <a:lnTo>
                      <a:pt x="144" y="8"/>
                    </a:lnTo>
                    <a:lnTo>
                      <a:pt x="142" y="8"/>
                    </a:lnTo>
                    <a:lnTo>
                      <a:pt x="144" y="6"/>
                    </a:lnTo>
                    <a:lnTo>
                      <a:pt x="146" y="6"/>
                    </a:lnTo>
                    <a:lnTo>
                      <a:pt x="148" y="6"/>
                    </a:lnTo>
                    <a:lnTo>
                      <a:pt x="150" y="6"/>
                    </a:lnTo>
                    <a:lnTo>
                      <a:pt x="152" y="4"/>
                    </a:lnTo>
                    <a:lnTo>
                      <a:pt x="150" y="2"/>
                    </a:lnTo>
                    <a:lnTo>
                      <a:pt x="152" y="2"/>
                    </a:lnTo>
                    <a:lnTo>
                      <a:pt x="154" y="0"/>
                    </a:lnTo>
                    <a:lnTo>
                      <a:pt x="156" y="0"/>
                    </a:lnTo>
                    <a:lnTo>
                      <a:pt x="158" y="0"/>
                    </a:lnTo>
                    <a:lnTo>
                      <a:pt x="158" y="2"/>
                    </a:lnTo>
                    <a:lnTo>
                      <a:pt x="160" y="2"/>
                    </a:lnTo>
                    <a:lnTo>
                      <a:pt x="162" y="4"/>
                    </a:lnTo>
                    <a:lnTo>
                      <a:pt x="164" y="2"/>
                    </a:lnTo>
                    <a:lnTo>
                      <a:pt x="165" y="2"/>
                    </a:lnTo>
                    <a:lnTo>
                      <a:pt x="167" y="2"/>
                    </a:lnTo>
                    <a:lnTo>
                      <a:pt x="167" y="4"/>
                    </a:lnTo>
                    <a:lnTo>
                      <a:pt x="167" y="6"/>
                    </a:lnTo>
                    <a:lnTo>
                      <a:pt x="167" y="8"/>
                    </a:lnTo>
                    <a:lnTo>
                      <a:pt x="169" y="8"/>
                    </a:lnTo>
                    <a:lnTo>
                      <a:pt x="169" y="9"/>
                    </a:lnTo>
                    <a:lnTo>
                      <a:pt x="169" y="11"/>
                    </a:lnTo>
                    <a:lnTo>
                      <a:pt x="173" y="11"/>
                    </a:lnTo>
                    <a:lnTo>
                      <a:pt x="173" y="15"/>
                    </a:lnTo>
                    <a:lnTo>
                      <a:pt x="173" y="17"/>
                    </a:lnTo>
                    <a:lnTo>
                      <a:pt x="173" y="31"/>
                    </a:lnTo>
                    <a:lnTo>
                      <a:pt x="173" y="33"/>
                    </a:lnTo>
                    <a:lnTo>
                      <a:pt x="173" y="34"/>
                    </a:lnTo>
                    <a:lnTo>
                      <a:pt x="173" y="40"/>
                    </a:lnTo>
                    <a:lnTo>
                      <a:pt x="171" y="44"/>
                    </a:lnTo>
                    <a:lnTo>
                      <a:pt x="171" y="46"/>
                    </a:lnTo>
                    <a:lnTo>
                      <a:pt x="171" y="48"/>
                    </a:lnTo>
                    <a:lnTo>
                      <a:pt x="171" y="54"/>
                    </a:lnTo>
                    <a:lnTo>
                      <a:pt x="171" y="61"/>
                    </a:lnTo>
                    <a:lnTo>
                      <a:pt x="171" y="67"/>
                    </a:lnTo>
                    <a:lnTo>
                      <a:pt x="169" y="73"/>
                    </a:lnTo>
                    <a:lnTo>
                      <a:pt x="169" y="75"/>
                    </a:lnTo>
                    <a:lnTo>
                      <a:pt x="169" y="81"/>
                    </a:lnTo>
                    <a:lnTo>
                      <a:pt x="169" y="84"/>
                    </a:lnTo>
                    <a:lnTo>
                      <a:pt x="169" y="90"/>
                    </a:lnTo>
                    <a:lnTo>
                      <a:pt x="167" y="94"/>
                    </a:lnTo>
                    <a:lnTo>
                      <a:pt x="167" y="96"/>
                    </a:lnTo>
                    <a:lnTo>
                      <a:pt x="164" y="105"/>
                    </a:lnTo>
                    <a:lnTo>
                      <a:pt x="160" y="113"/>
                    </a:lnTo>
                    <a:lnTo>
                      <a:pt x="160" y="117"/>
                    </a:lnTo>
                    <a:lnTo>
                      <a:pt x="158" y="119"/>
                    </a:lnTo>
                    <a:lnTo>
                      <a:pt x="156" y="123"/>
                    </a:lnTo>
                    <a:lnTo>
                      <a:pt x="156" y="127"/>
                    </a:lnTo>
                    <a:lnTo>
                      <a:pt x="150" y="138"/>
                    </a:lnTo>
                    <a:lnTo>
                      <a:pt x="150" y="140"/>
                    </a:lnTo>
                    <a:lnTo>
                      <a:pt x="150" y="144"/>
                    </a:lnTo>
                    <a:lnTo>
                      <a:pt x="150" y="146"/>
                    </a:lnTo>
                    <a:lnTo>
                      <a:pt x="148" y="153"/>
                    </a:lnTo>
                    <a:lnTo>
                      <a:pt x="139" y="153"/>
                    </a:lnTo>
                    <a:lnTo>
                      <a:pt x="125" y="152"/>
                    </a:lnTo>
                    <a:lnTo>
                      <a:pt x="123" y="152"/>
                    </a:lnTo>
                    <a:lnTo>
                      <a:pt x="121" y="152"/>
                    </a:lnTo>
                    <a:lnTo>
                      <a:pt x="116" y="152"/>
                    </a:lnTo>
                    <a:lnTo>
                      <a:pt x="102" y="152"/>
                    </a:lnTo>
                    <a:lnTo>
                      <a:pt x="89" y="150"/>
                    </a:lnTo>
                    <a:lnTo>
                      <a:pt x="89" y="148"/>
                    </a:lnTo>
                    <a:lnTo>
                      <a:pt x="89" y="144"/>
                    </a:lnTo>
                    <a:lnTo>
                      <a:pt x="89" y="142"/>
                    </a:lnTo>
                    <a:lnTo>
                      <a:pt x="89" y="140"/>
                    </a:lnTo>
                    <a:lnTo>
                      <a:pt x="89" y="138"/>
                    </a:lnTo>
                    <a:lnTo>
                      <a:pt x="91" y="136"/>
                    </a:lnTo>
                    <a:lnTo>
                      <a:pt x="91" y="130"/>
                    </a:lnTo>
                    <a:lnTo>
                      <a:pt x="91" y="129"/>
                    </a:lnTo>
                    <a:lnTo>
                      <a:pt x="93" y="129"/>
                    </a:lnTo>
                    <a:lnTo>
                      <a:pt x="91" y="127"/>
                    </a:lnTo>
                    <a:lnTo>
                      <a:pt x="89" y="127"/>
                    </a:lnTo>
                    <a:lnTo>
                      <a:pt x="89" y="125"/>
                    </a:lnTo>
                    <a:lnTo>
                      <a:pt x="87" y="123"/>
                    </a:lnTo>
                    <a:lnTo>
                      <a:pt x="85" y="123"/>
                    </a:lnTo>
                    <a:lnTo>
                      <a:pt x="81" y="121"/>
                    </a:lnTo>
                    <a:lnTo>
                      <a:pt x="81" y="117"/>
                    </a:lnTo>
                    <a:lnTo>
                      <a:pt x="81" y="115"/>
                    </a:lnTo>
                    <a:lnTo>
                      <a:pt x="79" y="115"/>
                    </a:lnTo>
                    <a:lnTo>
                      <a:pt x="79" y="113"/>
                    </a:lnTo>
                    <a:lnTo>
                      <a:pt x="77" y="113"/>
                    </a:lnTo>
                    <a:lnTo>
                      <a:pt x="77" y="111"/>
                    </a:lnTo>
                    <a:lnTo>
                      <a:pt x="75" y="109"/>
                    </a:lnTo>
                    <a:lnTo>
                      <a:pt x="73" y="109"/>
                    </a:lnTo>
                    <a:lnTo>
                      <a:pt x="71" y="107"/>
                    </a:lnTo>
                    <a:lnTo>
                      <a:pt x="71" y="105"/>
                    </a:lnTo>
                    <a:lnTo>
                      <a:pt x="69" y="104"/>
                    </a:lnTo>
                    <a:lnTo>
                      <a:pt x="68" y="102"/>
                    </a:lnTo>
                    <a:lnTo>
                      <a:pt x="66" y="98"/>
                    </a:lnTo>
                    <a:lnTo>
                      <a:pt x="66" y="96"/>
                    </a:lnTo>
                    <a:lnTo>
                      <a:pt x="64" y="96"/>
                    </a:lnTo>
                    <a:lnTo>
                      <a:pt x="62" y="96"/>
                    </a:lnTo>
                    <a:lnTo>
                      <a:pt x="58" y="94"/>
                    </a:lnTo>
                    <a:lnTo>
                      <a:pt x="58" y="92"/>
                    </a:lnTo>
                    <a:lnTo>
                      <a:pt x="58" y="90"/>
                    </a:lnTo>
                    <a:lnTo>
                      <a:pt x="56" y="90"/>
                    </a:lnTo>
                    <a:lnTo>
                      <a:pt x="56" y="88"/>
                    </a:lnTo>
                    <a:lnTo>
                      <a:pt x="56" y="86"/>
                    </a:lnTo>
                    <a:lnTo>
                      <a:pt x="54" y="86"/>
                    </a:lnTo>
                    <a:lnTo>
                      <a:pt x="52" y="82"/>
                    </a:lnTo>
                    <a:lnTo>
                      <a:pt x="52" y="84"/>
                    </a:lnTo>
                    <a:lnTo>
                      <a:pt x="50" y="84"/>
                    </a:lnTo>
                    <a:lnTo>
                      <a:pt x="50" y="82"/>
                    </a:lnTo>
                    <a:lnTo>
                      <a:pt x="50" y="81"/>
                    </a:lnTo>
                    <a:lnTo>
                      <a:pt x="50" y="79"/>
                    </a:lnTo>
                    <a:lnTo>
                      <a:pt x="48" y="77"/>
                    </a:lnTo>
                    <a:lnTo>
                      <a:pt x="46" y="77"/>
                    </a:lnTo>
                    <a:lnTo>
                      <a:pt x="46" y="75"/>
                    </a:lnTo>
                    <a:lnTo>
                      <a:pt x="45" y="73"/>
                    </a:lnTo>
                    <a:lnTo>
                      <a:pt x="43" y="73"/>
                    </a:lnTo>
                    <a:lnTo>
                      <a:pt x="41" y="73"/>
                    </a:lnTo>
                    <a:lnTo>
                      <a:pt x="37" y="69"/>
                    </a:lnTo>
                    <a:lnTo>
                      <a:pt x="35" y="69"/>
                    </a:lnTo>
                    <a:lnTo>
                      <a:pt x="33" y="69"/>
                    </a:lnTo>
                    <a:lnTo>
                      <a:pt x="31" y="69"/>
                    </a:lnTo>
                    <a:lnTo>
                      <a:pt x="29" y="71"/>
                    </a:lnTo>
                    <a:lnTo>
                      <a:pt x="27" y="73"/>
                    </a:lnTo>
                    <a:lnTo>
                      <a:pt x="27" y="71"/>
                    </a:lnTo>
                    <a:lnTo>
                      <a:pt x="25" y="71"/>
                    </a:lnTo>
                    <a:lnTo>
                      <a:pt x="23" y="71"/>
                    </a:lnTo>
                    <a:lnTo>
                      <a:pt x="21" y="71"/>
                    </a:lnTo>
                    <a:lnTo>
                      <a:pt x="20" y="73"/>
                    </a:lnTo>
                    <a:lnTo>
                      <a:pt x="20" y="71"/>
                    </a:lnTo>
                    <a:lnTo>
                      <a:pt x="18" y="73"/>
                    </a:lnTo>
                    <a:lnTo>
                      <a:pt x="16" y="73"/>
                    </a:lnTo>
                    <a:lnTo>
                      <a:pt x="14" y="73"/>
                    </a:lnTo>
                    <a:lnTo>
                      <a:pt x="14" y="71"/>
                    </a:lnTo>
                    <a:lnTo>
                      <a:pt x="12" y="71"/>
                    </a:lnTo>
                    <a:lnTo>
                      <a:pt x="8" y="71"/>
                    </a:lnTo>
                    <a:lnTo>
                      <a:pt x="6" y="73"/>
                    </a:lnTo>
                    <a:lnTo>
                      <a:pt x="4" y="73"/>
                    </a:lnTo>
                    <a:lnTo>
                      <a:pt x="4" y="71"/>
                    </a:lnTo>
                    <a:lnTo>
                      <a:pt x="2" y="71"/>
                    </a:lnTo>
                    <a:lnTo>
                      <a:pt x="2" y="69"/>
                    </a:lnTo>
                    <a:lnTo>
                      <a:pt x="2" y="67"/>
                    </a:lnTo>
                    <a:lnTo>
                      <a:pt x="2" y="65"/>
                    </a:lnTo>
                    <a:lnTo>
                      <a:pt x="2" y="63"/>
                    </a:lnTo>
                    <a:lnTo>
                      <a:pt x="0" y="63"/>
                    </a:lnTo>
                    <a:lnTo>
                      <a:pt x="0" y="61"/>
                    </a:lnTo>
                    <a:lnTo>
                      <a:pt x="2" y="59"/>
                    </a:lnTo>
                    <a:lnTo>
                      <a:pt x="0" y="57"/>
                    </a:lnTo>
                    <a:lnTo>
                      <a:pt x="0" y="56"/>
                    </a:lnTo>
                    <a:lnTo>
                      <a:pt x="0" y="54"/>
                    </a:lnTo>
                    <a:lnTo>
                      <a:pt x="2" y="52"/>
                    </a:lnTo>
                    <a:lnTo>
                      <a:pt x="4" y="46"/>
                    </a:lnTo>
                    <a:lnTo>
                      <a:pt x="8" y="50"/>
                    </a:lnTo>
                    <a:lnTo>
                      <a:pt x="12" y="46"/>
                    </a:lnTo>
                    <a:lnTo>
                      <a:pt x="14" y="42"/>
                    </a:lnTo>
                    <a:lnTo>
                      <a:pt x="18" y="36"/>
                    </a:lnTo>
                    <a:lnTo>
                      <a:pt x="18" y="34"/>
                    </a:lnTo>
                    <a:lnTo>
                      <a:pt x="16" y="33"/>
                    </a:lnTo>
                    <a:lnTo>
                      <a:pt x="14" y="33"/>
                    </a:lnTo>
                    <a:lnTo>
                      <a:pt x="14" y="31"/>
                    </a:lnTo>
                    <a:lnTo>
                      <a:pt x="14" y="29"/>
                    </a:lnTo>
                    <a:lnTo>
                      <a:pt x="16" y="29"/>
                    </a:lnTo>
                    <a:lnTo>
                      <a:pt x="31" y="27"/>
                    </a:lnTo>
                    <a:lnTo>
                      <a:pt x="33" y="25"/>
                    </a:lnTo>
                    <a:lnTo>
                      <a:pt x="37" y="29"/>
                    </a:lnTo>
                    <a:lnTo>
                      <a:pt x="39" y="29"/>
                    </a:lnTo>
                    <a:lnTo>
                      <a:pt x="56" y="25"/>
                    </a:lnTo>
                    <a:lnTo>
                      <a:pt x="58" y="25"/>
                    </a:lnTo>
                    <a:lnTo>
                      <a:pt x="62" y="23"/>
                    </a:lnTo>
                    <a:lnTo>
                      <a:pt x="64" y="23"/>
                    </a:lnTo>
                    <a:lnTo>
                      <a:pt x="66" y="23"/>
                    </a:lnTo>
                    <a:lnTo>
                      <a:pt x="69" y="23"/>
                    </a:lnTo>
                    <a:lnTo>
                      <a:pt x="73" y="23"/>
                    </a:lnTo>
                    <a:lnTo>
                      <a:pt x="75" y="25"/>
                    </a:lnTo>
                    <a:lnTo>
                      <a:pt x="75" y="23"/>
                    </a:lnTo>
                    <a:lnTo>
                      <a:pt x="77" y="23"/>
                    </a:lnTo>
                    <a:lnTo>
                      <a:pt x="79" y="21"/>
                    </a:lnTo>
                    <a:lnTo>
                      <a:pt x="79" y="19"/>
                    </a:lnTo>
                    <a:lnTo>
                      <a:pt x="81" y="19"/>
                    </a:lnTo>
                    <a:lnTo>
                      <a:pt x="83" y="19"/>
                    </a:lnTo>
                    <a:lnTo>
                      <a:pt x="85" y="21"/>
                    </a:lnTo>
                    <a:lnTo>
                      <a:pt x="87" y="23"/>
                    </a:lnTo>
                    <a:lnTo>
                      <a:pt x="87" y="25"/>
                    </a:lnTo>
                    <a:lnTo>
                      <a:pt x="89" y="25"/>
                    </a:lnTo>
                    <a:lnTo>
                      <a:pt x="91" y="27"/>
                    </a:lnTo>
                    <a:lnTo>
                      <a:pt x="91" y="29"/>
                    </a:lnTo>
                    <a:lnTo>
                      <a:pt x="93" y="29"/>
                    </a:lnTo>
                    <a:lnTo>
                      <a:pt x="116" y="25"/>
                    </a:lnTo>
                    <a:lnTo>
                      <a:pt x="119" y="25"/>
                    </a:lnTo>
                    <a:lnTo>
                      <a:pt x="125" y="25"/>
                    </a:lnTo>
                    <a:lnTo>
                      <a:pt x="129" y="23"/>
                    </a:lnTo>
                    <a:lnTo>
                      <a:pt x="131" y="19"/>
                    </a:lnTo>
                    <a:lnTo>
                      <a:pt x="133" y="17"/>
                    </a:lnTo>
                    <a:lnTo>
                      <a:pt x="133" y="15"/>
                    </a:lnTo>
                    <a:lnTo>
                      <a:pt x="133" y="13"/>
                    </a:lnTo>
                    <a:lnTo>
                      <a:pt x="135" y="11"/>
                    </a:lnTo>
                    <a:close/>
                  </a:path>
                </a:pathLst>
              </a:custGeom>
              <a:solidFill>
                <a:srgbClr val="BDAD7B"/>
              </a:solidFill>
              <a:ln w="6350">
                <a:solidFill>
                  <a:srgbClr val="E1E1E1"/>
                </a:solidFill>
                <a:prstDash val="solid"/>
                <a:round/>
                <a:headEnd/>
                <a:tailEnd/>
              </a:ln>
            </p:spPr>
            <p:txBody>
              <a:bodyPr/>
              <a:lstStyle/>
              <a:p>
                <a:endParaRPr lang="en-US"/>
              </a:p>
            </p:txBody>
          </p:sp>
          <p:sp>
            <p:nvSpPr>
              <p:cNvPr id="38113" name="Freeform 197"/>
              <p:cNvSpPr>
                <a:spLocks/>
              </p:cNvSpPr>
              <p:nvPr/>
            </p:nvSpPr>
            <p:spPr bwMode="auto">
              <a:xfrm>
                <a:off x="2991" y="2185"/>
                <a:ext cx="167" cy="273"/>
              </a:xfrm>
              <a:custGeom>
                <a:avLst/>
                <a:gdLst>
                  <a:gd name="T0" fmla="*/ 77 w 167"/>
                  <a:gd name="T1" fmla="*/ 21 h 273"/>
                  <a:gd name="T2" fmla="*/ 111 w 167"/>
                  <a:gd name="T3" fmla="*/ 13 h 273"/>
                  <a:gd name="T4" fmla="*/ 127 w 167"/>
                  <a:gd name="T5" fmla="*/ 31 h 273"/>
                  <a:gd name="T6" fmla="*/ 150 w 167"/>
                  <a:gd name="T7" fmla="*/ 48 h 273"/>
                  <a:gd name="T8" fmla="*/ 154 w 167"/>
                  <a:gd name="T9" fmla="*/ 94 h 273"/>
                  <a:gd name="T10" fmla="*/ 156 w 167"/>
                  <a:gd name="T11" fmla="*/ 134 h 273"/>
                  <a:gd name="T12" fmla="*/ 146 w 167"/>
                  <a:gd name="T13" fmla="*/ 192 h 273"/>
                  <a:gd name="T14" fmla="*/ 156 w 167"/>
                  <a:gd name="T15" fmla="*/ 211 h 273"/>
                  <a:gd name="T16" fmla="*/ 163 w 167"/>
                  <a:gd name="T17" fmla="*/ 221 h 273"/>
                  <a:gd name="T18" fmla="*/ 129 w 167"/>
                  <a:gd name="T19" fmla="*/ 269 h 273"/>
                  <a:gd name="T20" fmla="*/ 125 w 167"/>
                  <a:gd name="T21" fmla="*/ 271 h 273"/>
                  <a:gd name="T22" fmla="*/ 123 w 167"/>
                  <a:gd name="T23" fmla="*/ 263 h 273"/>
                  <a:gd name="T24" fmla="*/ 117 w 167"/>
                  <a:gd name="T25" fmla="*/ 259 h 273"/>
                  <a:gd name="T26" fmla="*/ 111 w 167"/>
                  <a:gd name="T27" fmla="*/ 255 h 273"/>
                  <a:gd name="T28" fmla="*/ 108 w 167"/>
                  <a:gd name="T29" fmla="*/ 248 h 273"/>
                  <a:gd name="T30" fmla="*/ 108 w 167"/>
                  <a:gd name="T31" fmla="*/ 242 h 273"/>
                  <a:gd name="T32" fmla="*/ 104 w 167"/>
                  <a:gd name="T33" fmla="*/ 236 h 273"/>
                  <a:gd name="T34" fmla="*/ 100 w 167"/>
                  <a:gd name="T35" fmla="*/ 228 h 273"/>
                  <a:gd name="T36" fmla="*/ 98 w 167"/>
                  <a:gd name="T37" fmla="*/ 225 h 273"/>
                  <a:gd name="T38" fmla="*/ 92 w 167"/>
                  <a:gd name="T39" fmla="*/ 221 h 273"/>
                  <a:gd name="T40" fmla="*/ 87 w 167"/>
                  <a:gd name="T41" fmla="*/ 215 h 273"/>
                  <a:gd name="T42" fmla="*/ 85 w 167"/>
                  <a:gd name="T43" fmla="*/ 205 h 273"/>
                  <a:gd name="T44" fmla="*/ 81 w 167"/>
                  <a:gd name="T45" fmla="*/ 200 h 273"/>
                  <a:gd name="T46" fmla="*/ 73 w 167"/>
                  <a:gd name="T47" fmla="*/ 194 h 273"/>
                  <a:gd name="T48" fmla="*/ 69 w 167"/>
                  <a:gd name="T49" fmla="*/ 184 h 273"/>
                  <a:gd name="T50" fmla="*/ 67 w 167"/>
                  <a:gd name="T51" fmla="*/ 180 h 273"/>
                  <a:gd name="T52" fmla="*/ 63 w 167"/>
                  <a:gd name="T53" fmla="*/ 175 h 273"/>
                  <a:gd name="T54" fmla="*/ 58 w 167"/>
                  <a:gd name="T55" fmla="*/ 171 h 273"/>
                  <a:gd name="T56" fmla="*/ 54 w 167"/>
                  <a:gd name="T57" fmla="*/ 167 h 273"/>
                  <a:gd name="T58" fmla="*/ 50 w 167"/>
                  <a:gd name="T59" fmla="*/ 161 h 273"/>
                  <a:gd name="T60" fmla="*/ 46 w 167"/>
                  <a:gd name="T61" fmla="*/ 156 h 273"/>
                  <a:gd name="T62" fmla="*/ 42 w 167"/>
                  <a:gd name="T63" fmla="*/ 152 h 273"/>
                  <a:gd name="T64" fmla="*/ 40 w 167"/>
                  <a:gd name="T65" fmla="*/ 146 h 273"/>
                  <a:gd name="T66" fmla="*/ 37 w 167"/>
                  <a:gd name="T67" fmla="*/ 144 h 273"/>
                  <a:gd name="T68" fmla="*/ 31 w 167"/>
                  <a:gd name="T69" fmla="*/ 138 h 273"/>
                  <a:gd name="T70" fmla="*/ 27 w 167"/>
                  <a:gd name="T71" fmla="*/ 134 h 273"/>
                  <a:gd name="T72" fmla="*/ 21 w 167"/>
                  <a:gd name="T73" fmla="*/ 129 h 273"/>
                  <a:gd name="T74" fmla="*/ 15 w 167"/>
                  <a:gd name="T75" fmla="*/ 125 h 273"/>
                  <a:gd name="T76" fmla="*/ 10 w 167"/>
                  <a:gd name="T77" fmla="*/ 117 h 273"/>
                  <a:gd name="T78" fmla="*/ 6 w 167"/>
                  <a:gd name="T79" fmla="*/ 106 h 273"/>
                  <a:gd name="T80" fmla="*/ 6 w 167"/>
                  <a:gd name="T81" fmla="*/ 96 h 273"/>
                  <a:gd name="T82" fmla="*/ 4 w 167"/>
                  <a:gd name="T83" fmla="*/ 88 h 273"/>
                  <a:gd name="T84" fmla="*/ 2 w 167"/>
                  <a:gd name="T85" fmla="*/ 81 h 273"/>
                  <a:gd name="T86" fmla="*/ 4 w 167"/>
                  <a:gd name="T87" fmla="*/ 77 h 273"/>
                  <a:gd name="T88" fmla="*/ 6 w 167"/>
                  <a:gd name="T89" fmla="*/ 75 h 273"/>
                  <a:gd name="T90" fmla="*/ 10 w 167"/>
                  <a:gd name="T91" fmla="*/ 69 h 273"/>
                  <a:gd name="T92" fmla="*/ 8 w 167"/>
                  <a:gd name="T93" fmla="*/ 67 h 273"/>
                  <a:gd name="T94" fmla="*/ 12 w 167"/>
                  <a:gd name="T95" fmla="*/ 60 h 273"/>
                  <a:gd name="T96" fmla="*/ 10 w 167"/>
                  <a:gd name="T97" fmla="*/ 54 h 273"/>
                  <a:gd name="T98" fmla="*/ 12 w 167"/>
                  <a:gd name="T99" fmla="*/ 50 h 273"/>
                  <a:gd name="T100" fmla="*/ 10 w 167"/>
                  <a:gd name="T101" fmla="*/ 42 h 273"/>
                  <a:gd name="T102" fmla="*/ 14 w 167"/>
                  <a:gd name="T103" fmla="*/ 38 h 273"/>
                  <a:gd name="T104" fmla="*/ 17 w 167"/>
                  <a:gd name="T105" fmla="*/ 29 h 273"/>
                  <a:gd name="T106" fmla="*/ 21 w 167"/>
                  <a:gd name="T107" fmla="*/ 19 h 273"/>
                  <a:gd name="T108" fmla="*/ 27 w 167"/>
                  <a:gd name="T109" fmla="*/ 6 h 273"/>
                  <a:gd name="T110" fmla="*/ 37 w 167"/>
                  <a:gd name="T111" fmla="*/ 2 h 2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7"/>
                  <a:gd name="T169" fmla="*/ 0 h 273"/>
                  <a:gd name="T170" fmla="*/ 167 w 167"/>
                  <a:gd name="T171" fmla="*/ 273 h 2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7" h="273">
                    <a:moveTo>
                      <a:pt x="39" y="0"/>
                    </a:moveTo>
                    <a:lnTo>
                      <a:pt x="42" y="4"/>
                    </a:lnTo>
                    <a:lnTo>
                      <a:pt x="48" y="12"/>
                    </a:lnTo>
                    <a:lnTo>
                      <a:pt x="54" y="17"/>
                    </a:lnTo>
                    <a:lnTo>
                      <a:pt x="65" y="19"/>
                    </a:lnTo>
                    <a:lnTo>
                      <a:pt x="75" y="21"/>
                    </a:lnTo>
                    <a:lnTo>
                      <a:pt x="77" y="21"/>
                    </a:lnTo>
                    <a:lnTo>
                      <a:pt x="81" y="19"/>
                    </a:lnTo>
                    <a:lnTo>
                      <a:pt x="83" y="19"/>
                    </a:lnTo>
                    <a:lnTo>
                      <a:pt x="87" y="17"/>
                    </a:lnTo>
                    <a:lnTo>
                      <a:pt x="90" y="15"/>
                    </a:lnTo>
                    <a:lnTo>
                      <a:pt x="102" y="12"/>
                    </a:lnTo>
                    <a:lnTo>
                      <a:pt x="110" y="10"/>
                    </a:lnTo>
                    <a:lnTo>
                      <a:pt x="111" y="13"/>
                    </a:lnTo>
                    <a:lnTo>
                      <a:pt x="119" y="23"/>
                    </a:lnTo>
                    <a:lnTo>
                      <a:pt x="125" y="29"/>
                    </a:lnTo>
                    <a:lnTo>
                      <a:pt x="125" y="31"/>
                    </a:lnTo>
                    <a:lnTo>
                      <a:pt x="127" y="31"/>
                    </a:lnTo>
                    <a:lnTo>
                      <a:pt x="129" y="33"/>
                    </a:lnTo>
                    <a:lnTo>
                      <a:pt x="142" y="36"/>
                    </a:lnTo>
                    <a:lnTo>
                      <a:pt x="152" y="38"/>
                    </a:lnTo>
                    <a:lnTo>
                      <a:pt x="150" y="44"/>
                    </a:lnTo>
                    <a:lnTo>
                      <a:pt x="150" y="48"/>
                    </a:lnTo>
                    <a:lnTo>
                      <a:pt x="152" y="63"/>
                    </a:lnTo>
                    <a:lnTo>
                      <a:pt x="150" y="65"/>
                    </a:lnTo>
                    <a:lnTo>
                      <a:pt x="150" y="69"/>
                    </a:lnTo>
                    <a:lnTo>
                      <a:pt x="148" y="71"/>
                    </a:lnTo>
                    <a:lnTo>
                      <a:pt x="148" y="79"/>
                    </a:lnTo>
                    <a:lnTo>
                      <a:pt x="152" y="83"/>
                    </a:lnTo>
                    <a:lnTo>
                      <a:pt x="154" y="92"/>
                    </a:lnTo>
                    <a:lnTo>
                      <a:pt x="154" y="94"/>
                    </a:lnTo>
                    <a:lnTo>
                      <a:pt x="154" y="98"/>
                    </a:lnTo>
                    <a:lnTo>
                      <a:pt x="154" y="108"/>
                    </a:lnTo>
                    <a:lnTo>
                      <a:pt x="154" y="109"/>
                    </a:lnTo>
                    <a:lnTo>
                      <a:pt x="154" y="115"/>
                    </a:lnTo>
                    <a:lnTo>
                      <a:pt x="154" y="117"/>
                    </a:lnTo>
                    <a:lnTo>
                      <a:pt x="156" y="127"/>
                    </a:lnTo>
                    <a:lnTo>
                      <a:pt x="156" y="134"/>
                    </a:lnTo>
                    <a:lnTo>
                      <a:pt x="156" y="148"/>
                    </a:lnTo>
                    <a:lnTo>
                      <a:pt x="154" y="156"/>
                    </a:lnTo>
                    <a:lnTo>
                      <a:pt x="150" y="177"/>
                    </a:lnTo>
                    <a:lnTo>
                      <a:pt x="148" y="180"/>
                    </a:lnTo>
                    <a:lnTo>
                      <a:pt x="148" y="184"/>
                    </a:lnTo>
                    <a:lnTo>
                      <a:pt x="146" y="190"/>
                    </a:lnTo>
                    <a:lnTo>
                      <a:pt x="146" y="192"/>
                    </a:lnTo>
                    <a:lnTo>
                      <a:pt x="144" y="194"/>
                    </a:lnTo>
                    <a:lnTo>
                      <a:pt x="144" y="196"/>
                    </a:lnTo>
                    <a:lnTo>
                      <a:pt x="142" y="200"/>
                    </a:lnTo>
                    <a:lnTo>
                      <a:pt x="142" y="205"/>
                    </a:lnTo>
                    <a:lnTo>
                      <a:pt x="140" y="207"/>
                    </a:lnTo>
                    <a:lnTo>
                      <a:pt x="146" y="207"/>
                    </a:lnTo>
                    <a:lnTo>
                      <a:pt x="150" y="209"/>
                    </a:lnTo>
                    <a:lnTo>
                      <a:pt x="156" y="211"/>
                    </a:lnTo>
                    <a:lnTo>
                      <a:pt x="161" y="217"/>
                    </a:lnTo>
                    <a:lnTo>
                      <a:pt x="163" y="215"/>
                    </a:lnTo>
                    <a:lnTo>
                      <a:pt x="165" y="215"/>
                    </a:lnTo>
                    <a:lnTo>
                      <a:pt x="167" y="213"/>
                    </a:lnTo>
                    <a:lnTo>
                      <a:pt x="167" y="211"/>
                    </a:lnTo>
                    <a:lnTo>
                      <a:pt x="167" y="215"/>
                    </a:lnTo>
                    <a:lnTo>
                      <a:pt x="167" y="217"/>
                    </a:lnTo>
                    <a:lnTo>
                      <a:pt x="163" y="221"/>
                    </a:lnTo>
                    <a:lnTo>
                      <a:pt x="156" y="227"/>
                    </a:lnTo>
                    <a:lnTo>
                      <a:pt x="154" y="228"/>
                    </a:lnTo>
                    <a:lnTo>
                      <a:pt x="138" y="253"/>
                    </a:lnTo>
                    <a:lnTo>
                      <a:pt x="135" y="257"/>
                    </a:lnTo>
                    <a:lnTo>
                      <a:pt x="135" y="259"/>
                    </a:lnTo>
                    <a:lnTo>
                      <a:pt x="133" y="263"/>
                    </a:lnTo>
                    <a:lnTo>
                      <a:pt x="129" y="269"/>
                    </a:lnTo>
                    <a:lnTo>
                      <a:pt x="125" y="273"/>
                    </a:lnTo>
                    <a:lnTo>
                      <a:pt x="123" y="273"/>
                    </a:lnTo>
                    <a:lnTo>
                      <a:pt x="125" y="271"/>
                    </a:lnTo>
                    <a:lnTo>
                      <a:pt x="127" y="269"/>
                    </a:lnTo>
                    <a:lnTo>
                      <a:pt x="125" y="267"/>
                    </a:lnTo>
                    <a:lnTo>
                      <a:pt x="123" y="267"/>
                    </a:lnTo>
                    <a:lnTo>
                      <a:pt x="123" y="265"/>
                    </a:lnTo>
                    <a:lnTo>
                      <a:pt x="123" y="263"/>
                    </a:lnTo>
                    <a:lnTo>
                      <a:pt x="121" y="261"/>
                    </a:lnTo>
                    <a:lnTo>
                      <a:pt x="121" y="263"/>
                    </a:lnTo>
                    <a:lnTo>
                      <a:pt x="119" y="261"/>
                    </a:lnTo>
                    <a:lnTo>
                      <a:pt x="117" y="259"/>
                    </a:lnTo>
                    <a:lnTo>
                      <a:pt x="115" y="259"/>
                    </a:lnTo>
                    <a:lnTo>
                      <a:pt x="115" y="257"/>
                    </a:lnTo>
                    <a:lnTo>
                      <a:pt x="115" y="255"/>
                    </a:lnTo>
                    <a:lnTo>
                      <a:pt x="113" y="255"/>
                    </a:lnTo>
                    <a:lnTo>
                      <a:pt x="111" y="255"/>
                    </a:lnTo>
                    <a:lnTo>
                      <a:pt x="111" y="253"/>
                    </a:lnTo>
                    <a:lnTo>
                      <a:pt x="110" y="252"/>
                    </a:lnTo>
                    <a:lnTo>
                      <a:pt x="108" y="252"/>
                    </a:lnTo>
                    <a:lnTo>
                      <a:pt x="108" y="250"/>
                    </a:lnTo>
                    <a:lnTo>
                      <a:pt x="108" y="248"/>
                    </a:lnTo>
                    <a:lnTo>
                      <a:pt x="108" y="246"/>
                    </a:lnTo>
                    <a:lnTo>
                      <a:pt x="106" y="246"/>
                    </a:lnTo>
                    <a:lnTo>
                      <a:pt x="108" y="242"/>
                    </a:lnTo>
                    <a:lnTo>
                      <a:pt x="108" y="240"/>
                    </a:lnTo>
                    <a:lnTo>
                      <a:pt x="106" y="238"/>
                    </a:lnTo>
                    <a:lnTo>
                      <a:pt x="106" y="236"/>
                    </a:lnTo>
                    <a:lnTo>
                      <a:pt x="104" y="236"/>
                    </a:lnTo>
                    <a:lnTo>
                      <a:pt x="104" y="234"/>
                    </a:lnTo>
                    <a:lnTo>
                      <a:pt x="104" y="232"/>
                    </a:lnTo>
                    <a:lnTo>
                      <a:pt x="106" y="232"/>
                    </a:lnTo>
                    <a:lnTo>
                      <a:pt x="104" y="230"/>
                    </a:lnTo>
                    <a:lnTo>
                      <a:pt x="102" y="230"/>
                    </a:lnTo>
                    <a:lnTo>
                      <a:pt x="100" y="228"/>
                    </a:lnTo>
                    <a:lnTo>
                      <a:pt x="98" y="227"/>
                    </a:lnTo>
                    <a:lnTo>
                      <a:pt x="98" y="225"/>
                    </a:lnTo>
                    <a:lnTo>
                      <a:pt x="96" y="225"/>
                    </a:lnTo>
                    <a:lnTo>
                      <a:pt x="96" y="223"/>
                    </a:lnTo>
                    <a:lnTo>
                      <a:pt x="94" y="223"/>
                    </a:lnTo>
                    <a:lnTo>
                      <a:pt x="92" y="223"/>
                    </a:lnTo>
                    <a:lnTo>
                      <a:pt x="92" y="221"/>
                    </a:lnTo>
                    <a:lnTo>
                      <a:pt x="90" y="221"/>
                    </a:lnTo>
                    <a:lnTo>
                      <a:pt x="90" y="219"/>
                    </a:lnTo>
                    <a:lnTo>
                      <a:pt x="90" y="221"/>
                    </a:lnTo>
                    <a:lnTo>
                      <a:pt x="92" y="219"/>
                    </a:lnTo>
                    <a:lnTo>
                      <a:pt x="88" y="217"/>
                    </a:lnTo>
                    <a:lnTo>
                      <a:pt x="87" y="215"/>
                    </a:lnTo>
                    <a:lnTo>
                      <a:pt x="88" y="211"/>
                    </a:lnTo>
                    <a:lnTo>
                      <a:pt x="87" y="211"/>
                    </a:lnTo>
                    <a:lnTo>
                      <a:pt x="87" y="209"/>
                    </a:lnTo>
                    <a:lnTo>
                      <a:pt x="85" y="209"/>
                    </a:lnTo>
                    <a:lnTo>
                      <a:pt x="85" y="207"/>
                    </a:lnTo>
                    <a:lnTo>
                      <a:pt x="85" y="205"/>
                    </a:lnTo>
                    <a:lnTo>
                      <a:pt x="85" y="204"/>
                    </a:lnTo>
                    <a:lnTo>
                      <a:pt x="85" y="202"/>
                    </a:lnTo>
                    <a:lnTo>
                      <a:pt x="83" y="202"/>
                    </a:lnTo>
                    <a:lnTo>
                      <a:pt x="81" y="200"/>
                    </a:lnTo>
                    <a:lnTo>
                      <a:pt x="79" y="198"/>
                    </a:lnTo>
                    <a:lnTo>
                      <a:pt x="77" y="196"/>
                    </a:lnTo>
                    <a:lnTo>
                      <a:pt x="77" y="198"/>
                    </a:lnTo>
                    <a:lnTo>
                      <a:pt x="75" y="196"/>
                    </a:lnTo>
                    <a:lnTo>
                      <a:pt x="73" y="194"/>
                    </a:lnTo>
                    <a:lnTo>
                      <a:pt x="73" y="192"/>
                    </a:lnTo>
                    <a:lnTo>
                      <a:pt x="71" y="190"/>
                    </a:lnTo>
                    <a:lnTo>
                      <a:pt x="71" y="188"/>
                    </a:lnTo>
                    <a:lnTo>
                      <a:pt x="69" y="186"/>
                    </a:lnTo>
                    <a:lnTo>
                      <a:pt x="69" y="184"/>
                    </a:lnTo>
                    <a:lnTo>
                      <a:pt x="67" y="182"/>
                    </a:lnTo>
                    <a:lnTo>
                      <a:pt x="67" y="180"/>
                    </a:lnTo>
                    <a:lnTo>
                      <a:pt x="65" y="180"/>
                    </a:lnTo>
                    <a:lnTo>
                      <a:pt x="63" y="180"/>
                    </a:lnTo>
                    <a:lnTo>
                      <a:pt x="63" y="179"/>
                    </a:lnTo>
                    <a:lnTo>
                      <a:pt x="63" y="177"/>
                    </a:lnTo>
                    <a:lnTo>
                      <a:pt x="62" y="177"/>
                    </a:lnTo>
                    <a:lnTo>
                      <a:pt x="62" y="175"/>
                    </a:lnTo>
                    <a:lnTo>
                      <a:pt x="63" y="175"/>
                    </a:lnTo>
                    <a:lnTo>
                      <a:pt x="62" y="175"/>
                    </a:lnTo>
                    <a:lnTo>
                      <a:pt x="60" y="173"/>
                    </a:lnTo>
                    <a:lnTo>
                      <a:pt x="58" y="171"/>
                    </a:lnTo>
                    <a:lnTo>
                      <a:pt x="56" y="173"/>
                    </a:lnTo>
                    <a:lnTo>
                      <a:pt x="56" y="171"/>
                    </a:lnTo>
                    <a:lnTo>
                      <a:pt x="56" y="169"/>
                    </a:lnTo>
                    <a:lnTo>
                      <a:pt x="54" y="169"/>
                    </a:lnTo>
                    <a:lnTo>
                      <a:pt x="54" y="167"/>
                    </a:lnTo>
                    <a:lnTo>
                      <a:pt x="54" y="165"/>
                    </a:lnTo>
                    <a:lnTo>
                      <a:pt x="54" y="163"/>
                    </a:lnTo>
                    <a:lnTo>
                      <a:pt x="52" y="163"/>
                    </a:lnTo>
                    <a:lnTo>
                      <a:pt x="52" y="161"/>
                    </a:lnTo>
                    <a:lnTo>
                      <a:pt x="50" y="161"/>
                    </a:lnTo>
                    <a:lnTo>
                      <a:pt x="48" y="161"/>
                    </a:lnTo>
                    <a:lnTo>
                      <a:pt x="48" y="159"/>
                    </a:lnTo>
                    <a:lnTo>
                      <a:pt x="48" y="157"/>
                    </a:lnTo>
                    <a:lnTo>
                      <a:pt x="48" y="156"/>
                    </a:lnTo>
                    <a:lnTo>
                      <a:pt x="46" y="156"/>
                    </a:lnTo>
                    <a:lnTo>
                      <a:pt x="44" y="154"/>
                    </a:lnTo>
                    <a:lnTo>
                      <a:pt x="44" y="152"/>
                    </a:lnTo>
                    <a:lnTo>
                      <a:pt x="42" y="152"/>
                    </a:lnTo>
                    <a:lnTo>
                      <a:pt x="40" y="152"/>
                    </a:lnTo>
                    <a:lnTo>
                      <a:pt x="39" y="150"/>
                    </a:lnTo>
                    <a:lnTo>
                      <a:pt x="39" y="148"/>
                    </a:lnTo>
                    <a:lnTo>
                      <a:pt x="39" y="146"/>
                    </a:lnTo>
                    <a:lnTo>
                      <a:pt x="40" y="146"/>
                    </a:lnTo>
                    <a:lnTo>
                      <a:pt x="40" y="144"/>
                    </a:lnTo>
                    <a:lnTo>
                      <a:pt x="39" y="144"/>
                    </a:lnTo>
                    <a:lnTo>
                      <a:pt x="39" y="142"/>
                    </a:lnTo>
                    <a:lnTo>
                      <a:pt x="39" y="144"/>
                    </a:lnTo>
                    <a:lnTo>
                      <a:pt x="37" y="144"/>
                    </a:lnTo>
                    <a:lnTo>
                      <a:pt x="35" y="144"/>
                    </a:lnTo>
                    <a:lnTo>
                      <a:pt x="35" y="142"/>
                    </a:lnTo>
                    <a:lnTo>
                      <a:pt x="33" y="142"/>
                    </a:lnTo>
                    <a:lnTo>
                      <a:pt x="33" y="140"/>
                    </a:lnTo>
                    <a:lnTo>
                      <a:pt x="31" y="140"/>
                    </a:lnTo>
                    <a:lnTo>
                      <a:pt x="31" y="138"/>
                    </a:lnTo>
                    <a:lnTo>
                      <a:pt x="31" y="136"/>
                    </a:lnTo>
                    <a:lnTo>
                      <a:pt x="29" y="134"/>
                    </a:lnTo>
                    <a:lnTo>
                      <a:pt x="27" y="134"/>
                    </a:lnTo>
                    <a:lnTo>
                      <a:pt x="25" y="132"/>
                    </a:lnTo>
                    <a:lnTo>
                      <a:pt x="23" y="131"/>
                    </a:lnTo>
                    <a:lnTo>
                      <a:pt x="21" y="131"/>
                    </a:lnTo>
                    <a:lnTo>
                      <a:pt x="21" y="129"/>
                    </a:lnTo>
                    <a:lnTo>
                      <a:pt x="21" y="131"/>
                    </a:lnTo>
                    <a:lnTo>
                      <a:pt x="19" y="129"/>
                    </a:lnTo>
                    <a:lnTo>
                      <a:pt x="19" y="127"/>
                    </a:lnTo>
                    <a:lnTo>
                      <a:pt x="17" y="127"/>
                    </a:lnTo>
                    <a:lnTo>
                      <a:pt x="15" y="125"/>
                    </a:lnTo>
                    <a:lnTo>
                      <a:pt x="15" y="123"/>
                    </a:lnTo>
                    <a:lnTo>
                      <a:pt x="14" y="121"/>
                    </a:lnTo>
                    <a:lnTo>
                      <a:pt x="12" y="117"/>
                    </a:lnTo>
                    <a:lnTo>
                      <a:pt x="10" y="117"/>
                    </a:lnTo>
                    <a:lnTo>
                      <a:pt x="10" y="115"/>
                    </a:lnTo>
                    <a:lnTo>
                      <a:pt x="8" y="115"/>
                    </a:lnTo>
                    <a:lnTo>
                      <a:pt x="8" y="113"/>
                    </a:lnTo>
                    <a:lnTo>
                      <a:pt x="10" y="109"/>
                    </a:lnTo>
                    <a:lnTo>
                      <a:pt x="6" y="106"/>
                    </a:lnTo>
                    <a:lnTo>
                      <a:pt x="8" y="104"/>
                    </a:lnTo>
                    <a:lnTo>
                      <a:pt x="6" y="102"/>
                    </a:lnTo>
                    <a:lnTo>
                      <a:pt x="6" y="98"/>
                    </a:lnTo>
                    <a:lnTo>
                      <a:pt x="6" y="96"/>
                    </a:lnTo>
                    <a:lnTo>
                      <a:pt x="6" y="94"/>
                    </a:lnTo>
                    <a:lnTo>
                      <a:pt x="6" y="92"/>
                    </a:lnTo>
                    <a:lnTo>
                      <a:pt x="4" y="92"/>
                    </a:lnTo>
                    <a:lnTo>
                      <a:pt x="4" y="88"/>
                    </a:lnTo>
                    <a:lnTo>
                      <a:pt x="4" y="84"/>
                    </a:lnTo>
                    <a:lnTo>
                      <a:pt x="2" y="84"/>
                    </a:lnTo>
                    <a:lnTo>
                      <a:pt x="2" y="83"/>
                    </a:lnTo>
                    <a:lnTo>
                      <a:pt x="0" y="83"/>
                    </a:lnTo>
                    <a:lnTo>
                      <a:pt x="2" y="81"/>
                    </a:lnTo>
                    <a:lnTo>
                      <a:pt x="2" y="79"/>
                    </a:lnTo>
                    <a:lnTo>
                      <a:pt x="4" y="81"/>
                    </a:lnTo>
                    <a:lnTo>
                      <a:pt x="4" y="79"/>
                    </a:lnTo>
                    <a:lnTo>
                      <a:pt x="4" y="77"/>
                    </a:lnTo>
                    <a:lnTo>
                      <a:pt x="6" y="77"/>
                    </a:lnTo>
                    <a:lnTo>
                      <a:pt x="6" y="75"/>
                    </a:lnTo>
                    <a:lnTo>
                      <a:pt x="6" y="73"/>
                    </a:lnTo>
                    <a:lnTo>
                      <a:pt x="8" y="73"/>
                    </a:lnTo>
                    <a:lnTo>
                      <a:pt x="10" y="73"/>
                    </a:lnTo>
                    <a:lnTo>
                      <a:pt x="10" y="71"/>
                    </a:lnTo>
                    <a:lnTo>
                      <a:pt x="10" y="69"/>
                    </a:lnTo>
                    <a:lnTo>
                      <a:pt x="8" y="71"/>
                    </a:lnTo>
                    <a:lnTo>
                      <a:pt x="6" y="71"/>
                    </a:lnTo>
                    <a:lnTo>
                      <a:pt x="6" y="69"/>
                    </a:lnTo>
                    <a:lnTo>
                      <a:pt x="8" y="67"/>
                    </a:lnTo>
                    <a:lnTo>
                      <a:pt x="10" y="65"/>
                    </a:lnTo>
                    <a:lnTo>
                      <a:pt x="12" y="63"/>
                    </a:lnTo>
                    <a:lnTo>
                      <a:pt x="12" y="61"/>
                    </a:lnTo>
                    <a:lnTo>
                      <a:pt x="12" y="60"/>
                    </a:lnTo>
                    <a:lnTo>
                      <a:pt x="10" y="58"/>
                    </a:lnTo>
                    <a:lnTo>
                      <a:pt x="12" y="56"/>
                    </a:lnTo>
                    <a:lnTo>
                      <a:pt x="12" y="54"/>
                    </a:lnTo>
                    <a:lnTo>
                      <a:pt x="10" y="54"/>
                    </a:lnTo>
                    <a:lnTo>
                      <a:pt x="12" y="52"/>
                    </a:lnTo>
                    <a:lnTo>
                      <a:pt x="14" y="52"/>
                    </a:lnTo>
                    <a:lnTo>
                      <a:pt x="14" y="50"/>
                    </a:lnTo>
                    <a:lnTo>
                      <a:pt x="12" y="50"/>
                    </a:lnTo>
                    <a:lnTo>
                      <a:pt x="12" y="48"/>
                    </a:lnTo>
                    <a:lnTo>
                      <a:pt x="10" y="48"/>
                    </a:lnTo>
                    <a:lnTo>
                      <a:pt x="10" y="46"/>
                    </a:lnTo>
                    <a:lnTo>
                      <a:pt x="12" y="46"/>
                    </a:lnTo>
                    <a:lnTo>
                      <a:pt x="10" y="44"/>
                    </a:lnTo>
                    <a:lnTo>
                      <a:pt x="8" y="42"/>
                    </a:lnTo>
                    <a:lnTo>
                      <a:pt x="10" y="42"/>
                    </a:lnTo>
                    <a:lnTo>
                      <a:pt x="12" y="42"/>
                    </a:lnTo>
                    <a:lnTo>
                      <a:pt x="14" y="40"/>
                    </a:lnTo>
                    <a:lnTo>
                      <a:pt x="15" y="40"/>
                    </a:lnTo>
                    <a:lnTo>
                      <a:pt x="15" y="38"/>
                    </a:lnTo>
                    <a:lnTo>
                      <a:pt x="14" y="38"/>
                    </a:lnTo>
                    <a:lnTo>
                      <a:pt x="12" y="36"/>
                    </a:lnTo>
                    <a:lnTo>
                      <a:pt x="14" y="36"/>
                    </a:lnTo>
                    <a:lnTo>
                      <a:pt x="15" y="33"/>
                    </a:lnTo>
                    <a:lnTo>
                      <a:pt x="17" y="31"/>
                    </a:lnTo>
                    <a:lnTo>
                      <a:pt x="15" y="29"/>
                    </a:lnTo>
                    <a:lnTo>
                      <a:pt x="17" y="29"/>
                    </a:lnTo>
                    <a:lnTo>
                      <a:pt x="17" y="27"/>
                    </a:lnTo>
                    <a:lnTo>
                      <a:pt x="17" y="25"/>
                    </a:lnTo>
                    <a:lnTo>
                      <a:pt x="17" y="23"/>
                    </a:lnTo>
                    <a:lnTo>
                      <a:pt x="19" y="23"/>
                    </a:lnTo>
                    <a:lnTo>
                      <a:pt x="19" y="21"/>
                    </a:lnTo>
                    <a:lnTo>
                      <a:pt x="21" y="19"/>
                    </a:lnTo>
                    <a:lnTo>
                      <a:pt x="23" y="17"/>
                    </a:lnTo>
                    <a:lnTo>
                      <a:pt x="25" y="15"/>
                    </a:lnTo>
                    <a:lnTo>
                      <a:pt x="27" y="15"/>
                    </a:lnTo>
                    <a:lnTo>
                      <a:pt x="27" y="13"/>
                    </a:lnTo>
                    <a:lnTo>
                      <a:pt x="27" y="10"/>
                    </a:lnTo>
                    <a:lnTo>
                      <a:pt x="27" y="8"/>
                    </a:lnTo>
                    <a:lnTo>
                      <a:pt x="27" y="6"/>
                    </a:lnTo>
                    <a:lnTo>
                      <a:pt x="29" y="6"/>
                    </a:lnTo>
                    <a:lnTo>
                      <a:pt x="31" y="6"/>
                    </a:lnTo>
                    <a:lnTo>
                      <a:pt x="31" y="4"/>
                    </a:lnTo>
                    <a:lnTo>
                      <a:pt x="35" y="2"/>
                    </a:lnTo>
                    <a:lnTo>
                      <a:pt x="37" y="2"/>
                    </a:lnTo>
                    <a:lnTo>
                      <a:pt x="39" y="0"/>
                    </a:lnTo>
                    <a:close/>
                  </a:path>
                </a:pathLst>
              </a:custGeom>
              <a:solidFill>
                <a:srgbClr val="664830"/>
              </a:solidFill>
              <a:ln w="6350">
                <a:solidFill>
                  <a:srgbClr val="E1E1E1"/>
                </a:solidFill>
                <a:prstDash val="solid"/>
                <a:round/>
                <a:headEnd/>
                <a:tailEnd/>
              </a:ln>
            </p:spPr>
            <p:txBody>
              <a:bodyPr/>
              <a:lstStyle/>
              <a:p>
                <a:endParaRPr lang="en-US"/>
              </a:p>
            </p:txBody>
          </p:sp>
          <p:sp>
            <p:nvSpPr>
              <p:cNvPr id="38114" name="Freeform 198"/>
              <p:cNvSpPr>
                <a:spLocks/>
              </p:cNvSpPr>
              <p:nvPr/>
            </p:nvSpPr>
            <p:spPr bwMode="auto">
              <a:xfrm>
                <a:off x="2692" y="2283"/>
                <a:ext cx="105" cy="148"/>
              </a:xfrm>
              <a:custGeom>
                <a:avLst/>
                <a:gdLst>
                  <a:gd name="T0" fmla="*/ 67 w 105"/>
                  <a:gd name="T1" fmla="*/ 0 h 148"/>
                  <a:gd name="T2" fmla="*/ 71 w 105"/>
                  <a:gd name="T3" fmla="*/ 6 h 148"/>
                  <a:gd name="T4" fmla="*/ 73 w 105"/>
                  <a:gd name="T5" fmla="*/ 8 h 148"/>
                  <a:gd name="T6" fmla="*/ 76 w 105"/>
                  <a:gd name="T7" fmla="*/ 11 h 148"/>
                  <a:gd name="T8" fmla="*/ 86 w 105"/>
                  <a:gd name="T9" fmla="*/ 17 h 148"/>
                  <a:gd name="T10" fmla="*/ 90 w 105"/>
                  <a:gd name="T11" fmla="*/ 23 h 148"/>
                  <a:gd name="T12" fmla="*/ 92 w 105"/>
                  <a:gd name="T13" fmla="*/ 25 h 148"/>
                  <a:gd name="T14" fmla="*/ 94 w 105"/>
                  <a:gd name="T15" fmla="*/ 29 h 148"/>
                  <a:gd name="T16" fmla="*/ 96 w 105"/>
                  <a:gd name="T17" fmla="*/ 31 h 148"/>
                  <a:gd name="T18" fmla="*/ 98 w 105"/>
                  <a:gd name="T19" fmla="*/ 33 h 148"/>
                  <a:gd name="T20" fmla="*/ 98 w 105"/>
                  <a:gd name="T21" fmla="*/ 40 h 148"/>
                  <a:gd name="T22" fmla="*/ 99 w 105"/>
                  <a:gd name="T23" fmla="*/ 46 h 148"/>
                  <a:gd name="T24" fmla="*/ 99 w 105"/>
                  <a:gd name="T25" fmla="*/ 52 h 148"/>
                  <a:gd name="T26" fmla="*/ 101 w 105"/>
                  <a:gd name="T27" fmla="*/ 59 h 148"/>
                  <a:gd name="T28" fmla="*/ 101 w 105"/>
                  <a:gd name="T29" fmla="*/ 63 h 148"/>
                  <a:gd name="T30" fmla="*/ 101 w 105"/>
                  <a:gd name="T31" fmla="*/ 71 h 148"/>
                  <a:gd name="T32" fmla="*/ 99 w 105"/>
                  <a:gd name="T33" fmla="*/ 73 h 148"/>
                  <a:gd name="T34" fmla="*/ 99 w 105"/>
                  <a:gd name="T35" fmla="*/ 77 h 148"/>
                  <a:gd name="T36" fmla="*/ 98 w 105"/>
                  <a:gd name="T37" fmla="*/ 81 h 148"/>
                  <a:gd name="T38" fmla="*/ 99 w 105"/>
                  <a:gd name="T39" fmla="*/ 82 h 148"/>
                  <a:gd name="T40" fmla="*/ 99 w 105"/>
                  <a:gd name="T41" fmla="*/ 86 h 148"/>
                  <a:gd name="T42" fmla="*/ 101 w 105"/>
                  <a:gd name="T43" fmla="*/ 90 h 148"/>
                  <a:gd name="T44" fmla="*/ 103 w 105"/>
                  <a:gd name="T45" fmla="*/ 92 h 148"/>
                  <a:gd name="T46" fmla="*/ 105 w 105"/>
                  <a:gd name="T47" fmla="*/ 96 h 148"/>
                  <a:gd name="T48" fmla="*/ 98 w 105"/>
                  <a:gd name="T49" fmla="*/ 106 h 148"/>
                  <a:gd name="T50" fmla="*/ 96 w 105"/>
                  <a:gd name="T51" fmla="*/ 107 h 148"/>
                  <a:gd name="T52" fmla="*/ 94 w 105"/>
                  <a:gd name="T53" fmla="*/ 109 h 148"/>
                  <a:gd name="T54" fmla="*/ 67 w 105"/>
                  <a:gd name="T55" fmla="*/ 148 h 148"/>
                  <a:gd name="T56" fmla="*/ 57 w 105"/>
                  <a:gd name="T57" fmla="*/ 140 h 148"/>
                  <a:gd name="T58" fmla="*/ 46 w 105"/>
                  <a:gd name="T59" fmla="*/ 127 h 148"/>
                  <a:gd name="T60" fmla="*/ 23 w 105"/>
                  <a:gd name="T61" fmla="*/ 104 h 148"/>
                  <a:gd name="T62" fmla="*/ 3 w 105"/>
                  <a:gd name="T63" fmla="*/ 84 h 148"/>
                  <a:gd name="T64" fmla="*/ 2 w 105"/>
                  <a:gd name="T65" fmla="*/ 81 h 148"/>
                  <a:gd name="T66" fmla="*/ 9 w 105"/>
                  <a:gd name="T67" fmla="*/ 81 h 148"/>
                  <a:gd name="T68" fmla="*/ 13 w 105"/>
                  <a:gd name="T69" fmla="*/ 79 h 148"/>
                  <a:gd name="T70" fmla="*/ 19 w 105"/>
                  <a:gd name="T71" fmla="*/ 81 h 148"/>
                  <a:gd name="T72" fmla="*/ 19 w 105"/>
                  <a:gd name="T73" fmla="*/ 81 h 148"/>
                  <a:gd name="T74" fmla="*/ 19 w 105"/>
                  <a:gd name="T75" fmla="*/ 77 h 148"/>
                  <a:gd name="T76" fmla="*/ 21 w 105"/>
                  <a:gd name="T77" fmla="*/ 73 h 148"/>
                  <a:gd name="T78" fmla="*/ 19 w 105"/>
                  <a:gd name="T79" fmla="*/ 71 h 148"/>
                  <a:gd name="T80" fmla="*/ 17 w 105"/>
                  <a:gd name="T81" fmla="*/ 67 h 148"/>
                  <a:gd name="T82" fmla="*/ 34 w 105"/>
                  <a:gd name="T83" fmla="*/ 50 h 148"/>
                  <a:gd name="T84" fmla="*/ 36 w 105"/>
                  <a:gd name="T85" fmla="*/ 44 h 148"/>
                  <a:gd name="T86" fmla="*/ 32 w 105"/>
                  <a:gd name="T87" fmla="*/ 40 h 148"/>
                  <a:gd name="T88" fmla="*/ 30 w 105"/>
                  <a:gd name="T89" fmla="*/ 34 h 148"/>
                  <a:gd name="T90" fmla="*/ 30 w 105"/>
                  <a:gd name="T91" fmla="*/ 31 h 148"/>
                  <a:gd name="T92" fmla="*/ 32 w 105"/>
                  <a:gd name="T93" fmla="*/ 25 h 148"/>
                  <a:gd name="T94" fmla="*/ 32 w 105"/>
                  <a:gd name="T95" fmla="*/ 23 h 148"/>
                  <a:gd name="T96" fmla="*/ 32 w 105"/>
                  <a:gd name="T97" fmla="*/ 21 h 148"/>
                  <a:gd name="T98" fmla="*/ 34 w 105"/>
                  <a:gd name="T99" fmla="*/ 17 h 148"/>
                  <a:gd name="T100" fmla="*/ 42 w 105"/>
                  <a:gd name="T101" fmla="*/ 11 h 148"/>
                  <a:gd name="T102" fmla="*/ 50 w 105"/>
                  <a:gd name="T103" fmla="*/ 8 h 148"/>
                  <a:gd name="T104" fmla="*/ 59 w 105"/>
                  <a:gd name="T105" fmla="*/ 4 h 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5"/>
                  <a:gd name="T160" fmla="*/ 0 h 148"/>
                  <a:gd name="T161" fmla="*/ 105 w 105"/>
                  <a:gd name="T162" fmla="*/ 148 h 1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5" h="148">
                    <a:moveTo>
                      <a:pt x="61" y="2"/>
                    </a:moveTo>
                    <a:lnTo>
                      <a:pt x="65" y="2"/>
                    </a:lnTo>
                    <a:lnTo>
                      <a:pt x="67" y="0"/>
                    </a:lnTo>
                    <a:lnTo>
                      <a:pt x="69" y="0"/>
                    </a:lnTo>
                    <a:lnTo>
                      <a:pt x="69" y="4"/>
                    </a:lnTo>
                    <a:lnTo>
                      <a:pt x="71" y="6"/>
                    </a:lnTo>
                    <a:lnTo>
                      <a:pt x="73" y="6"/>
                    </a:lnTo>
                    <a:lnTo>
                      <a:pt x="73" y="8"/>
                    </a:lnTo>
                    <a:lnTo>
                      <a:pt x="74" y="8"/>
                    </a:lnTo>
                    <a:lnTo>
                      <a:pt x="76" y="8"/>
                    </a:lnTo>
                    <a:lnTo>
                      <a:pt x="76" y="10"/>
                    </a:lnTo>
                    <a:lnTo>
                      <a:pt x="76" y="11"/>
                    </a:lnTo>
                    <a:lnTo>
                      <a:pt x="78" y="11"/>
                    </a:lnTo>
                    <a:lnTo>
                      <a:pt x="80" y="13"/>
                    </a:lnTo>
                    <a:lnTo>
                      <a:pt x="82" y="13"/>
                    </a:lnTo>
                    <a:lnTo>
                      <a:pt x="86" y="17"/>
                    </a:lnTo>
                    <a:lnTo>
                      <a:pt x="88" y="21"/>
                    </a:lnTo>
                    <a:lnTo>
                      <a:pt x="90" y="23"/>
                    </a:lnTo>
                    <a:lnTo>
                      <a:pt x="92" y="23"/>
                    </a:lnTo>
                    <a:lnTo>
                      <a:pt x="92" y="25"/>
                    </a:lnTo>
                    <a:lnTo>
                      <a:pt x="94" y="27"/>
                    </a:lnTo>
                    <a:lnTo>
                      <a:pt x="94" y="29"/>
                    </a:lnTo>
                    <a:lnTo>
                      <a:pt x="96" y="29"/>
                    </a:lnTo>
                    <a:lnTo>
                      <a:pt x="96" y="31"/>
                    </a:lnTo>
                    <a:lnTo>
                      <a:pt x="96" y="33"/>
                    </a:lnTo>
                    <a:lnTo>
                      <a:pt x="98" y="33"/>
                    </a:lnTo>
                    <a:lnTo>
                      <a:pt x="98" y="34"/>
                    </a:lnTo>
                    <a:lnTo>
                      <a:pt x="99" y="36"/>
                    </a:lnTo>
                    <a:lnTo>
                      <a:pt x="98" y="38"/>
                    </a:lnTo>
                    <a:lnTo>
                      <a:pt x="98" y="40"/>
                    </a:lnTo>
                    <a:lnTo>
                      <a:pt x="99" y="42"/>
                    </a:lnTo>
                    <a:lnTo>
                      <a:pt x="99" y="44"/>
                    </a:lnTo>
                    <a:lnTo>
                      <a:pt x="99" y="46"/>
                    </a:lnTo>
                    <a:lnTo>
                      <a:pt x="99" y="50"/>
                    </a:lnTo>
                    <a:lnTo>
                      <a:pt x="99" y="52"/>
                    </a:lnTo>
                    <a:lnTo>
                      <a:pt x="99" y="56"/>
                    </a:lnTo>
                    <a:lnTo>
                      <a:pt x="101" y="59"/>
                    </a:lnTo>
                    <a:lnTo>
                      <a:pt x="101" y="61"/>
                    </a:lnTo>
                    <a:lnTo>
                      <a:pt x="101" y="63"/>
                    </a:lnTo>
                    <a:lnTo>
                      <a:pt x="103" y="67"/>
                    </a:lnTo>
                    <a:lnTo>
                      <a:pt x="101" y="69"/>
                    </a:lnTo>
                    <a:lnTo>
                      <a:pt x="101" y="71"/>
                    </a:lnTo>
                    <a:lnTo>
                      <a:pt x="99" y="71"/>
                    </a:lnTo>
                    <a:lnTo>
                      <a:pt x="99" y="73"/>
                    </a:lnTo>
                    <a:lnTo>
                      <a:pt x="99" y="75"/>
                    </a:lnTo>
                    <a:lnTo>
                      <a:pt x="99" y="77"/>
                    </a:lnTo>
                    <a:lnTo>
                      <a:pt x="98" y="77"/>
                    </a:lnTo>
                    <a:lnTo>
                      <a:pt x="98" y="79"/>
                    </a:lnTo>
                    <a:lnTo>
                      <a:pt x="98" y="81"/>
                    </a:lnTo>
                    <a:lnTo>
                      <a:pt x="98" y="82"/>
                    </a:lnTo>
                    <a:lnTo>
                      <a:pt x="99" y="82"/>
                    </a:lnTo>
                    <a:lnTo>
                      <a:pt x="99" y="84"/>
                    </a:lnTo>
                    <a:lnTo>
                      <a:pt x="99" y="86"/>
                    </a:lnTo>
                    <a:lnTo>
                      <a:pt x="101" y="88"/>
                    </a:lnTo>
                    <a:lnTo>
                      <a:pt x="101" y="90"/>
                    </a:lnTo>
                    <a:lnTo>
                      <a:pt x="103" y="90"/>
                    </a:lnTo>
                    <a:lnTo>
                      <a:pt x="103" y="92"/>
                    </a:lnTo>
                    <a:lnTo>
                      <a:pt x="105" y="96"/>
                    </a:lnTo>
                    <a:lnTo>
                      <a:pt x="103" y="98"/>
                    </a:lnTo>
                    <a:lnTo>
                      <a:pt x="98" y="106"/>
                    </a:lnTo>
                    <a:lnTo>
                      <a:pt x="98" y="107"/>
                    </a:lnTo>
                    <a:lnTo>
                      <a:pt x="96" y="107"/>
                    </a:lnTo>
                    <a:lnTo>
                      <a:pt x="96" y="109"/>
                    </a:lnTo>
                    <a:lnTo>
                      <a:pt x="94" y="109"/>
                    </a:lnTo>
                    <a:lnTo>
                      <a:pt x="90" y="115"/>
                    </a:lnTo>
                    <a:lnTo>
                      <a:pt x="88" y="117"/>
                    </a:lnTo>
                    <a:lnTo>
                      <a:pt x="88" y="119"/>
                    </a:lnTo>
                    <a:lnTo>
                      <a:pt x="67" y="148"/>
                    </a:lnTo>
                    <a:lnTo>
                      <a:pt x="63" y="146"/>
                    </a:lnTo>
                    <a:lnTo>
                      <a:pt x="61" y="142"/>
                    </a:lnTo>
                    <a:lnTo>
                      <a:pt x="57" y="140"/>
                    </a:lnTo>
                    <a:lnTo>
                      <a:pt x="53" y="134"/>
                    </a:lnTo>
                    <a:lnTo>
                      <a:pt x="50" y="130"/>
                    </a:lnTo>
                    <a:lnTo>
                      <a:pt x="46" y="127"/>
                    </a:lnTo>
                    <a:lnTo>
                      <a:pt x="38" y="121"/>
                    </a:lnTo>
                    <a:lnTo>
                      <a:pt x="36" y="119"/>
                    </a:lnTo>
                    <a:lnTo>
                      <a:pt x="26" y="107"/>
                    </a:lnTo>
                    <a:lnTo>
                      <a:pt x="23" y="104"/>
                    </a:lnTo>
                    <a:lnTo>
                      <a:pt x="19" y="100"/>
                    </a:lnTo>
                    <a:lnTo>
                      <a:pt x="15" y="98"/>
                    </a:lnTo>
                    <a:lnTo>
                      <a:pt x="15" y="96"/>
                    </a:lnTo>
                    <a:lnTo>
                      <a:pt x="3" y="84"/>
                    </a:lnTo>
                    <a:lnTo>
                      <a:pt x="0" y="84"/>
                    </a:lnTo>
                    <a:lnTo>
                      <a:pt x="0" y="82"/>
                    </a:lnTo>
                    <a:lnTo>
                      <a:pt x="2" y="82"/>
                    </a:lnTo>
                    <a:lnTo>
                      <a:pt x="2" y="81"/>
                    </a:lnTo>
                    <a:lnTo>
                      <a:pt x="3" y="82"/>
                    </a:lnTo>
                    <a:lnTo>
                      <a:pt x="7" y="81"/>
                    </a:lnTo>
                    <a:lnTo>
                      <a:pt x="9" y="81"/>
                    </a:lnTo>
                    <a:lnTo>
                      <a:pt x="11" y="81"/>
                    </a:lnTo>
                    <a:lnTo>
                      <a:pt x="13" y="79"/>
                    </a:lnTo>
                    <a:lnTo>
                      <a:pt x="15" y="79"/>
                    </a:lnTo>
                    <a:lnTo>
                      <a:pt x="15" y="77"/>
                    </a:lnTo>
                    <a:lnTo>
                      <a:pt x="17" y="81"/>
                    </a:lnTo>
                    <a:lnTo>
                      <a:pt x="19" y="81"/>
                    </a:lnTo>
                    <a:lnTo>
                      <a:pt x="21" y="81"/>
                    </a:lnTo>
                    <a:lnTo>
                      <a:pt x="19" y="81"/>
                    </a:lnTo>
                    <a:lnTo>
                      <a:pt x="19" y="79"/>
                    </a:lnTo>
                    <a:lnTo>
                      <a:pt x="19" y="77"/>
                    </a:lnTo>
                    <a:lnTo>
                      <a:pt x="19" y="75"/>
                    </a:lnTo>
                    <a:lnTo>
                      <a:pt x="21" y="75"/>
                    </a:lnTo>
                    <a:lnTo>
                      <a:pt x="21" y="73"/>
                    </a:lnTo>
                    <a:lnTo>
                      <a:pt x="19" y="71"/>
                    </a:lnTo>
                    <a:lnTo>
                      <a:pt x="19" y="69"/>
                    </a:lnTo>
                    <a:lnTo>
                      <a:pt x="17" y="67"/>
                    </a:lnTo>
                    <a:lnTo>
                      <a:pt x="19" y="67"/>
                    </a:lnTo>
                    <a:lnTo>
                      <a:pt x="21" y="63"/>
                    </a:lnTo>
                    <a:lnTo>
                      <a:pt x="26" y="58"/>
                    </a:lnTo>
                    <a:lnTo>
                      <a:pt x="34" y="50"/>
                    </a:lnTo>
                    <a:lnTo>
                      <a:pt x="36" y="46"/>
                    </a:lnTo>
                    <a:lnTo>
                      <a:pt x="36" y="44"/>
                    </a:lnTo>
                    <a:lnTo>
                      <a:pt x="34" y="42"/>
                    </a:lnTo>
                    <a:lnTo>
                      <a:pt x="34" y="40"/>
                    </a:lnTo>
                    <a:lnTo>
                      <a:pt x="32" y="40"/>
                    </a:lnTo>
                    <a:lnTo>
                      <a:pt x="30" y="38"/>
                    </a:lnTo>
                    <a:lnTo>
                      <a:pt x="30" y="34"/>
                    </a:lnTo>
                    <a:lnTo>
                      <a:pt x="30" y="33"/>
                    </a:lnTo>
                    <a:lnTo>
                      <a:pt x="30" y="31"/>
                    </a:lnTo>
                    <a:lnTo>
                      <a:pt x="30" y="29"/>
                    </a:lnTo>
                    <a:lnTo>
                      <a:pt x="30" y="27"/>
                    </a:lnTo>
                    <a:lnTo>
                      <a:pt x="32" y="25"/>
                    </a:lnTo>
                    <a:lnTo>
                      <a:pt x="32" y="23"/>
                    </a:lnTo>
                    <a:lnTo>
                      <a:pt x="32" y="21"/>
                    </a:lnTo>
                    <a:lnTo>
                      <a:pt x="32" y="19"/>
                    </a:lnTo>
                    <a:lnTo>
                      <a:pt x="34" y="17"/>
                    </a:lnTo>
                    <a:lnTo>
                      <a:pt x="36" y="17"/>
                    </a:lnTo>
                    <a:lnTo>
                      <a:pt x="38" y="15"/>
                    </a:lnTo>
                    <a:lnTo>
                      <a:pt x="40" y="13"/>
                    </a:lnTo>
                    <a:lnTo>
                      <a:pt x="42" y="11"/>
                    </a:lnTo>
                    <a:lnTo>
                      <a:pt x="46" y="10"/>
                    </a:lnTo>
                    <a:lnTo>
                      <a:pt x="48" y="8"/>
                    </a:lnTo>
                    <a:lnTo>
                      <a:pt x="50" y="8"/>
                    </a:lnTo>
                    <a:lnTo>
                      <a:pt x="51" y="6"/>
                    </a:lnTo>
                    <a:lnTo>
                      <a:pt x="55" y="4"/>
                    </a:lnTo>
                    <a:lnTo>
                      <a:pt x="59" y="4"/>
                    </a:lnTo>
                    <a:lnTo>
                      <a:pt x="61" y="2"/>
                    </a:lnTo>
                    <a:close/>
                  </a:path>
                </a:pathLst>
              </a:custGeom>
              <a:solidFill>
                <a:srgbClr val="8F7651"/>
              </a:solidFill>
              <a:ln w="6350">
                <a:solidFill>
                  <a:srgbClr val="E1E1E1"/>
                </a:solidFill>
                <a:prstDash val="solid"/>
                <a:round/>
                <a:headEnd/>
                <a:tailEnd/>
              </a:ln>
            </p:spPr>
            <p:txBody>
              <a:bodyPr/>
              <a:lstStyle/>
              <a:p>
                <a:endParaRPr lang="en-US"/>
              </a:p>
            </p:txBody>
          </p:sp>
          <p:sp>
            <p:nvSpPr>
              <p:cNvPr id="38115" name="Freeform 199"/>
              <p:cNvSpPr>
                <a:spLocks/>
              </p:cNvSpPr>
              <p:nvPr/>
            </p:nvSpPr>
            <p:spPr bwMode="auto">
              <a:xfrm>
                <a:off x="2452" y="2116"/>
                <a:ext cx="134" cy="129"/>
              </a:xfrm>
              <a:custGeom>
                <a:avLst/>
                <a:gdLst>
                  <a:gd name="T0" fmla="*/ 98 w 134"/>
                  <a:gd name="T1" fmla="*/ 2 h 129"/>
                  <a:gd name="T2" fmla="*/ 105 w 134"/>
                  <a:gd name="T3" fmla="*/ 9 h 129"/>
                  <a:gd name="T4" fmla="*/ 111 w 134"/>
                  <a:gd name="T5" fmla="*/ 13 h 129"/>
                  <a:gd name="T6" fmla="*/ 117 w 134"/>
                  <a:gd name="T7" fmla="*/ 15 h 129"/>
                  <a:gd name="T8" fmla="*/ 121 w 134"/>
                  <a:gd name="T9" fmla="*/ 23 h 129"/>
                  <a:gd name="T10" fmla="*/ 123 w 134"/>
                  <a:gd name="T11" fmla="*/ 31 h 129"/>
                  <a:gd name="T12" fmla="*/ 121 w 134"/>
                  <a:gd name="T13" fmla="*/ 36 h 129"/>
                  <a:gd name="T14" fmla="*/ 126 w 134"/>
                  <a:gd name="T15" fmla="*/ 38 h 129"/>
                  <a:gd name="T16" fmla="*/ 134 w 134"/>
                  <a:gd name="T17" fmla="*/ 46 h 129"/>
                  <a:gd name="T18" fmla="*/ 130 w 134"/>
                  <a:gd name="T19" fmla="*/ 50 h 129"/>
                  <a:gd name="T20" fmla="*/ 126 w 134"/>
                  <a:gd name="T21" fmla="*/ 61 h 129"/>
                  <a:gd name="T22" fmla="*/ 124 w 134"/>
                  <a:gd name="T23" fmla="*/ 69 h 129"/>
                  <a:gd name="T24" fmla="*/ 121 w 134"/>
                  <a:gd name="T25" fmla="*/ 79 h 129"/>
                  <a:gd name="T26" fmla="*/ 121 w 134"/>
                  <a:gd name="T27" fmla="*/ 92 h 129"/>
                  <a:gd name="T28" fmla="*/ 128 w 134"/>
                  <a:gd name="T29" fmla="*/ 102 h 129"/>
                  <a:gd name="T30" fmla="*/ 130 w 134"/>
                  <a:gd name="T31" fmla="*/ 111 h 129"/>
                  <a:gd name="T32" fmla="*/ 132 w 134"/>
                  <a:gd name="T33" fmla="*/ 121 h 129"/>
                  <a:gd name="T34" fmla="*/ 126 w 134"/>
                  <a:gd name="T35" fmla="*/ 129 h 129"/>
                  <a:gd name="T36" fmla="*/ 117 w 134"/>
                  <a:gd name="T37" fmla="*/ 119 h 129"/>
                  <a:gd name="T38" fmla="*/ 115 w 134"/>
                  <a:gd name="T39" fmla="*/ 111 h 129"/>
                  <a:gd name="T40" fmla="*/ 111 w 134"/>
                  <a:gd name="T41" fmla="*/ 117 h 129"/>
                  <a:gd name="T42" fmla="*/ 105 w 134"/>
                  <a:gd name="T43" fmla="*/ 119 h 129"/>
                  <a:gd name="T44" fmla="*/ 99 w 134"/>
                  <a:gd name="T45" fmla="*/ 121 h 129"/>
                  <a:gd name="T46" fmla="*/ 101 w 134"/>
                  <a:gd name="T47" fmla="*/ 127 h 129"/>
                  <a:gd name="T48" fmla="*/ 92 w 134"/>
                  <a:gd name="T49" fmla="*/ 123 h 129"/>
                  <a:gd name="T50" fmla="*/ 88 w 134"/>
                  <a:gd name="T51" fmla="*/ 121 h 129"/>
                  <a:gd name="T52" fmla="*/ 80 w 134"/>
                  <a:gd name="T53" fmla="*/ 121 h 129"/>
                  <a:gd name="T54" fmla="*/ 76 w 134"/>
                  <a:gd name="T55" fmla="*/ 113 h 129"/>
                  <a:gd name="T56" fmla="*/ 73 w 134"/>
                  <a:gd name="T57" fmla="*/ 104 h 129"/>
                  <a:gd name="T58" fmla="*/ 67 w 134"/>
                  <a:gd name="T59" fmla="*/ 109 h 129"/>
                  <a:gd name="T60" fmla="*/ 61 w 134"/>
                  <a:gd name="T61" fmla="*/ 109 h 129"/>
                  <a:gd name="T62" fmla="*/ 55 w 134"/>
                  <a:gd name="T63" fmla="*/ 115 h 129"/>
                  <a:gd name="T64" fmla="*/ 53 w 134"/>
                  <a:gd name="T65" fmla="*/ 117 h 129"/>
                  <a:gd name="T66" fmla="*/ 50 w 134"/>
                  <a:gd name="T67" fmla="*/ 117 h 129"/>
                  <a:gd name="T68" fmla="*/ 44 w 134"/>
                  <a:gd name="T69" fmla="*/ 119 h 129"/>
                  <a:gd name="T70" fmla="*/ 40 w 134"/>
                  <a:gd name="T71" fmla="*/ 117 h 129"/>
                  <a:gd name="T72" fmla="*/ 34 w 134"/>
                  <a:gd name="T73" fmla="*/ 119 h 129"/>
                  <a:gd name="T74" fmla="*/ 28 w 134"/>
                  <a:gd name="T75" fmla="*/ 119 h 129"/>
                  <a:gd name="T76" fmla="*/ 25 w 134"/>
                  <a:gd name="T77" fmla="*/ 119 h 129"/>
                  <a:gd name="T78" fmla="*/ 21 w 134"/>
                  <a:gd name="T79" fmla="*/ 119 h 129"/>
                  <a:gd name="T80" fmla="*/ 17 w 134"/>
                  <a:gd name="T81" fmla="*/ 121 h 129"/>
                  <a:gd name="T82" fmla="*/ 11 w 134"/>
                  <a:gd name="T83" fmla="*/ 119 h 129"/>
                  <a:gd name="T84" fmla="*/ 9 w 134"/>
                  <a:gd name="T85" fmla="*/ 119 h 129"/>
                  <a:gd name="T86" fmla="*/ 5 w 134"/>
                  <a:gd name="T87" fmla="*/ 115 h 129"/>
                  <a:gd name="T88" fmla="*/ 0 w 134"/>
                  <a:gd name="T89" fmla="*/ 113 h 129"/>
                  <a:gd name="T90" fmla="*/ 2 w 134"/>
                  <a:gd name="T91" fmla="*/ 107 h 129"/>
                  <a:gd name="T92" fmla="*/ 5 w 134"/>
                  <a:gd name="T93" fmla="*/ 102 h 129"/>
                  <a:gd name="T94" fmla="*/ 15 w 134"/>
                  <a:gd name="T95" fmla="*/ 84 h 129"/>
                  <a:gd name="T96" fmla="*/ 17 w 134"/>
                  <a:gd name="T97" fmla="*/ 81 h 129"/>
                  <a:gd name="T98" fmla="*/ 32 w 134"/>
                  <a:gd name="T99" fmla="*/ 54 h 129"/>
                  <a:gd name="T100" fmla="*/ 46 w 134"/>
                  <a:gd name="T101" fmla="*/ 29 h 129"/>
                  <a:gd name="T102" fmla="*/ 61 w 134"/>
                  <a:gd name="T103" fmla="*/ 4 h 129"/>
                  <a:gd name="T104" fmla="*/ 80 w 134"/>
                  <a:gd name="T105" fmla="*/ 0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29"/>
                  <a:gd name="T161" fmla="*/ 134 w 134"/>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29">
                    <a:moveTo>
                      <a:pt x="82" y="0"/>
                    </a:moveTo>
                    <a:lnTo>
                      <a:pt x="86" y="0"/>
                    </a:lnTo>
                    <a:lnTo>
                      <a:pt x="94" y="0"/>
                    </a:lnTo>
                    <a:lnTo>
                      <a:pt x="96" y="0"/>
                    </a:lnTo>
                    <a:lnTo>
                      <a:pt x="98" y="2"/>
                    </a:lnTo>
                    <a:lnTo>
                      <a:pt x="98" y="4"/>
                    </a:lnTo>
                    <a:lnTo>
                      <a:pt x="98" y="6"/>
                    </a:lnTo>
                    <a:lnTo>
                      <a:pt x="101" y="8"/>
                    </a:lnTo>
                    <a:lnTo>
                      <a:pt x="101" y="9"/>
                    </a:lnTo>
                    <a:lnTo>
                      <a:pt x="105" y="9"/>
                    </a:lnTo>
                    <a:lnTo>
                      <a:pt x="107" y="9"/>
                    </a:lnTo>
                    <a:lnTo>
                      <a:pt x="109" y="9"/>
                    </a:lnTo>
                    <a:lnTo>
                      <a:pt x="111" y="13"/>
                    </a:lnTo>
                    <a:lnTo>
                      <a:pt x="113" y="13"/>
                    </a:lnTo>
                    <a:lnTo>
                      <a:pt x="115" y="13"/>
                    </a:lnTo>
                    <a:lnTo>
                      <a:pt x="117" y="15"/>
                    </a:lnTo>
                    <a:lnTo>
                      <a:pt x="117" y="19"/>
                    </a:lnTo>
                    <a:lnTo>
                      <a:pt x="117" y="21"/>
                    </a:lnTo>
                    <a:lnTo>
                      <a:pt x="119" y="23"/>
                    </a:lnTo>
                    <a:lnTo>
                      <a:pt x="121" y="23"/>
                    </a:lnTo>
                    <a:lnTo>
                      <a:pt x="121" y="25"/>
                    </a:lnTo>
                    <a:lnTo>
                      <a:pt x="119" y="27"/>
                    </a:lnTo>
                    <a:lnTo>
                      <a:pt x="121" y="27"/>
                    </a:lnTo>
                    <a:lnTo>
                      <a:pt x="123" y="29"/>
                    </a:lnTo>
                    <a:lnTo>
                      <a:pt x="123" y="31"/>
                    </a:lnTo>
                    <a:lnTo>
                      <a:pt x="123" y="33"/>
                    </a:lnTo>
                    <a:lnTo>
                      <a:pt x="121" y="34"/>
                    </a:lnTo>
                    <a:lnTo>
                      <a:pt x="121" y="36"/>
                    </a:lnTo>
                    <a:lnTo>
                      <a:pt x="123" y="36"/>
                    </a:lnTo>
                    <a:lnTo>
                      <a:pt x="124" y="38"/>
                    </a:lnTo>
                    <a:lnTo>
                      <a:pt x="126" y="38"/>
                    </a:lnTo>
                    <a:lnTo>
                      <a:pt x="130" y="40"/>
                    </a:lnTo>
                    <a:lnTo>
                      <a:pt x="130" y="42"/>
                    </a:lnTo>
                    <a:lnTo>
                      <a:pt x="132" y="44"/>
                    </a:lnTo>
                    <a:lnTo>
                      <a:pt x="132" y="46"/>
                    </a:lnTo>
                    <a:lnTo>
                      <a:pt x="134" y="46"/>
                    </a:lnTo>
                    <a:lnTo>
                      <a:pt x="134" y="48"/>
                    </a:lnTo>
                    <a:lnTo>
                      <a:pt x="132" y="50"/>
                    </a:lnTo>
                    <a:lnTo>
                      <a:pt x="130" y="50"/>
                    </a:lnTo>
                    <a:lnTo>
                      <a:pt x="130" y="52"/>
                    </a:lnTo>
                    <a:lnTo>
                      <a:pt x="130" y="56"/>
                    </a:lnTo>
                    <a:lnTo>
                      <a:pt x="128" y="57"/>
                    </a:lnTo>
                    <a:lnTo>
                      <a:pt x="128" y="59"/>
                    </a:lnTo>
                    <a:lnTo>
                      <a:pt x="126" y="61"/>
                    </a:lnTo>
                    <a:lnTo>
                      <a:pt x="124" y="63"/>
                    </a:lnTo>
                    <a:lnTo>
                      <a:pt x="124" y="65"/>
                    </a:lnTo>
                    <a:lnTo>
                      <a:pt x="124" y="67"/>
                    </a:lnTo>
                    <a:lnTo>
                      <a:pt x="124" y="69"/>
                    </a:lnTo>
                    <a:lnTo>
                      <a:pt x="123" y="75"/>
                    </a:lnTo>
                    <a:lnTo>
                      <a:pt x="121" y="77"/>
                    </a:lnTo>
                    <a:lnTo>
                      <a:pt x="121" y="79"/>
                    </a:lnTo>
                    <a:lnTo>
                      <a:pt x="121" y="82"/>
                    </a:lnTo>
                    <a:lnTo>
                      <a:pt x="119" y="86"/>
                    </a:lnTo>
                    <a:lnTo>
                      <a:pt x="119" y="88"/>
                    </a:lnTo>
                    <a:lnTo>
                      <a:pt x="119" y="90"/>
                    </a:lnTo>
                    <a:lnTo>
                      <a:pt x="121" y="92"/>
                    </a:lnTo>
                    <a:lnTo>
                      <a:pt x="121" y="96"/>
                    </a:lnTo>
                    <a:lnTo>
                      <a:pt x="123" y="96"/>
                    </a:lnTo>
                    <a:lnTo>
                      <a:pt x="124" y="98"/>
                    </a:lnTo>
                    <a:lnTo>
                      <a:pt x="126" y="100"/>
                    </a:lnTo>
                    <a:lnTo>
                      <a:pt x="128" y="102"/>
                    </a:lnTo>
                    <a:lnTo>
                      <a:pt x="128" y="104"/>
                    </a:lnTo>
                    <a:lnTo>
                      <a:pt x="130" y="107"/>
                    </a:lnTo>
                    <a:lnTo>
                      <a:pt x="130" y="109"/>
                    </a:lnTo>
                    <a:lnTo>
                      <a:pt x="130" y="111"/>
                    </a:lnTo>
                    <a:lnTo>
                      <a:pt x="130" y="113"/>
                    </a:lnTo>
                    <a:lnTo>
                      <a:pt x="132" y="115"/>
                    </a:lnTo>
                    <a:lnTo>
                      <a:pt x="132" y="117"/>
                    </a:lnTo>
                    <a:lnTo>
                      <a:pt x="132" y="119"/>
                    </a:lnTo>
                    <a:lnTo>
                      <a:pt x="132" y="121"/>
                    </a:lnTo>
                    <a:lnTo>
                      <a:pt x="130" y="123"/>
                    </a:lnTo>
                    <a:lnTo>
                      <a:pt x="128" y="125"/>
                    </a:lnTo>
                    <a:lnTo>
                      <a:pt x="126" y="127"/>
                    </a:lnTo>
                    <a:lnTo>
                      <a:pt x="126" y="129"/>
                    </a:lnTo>
                    <a:lnTo>
                      <a:pt x="124" y="127"/>
                    </a:lnTo>
                    <a:lnTo>
                      <a:pt x="123" y="125"/>
                    </a:lnTo>
                    <a:lnTo>
                      <a:pt x="121" y="121"/>
                    </a:lnTo>
                    <a:lnTo>
                      <a:pt x="117" y="119"/>
                    </a:lnTo>
                    <a:lnTo>
                      <a:pt x="117" y="117"/>
                    </a:lnTo>
                    <a:lnTo>
                      <a:pt x="117" y="113"/>
                    </a:lnTo>
                    <a:lnTo>
                      <a:pt x="117" y="111"/>
                    </a:lnTo>
                    <a:lnTo>
                      <a:pt x="115" y="111"/>
                    </a:lnTo>
                    <a:lnTo>
                      <a:pt x="113" y="111"/>
                    </a:lnTo>
                    <a:lnTo>
                      <a:pt x="111" y="113"/>
                    </a:lnTo>
                    <a:lnTo>
                      <a:pt x="111" y="115"/>
                    </a:lnTo>
                    <a:lnTo>
                      <a:pt x="111" y="117"/>
                    </a:lnTo>
                    <a:lnTo>
                      <a:pt x="109" y="117"/>
                    </a:lnTo>
                    <a:lnTo>
                      <a:pt x="109" y="121"/>
                    </a:lnTo>
                    <a:lnTo>
                      <a:pt x="107" y="121"/>
                    </a:lnTo>
                    <a:lnTo>
                      <a:pt x="105" y="119"/>
                    </a:lnTo>
                    <a:lnTo>
                      <a:pt x="103" y="117"/>
                    </a:lnTo>
                    <a:lnTo>
                      <a:pt x="101" y="117"/>
                    </a:lnTo>
                    <a:lnTo>
                      <a:pt x="101" y="119"/>
                    </a:lnTo>
                    <a:lnTo>
                      <a:pt x="101" y="121"/>
                    </a:lnTo>
                    <a:lnTo>
                      <a:pt x="99" y="121"/>
                    </a:lnTo>
                    <a:lnTo>
                      <a:pt x="99" y="123"/>
                    </a:lnTo>
                    <a:lnTo>
                      <a:pt x="101" y="125"/>
                    </a:lnTo>
                    <a:lnTo>
                      <a:pt x="101" y="127"/>
                    </a:lnTo>
                    <a:lnTo>
                      <a:pt x="99" y="127"/>
                    </a:lnTo>
                    <a:lnTo>
                      <a:pt x="96" y="127"/>
                    </a:lnTo>
                    <a:lnTo>
                      <a:pt x="92" y="123"/>
                    </a:lnTo>
                    <a:lnTo>
                      <a:pt x="90" y="123"/>
                    </a:lnTo>
                    <a:lnTo>
                      <a:pt x="90" y="121"/>
                    </a:lnTo>
                    <a:lnTo>
                      <a:pt x="88" y="121"/>
                    </a:lnTo>
                    <a:lnTo>
                      <a:pt x="88" y="123"/>
                    </a:lnTo>
                    <a:lnTo>
                      <a:pt x="86" y="125"/>
                    </a:lnTo>
                    <a:lnTo>
                      <a:pt x="82" y="125"/>
                    </a:lnTo>
                    <a:lnTo>
                      <a:pt x="80" y="121"/>
                    </a:lnTo>
                    <a:lnTo>
                      <a:pt x="78" y="119"/>
                    </a:lnTo>
                    <a:lnTo>
                      <a:pt x="76" y="115"/>
                    </a:lnTo>
                    <a:lnTo>
                      <a:pt x="76" y="113"/>
                    </a:lnTo>
                    <a:lnTo>
                      <a:pt x="76" y="109"/>
                    </a:lnTo>
                    <a:lnTo>
                      <a:pt x="75" y="107"/>
                    </a:lnTo>
                    <a:lnTo>
                      <a:pt x="75" y="105"/>
                    </a:lnTo>
                    <a:lnTo>
                      <a:pt x="75" y="104"/>
                    </a:lnTo>
                    <a:lnTo>
                      <a:pt x="73" y="104"/>
                    </a:lnTo>
                    <a:lnTo>
                      <a:pt x="71" y="105"/>
                    </a:lnTo>
                    <a:lnTo>
                      <a:pt x="71" y="107"/>
                    </a:lnTo>
                    <a:lnTo>
                      <a:pt x="69" y="107"/>
                    </a:lnTo>
                    <a:lnTo>
                      <a:pt x="67" y="109"/>
                    </a:lnTo>
                    <a:lnTo>
                      <a:pt x="65" y="109"/>
                    </a:lnTo>
                    <a:lnTo>
                      <a:pt x="65" y="111"/>
                    </a:lnTo>
                    <a:lnTo>
                      <a:pt x="63" y="111"/>
                    </a:lnTo>
                    <a:lnTo>
                      <a:pt x="61" y="109"/>
                    </a:lnTo>
                    <a:lnTo>
                      <a:pt x="59" y="111"/>
                    </a:lnTo>
                    <a:lnTo>
                      <a:pt x="59" y="113"/>
                    </a:lnTo>
                    <a:lnTo>
                      <a:pt x="57" y="115"/>
                    </a:lnTo>
                    <a:lnTo>
                      <a:pt x="55" y="115"/>
                    </a:lnTo>
                    <a:lnTo>
                      <a:pt x="53" y="115"/>
                    </a:lnTo>
                    <a:lnTo>
                      <a:pt x="53" y="117"/>
                    </a:lnTo>
                    <a:lnTo>
                      <a:pt x="51" y="117"/>
                    </a:lnTo>
                    <a:lnTo>
                      <a:pt x="50" y="117"/>
                    </a:lnTo>
                    <a:lnTo>
                      <a:pt x="48" y="117"/>
                    </a:lnTo>
                    <a:lnTo>
                      <a:pt x="46" y="119"/>
                    </a:lnTo>
                    <a:lnTo>
                      <a:pt x="44" y="119"/>
                    </a:lnTo>
                    <a:lnTo>
                      <a:pt x="42" y="121"/>
                    </a:lnTo>
                    <a:lnTo>
                      <a:pt x="40" y="119"/>
                    </a:lnTo>
                    <a:lnTo>
                      <a:pt x="40" y="117"/>
                    </a:lnTo>
                    <a:lnTo>
                      <a:pt x="40" y="115"/>
                    </a:lnTo>
                    <a:lnTo>
                      <a:pt x="38" y="115"/>
                    </a:lnTo>
                    <a:lnTo>
                      <a:pt x="36" y="117"/>
                    </a:lnTo>
                    <a:lnTo>
                      <a:pt x="34" y="119"/>
                    </a:lnTo>
                    <a:lnTo>
                      <a:pt x="32" y="119"/>
                    </a:lnTo>
                    <a:lnTo>
                      <a:pt x="30" y="119"/>
                    </a:lnTo>
                    <a:lnTo>
                      <a:pt x="28" y="119"/>
                    </a:lnTo>
                    <a:lnTo>
                      <a:pt x="28" y="121"/>
                    </a:lnTo>
                    <a:lnTo>
                      <a:pt x="27" y="121"/>
                    </a:lnTo>
                    <a:lnTo>
                      <a:pt x="25" y="119"/>
                    </a:lnTo>
                    <a:lnTo>
                      <a:pt x="25" y="117"/>
                    </a:lnTo>
                    <a:lnTo>
                      <a:pt x="23" y="119"/>
                    </a:lnTo>
                    <a:lnTo>
                      <a:pt x="21" y="119"/>
                    </a:lnTo>
                    <a:lnTo>
                      <a:pt x="19" y="119"/>
                    </a:lnTo>
                    <a:lnTo>
                      <a:pt x="19" y="121"/>
                    </a:lnTo>
                    <a:lnTo>
                      <a:pt x="17" y="121"/>
                    </a:lnTo>
                    <a:lnTo>
                      <a:pt x="17" y="119"/>
                    </a:lnTo>
                    <a:lnTo>
                      <a:pt x="15" y="119"/>
                    </a:lnTo>
                    <a:lnTo>
                      <a:pt x="13" y="121"/>
                    </a:lnTo>
                    <a:lnTo>
                      <a:pt x="13" y="119"/>
                    </a:lnTo>
                    <a:lnTo>
                      <a:pt x="11" y="119"/>
                    </a:lnTo>
                    <a:lnTo>
                      <a:pt x="11" y="117"/>
                    </a:lnTo>
                    <a:lnTo>
                      <a:pt x="11" y="119"/>
                    </a:lnTo>
                    <a:lnTo>
                      <a:pt x="9" y="119"/>
                    </a:lnTo>
                    <a:lnTo>
                      <a:pt x="7" y="117"/>
                    </a:lnTo>
                    <a:lnTo>
                      <a:pt x="7" y="115"/>
                    </a:lnTo>
                    <a:lnTo>
                      <a:pt x="5" y="115"/>
                    </a:lnTo>
                    <a:lnTo>
                      <a:pt x="3" y="115"/>
                    </a:lnTo>
                    <a:lnTo>
                      <a:pt x="2" y="115"/>
                    </a:lnTo>
                    <a:lnTo>
                      <a:pt x="2" y="113"/>
                    </a:lnTo>
                    <a:lnTo>
                      <a:pt x="0" y="113"/>
                    </a:lnTo>
                    <a:lnTo>
                      <a:pt x="0" y="111"/>
                    </a:lnTo>
                    <a:lnTo>
                      <a:pt x="0" y="109"/>
                    </a:lnTo>
                    <a:lnTo>
                      <a:pt x="2" y="107"/>
                    </a:lnTo>
                    <a:lnTo>
                      <a:pt x="2" y="105"/>
                    </a:lnTo>
                    <a:lnTo>
                      <a:pt x="3" y="104"/>
                    </a:lnTo>
                    <a:lnTo>
                      <a:pt x="5" y="102"/>
                    </a:lnTo>
                    <a:lnTo>
                      <a:pt x="9" y="94"/>
                    </a:lnTo>
                    <a:lnTo>
                      <a:pt x="11" y="92"/>
                    </a:lnTo>
                    <a:lnTo>
                      <a:pt x="11" y="90"/>
                    </a:lnTo>
                    <a:lnTo>
                      <a:pt x="13" y="88"/>
                    </a:lnTo>
                    <a:lnTo>
                      <a:pt x="15" y="84"/>
                    </a:lnTo>
                    <a:lnTo>
                      <a:pt x="15" y="82"/>
                    </a:lnTo>
                    <a:lnTo>
                      <a:pt x="17" y="82"/>
                    </a:lnTo>
                    <a:lnTo>
                      <a:pt x="17" y="81"/>
                    </a:lnTo>
                    <a:lnTo>
                      <a:pt x="21" y="73"/>
                    </a:lnTo>
                    <a:lnTo>
                      <a:pt x="30" y="57"/>
                    </a:lnTo>
                    <a:lnTo>
                      <a:pt x="30" y="56"/>
                    </a:lnTo>
                    <a:lnTo>
                      <a:pt x="32" y="54"/>
                    </a:lnTo>
                    <a:lnTo>
                      <a:pt x="32" y="52"/>
                    </a:lnTo>
                    <a:lnTo>
                      <a:pt x="34" y="50"/>
                    </a:lnTo>
                    <a:lnTo>
                      <a:pt x="38" y="44"/>
                    </a:lnTo>
                    <a:lnTo>
                      <a:pt x="40" y="40"/>
                    </a:lnTo>
                    <a:lnTo>
                      <a:pt x="46" y="31"/>
                    </a:lnTo>
                    <a:lnTo>
                      <a:pt x="46" y="29"/>
                    </a:lnTo>
                    <a:lnTo>
                      <a:pt x="53" y="15"/>
                    </a:lnTo>
                    <a:lnTo>
                      <a:pt x="57" y="8"/>
                    </a:lnTo>
                    <a:lnTo>
                      <a:pt x="59" y="6"/>
                    </a:lnTo>
                    <a:lnTo>
                      <a:pt x="61" y="4"/>
                    </a:lnTo>
                    <a:lnTo>
                      <a:pt x="61" y="0"/>
                    </a:lnTo>
                    <a:lnTo>
                      <a:pt x="63" y="0"/>
                    </a:lnTo>
                    <a:lnTo>
                      <a:pt x="69" y="0"/>
                    </a:lnTo>
                    <a:lnTo>
                      <a:pt x="75" y="0"/>
                    </a:lnTo>
                    <a:lnTo>
                      <a:pt x="80" y="0"/>
                    </a:lnTo>
                    <a:lnTo>
                      <a:pt x="82" y="0"/>
                    </a:lnTo>
                    <a:close/>
                  </a:path>
                </a:pathLst>
              </a:custGeom>
              <a:solidFill>
                <a:srgbClr val="F0ECAA"/>
              </a:solidFill>
              <a:ln w="6350">
                <a:solidFill>
                  <a:srgbClr val="E1E1E1"/>
                </a:solidFill>
                <a:prstDash val="solid"/>
                <a:round/>
                <a:headEnd/>
                <a:tailEnd/>
              </a:ln>
            </p:spPr>
            <p:txBody>
              <a:bodyPr/>
              <a:lstStyle/>
              <a:p>
                <a:endParaRPr lang="en-US"/>
              </a:p>
            </p:txBody>
          </p:sp>
          <p:sp>
            <p:nvSpPr>
              <p:cNvPr id="38116" name="Freeform 200"/>
              <p:cNvSpPr>
                <a:spLocks/>
              </p:cNvSpPr>
              <p:nvPr/>
            </p:nvSpPr>
            <p:spPr bwMode="auto">
              <a:xfrm>
                <a:off x="2473" y="1738"/>
                <a:ext cx="125" cy="107"/>
              </a:xfrm>
              <a:custGeom>
                <a:avLst/>
                <a:gdLst>
                  <a:gd name="T0" fmla="*/ 7 w 125"/>
                  <a:gd name="T1" fmla="*/ 0 h 107"/>
                  <a:gd name="T2" fmla="*/ 21 w 125"/>
                  <a:gd name="T3" fmla="*/ 2 h 107"/>
                  <a:gd name="T4" fmla="*/ 34 w 125"/>
                  <a:gd name="T5" fmla="*/ 2 h 107"/>
                  <a:gd name="T6" fmla="*/ 46 w 125"/>
                  <a:gd name="T7" fmla="*/ 3 h 107"/>
                  <a:gd name="T8" fmla="*/ 67 w 125"/>
                  <a:gd name="T9" fmla="*/ 3 h 107"/>
                  <a:gd name="T10" fmla="*/ 82 w 125"/>
                  <a:gd name="T11" fmla="*/ 3 h 107"/>
                  <a:gd name="T12" fmla="*/ 96 w 125"/>
                  <a:gd name="T13" fmla="*/ 3 h 107"/>
                  <a:gd name="T14" fmla="*/ 103 w 125"/>
                  <a:gd name="T15" fmla="*/ 3 h 107"/>
                  <a:gd name="T16" fmla="*/ 123 w 125"/>
                  <a:gd name="T17" fmla="*/ 21 h 107"/>
                  <a:gd name="T18" fmla="*/ 123 w 125"/>
                  <a:gd name="T19" fmla="*/ 61 h 107"/>
                  <a:gd name="T20" fmla="*/ 123 w 125"/>
                  <a:gd name="T21" fmla="*/ 65 h 107"/>
                  <a:gd name="T22" fmla="*/ 123 w 125"/>
                  <a:gd name="T23" fmla="*/ 75 h 107"/>
                  <a:gd name="T24" fmla="*/ 121 w 125"/>
                  <a:gd name="T25" fmla="*/ 80 h 107"/>
                  <a:gd name="T26" fmla="*/ 121 w 125"/>
                  <a:gd name="T27" fmla="*/ 82 h 107"/>
                  <a:gd name="T28" fmla="*/ 121 w 125"/>
                  <a:gd name="T29" fmla="*/ 98 h 107"/>
                  <a:gd name="T30" fmla="*/ 121 w 125"/>
                  <a:gd name="T31" fmla="*/ 99 h 107"/>
                  <a:gd name="T32" fmla="*/ 121 w 125"/>
                  <a:gd name="T33" fmla="*/ 101 h 107"/>
                  <a:gd name="T34" fmla="*/ 121 w 125"/>
                  <a:gd name="T35" fmla="*/ 107 h 107"/>
                  <a:gd name="T36" fmla="*/ 117 w 125"/>
                  <a:gd name="T37" fmla="*/ 107 h 107"/>
                  <a:gd name="T38" fmla="*/ 115 w 125"/>
                  <a:gd name="T39" fmla="*/ 107 h 107"/>
                  <a:gd name="T40" fmla="*/ 115 w 125"/>
                  <a:gd name="T41" fmla="*/ 107 h 107"/>
                  <a:gd name="T42" fmla="*/ 105 w 125"/>
                  <a:gd name="T43" fmla="*/ 107 h 107"/>
                  <a:gd name="T44" fmla="*/ 105 w 125"/>
                  <a:gd name="T45" fmla="*/ 107 h 107"/>
                  <a:gd name="T46" fmla="*/ 102 w 125"/>
                  <a:gd name="T47" fmla="*/ 107 h 107"/>
                  <a:gd name="T48" fmla="*/ 94 w 125"/>
                  <a:gd name="T49" fmla="*/ 107 h 107"/>
                  <a:gd name="T50" fmla="*/ 90 w 125"/>
                  <a:gd name="T51" fmla="*/ 105 h 107"/>
                  <a:gd name="T52" fmla="*/ 88 w 125"/>
                  <a:gd name="T53" fmla="*/ 105 h 107"/>
                  <a:gd name="T54" fmla="*/ 78 w 125"/>
                  <a:gd name="T55" fmla="*/ 105 h 107"/>
                  <a:gd name="T56" fmla="*/ 69 w 125"/>
                  <a:gd name="T57" fmla="*/ 105 h 107"/>
                  <a:gd name="T58" fmla="*/ 61 w 125"/>
                  <a:gd name="T59" fmla="*/ 105 h 107"/>
                  <a:gd name="T60" fmla="*/ 59 w 125"/>
                  <a:gd name="T61" fmla="*/ 105 h 107"/>
                  <a:gd name="T62" fmla="*/ 55 w 125"/>
                  <a:gd name="T63" fmla="*/ 105 h 107"/>
                  <a:gd name="T64" fmla="*/ 48 w 125"/>
                  <a:gd name="T65" fmla="*/ 105 h 107"/>
                  <a:gd name="T66" fmla="*/ 42 w 125"/>
                  <a:gd name="T67" fmla="*/ 105 h 107"/>
                  <a:gd name="T68" fmla="*/ 40 w 125"/>
                  <a:gd name="T69" fmla="*/ 105 h 107"/>
                  <a:gd name="T70" fmla="*/ 36 w 125"/>
                  <a:gd name="T71" fmla="*/ 105 h 107"/>
                  <a:gd name="T72" fmla="*/ 36 w 125"/>
                  <a:gd name="T73" fmla="*/ 105 h 107"/>
                  <a:gd name="T74" fmla="*/ 34 w 125"/>
                  <a:gd name="T75" fmla="*/ 105 h 107"/>
                  <a:gd name="T76" fmla="*/ 32 w 125"/>
                  <a:gd name="T77" fmla="*/ 105 h 107"/>
                  <a:gd name="T78" fmla="*/ 32 w 125"/>
                  <a:gd name="T79" fmla="*/ 105 h 107"/>
                  <a:gd name="T80" fmla="*/ 30 w 125"/>
                  <a:gd name="T81" fmla="*/ 105 h 107"/>
                  <a:gd name="T82" fmla="*/ 30 w 125"/>
                  <a:gd name="T83" fmla="*/ 105 h 107"/>
                  <a:gd name="T84" fmla="*/ 30 w 125"/>
                  <a:gd name="T85" fmla="*/ 105 h 107"/>
                  <a:gd name="T86" fmla="*/ 25 w 125"/>
                  <a:gd name="T87" fmla="*/ 105 h 107"/>
                  <a:gd name="T88" fmla="*/ 21 w 125"/>
                  <a:gd name="T89" fmla="*/ 105 h 107"/>
                  <a:gd name="T90" fmla="*/ 21 w 125"/>
                  <a:gd name="T91" fmla="*/ 105 h 107"/>
                  <a:gd name="T92" fmla="*/ 17 w 125"/>
                  <a:gd name="T93" fmla="*/ 105 h 107"/>
                  <a:gd name="T94" fmla="*/ 13 w 125"/>
                  <a:gd name="T95" fmla="*/ 103 h 107"/>
                  <a:gd name="T96" fmla="*/ 7 w 125"/>
                  <a:gd name="T97" fmla="*/ 103 h 107"/>
                  <a:gd name="T98" fmla="*/ 2 w 125"/>
                  <a:gd name="T99" fmla="*/ 103 h 107"/>
                  <a:gd name="T100" fmla="*/ 0 w 125"/>
                  <a:gd name="T101" fmla="*/ 99 h 107"/>
                  <a:gd name="T102" fmla="*/ 0 w 125"/>
                  <a:gd name="T103" fmla="*/ 80 h 107"/>
                  <a:gd name="T104" fmla="*/ 2 w 125"/>
                  <a:gd name="T105" fmla="*/ 63 h 107"/>
                  <a:gd name="T106" fmla="*/ 2 w 125"/>
                  <a:gd name="T107" fmla="*/ 57 h 107"/>
                  <a:gd name="T108" fmla="*/ 2 w 125"/>
                  <a:gd name="T109" fmla="*/ 53 h 107"/>
                  <a:gd name="T110" fmla="*/ 2 w 125"/>
                  <a:gd name="T111" fmla="*/ 46 h 107"/>
                  <a:gd name="T112" fmla="*/ 2 w 125"/>
                  <a:gd name="T113" fmla="*/ 40 h 107"/>
                  <a:gd name="T114" fmla="*/ 4 w 125"/>
                  <a:gd name="T115" fmla="*/ 30 h 107"/>
                  <a:gd name="T116" fmla="*/ 4 w 125"/>
                  <a:gd name="T117" fmla="*/ 27 h 107"/>
                  <a:gd name="T118" fmla="*/ 4 w 125"/>
                  <a:gd name="T119" fmla="*/ 3 h 107"/>
                  <a:gd name="T120" fmla="*/ 4 w 125"/>
                  <a:gd name="T121" fmla="*/ 0 h 1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
                  <a:gd name="T184" fmla="*/ 0 h 107"/>
                  <a:gd name="T185" fmla="*/ 125 w 125"/>
                  <a:gd name="T186" fmla="*/ 107 h 1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 h="107">
                    <a:moveTo>
                      <a:pt x="4" y="0"/>
                    </a:moveTo>
                    <a:lnTo>
                      <a:pt x="7" y="0"/>
                    </a:lnTo>
                    <a:lnTo>
                      <a:pt x="21" y="2"/>
                    </a:lnTo>
                    <a:lnTo>
                      <a:pt x="30" y="2"/>
                    </a:lnTo>
                    <a:lnTo>
                      <a:pt x="34" y="2"/>
                    </a:lnTo>
                    <a:lnTo>
                      <a:pt x="46" y="3"/>
                    </a:lnTo>
                    <a:lnTo>
                      <a:pt x="65" y="3"/>
                    </a:lnTo>
                    <a:lnTo>
                      <a:pt x="67" y="3"/>
                    </a:lnTo>
                    <a:lnTo>
                      <a:pt x="82" y="3"/>
                    </a:lnTo>
                    <a:lnTo>
                      <a:pt x="96" y="3"/>
                    </a:lnTo>
                    <a:lnTo>
                      <a:pt x="103" y="3"/>
                    </a:lnTo>
                    <a:lnTo>
                      <a:pt x="125" y="3"/>
                    </a:lnTo>
                    <a:lnTo>
                      <a:pt x="123" y="21"/>
                    </a:lnTo>
                    <a:lnTo>
                      <a:pt x="123" y="38"/>
                    </a:lnTo>
                    <a:lnTo>
                      <a:pt x="123" y="61"/>
                    </a:lnTo>
                    <a:lnTo>
                      <a:pt x="123" y="65"/>
                    </a:lnTo>
                    <a:lnTo>
                      <a:pt x="123" y="67"/>
                    </a:lnTo>
                    <a:lnTo>
                      <a:pt x="123" y="75"/>
                    </a:lnTo>
                    <a:lnTo>
                      <a:pt x="121" y="78"/>
                    </a:lnTo>
                    <a:lnTo>
                      <a:pt x="121" y="80"/>
                    </a:lnTo>
                    <a:lnTo>
                      <a:pt x="121" y="82"/>
                    </a:lnTo>
                    <a:lnTo>
                      <a:pt x="123" y="94"/>
                    </a:lnTo>
                    <a:lnTo>
                      <a:pt x="121" y="98"/>
                    </a:lnTo>
                    <a:lnTo>
                      <a:pt x="121" y="99"/>
                    </a:lnTo>
                    <a:lnTo>
                      <a:pt x="121" y="101"/>
                    </a:lnTo>
                    <a:lnTo>
                      <a:pt x="121" y="107"/>
                    </a:lnTo>
                    <a:lnTo>
                      <a:pt x="117" y="107"/>
                    </a:lnTo>
                    <a:lnTo>
                      <a:pt x="115" y="107"/>
                    </a:lnTo>
                    <a:lnTo>
                      <a:pt x="111" y="107"/>
                    </a:lnTo>
                    <a:lnTo>
                      <a:pt x="105" y="107"/>
                    </a:lnTo>
                    <a:lnTo>
                      <a:pt x="102" y="107"/>
                    </a:lnTo>
                    <a:lnTo>
                      <a:pt x="94" y="107"/>
                    </a:lnTo>
                    <a:lnTo>
                      <a:pt x="90" y="105"/>
                    </a:lnTo>
                    <a:lnTo>
                      <a:pt x="88" y="105"/>
                    </a:lnTo>
                    <a:lnTo>
                      <a:pt x="78" y="105"/>
                    </a:lnTo>
                    <a:lnTo>
                      <a:pt x="77" y="105"/>
                    </a:lnTo>
                    <a:lnTo>
                      <a:pt x="69" y="105"/>
                    </a:lnTo>
                    <a:lnTo>
                      <a:pt x="63" y="105"/>
                    </a:lnTo>
                    <a:lnTo>
                      <a:pt x="61" y="105"/>
                    </a:lnTo>
                    <a:lnTo>
                      <a:pt x="59" y="105"/>
                    </a:lnTo>
                    <a:lnTo>
                      <a:pt x="57" y="105"/>
                    </a:lnTo>
                    <a:lnTo>
                      <a:pt x="55" y="105"/>
                    </a:lnTo>
                    <a:lnTo>
                      <a:pt x="50" y="105"/>
                    </a:lnTo>
                    <a:lnTo>
                      <a:pt x="48" y="105"/>
                    </a:lnTo>
                    <a:lnTo>
                      <a:pt x="44" y="105"/>
                    </a:lnTo>
                    <a:lnTo>
                      <a:pt x="42" y="105"/>
                    </a:lnTo>
                    <a:lnTo>
                      <a:pt x="40" y="105"/>
                    </a:lnTo>
                    <a:lnTo>
                      <a:pt x="38" y="105"/>
                    </a:lnTo>
                    <a:lnTo>
                      <a:pt x="36" y="105"/>
                    </a:lnTo>
                    <a:lnTo>
                      <a:pt x="34" y="105"/>
                    </a:lnTo>
                    <a:lnTo>
                      <a:pt x="32" y="105"/>
                    </a:lnTo>
                    <a:lnTo>
                      <a:pt x="30" y="105"/>
                    </a:lnTo>
                    <a:lnTo>
                      <a:pt x="29" y="105"/>
                    </a:lnTo>
                    <a:lnTo>
                      <a:pt x="25" y="105"/>
                    </a:lnTo>
                    <a:lnTo>
                      <a:pt x="23" y="105"/>
                    </a:lnTo>
                    <a:lnTo>
                      <a:pt x="21" y="105"/>
                    </a:lnTo>
                    <a:lnTo>
                      <a:pt x="17" y="105"/>
                    </a:lnTo>
                    <a:lnTo>
                      <a:pt x="15" y="103"/>
                    </a:lnTo>
                    <a:lnTo>
                      <a:pt x="13" y="103"/>
                    </a:lnTo>
                    <a:lnTo>
                      <a:pt x="9" y="103"/>
                    </a:lnTo>
                    <a:lnTo>
                      <a:pt x="7" y="103"/>
                    </a:lnTo>
                    <a:lnTo>
                      <a:pt x="4" y="103"/>
                    </a:lnTo>
                    <a:lnTo>
                      <a:pt x="2" y="103"/>
                    </a:lnTo>
                    <a:lnTo>
                      <a:pt x="0" y="103"/>
                    </a:lnTo>
                    <a:lnTo>
                      <a:pt x="0" y="99"/>
                    </a:lnTo>
                    <a:lnTo>
                      <a:pt x="0" y="80"/>
                    </a:lnTo>
                    <a:lnTo>
                      <a:pt x="0" y="76"/>
                    </a:lnTo>
                    <a:lnTo>
                      <a:pt x="2" y="63"/>
                    </a:lnTo>
                    <a:lnTo>
                      <a:pt x="2" y="59"/>
                    </a:lnTo>
                    <a:lnTo>
                      <a:pt x="2" y="57"/>
                    </a:lnTo>
                    <a:lnTo>
                      <a:pt x="2" y="55"/>
                    </a:lnTo>
                    <a:lnTo>
                      <a:pt x="2" y="53"/>
                    </a:lnTo>
                    <a:lnTo>
                      <a:pt x="2" y="51"/>
                    </a:lnTo>
                    <a:lnTo>
                      <a:pt x="2" y="46"/>
                    </a:lnTo>
                    <a:lnTo>
                      <a:pt x="2" y="40"/>
                    </a:lnTo>
                    <a:lnTo>
                      <a:pt x="2" y="34"/>
                    </a:lnTo>
                    <a:lnTo>
                      <a:pt x="4" y="30"/>
                    </a:lnTo>
                    <a:lnTo>
                      <a:pt x="4" y="28"/>
                    </a:lnTo>
                    <a:lnTo>
                      <a:pt x="4" y="27"/>
                    </a:lnTo>
                    <a:lnTo>
                      <a:pt x="4" y="11"/>
                    </a:lnTo>
                    <a:lnTo>
                      <a:pt x="4" y="3"/>
                    </a:lnTo>
                    <a:lnTo>
                      <a:pt x="4" y="0"/>
                    </a:lnTo>
                    <a:close/>
                  </a:path>
                </a:pathLst>
              </a:custGeom>
              <a:solidFill>
                <a:srgbClr val="F0ECAA"/>
              </a:solidFill>
              <a:ln w="6350">
                <a:solidFill>
                  <a:srgbClr val="E1E1E1"/>
                </a:solidFill>
                <a:prstDash val="solid"/>
                <a:round/>
                <a:headEnd/>
                <a:tailEnd/>
              </a:ln>
            </p:spPr>
            <p:txBody>
              <a:bodyPr/>
              <a:lstStyle/>
              <a:p>
                <a:endParaRPr lang="en-US"/>
              </a:p>
            </p:txBody>
          </p:sp>
          <p:sp>
            <p:nvSpPr>
              <p:cNvPr id="38117" name="Freeform 201"/>
              <p:cNvSpPr>
                <a:spLocks/>
              </p:cNvSpPr>
              <p:nvPr/>
            </p:nvSpPr>
            <p:spPr bwMode="auto">
              <a:xfrm>
                <a:off x="2321" y="1732"/>
                <a:ext cx="156" cy="117"/>
              </a:xfrm>
              <a:custGeom>
                <a:avLst/>
                <a:gdLst>
                  <a:gd name="T0" fmla="*/ 52 w 156"/>
                  <a:gd name="T1" fmla="*/ 0 h 117"/>
                  <a:gd name="T2" fmla="*/ 60 w 156"/>
                  <a:gd name="T3" fmla="*/ 2 h 117"/>
                  <a:gd name="T4" fmla="*/ 81 w 156"/>
                  <a:gd name="T5" fmla="*/ 0 h 117"/>
                  <a:gd name="T6" fmla="*/ 100 w 156"/>
                  <a:gd name="T7" fmla="*/ 2 h 117"/>
                  <a:gd name="T8" fmla="*/ 121 w 156"/>
                  <a:gd name="T9" fmla="*/ 4 h 117"/>
                  <a:gd name="T10" fmla="*/ 156 w 156"/>
                  <a:gd name="T11" fmla="*/ 6 h 117"/>
                  <a:gd name="T12" fmla="*/ 156 w 156"/>
                  <a:gd name="T13" fmla="*/ 33 h 117"/>
                  <a:gd name="T14" fmla="*/ 154 w 156"/>
                  <a:gd name="T15" fmla="*/ 46 h 117"/>
                  <a:gd name="T16" fmla="*/ 154 w 156"/>
                  <a:gd name="T17" fmla="*/ 59 h 117"/>
                  <a:gd name="T18" fmla="*/ 154 w 156"/>
                  <a:gd name="T19" fmla="*/ 69 h 117"/>
                  <a:gd name="T20" fmla="*/ 152 w 156"/>
                  <a:gd name="T21" fmla="*/ 105 h 117"/>
                  <a:gd name="T22" fmla="*/ 148 w 156"/>
                  <a:gd name="T23" fmla="*/ 115 h 117"/>
                  <a:gd name="T24" fmla="*/ 148 w 156"/>
                  <a:gd name="T25" fmla="*/ 111 h 117"/>
                  <a:gd name="T26" fmla="*/ 142 w 156"/>
                  <a:gd name="T27" fmla="*/ 111 h 117"/>
                  <a:gd name="T28" fmla="*/ 138 w 156"/>
                  <a:gd name="T29" fmla="*/ 111 h 117"/>
                  <a:gd name="T30" fmla="*/ 129 w 156"/>
                  <a:gd name="T31" fmla="*/ 111 h 117"/>
                  <a:gd name="T32" fmla="*/ 127 w 156"/>
                  <a:gd name="T33" fmla="*/ 107 h 117"/>
                  <a:gd name="T34" fmla="*/ 127 w 156"/>
                  <a:gd name="T35" fmla="*/ 104 h 117"/>
                  <a:gd name="T36" fmla="*/ 123 w 156"/>
                  <a:gd name="T37" fmla="*/ 102 h 117"/>
                  <a:gd name="T38" fmla="*/ 117 w 156"/>
                  <a:gd name="T39" fmla="*/ 102 h 117"/>
                  <a:gd name="T40" fmla="*/ 108 w 156"/>
                  <a:gd name="T41" fmla="*/ 105 h 117"/>
                  <a:gd name="T42" fmla="*/ 104 w 156"/>
                  <a:gd name="T43" fmla="*/ 102 h 117"/>
                  <a:gd name="T44" fmla="*/ 100 w 156"/>
                  <a:gd name="T45" fmla="*/ 100 h 117"/>
                  <a:gd name="T46" fmla="*/ 102 w 156"/>
                  <a:gd name="T47" fmla="*/ 104 h 117"/>
                  <a:gd name="T48" fmla="*/ 96 w 156"/>
                  <a:gd name="T49" fmla="*/ 105 h 117"/>
                  <a:gd name="T50" fmla="*/ 94 w 156"/>
                  <a:gd name="T51" fmla="*/ 111 h 117"/>
                  <a:gd name="T52" fmla="*/ 88 w 156"/>
                  <a:gd name="T53" fmla="*/ 113 h 117"/>
                  <a:gd name="T54" fmla="*/ 86 w 156"/>
                  <a:gd name="T55" fmla="*/ 109 h 117"/>
                  <a:gd name="T56" fmla="*/ 83 w 156"/>
                  <a:gd name="T57" fmla="*/ 105 h 117"/>
                  <a:gd name="T58" fmla="*/ 75 w 156"/>
                  <a:gd name="T59" fmla="*/ 107 h 117"/>
                  <a:gd name="T60" fmla="*/ 73 w 156"/>
                  <a:gd name="T61" fmla="*/ 105 h 117"/>
                  <a:gd name="T62" fmla="*/ 69 w 156"/>
                  <a:gd name="T63" fmla="*/ 105 h 117"/>
                  <a:gd name="T64" fmla="*/ 69 w 156"/>
                  <a:gd name="T65" fmla="*/ 102 h 117"/>
                  <a:gd name="T66" fmla="*/ 67 w 156"/>
                  <a:gd name="T67" fmla="*/ 105 h 117"/>
                  <a:gd name="T68" fmla="*/ 63 w 156"/>
                  <a:gd name="T69" fmla="*/ 107 h 117"/>
                  <a:gd name="T70" fmla="*/ 58 w 156"/>
                  <a:gd name="T71" fmla="*/ 104 h 117"/>
                  <a:gd name="T72" fmla="*/ 56 w 156"/>
                  <a:gd name="T73" fmla="*/ 107 h 117"/>
                  <a:gd name="T74" fmla="*/ 54 w 156"/>
                  <a:gd name="T75" fmla="*/ 111 h 117"/>
                  <a:gd name="T76" fmla="*/ 48 w 156"/>
                  <a:gd name="T77" fmla="*/ 111 h 117"/>
                  <a:gd name="T78" fmla="*/ 42 w 156"/>
                  <a:gd name="T79" fmla="*/ 113 h 117"/>
                  <a:gd name="T80" fmla="*/ 37 w 156"/>
                  <a:gd name="T81" fmla="*/ 115 h 117"/>
                  <a:gd name="T82" fmla="*/ 29 w 156"/>
                  <a:gd name="T83" fmla="*/ 117 h 117"/>
                  <a:gd name="T84" fmla="*/ 29 w 156"/>
                  <a:gd name="T85" fmla="*/ 113 h 117"/>
                  <a:gd name="T86" fmla="*/ 29 w 156"/>
                  <a:gd name="T87" fmla="*/ 111 h 117"/>
                  <a:gd name="T88" fmla="*/ 29 w 156"/>
                  <a:gd name="T89" fmla="*/ 111 h 117"/>
                  <a:gd name="T90" fmla="*/ 29 w 156"/>
                  <a:gd name="T91" fmla="*/ 109 h 117"/>
                  <a:gd name="T92" fmla="*/ 31 w 156"/>
                  <a:gd name="T93" fmla="*/ 86 h 117"/>
                  <a:gd name="T94" fmla="*/ 31 w 156"/>
                  <a:gd name="T95" fmla="*/ 84 h 117"/>
                  <a:gd name="T96" fmla="*/ 23 w 156"/>
                  <a:gd name="T97" fmla="*/ 79 h 117"/>
                  <a:gd name="T98" fmla="*/ 23 w 156"/>
                  <a:gd name="T99" fmla="*/ 79 h 117"/>
                  <a:gd name="T100" fmla="*/ 23 w 156"/>
                  <a:gd name="T101" fmla="*/ 75 h 117"/>
                  <a:gd name="T102" fmla="*/ 19 w 156"/>
                  <a:gd name="T103" fmla="*/ 71 h 117"/>
                  <a:gd name="T104" fmla="*/ 17 w 156"/>
                  <a:gd name="T105" fmla="*/ 69 h 117"/>
                  <a:gd name="T106" fmla="*/ 14 w 156"/>
                  <a:gd name="T107" fmla="*/ 71 h 117"/>
                  <a:gd name="T108" fmla="*/ 12 w 156"/>
                  <a:gd name="T109" fmla="*/ 69 h 117"/>
                  <a:gd name="T110" fmla="*/ 10 w 156"/>
                  <a:gd name="T111" fmla="*/ 63 h 117"/>
                  <a:gd name="T112" fmla="*/ 0 w 156"/>
                  <a:gd name="T113" fmla="*/ 42 h 117"/>
                  <a:gd name="T114" fmla="*/ 15 w 156"/>
                  <a:gd name="T115" fmla="*/ 21 h 117"/>
                  <a:gd name="T116" fmla="*/ 17 w 156"/>
                  <a:gd name="T117" fmla="*/ 13 h 117"/>
                  <a:gd name="T118" fmla="*/ 23 w 156"/>
                  <a:gd name="T119" fmla="*/ 0 h 1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6"/>
                  <a:gd name="T181" fmla="*/ 0 h 117"/>
                  <a:gd name="T182" fmla="*/ 156 w 156"/>
                  <a:gd name="T183" fmla="*/ 117 h 1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6" h="117">
                    <a:moveTo>
                      <a:pt x="42" y="2"/>
                    </a:moveTo>
                    <a:lnTo>
                      <a:pt x="46" y="2"/>
                    </a:lnTo>
                    <a:lnTo>
                      <a:pt x="50" y="0"/>
                    </a:lnTo>
                    <a:lnTo>
                      <a:pt x="52" y="0"/>
                    </a:lnTo>
                    <a:lnTo>
                      <a:pt x="60" y="2"/>
                    </a:lnTo>
                    <a:lnTo>
                      <a:pt x="67" y="0"/>
                    </a:lnTo>
                    <a:lnTo>
                      <a:pt x="73" y="0"/>
                    </a:lnTo>
                    <a:lnTo>
                      <a:pt x="81" y="0"/>
                    </a:lnTo>
                    <a:lnTo>
                      <a:pt x="83" y="0"/>
                    </a:lnTo>
                    <a:lnTo>
                      <a:pt x="92" y="2"/>
                    </a:lnTo>
                    <a:lnTo>
                      <a:pt x="94" y="2"/>
                    </a:lnTo>
                    <a:lnTo>
                      <a:pt x="100" y="2"/>
                    </a:lnTo>
                    <a:lnTo>
                      <a:pt x="104" y="2"/>
                    </a:lnTo>
                    <a:lnTo>
                      <a:pt x="108" y="2"/>
                    </a:lnTo>
                    <a:lnTo>
                      <a:pt x="115" y="4"/>
                    </a:lnTo>
                    <a:lnTo>
                      <a:pt x="121" y="4"/>
                    </a:lnTo>
                    <a:lnTo>
                      <a:pt x="136" y="4"/>
                    </a:lnTo>
                    <a:lnTo>
                      <a:pt x="144" y="6"/>
                    </a:lnTo>
                    <a:lnTo>
                      <a:pt x="156" y="6"/>
                    </a:lnTo>
                    <a:lnTo>
                      <a:pt x="156" y="9"/>
                    </a:lnTo>
                    <a:lnTo>
                      <a:pt x="156" y="17"/>
                    </a:lnTo>
                    <a:lnTo>
                      <a:pt x="156" y="33"/>
                    </a:lnTo>
                    <a:lnTo>
                      <a:pt x="156" y="34"/>
                    </a:lnTo>
                    <a:lnTo>
                      <a:pt x="156" y="36"/>
                    </a:lnTo>
                    <a:lnTo>
                      <a:pt x="154" y="40"/>
                    </a:lnTo>
                    <a:lnTo>
                      <a:pt x="154" y="46"/>
                    </a:lnTo>
                    <a:lnTo>
                      <a:pt x="154" y="52"/>
                    </a:lnTo>
                    <a:lnTo>
                      <a:pt x="154" y="57"/>
                    </a:lnTo>
                    <a:lnTo>
                      <a:pt x="154" y="59"/>
                    </a:lnTo>
                    <a:lnTo>
                      <a:pt x="154" y="61"/>
                    </a:lnTo>
                    <a:lnTo>
                      <a:pt x="154" y="63"/>
                    </a:lnTo>
                    <a:lnTo>
                      <a:pt x="154" y="65"/>
                    </a:lnTo>
                    <a:lnTo>
                      <a:pt x="154" y="69"/>
                    </a:lnTo>
                    <a:lnTo>
                      <a:pt x="152" y="82"/>
                    </a:lnTo>
                    <a:lnTo>
                      <a:pt x="152" y="86"/>
                    </a:lnTo>
                    <a:lnTo>
                      <a:pt x="152" y="105"/>
                    </a:lnTo>
                    <a:lnTo>
                      <a:pt x="152" y="109"/>
                    </a:lnTo>
                    <a:lnTo>
                      <a:pt x="152" y="117"/>
                    </a:lnTo>
                    <a:lnTo>
                      <a:pt x="148" y="115"/>
                    </a:lnTo>
                    <a:lnTo>
                      <a:pt x="148" y="113"/>
                    </a:lnTo>
                    <a:lnTo>
                      <a:pt x="148" y="111"/>
                    </a:lnTo>
                    <a:lnTo>
                      <a:pt x="146" y="109"/>
                    </a:lnTo>
                    <a:lnTo>
                      <a:pt x="144" y="109"/>
                    </a:lnTo>
                    <a:lnTo>
                      <a:pt x="144" y="111"/>
                    </a:lnTo>
                    <a:lnTo>
                      <a:pt x="142" y="111"/>
                    </a:lnTo>
                    <a:lnTo>
                      <a:pt x="140" y="111"/>
                    </a:lnTo>
                    <a:lnTo>
                      <a:pt x="138" y="111"/>
                    </a:lnTo>
                    <a:lnTo>
                      <a:pt x="136" y="109"/>
                    </a:lnTo>
                    <a:lnTo>
                      <a:pt x="134" y="111"/>
                    </a:lnTo>
                    <a:lnTo>
                      <a:pt x="131" y="111"/>
                    </a:lnTo>
                    <a:lnTo>
                      <a:pt x="129" y="111"/>
                    </a:lnTo>
                    <a:lnTo>
                      <a:pt x="127" y="111"/>
                    </a:lnTo>
                    <a:lnTo>
                      <a:pt x="127" y="109"/>
                    </a:lnTo>
                    <a:lnTo>
                      <a:pt x="127" y="107"/>
                    </a:lnTo>
                    <a:lnTo>
                      <a:pt x="127" y="105"/>
                    </a:lnTo>
                    <a:lnTo>
                      <a:pt x="127" y="104"/>
                    </a:lnTo>
                    <a:lnTo>
                      <a:pt x="127" y="102"/>
                    </a:lnTo>
                    <a:lnTo>
                      <a:pt x="125" y="102"/>
                    </a:lnTo>
                    <a:lnTo>
                      <a:pt x="123" y="102"/>
                    </a:lnTo>
                    <a:lnTo>
                      <a:pt x="121" y="102"/>
                    </a:lnTo>
                    <a:lnTo>
                      <a:pt x="119" y="102"/>
                    </a:lnTo>
                    <a:lnTo>
                      <a:pt x="117" y="102"/>
                    </a:lnTo>
                    <a:lnTo>
                      <a:pt x="115" y="104"/>
                    </a:lnTo>
                    <a:lnTo>
                      <a:pt x="111" y="105"/>
                    </a:lnTo>
                    <a:lnTo>
                      <a:pt x="110" y="105"/>
                    </a:lnTo>
                    <a:lnTo>
                      <a:pt x="108" y="105"/>
                    </a:lnTo>
                    <a:lnTo>
                      <a:pt x="108" y="104"/>
                    </a:lnTo>
                    <a:lnTo>
                      <a:pt x="106" y="104"/>
                    </a:lnTo>
                    <a:lnTo>
                      <a:pt x="104" y="104"/>
                    </a:lnTo>
                    <a:lnTo>
                      <a:pt x="104" y="102"/>
                    </a:lnTo>
                    <a:lnTo>
                      <a:pt x="102" y="100"/>
                    </a:lnTo>
                    <a:lnTo>
                      <a:pt x="100" y="100"/>
                    </a:lnTo>
                    <a:lnTo>
                      <a:pt x="100" y="102"/>
                    </a:lnTo>
                    <a:lnTo>
                      <a:pt x="102" y="104"/>
                    </a:lnTo>
                    <a:lnTo>
                      <a:pt x="100" y="104"/>
                    </a:lnTo>
                    <a:lnTo>
                      <a:pt x="100" y="105"/>
                    </a:lnTo>
                    <a:lnTo>
                      <a:pt x="96" y="105"/>
                    </a:lnTo>
                    <a:lnTo>
                      <a:pt x="94" y="109"/>
                    </a:lnTo>
                    <a:lnTo>
                      <a:pt x="94" y="111"/>
                    </a:lnTo>
                    <a:lnTo>
                      <a:pt x="92" y="111"/>
                    </a:lnTo>
                    <a:lnTo>
                      <a:pt x="92" y="113"/>
                    </a:lnTo>
                    <a:lnTo>
                      <a:pt x="88" y="113"/>
                    </a:lnTo>
                    <a:lnTo>
                      <a:pt x="86" y="113"/>
                    </a:lnTo>
                    <a:lnTo>
                      <a:pt x="86" y="111"/>
                    </a:lnTo>
                    <a:lnTo>
                      <a:pt x="86" y="109"/>
                    </a:lnTo>
                    <a:lnTo>
                      <a:pt x="86" y="107"/>
                    </a:lnTo>
                    <a:lnTo>
                      <a:pt x="85" y="105"/>
                    </a:lnTo>
                    <a:lnTo>
                      <a:pt x="83" y="105"/>
                    </a:lnTo>
                    <a:lnTo>
                      <a:pt x="81" y="107"/>
                    </a:lnTo>
                    <a:lnTo>
                      <a:pt x="79" y="107"/>
                    </a:lnTo>
                    <a:lnTo>
                      <a:pt x="75" y="107"/>
                    </a:lnTo>
                    <a:lnTo>
                      <a:pt x="75" y="105"/>
                    </a:lnTo>
                    <a:lnTo>
                      <a:pt x="73" y="105"/>
                    </a:lnTo>
                    <a:lnTo>
                      <a:pt x="71" y="107"/>
                    </a:lnTo>
                    <a:lnTo>
                      <a:pt x="69" y="107"/>
                    </a:lnTo>
                    <a:lnTo>
                      <a:pt x="69" y="105"/>
                    </a:lnTo>
                    <a:lnTo>
                      <a:pt x="69" y="104"/>
                    </a:lnTo>
                    <a:lnTo>
                      <a:pt x="69" y="102"/>
                    </a:lnTo>
                    <a:lnTo>
                      <a:pt x="67" y="102"/>
                    </a:lnTo>
                    <a:lnTo>
                      <a:pt x="67" y="104"/>
                    </a:lnTo>
                    <a:lnTo>
                      <a:pt x="67" y="105"/>
                    </a:lnTo>
                    <a:lnTo>
                      <a:pt x="65" y="107"/>
                    </a:lnTo>
                    <a:lnTo>
                      <a:pt x="63" y="107"/>
                    </a:lnTo>
                    <a:lnTo>
                      <a:pt x="62" y="105"/>
                    </a:lnTo>
                    <a:lnTo>
                      <a:pt x="60" y="104"/>
                    </a:lnTo>
                    <a:lnTo>
                      <a:pt x="58" y="104"/>
                    </a:lnTo>
                    <a:lnTo>
                      <a:pt x="56" y="104"/>
                    </a:lnTo>
                    <a:lnTo>
                      <a:pt x="56" y="105"/>
                    </a:lnTo>
                    <a:lnTo>
                      <a:pt x="56" y="107"/>
                    </a:lnTo>
                    <a:lnTo>
                      <a:pt x="56" y="109"/>
                    </a:lnTo>
                    <a:lnTo>
                      <a:pt x="56" y="111"/>
                    </a:lnTo>
                    <a:lnTo>
                      <a:pt x="54" y="111"/>
                    </a:lnTo>
                    <a:lnTo>
                      <a:pt x="52" y="113"/>
                    </a:lnTo>
                    <a:lnTo>
                      <a:pt x="50" y="113"/>
                    </a:lnTo>
                    <a:lnTo>
                      <a:pt x="50" y="111"/>
                    </a:lnTo>
                    <a:lnTo>
                      <a:pt x="48" y="111"/>
                    </a:lnTo>
                    <a:lnTo>
                      <a:pt x="44" y="111"/>
                    </a:lnTo>
                    <a:lnTo>
                      <a:pt x="42" y="113"/>
                    </a:lnTo>
                    <a:lnTo>
                      <a:pt x="40" y="113"/>
                    </a:lnTo>
                    <a:lnTo>
                      <a:pt x="38" y="115"/>
                    </a:lnTo>
                    <a:lnTo>
                      <a:pt x="37" y="115"/>
                    </a:lnTo>
                    <a:lnTo>
                      <a:pt x="35" y="115"/>
                    </a:lnTo>
                    <a:lnTo>
                      <a:pt x="31" y="115"/>
                    </a:lnTo>
                    <a:lnTo>
                      <a:pt x="29" y="117"/>
                    </a:lnTo>
                    <a:lnTo>
                      <a:pt x="29" y="113"/>
                    </a:lnTo>
                    <a:lnTo>
                      <a:pt x="29" y="111"/>
                    </a:lnTo>
                    <a:lnTo>
                      <a:pt x="29" y="109"/>
                    </a:lnTo>
                    <a:lnTo>
                      <a:pt x="29" y="105"/>
                    </a:lnTo>
                    <a:lnTo>
                      <a:pt x="29" y="102"/>
                    </a:lnTo>
                    <a:lnTo>
                      <a:pt x="31" y="86"/>
                    </a:lnTo>
                    <a:lnTo>
                      <a:pt x="31" y="84"/>
                    </a:lnTo>
                    <a:lnTo>
                      <a:pt x="29" y="82"/>
                    </a:lnTo>
                    <a:lnTo>
                      <a:pt x="25" y="81"/>
                    </a:lnTo>
                    <a:lnTo>
                      <a:pt x="25" y="79"/>
                    </a:lnTo>
                    <a:lnTo>
                      <a:pt x="23" y="79"/>
                    </a:lnTo>
                    <a:lnTo>
                      <a:pt x="23" y="77"/>
                    </a:lnTo>
                    <a:lnTo>
                      <a:pt x="21" y="77"/>
                    </a:lnTo>
                    <a:lnTo>
                      <a:pt x="23" y="75"/>
                    </a:lnTo>
                    <a:lnTo>
                      <a:pt x="21" y="73"/>
                    </a:lnTo>
                    <a:lnTo>
                      <a:pt x="19" y="71"/>
                    </a:lnTo>
                    <a:lnTo>
                      <a:pt x="17" y="71"/>
                    </a:lnTo>
                    <a:lnTo>
                      <a:pt x="17" y="69"/>
                    </a:lnTo>
                    <a:lnTo>
                      <a:pt x="15" y="69"/>
                    </a:lnTo>
                    <a:lnTo>
                      <a:pt x="15" y="71"/>
                    </a:lnTo>
                    <a:lnTo>
                      <a:pt x="14" y="71"/>
                    </a:lnTo>
                    <a:lnTo>
                      <a:pt x="14" y="69"/>
                    </a:lnTo>
                    <a:lnTo>
                      <a:pt x="12" y="69"/>
                    </a:lnTo>
                    <a:lnTo>
                      <a:pt x="12" y="67"/>
                    </a:lnTo>
                    <a:lnTo>
                      <a:pt x="10" y="63"/>
                    </a:lnTo>
                    <a:lnTo>
                      <a:pt x="2" y="57"/>
                    </a:lnTo>
                    <a:lnTo>
                      <a:pt x="8" y="52"/>
                    </a:lnTo>
                    <a:lnTo>
                      <a:pt x="0" y="42"/>
                    </a:lnTo>
                    <a:lnTo>
                      <a:pt x="4" y="38"/>
                    </a:lnTo>
                    <a:lnTo>
                      <a:pt x="4" y="36"/>
                    </a:lnTo>
                    <a:lnTo>
                      <a:pt x="15" y="21"/>
                    </a:lnTo>
                    <a:lnTo>
                      <a:pt x="15" y="19"/>
                    </a:lnTo>
                    <a:lnTo>
                      <a:pt x="17" y="13"/>
                    </a:lnTo>
                    <a:lnTo>
                      <a:pt x="17" y="8"/>
                    </a:lnTo>
                    <a:lnTo>
                      <a:pt x="21" y="4"/>
                    </a:lnTo>
                    <a:lnTo>
                      <a:pt x="21" y="2"/>
                    </a:lnTo>
                    <a:lnTo>
                      <a:pt x="23" y="0"/>
                    </a:lnTo>
                    <a:lnTo>
                      <a:pt x="40" y="2"/>
                    </a:lnTo>
                    <a:lnTo>
                      <a:pt x="42" y="2"/>
                    </a:lnTo>
                    <a:close/>
                  </a:path>
                </a:pathLst>
              </a:custGeom>
              <a:solidFill>
                <a:srgbClr val="8F7651"/>
              </a:solidFill>
              <a:ln w="6350">
                <a:solidFill>
                  <a:srgbClr val="E1E1E1"/>
                </a:solidFill>
                <a:prstDash val="solid"/>
                <a:round/>
                <a:headEnd/>
                <a:tailEnd/>
              </a:ln>
            </p:spPr>
            <p:txBody>
              <a:bodyPr/>
              <a:lstStyle/>
              <a:p>
                <a:endParaRPr lang="en-US"/>
              </a:p>
            </p:txBody>
          </p:sp>
          <p:sp>
            <p:nvSpPr>
              <p:cNvPr id="38118" name="Freeform 202"/>
              <p:cNvSpPr>
                <a:spLocks/>
              </p:cNvSpPr>
              <p:nvPr/>
            </p:nvSpPr>
            <p:spPr bwMode="auto">
              <a:xfrm>
                <a:off x="1440" y="2022"/>
                <a:ext cx="236" cy="144"/>
              </a:xfrm>
              <a:custGeom>
                <a:avLst/>
                <a:gdLst>
                  <a:gd name="T0" fmla="*/ 223 w 236"/>
                  <a:gd name="T1" fmla="*/ 6 h 144"/>
                  <a:gd name="T2" fmla="*/ 224 w 236"/>
                  <a:gd name="T3" fmla="*/ 13 h 144"/>
                  <a:gd name="T4" fmla="*/ 226 w 236"/>
                  <a:gd name="T5" fmla="*/ 19 h 144"/>
                  <a:gd name="T6" fmla="*/ 230 w 236"/>
                  <a:gd name="T7" fmla="*/ 29 h 144"/>
                  <a:gd name="T8" fmla="*/ 230 w 236"/>
                  <a:gd name="T9" fmla="*/ 42 h 144"/>
                  <a:gd name="T10" fmla="*/ 236 w 236"/>
                  <a:gd name="T11" fmla="*/ 52 h 144"/>
                  <a:gd name="T12" fmla="*/ 230 w 236"/>
                  <a:gd name="T13" fmla="*/ 63 h 144"/>
                  <a:gd name="T14" fmla="*/ 219 w 236"/>
                  <a:gd name="T15" fmla="*/ 65 h 144"/>
                  <a:gd name="T16" fmla="*/ 209 w 236"/>
                  <a:gd name="T17" fmla="*/ 63 h 144"/>
                  <a:gd name="T18" fmla="*/ 200 w 236"/>
                  <a:gd name="T19" fmla="*/ 67 h 144"/>
                  <a:gd name="T20" fmla="*/ 192 w 236"/>
                  <a:gd name="T21" fmla="*/ 77 h 144"/>
                  <a:gd name="T22" fmla="*/ 184 w 236"/>
                  <a:gd name="T23" fmla="*/ 80 h 144"/>
                  <a:gd name="T24" fmla="*/ 176 w 236"/>
                  <a:gd name="T25" fmla="*/ 84 h 144"/>
                  <a:gd name="T26" fmla="*/ 173 w 236"/>
                  <a:gd name="T27" fmla="*/ 92 h 144"/>
                  <a:gd name="T28" fmla="*/ 176 w 236"/>
                  <a:gd name="T29" fmla="*/ 100 h 144"/>
                  <a:gd name="T30" fmla="*/ 176 w 236"/>
                  <a:gd name="T31" fmla="*/ 109 h 144"/>
                  <a:gd name="T32" fmla="*/ 180 w 236"/>
                  <a:gd name="T33" fmla="*/ 119 h 144"/>
                  <a:gd name="T34" fmla="*/ 176 w 236"/>
                  <a:gd name="T35" fmla="*/ 130 h 144"/>
                  <a:gd name="T36" fmla="*/ 163 w 236"/>
                  <a:gd name="T37" fmla="*/ 130 h 144"/>
                  <a:gd name="T38" fmla="*/ 153 w 236"/>
                  <a:gd name="T39" fmla="*/ 132 h 144"/>
                  <a:gd name="T40" fmla="*/ 144 w 236"/>
                  <a:gd name="T41" fmla="*/ 136 h 144"/>
                  <a:gd name="T42" fmla="*/ 134 w 236"/>
                  <a:gd name="T43" fmla="*/ 136 h 144"/>
                  <a:gd name="T44" fmla="*/ 107 w 236"/>
                  <a:gd name="T45" fmla="*/ 140 h 144"/>
                  <a:gd name="T46" fmla="*/ 75 w 236"/>
                  <a:gd name="T47" fmla="*/ 138 h 144"/>
                  <a:gd name="T48" fmla="*/ 79 w 236"/>
                  <a:gd name="T49" fmla="*/ 127 h 144"/>
                  <a:gd name="T50" fmla="*/ 90 w 236"/>
                  <a:gd name="T51" fmla="*/ 123 h 144"/>
                  <a:gd name="T52" fmla="*/ 104 w 236"/>
                  <a:gd name="T53" fmla="*/ 111 h 144"/>
                  <a:gd name="T54" fmla="*/ 107 w 236"/>
                  <a:gd name="T55" fmla="*/ 94 h 144"/>
                  <a:gd name="T56" fmla="*/ 102 w 236"/>
                  <a:gd name="T57" fmla="*/ 90 h 144"/>
                  <a:gd name="T58" fmla="*/ 96 w 236"/>
                  <a:gd name="T59" fmla="*/ 86 h 144"/>
                  <a:gd name="T60" fmla="*/ 88 w 236"/>
                  <a:gd name="T61" fmla="*/ 90 h 144"/>
                  <a:gd name="T62" fmla="*/ 82 w 236"/>
                  <a:gd name="T63" fmla="*/ 88 h 144"/>
                  <a:gd name="T64" fmla="*/ 69 w 236"/>
                  <a:gd name="T65" fmla="*/ 84 h 144"/>
                  <a:gd name="T66" fmla="*/ 54 w 236"/>
                  <a:gd name="T67" fmla="*/ 82 h 144"/>
                  <a:gd name="T68" fmla="*/ 42 w 236"/>
                  <a:gd name="T69" fmla="*/ 82 h 144"/>
                  <a:gd name="T70" fmla="*/ 33 w 236"/>
                  <a:gd name="T71" fmla="*/ 80 h 144"/>
                  <a:gd name="T72" fmla="*/ 23 w 236"/>
                  <a:gd name="T73" fmla="*/ 75 h 144"/>
                  <a:gd name="T74" fmla="*/ 11 w 236"/>
                  <a:gd name="T75" fmla="*/ 73 h 144"/>
                  <a:gd name="T76" fmla="*/ 2 w 236"/>
                  <a:gd name="T77" fmla="*/ 79 h 144"/>
                  <a:gd name="T78" fmla="*/ 9 w 236"/>
                  <a:gd name="T79" fmla="*/ 71 h 144"/>
                  <a:gd name="T80" fmla="*/ 15 w 236"/>
                  <a:gd name="T81" fmla="*/ 63 h 144"/>
                  <a:gd name="T82" fmla="*/ 23 w 236"/>
                  <a:gd name="T83" fmla="*/ 55 h 144"/>
                  <a:gd name="T84" fmla="*/ 34 w 236"/>
                  <a:gd name="T85" fmla="*/ 54 h 144"/>
                  <a:gd name="T86" fmla="*/ 52 w 236"/>
                  <a:gd name="T87" fmla="*/ 44 h 144"/>
                  <a:gd name="T88" fmla="*/ 65 w 236"/>
                  <a:gd name="T89" fmla="*/ 40 h 144"/>
                  <a:gd name="T90" fmla="*/ 81 w 236"/>
                  <a:gd name="T91" fmla="*/ 40 h 144"/>
                  <a:gd name="T92" fmla="*/ 92 w 236"/>
                  <a:gd name="T93" fmla="*/ 40 h 144"/>
                  <a:gd name="T94" fmla="*/ 107 w 236"/>
                  <a:gd name="T95" fmla="*/ 40 h 144"/>
                  <a:gd name="T96" fmla="*/ 119 w 236"/>
                  <a:gd name="T97" fmla="*/ 42 h 144"/>
                  <a:gd name="T98" fmla="*/ 136 w 236"/>
                  <a:gd name="T99" fmla="*/ 42 h 144"/>
                  <a:gd name="T100" fmla="*/ 144 w 236"/>
                  <a:gd name="T101" fmla="*/ 34 h 144"/>
                  <a:gd name="T102" fmla="*/ 153 w 236"/>
                  <a:gd name="T103" fmla="*/ 27 h 144"/>
                  <a:gd name="T104" fmla="*/ 165 w 236"/>
                  <a:gd name="T105" fmla="*/ 25 h 144"/>
                  <a:gd name="T106" fmla="*/ 178 w 236"/>
                  <a:gd name="T107" fmla="*/ 15 h 144"/>
                  <a:gd name="T108" fmla="*/ 190 w 236"/>
                  <a:gd name="T109" fmla="*/ 11 h 144"/>
                  <a:gd name="T110" fmla="*/ 198 w 236"/>
                  <a:gd name="T111" fmla="*/ 7 h 144"/>
                  <a:gd name="T112" fmla="*/ 209 w 236"/>
                  <a:gd name="T113" fmla="*/ 0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6"/>
                  <a:gd name="T172" fmla="*/ 0 h 144"/>
                  <a:gd name="T173" fmla="*/ 236 w 236"/>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6" h="144">
                    <a:moveTo>
                      <a:pt x="209" y="0"/>
                    </a:moveTo>
                    <a:lnTo>
                      <a:pt x="211" y="0"/>
                    </a:lnTo>
                    <a:lnTo>
                      <a:pt x="215" y="0"/>
                    </a:lnTo>
                    <a:lnTo>
                      <a:pt x="221" y="2"/>
                    </a:lnTo>
                    <a:lnTo>
                      <a:pt x="221" y="4"/>
                    </a:lnTo>
                    <a:lnTo>
                      <a:pt x="223" y="6"/>
                    </a:lnTo>
                    <a:lnTo>
                      <a:pt x="224" y="6"/>
                    </a:lnTo>
                    <a:lnTo>
                      <a:pt x="226" y="7"/>
                    </a:lnTo>
                    <a:lnTo>
                      <a:pt x="228" y="9"/>
                    </a:lnTo>
                    <a:lnTo>
                      <a:pt x="230" y="9"/>
                    </a:lnTo>
                    <a:lnTo>
                      <a:pt x="226" y="13"/>
                    </a:lnTo>
                    <a:lnTo>
                      <a:pt x="224" y="13"/>
                    </a:lnTo>
                    <a:lnTo>
                      <a:pt x="224" y="15"/>
                    </a:lnTo>
                    <a:lnTo>
                      <a:pt x="223" y="17"/>
                    </a:lnTo>
                    <a:lnTo>
                      <a:pt x="223" y="19"/>
                    </a:lnTo>
                    <a:lnTo>
                      <a:pt x="224" y="21"/>
                    </a:lnTo>
                    <a:lnTo>
                      <a:pt x="224" y="19"/>
                    </a:lnTo>
                    <a:lnTo>
                      <a:pt x="226" y="19"/>
                    </a:lnTo>
                    <a:lnTo>
                      <a:pt x="230" y="23"/>
                    </a:lnTo>
                    <a:lnTo>
                      <a:pt x="230" y="25"/>
                    </a:lnTo>
                    <a:lnTo>
                      <a:pt x="230" y="27"/>
                    </a:lnTo>
                    <a:lnTo>
                      <a:pt x="228" y="27"/>
                    </a:lnTo>
                    <a:lnTo>
                      <a:pt x="228" y="29"/>
                    </a:lnTo>
                    <a:lnTo>
                      <a:pt x="230" y="29"/>
                    </a:lnTo>
                    <a:lnTo>
                      <a:pt x="230" y="31"/>
                    </a:lnTo>
                    <a:lnTo>
                      <a:pt x="230" y="32"/>
                    </a:lnTo>
                    <a:lnTo>
                      <a:pt x="228" y="32"/>
                    </a:lnTo>
                    <a:lnTo>
                      <a:pt x="226" y="34"/>
                    </a:lnTo>
                    <a:lnTo>
                      <a:pt x="228" y="40"/>
                    </a:lnTo>
                    <a:lnTo>
                      <a:pt x="230" y="42"/>
                    </a:lnTo>
                    <a:lnTo>
                      <a:pt x="232" y="42"/>
                    </a:lnTo>
                    <a:lnTo>
                      <a:pt x="234" y="44"/>
                    </a:lnTo>
                    <a:lnTo>
                      <a:pt x="232" y="46"/>
                    </a:lnTo>
                    <a:lnTo>
                      <a:pt x="234" y="48"/>
                    </a:lnTo>
                    <a:lnTo>
                      <a:pt x="234" y="52"/>
                    </a:lnTo>
                    <a:lnTo>
                      <a:pt x="236" y="52"/>
                    </a:lnTo>
                    <a:lnTo>
                      <a:pt x="234" y="54"/>
                    </a:lnTo>
                    <a:lnTo>
                      <a:pt x="232" y="57"/>
                    </a:lnTo>
                    <a:lnTo>
                      <a:pt x="230" y="57"/>
                    </a:lnTo>
                    <a:lnTo>
                      <a:pt x="230" y="59"/>
                    </a:lnTo>
                    <a:lnTo>
                      <a:pt x="230" y="61"/>
                    </a:lnTo>
                    <a:lnTo>
                      <a:pt x="230" y="63"/>
                    </a:lnTo>
                    <a:lnTo>
                      <a:pt x="228" y="63"/>
                    </a:lnTo>
                    <a:lnTo>
                      <a:pt x="226" y="65"/>
                    </a:lnTo>
                    <a:lnTo>
                      <a:pt x="224" y="65"/>
                    </a:lnTo>
                    <a:lnTo>
                      <a:pt x="223" y="63"/>
                    </a:lnTo>
                    <a:lnTo>
                      <a:pt x="221" y="65"/>
                    </a:lnTo>
                    <a:lnTo>
                      <a:pt x="219" y="65"/>
                    </a:lnTo>
                    <a:lnTo>
                      <a:pt x="219" y="63"/>
                    </a:lnTo>
                    <a:lnTo>
                      <a:pt x="217" y="63"/>
                    </a:lnTo>
                    <a:lnTo>
                      <a:pt x="217" y="61"/>
                    </a:lnTo>
                    <a:lnTo>
                      <a:pt x="213" y="61"/>
                    </a:lnTo>
                    <a:lnTo>
                      <a:pt x="211" y="61"/>
                    </a:lnTo>
                    <a:lnTo>
                      <a:pt x="209" y="63"/>
                    </a:lnTo>
                    <a:lnTo>
                      <a:pt x="207" y="63"/>
                    </a:lnTo>
                    <a:lnTo>
                      <a:pt x="205" y="65"/>
                    </a:lnTo>
                    <a:lnTo>
                      <a:pt x="203" y="65"/>
                    </a:lnTo>
                    <a:lnTo>
                      <a:pt x="203" y="67"/>
                    </a:lnTo>
                    <a:lnTo>
                      <a:pt x="201" y="67"/>
                    </a:lnTo>
                    <a:lnTo>
                      <a:pt x="200" y="67"/>
                    </a:lnTo>
                    <a:lnTo>
                      <a:pt x="200" y="69"/>
                    </a:lnTo>
                    <a:lnTo>
                      <a:pt x="198" y="69"/>
                    </a:lnTo>
                    <a:lnTo>
                      <a:pt x="198" y="71"/>
                    </a:lnTo>
                    <a:lnTo>
                      <a:pt x="196" y="73"/>
                    </a:lnTo>
                    <a:lnTo>
                      <a:pt x="194" y="75"/>
                    </a:lnTo>
                    <a:lnTo>
                      <a:pt x="192" y="77"/>
                    </a:lnTo>
                    <a:lnTo>
                      <a:pt x="190" y="79"/>
                    </a:lnTo>
                    <a:lnTo>
                      <a:pt x="188" y="79"/>
                    </a:lnTo>
                    <a:lnTo>
                      <a:pt x="188" y="80"/>
                    </a:lnTo>
                    <a:lnTo>
                      <a:pt x="186" y="82"/>
                    </a:lnTo>
                    <a:lnTo>
                      <a:pt x="186" y="80"/>
                    </a:lnTo>
                    <a:lnTo>
                      <a:pt x="184" y="80"/>
                    </a:lnTo>
                    <a:lnTo>
                      <a:pt x="182" y="80"/>
                    </a:lnTo>
                    <a:lnTo>
                      <a:pt x="182" y="79"/>
                    </a:lnTo>
                    <a:lnTo>
                      <a:pt x="180" y="79"/>
                    </a:lnTo>
                    <a:lnTo>
                      <a:pt x="178" y="79"/>
                    </a:lnTo>
                    <a:lnTo>
                      <a:pt x="176" y="80"/>
                    </a:lnTo>
                    <a:lnTo>
                      <a:pt x="176" y="84"/>
                    </a:lnTo>
                    <a:lnTo>
                      <a:pt x="175" y="84"/>
                    </a:lnTo>
                    <a:lnTo>
                      <a:pt x="175" y="86"/>
                    </a:lnTo>
                    <a:lnTo>
                      <a:pt x="175" y="88"/>
                    </a:lnTo>
                    <a:lnTo>
                      <a:pt x="175" y="90"/>
                    </a:lnTo>
                    <a:lnTo>
                      <a:pt x="175" y="92"/>
                    </a:lnTo>
                    <a:lnTo>
                      <a:pt x="173" y="92"/>
                    </a:lnTo>
                    <a:lnTo>
                      <a:pt x="173" y="94"/>
                    </a:lnTo>
                    <a:lnTo>
                      <a:pt x="173" y="96"/>
                    </a:lnTo>
                    <a:lnTo>
                      <a:pt x="173" y="98"/>
                    </a:lnTo>
                    <a:lnTo>
                      <a:pt x="173" y="100"/>
                    </a:lnTo>
                    <a:lnTo>
                      <a:pt x="175" y="100"/>
                    </a:lnTo>
                    <a:lnTo>
                      <a:pt x="176" y="100"/>
                    </a:lnTo>
                    <a:lnTo>
                      <a:pt x="176" y="102"/>
                    </a:lnTo>
                    <a:lnTo>
                      <a:pt x="176" y="103"/>
                    </a:lnTo>
                    <a:lnTo>
                      <a:pt x="178" y="105"/>
                    </a:lnTo>
                    <a:lnTo>
                      <a:pt x="178" y="107"/>
                    </a:lnTo>
                    <a:lnTo>
                      <a:pt x="176" y="107"/>
                    </a:lnTo>
                    <a:lnTo>
                      <a:pt x="176" y="109"/>
                    </a:lnTo>
                    <a:lnTo>
                      <a:pt x="178" y="109"/>
                    </a:lnTo>
                    <a:lnTo>
                      <a:pt x="180" y="111"/>
                    </a:lnTo>
                    <a:lnTo>
                      <a:pt x="178" y="113"/>
                    </a:lnTo>
                    <a:lnTo>
                      <a:pt x="180" y="115"/>
                    </a:lnTo>
                    <a:lnTo>
                      <a:pt x="180" y="117"/>
                    </a:lnTo>
                    <a:lnTo>
                      <a:pt x="180" y="119"/>
                    </a:lnTo>
                    <a:lnTo>
                      <a:pt x="180" y="121"/>
                    </a:lnTo>
                    <a:lnTo>
                      <a:pt x="180" y="123"/>
                    </a:lnTo>
                    <a:lnTo>
                      <a:pt x="178" y="125"/>
                    </a:lnTo>
                    <a:lnTo>
                      <a:pt x="178" y="127"/>
                    </a:lnTo>
                    <a:lnTo>
                      <a:pt x="178" y="128"/>
                    </a:lnTo>
                    <a:lnTo>
                      <a:pt x="176" y="130"/>
                    </a:lnTo>
                    <a:lnTo>
                      <a:pt x="175" y="130"/>
                    </a:lnTo>
                    <a:lnTo>
                      <a:pt x="173" y="130"/>
                    </a:lnTo>
                    <a:lnTo>
                      <a:pt x="171" y="130"/>
                    </a:lnTo>
                    <a:lnTo>
                      <a:pt x="167" y="130"/>
                    </a:lnTo>
                    <a:lnTo>
                      <a:pt x="165" y="130"/>
                    </a:lnTo>
                    <a:lnTo>
                      <a:pt x="163" y="130"/>
                    </a:lnTo>
                    <a:lnTo>
                      <a:pt x="161" y="130"/>
                    </a:lnTo>
                    <a:lnTo>
                      <a:pt x="159" y="130"/>
                    </a:lnTo>
                    <a:lnTo>
                      <a:pt x="159" y="132"/>
                    </a:lnTo>
                    <a:lnTo>
                      <a:pt x="157" y="134"/>
                    </a:lnTo>
                    <a:lnTo>
                      <a:pt x="155" y="132"/>
                    </a:lnTo>
                    <a:lnTo>
                      <a:pt x="153" y="132"/>
                    </a:lnTo>
                    <a:lnTo>
                      <a:pt x="152" y="130"/>
                    </a:lnTo>
                    <a:lnTo>
                      <a:pt x="150" y="130"/>
                    </a:lnTo>
                    <a:lnTo>
                      <a:pt x="148" y="132"/>
                    </a:lnTo>
                    <a:lnTo>
                      <a:pt x="146" y="132"/>
                    </a:lnTo>
                    <a:lnTo>
                      <a:pt x="144" y="134"/>
                    </a:lnTo>
                    <a:lnTo>
                      <a:pt x="144" y="136"/>
                    </a:lnTo>
                    <a:lnTo>
                      <a:pt x="144" y="138"/>
                    </a:lnTo>
                    <a:lnTo>
                      <a:pt x="142" y="140"/>
                    </a:lnTo>
                    <a:lnTo>
                      <a:pt x="140" y="140"/>
                    </a:lnTo>
                    <a:lnTo>
                      <a:pt x="138" y="140"/>
                    </a:lnTo>
                    <a:lnTo>
                      <a:pt x="136" y="138"/>
                    </a:lnTo>
                    <a:lnTo>
                      <a:pt x="134" y="136"/>
                    </a:lnTo>
                    <a:lnTo>
                      <a:pt x="132" y="136"/>
                    </a:lnTo>
                    <a:lnTo>
                      <a:pt x="132" y="138"/>
                    </a:lnTo>
                    <a:lnTo>
                      <a:pt x="130" y="138"/>
                    </a:lnTo>
                    <a:lnTo>
                      <a:pt x="127" y="138"/>
                    </a:lnTo>
                    <a:lnTo>
                      <a:pt x="121" y="140"/>
                    </a:lnTo>
                    <a:lnTo>
                      <a:pt x="107" y="140"/>
                    </a:lnTo>
                    <a:lnTo>
                      <a:pt x="105" y="140"/>
                    </a:lnTo>
                    <a:lnTo>
                      <a:pt x="79" y="142"/>
                    </a:lnTo>
                    <a:lnTo>
                      <a:pt x="77" y="144"/>
                    </a:lnTo>
                    <a:lnTo>
                      <a:pt x="77" y="142"/>
                    </a:lnTo>
                    <a:lnTo>
                      <a:pt x="75" y="140"/>
                    </a:lnTo>
                    <a:lnTo>
                      <a:pt x="75" y="138"/>
                    </a:lnTo>
                    <a:lnTo>
                      <a:pt x="73" y="136"/>
                    </a:lnTo>
                    <a:lnTo>
                      <a:pt x="73" y="132"/>
                    </a:lnTo>
                    <a:lnTo>
                      <a:pt x="75" y="132"/>
                    </a:lnTo>
                    <a:lnTo>
                      <a:pt x="75" y="130"/>
                    </a:lnTo>
                    <a:lnTo>
                      <a:pt x="77" y="127"/>
                    </a:lnTo>
                    <a:lnTo>
                      <a:pt x="79" y="127"/>
                    </a:lnTo>
                    <a:lnTo>
                      <a:pt x="81" y="127"/>
                    </a:lnTo>
                    <a:lnTo>
                      <a:pt x="82" y="125"/>
                    </a:lnTo>
                    <a:lnTo>
                      <a:pt x="84" y="123"/>
                    </a:lnTo>
                    <a:lnTo>
                      <a:pt x="86" y="123"/>
                    </a:lnTo>
                    <a:lnTo>
                      <a:pt x="88" y="123"/>
                    </a:lnTo>
                    <a:lnTo>
                      <a:pt x="90" y="123"/>
                    </a:lnTo>
                    <a:lnTo>
                      <a:pt x="94" y="121"/>
                    </a:lnTo>
                    <a:lnTo>
                      <a:pt x="96" y="121"/>
                    </a:lnTo>
                    <a:lnTo>
                      <a:pt x="96" y="119"/>
                    </a:lnTo>
                    <a:lnTo>
                      <a:pt x="98" y="117"/>
                    </a:lnTo>
                    <a:lnTo>
                      <a:pt x="102" y="111"/>
                    </a:lnTo>
                    <a:lnTo>
                      <a:pt x="104" y="111"/>
                    </a:lnTo>
                    <a:lnTo>
                      <a:pt x="104" y="109"/>
                    </a:lnTo>
                    <a:lnTo>
                      <a:pt x="104" y="107"/>
                    </a:lnTo>
                    <a:lnTo>
                      <a:pt x="105" y="103"/>
                    </a:lnTo>
                    <a:lnTo>
                      <a:pt x="107" y="98"/>
                    </a:lnTo>
                    <a:lnTo>
                      <a:pt x="107" y="96"/>
                    </a:lnTo>
                    <a:lnTo>
                      <a:pt x="107" y="94"/>
                    </a:lnTo>
                    <a:lnTo>
                      <a:pt x="107" y="92"/>
                    </a:lnTo>
                    <a:lnTo>
                      <a:pt x="107" y="88"/>
                    </a:lnTo>
                    <a:lnTo>
                      <a:pt x="105" y="88"/>
                    </a:lnTo>
                    <a:lnTo>
                      <a:pt x="105" y="90"/>
                    </a:lnTo>
                    <a:lnTo>
                      <a:pt x="104" y="90"/>
                    </a:lnTo>
                    <a:lnTo>
                      <a:pt x="102" y="90"/>
                    </a:lnTo>
                    <a:lnTo>
                      <a:pt x="102" y="92"/>
                    </a:lnTo>
                    <a:lnTo>
                      <a:pt x="100" y="92"/>
                    </a:lnTo>
                    <a:lnTo>
                      <a:pt x="100" y="90"/>
                    </a:lnTo>
                    <a:lnTo>
                      <a:pt x="98" y="88"/>
                    </a:lnTo>
                    <a:lnTo>
                      <a:pt x="96" y="88"/>
                    </a:lnTo>
                    <a:lnTo>
                      <a:pt x="96" y="86"/>
                    </a:lnTo>
                    <a:lnTo>
                      <a:pt x="94" y="86"/>
                    </a:lnTo>
                    <a:lnTo>
                      <a:pt x="92" y="84"/>
                    </a:lnTo>
                    <a:lnTo>
                      <a:pt x="90" y="84"/>
                    </a:lnTo>
                    <a:lnTo>
                      <a:pt x="90" y="86"/>
                    </a:lnTo>
                    <a:lnTo>
                      <a:pt x="90" y="90"/>
                    </a:lnTo>
                    <a:lnTo>
                      <a:pt x="88" y="90"/>
                    </a:lnTo>
                    <a:lnTo>
                      <a:pt x="86" y="90"/>
                    </a:lnTo>
                    <a:lnTo>
                      <a:pt x="86" y="88"/>
                    </a:lnTo>
                    <a:lnTo>
                      <a:pt x="84" y="88"/>
                    </a:lnTo>
                    <a:lnTo>
                      <a:pt x="84" y="90"/>
                    </a:lnTo>
                    <a:lnTo>
                      <a:pt x="84" y="88"/>
                    </a:lnTo>
                    <a:lnTo>
                      <a:pt x="82" y="88"/>
                    </a:lnTo>
                    <a:lnTo>
                      <a:pt x="81" y="88"/>
                    </a:lnTo>
                    <a:lnTo>
                      <a:pt x="77" y="86"/>
                    </a:lnTo>
                    <a:lnTo>
                      <a:pt x="75" y="84"/>
                    </a:lnTo>
                    <a:lnTo>
                      <a:pt x="73" y="84"/>
                    </a:lnTo>
                    <a:lnTo>
                      <a:pt x="71" y="84"/>
                    </a:lnTo>
                    <a:lnTo>
                      <a:pt x="69" y="84"/>
                    </a:lnTo>
                    <a:lnTo>
                      <a:pt x="67" y="84"/>
                    </a:lnTo>
                    <a:lnTo>
                      <a:pt x="65" y="82"/>
                    </a:lnTo>
                    <a:lnTo>
                      <a:pt x="63" y="82"/>
                    </a:lnTo>
                    <a:lnTo>
                      <a:pt x="59" y="84"/>
                    </a:lnTo>
                    <a:lnTo>
                      <a:pt x="57" y="84"/>
                    </a:lnTo>
                    <a:lnTo>
                      <a:pt x="54" y="82"/>
                    </a:lnTo>
                    <a:lnTo>
                      <a:pt x="52" y="82"/>
                    </a:lnTo>
                    <a:lnTo>
                      <a:pt x="48" y="80"/>
                    </a:lnTo>
                    <a:lnTo>
                      <a:pt x="46" y="80"/>
                    </a:lnTo>
                    <a:lnTo>
                      <a:pt x="44" y="79"/>
                    </a:lnTo>
                    <a:lnTo>
                      <a:pt x="44" y="80"/>
                    </a:lnTo>
                    <a:lnTo>
                      <a:pt x="42" y="82"/>
                    </a:lnTo>
                    <a:lnTo>
                      <a:pt x="40" y="82"/>
                    </a:lnTo>
                    <a:lnTo>
                      <a:pt x="40" y="80"/>
                    </a:lnTo>
                    <a:lnTo>
                      <a:pt x="38" y="80"/>
                    </a:lnTo>
                    <a:lnTo>
                      <a:pt x="36" y="80"/>
                    </a:lnTo>
                    <a:lnTo>
                      <a:pt x="34" y="80"/>
                    </a:lnTo>
                    <a:lnTo>
                      <a:pt x="33" y="80"/>
                    </a:lnTo>
                    <a:lnTo>
                      <a:pt x="33" y="79"/>
                    </a:lnTo>
                    <a:lnTo>
                      <a:pt x="29" y="79"/>
                    </a:lnTo>
                    <a:lnTo>
                      <a:pt x="25" y="80"/>
                    </a:lnTo>
                    <a:lnTo>
                      <a:pt x="25" y="79"/>
                    </a:lnTo>
                    <a:lnTo>
                      <a:pt x="25" y="77"/>
                    </a:lnTo>
                    <a:lnTo>
                      <a:pt x="23" y="75"/>
                    </a:lnTo>
                    <a:lnTo>
                      <a:pt x="21" y="75"/>
                    </a:lnTo>
                    <a:lnTo>
                      <a:pt x="19" y="75"/>
                    </a:lnTo>
                    <a:lnTo>
                      <a:pt x="17" y="75"/>
                    </a:lnTo>
                    <a:lnTo>
                      <a:pt x="15" y="75"/>
                    </a:lnTo>
                    <a:lnTo>
                      <a:pt x="13" y="73"/>
                    </a:lnTo>
                    <a:lnTo>
                      <a:pt x="11" y="73"/>
                    </a:lnTo>
                    <a:lnTo>
                      <a:pt x="9" y="75"/>
                    </a:lnTo>
                    <a:lnTo>
                      <a:pt x="9" y="77"/>
                    </a:lnTo>
                    <a:lnTo>
                      <a:pt x="8" y="79"/>
                    </a:lnTo>
                    <a:lnTo>
                      <a:pt x="6" y="79"/>
                    </a:lnTo>
                    <a:lnTo>
                      <a:pt x="4" y="79"/>
                    </a:lnTo>
                    <a:lnTo>
                      <a:pt x="2" y="79"/>
                    </a:lnTo>
                    <a:lnTo>
                      <a:pt x="0" y="75"/>
                    </a:lnTo>
                    <a:lnTo>
                      <a:pt x="2" y="75"/>
                    </a:lnTo>
                    <a:lnTo>
                      <a:pt x="4" y="73"/>
                    </a:lnTo>
                    <a:lnTo>
                      <a:pt x="6" y="71"/>
                    </a:lnTo>
                    <a:lnTo>
                      <a:pt x="8" y="71"/>
                    </a:lnTo>
                    <a:lnTo>
                      <a:pt x="9" y="71"/>
                    </a:lnTo>
                    <a:lnTo>
                      <a:pt x="11" y="71"/>
                    </a:lnTo>
                    <a:lnTo>
                      <a:pt x="11" y="69"/>
                    </a:lnTo>
                    <a:lnTo>
                      <a:pt x="13" y="69"/>
                    </a:lnTo>
                    <a:lnTo>
                      <a:pt x="13" y="67"/>
                    </a:lnTo>
                    <a:lnTo>
                      <a:pt x="15" y="65"/>
                    </a:lnTo>
                    <a:lnTo>
                      <a:pt x="15" y="63"/>
                    </a:lnTo>
                    <a:lnTo>
                      <a:pt x="17" y="61"/>
                    </a:lnTo>
                    <a:lnTo>
                      <a:pt x="19" y="61"/>
                    </a:lnTo>
                    <a:lnTo>
                      <a:pt x="19" y="59"/>
                    </a:lnTo>
                    <a:lnTo>
                      <a:pt x="21" y="57"/>
                    </a:lnTo>
                    <a:lnTo>
                      <a:pt x="21" y="55"/>
                    </a:lnTo>
                    <a:lnTo>
                      <a:pt x="23" y="55"/>
                    </a:lnTo>
                    <a:lnTo>
                      <a:pt x="25" y="54"/>
                    </a:lnTo>
                    <a:lnTo>
                      <a:pt x="27" y="54"/>
                    </a:lnTo>
                    <a:lnTo>
                      <a:pt x="29" y="54"/>
                    </a:lnTo>
                    <a:lnTo>
                      <a:pt x="31" y="54"/>
                    </a:lnTo>
                    <a:lnTo>
                      <a:pt x="33" y="55"/>
                    </a:lnTo>
                    <a:lnTo>
                      <a:pt x="34" y="54"/>
                    </a:lnTo>
                    <a:lnTo>
                      <a:pt x="36" y="54"/>
                    </a:lnTo>
                    <a:lnTo>
                      <a:pt x="38" y="54"/>
                    </a:lnTo>
                    <a:lnTo>
                      <a:pt x="44" y="50"/>
                    </a:lnTo>
                    <a:lnTo>
                      <a:pt x="46" y="48"/>
                    </a:lnTo>
                    <a:lnTo>
                      <a:pt x="50" y="46"/>
                    </a:lnTo>
                    <a:lnTo>
                      <a:pt x="52" y="44"/>
                    </a:lnTo>
                    <a:lnTo>
                      <a:pt x="54" y="42"/>
                    </a:lnTo>
                    <a:lnTo>
                      <a:pt x="56" y="40"/>
                    </a:lnTo>
                    <a:lnTo>
                      <a:pt x="57" y="40"/>
                    </a:lnTo>
                    <a:lnTo>
                      <a:pt x="59" y="40"/>
                    </a:lnTo>
                    <a:lnTo>
                      <a:pt x="61" y="42"/>
                    </a:lnTo>
                    <a:lnTo>
                      <a:pt x="65" y="40"/>
                    </a:lnTo>
                    <a:lnTo>
                      <a:pt x="67" y="40"/>
                    </a:lnTo>
                    <a:lnTo>
                      <a:pt x="69" y="42"/>
                    </a:lnTo>
                    <a:lnTo>
                      <a:pt x="69" y="40"/>
                    </a:lnTo>
                    <a:lnTo>
                      <a:pt x="75" y="40"/>
                    </a:lnTo>
                    <a:lnTo>
                      <a:pt x="77" y="40"/>
                    </a:lnTo>
                    <a:lnTo>
                      <a:pt x="81" y="40"/>
                    </a:lnTo>
                    <a:lnTo>
                      <a:pt x="82" y="38"/>
                    </a:lnTo>
                    <a:lnTo>
                      <a:pt x="84" y="40"/>
                    </a:lnTo>
                    <a:lnTo>
                      <a:pt x="86" y="40"/>
                    </a:lnTo>
                    <a:lnTo>
                      <a:pt x="88" y="40"/>
                    </a:lnTo>
                    <a:lnTo>
                      <a:pt x="90" y="40"/>
                    </a:lnTo>
                    <a:lnTo>
                      <a:pt x="92" y="40"/>
                    </a:lnTo>
                    <a:lnTo>
                      <a:pt x="94" y="40"/>
                    </a:lnTo>
                    <a:lnTo>
                      <a:pt x="96" y="40"/>
                    </a:lnTo>
                    <a:lnTo>
                      <a:pt x="102" y="38"/>
                    </a:lnTo>
                    <a:lnTo>
                      <a:pt x="104" y="36"/>
                    </a:lnTo>
                    <a:lnTo>
                      <a:pt x="105" y="36"/>
                    </a:lnTo>
                    <a:lnTo>
                      <a:pt x="107" y="40"/>
                    </a:lnTo>
                    <a:lnTo>
                      <a:pt x="109" y="42"/>
                    </a:lnTo>
                    <a:lnTo>
                      <a:pt x="111" y="44"/>
                    </a:lnTo>
                    <a:lnTo>
                      <a:pt x="113" y="42"/>
                    </a:lnTo>
                    <a:lnTo>
                      <a:pt x="115" y="42"/>
                    </a:lnTo>
                    <a:lnTo>
                      <a:pt x="117" y="42"/>
                    </a:lnTo>
                    <a:lnTo>
                      <a:pt x="119" y="42"/>
                    </a:lnTo>
                    <a:lnTo>
                      <a:pt x="123" y="42"/>
                    </a:lnTo>
                    <a:lnTo>
                      <a:pt x="125" y="42"/>
                    </a:lnTo>
                    <a:lnTo>
                      <a:pt x="128" y="42"/>
                    </a:lnTo>
                    <a:lnTo>
                      <a:pt x="128" y="44"/>
                    </a:lnTo>
                    <a:lnTo>
                      <a:pt x="134" y="44"/>
                    </a:lnTo>
                    <a:lnTo>
                      <a:pt x="136" y="42"/>
                    </a:lnTo>
                    <a:lnTo>
                      <a:pt x="138" y="42"/>
                    </a:lnTo>
                    <a:lnTo>
                      <a:pt x="140" y="40"/>
                    </a:lnTo>
                    <a:lnTo>
                      <a:pt x="142" y="38"/>
                    </a:lnTo>
                    <a:lnTo>
                      <a:pt x="142" y="36"/>
                    </a:lnTo>
                    <a:lnTo>
                      <a:pt x="144" y="36"/>
                    </a:lnTo>
                    <a:lnTo>
                      <a:pt x="144" y="34"/>
                    </a:lnTo>
                    <a:lnTo>
                      <a:pt x="146" y="34"/>
                    </a:lnTo>
                    <a:lnTo>
                      <a:pt x="148" y="32"/>
                    </a:lnTo>
                    <a:lnTo>
                      <a:pt x="150" y="31"/>
                    </a:lnTo>
                    <a:lnTo>
                      <a:pt x="152" y="29"/>
                    </a:lnTo>
                    <a:lnTo>
                      <a:pt x="152" y="27"/>
                    </a:lnTo>
                    <a:lnTo>
                      <a:pt x="153" y="27"/>
                    </a:lnTo>
                    <a:lnTo>
                      <a:pt x="155" y="29"/>
                    </a:lnTo>
                    <a:lnTo>
                      <a:pt x="159" y="29"/>
                    </a:lnTo>
                    <a:lnTo>
                      <a:pt x="159" y="27"/>
                    </a:lnTo>
                    <a:lnTo>
                      <a:pt x="161" y="27"/>
                    </a:lnTo>
                    <a:lnTo>
                      <a:pt x="163" y="25"/>
                    </a:lnTo>
                    <a:lnTo>
                      <a:pt x="165" y="25"/>
                    </a:lnTo>
                    <a:lnTo>
                      <a:pt x="167" y="23"/>
                    </a:lnTo>
                    <a:lnTo>
                      <a:pt x="169" y="21"/>
                    </a:lnTo>
                    <a:lnTo>
                      <a:pt x="171" y="19"/>
                    </a:lnTo>
                    <a:lnTo>
                      <a:pt x="173" y="19"/>
                    </a:lnTo>
                    <a:lnTo>
                      <a:pt x="175" y="19"/>
                    </a:lnTo>
                    <a:lnTo>
                      <a:pt x="178" y="15"/>
                    </a:lnTo>
                    <a:lnTo>
                      <a:pt x="178" y="13"/>
                    </a:lnTo>
                    <a:lnTo>
                      <a:pt x="178" y="11"/>
                    </a:lnTo>
                    <a:lnTo>
                      <a:pt x="180" y="11"/>
                    </a:lnTo>
                    <a:lnTo>
                      <a:pt x="184" y="9"/>
                    </a:lnTo>
                    <a:lnTo>
                      <a:pt x="188" y="11"/>
                    </a:lnTo>
                    <a:lnTo>
                      <a:pt x="190" y="11"/>
                    </a:lnTo>
                    <a:lnTo>
                      <a:pt x="192" y="13"/>
                    </a:lnTo>
                    <a:lnTo>
                      <a:pt x="194" y="13"/>
                    </a:lnTo>
                    <a:lnTo>
                      <a:pt x="196" y="13"/>
                    </a:lnTo>
                    <a:lnTo>
                      <a:pt x="196" y="11"/>
                    </a:lnTo>
                    <a:lnTo>
                      <a:pt x="198" y="9"/>
                    </a:lnTo>
                    <a:lnTo>
                      <a:pt x="198" y="7"/>
                    </a:lnTo>
                    <a:lnTo>
                      <a:pt x="201" y="6"/>
                    </a:lnTo>
                    <a:lnTo>
                      <a:pt x="203" y="4"/>
                    </a:lnTo>
                    <a:lnTo>
                      <a:pt x="205" y="2"/>
                    </a:lnTo>
                    <a:lnTo>
                      <a:pt x="207" y="2"/>
                    </a:lnTo>
                    <a:lnTo>
                      <a:pt x="207" y="0"/>
                    </a:lnTo>
                    <a:lnTo>
                      <a:pt x="209" y="0"/>
                    </a:lnTo>
                    <a:close/>
                  </a:path>
                </a:pathLst>
              </a:custGeom>
              <a:solidFill>
                <a:srgbClr val="8F7651"/>
              </a:solidFill>
              <a:ln w="6350">
                <a:solidFill>
                  <a:srgbClr val="E1E1E1"/>
                </a:solidFill>
                <a:prstDash val="solid"/>
                <a:round/>
                <a:headEnd/>
                <a:tailEnd/>
              </a:ln>
            </p:spPr>
            <p:txBody>
              <a:bodyPr/>
              <a:lstStyle/>
              <a:p>
                <a:endParaRPr lang="en-US"/>
              </a:p>
            </p:txBody>
          </p:sp>
          <p:sp>
            <p:nvSpPr>
              <p:cNvPr id="38119" name="Freeform 203"/>
              <p:cNvSpPr>
                <a:spLocks/>
              </p:cNvSpPr>
              <p:nvPr/>
            </p:nvSpPr>
            <p:spPr bwMode="auto">
              <a:xfrm>
                <a:off x="1697" y="2125"/>
                <a:ext cx="144" cy="139"/>
              </a:xfrm>
              <a:custGeom>
                <a:avLst/>
                <a:gdLst>
                  <a:gd name="T0" fmla="*/ 119 w 144"/>
                  <a:gd name="T1" fmla="*/ 29 h 139"/>
                  <a:gd name="T2" fmla="*/ 125 w 144"/>
                  <a:gd name="T3" fmla="*/ 37 h 139"/>
                  <a:gd name="T4" fmla="*/ 131 w 144"/>
                  <a:gd name="T5" fmla="*/ 43 h 139"/>
                  <a:gd name="T6" fmla="*/ 131 w 144"/>
                  <a:gd name="T7" fmla="*/ 47 h 139"/>
                  <a:gd name="T8" fmla="*/ 135 w 144"/>
                  <a:gd name="T9" fmla="*/ 50 h 139"/>
                  <a:gd name="T10" fmla="*/ 136 w 144"/>
                  <a:gd name="T11" fmla="*/ 68 h 139"/>
                  <a:gd name="T12" fmla="*/ 138 w 144"/>
                  <a:gd name="T13" fmla="*/ 96 h 139"/>
                  <a:gd name="T14" fmla="*/ 144 w 144"/>
                  <a:gd name="T15" fmla="*/ 102 h 139"/>
                  <a:gd name="T16" fmla="*/ 140 w 144"/>
                  <a:gd name="T17" fmla="*/ 102 h 139"/>
                  <a:gd name="T18" fmla="*/ 133 w 144"/>
                  <a:gd name="T19" fmla="*/ 104 h 139"/>
                  <a:gd name="T20" fmla="*/ 129 w 144"/>
                  <a:gd name="T21" fmla="*/ 106 h 139"/>
                  <a:gd name="T22" fmla="*/ 125 w 144"/>
                  <a:gd name="T23" fmla="*/ 108 h 139"/>
                  <a:gd name="T24" fmla="*/ 123 w 144"/>
                  <a:gd name="T25" fmla="*/ 108 h 139"/>
                  <a:gd name="T26" fmla="*/ 119 w 144"/>
                  <a:gd name="T27" fmla="*/ 110 h 139"/>
                  <a:gd name="T28" fmla="*/ 113 w 144"/>
                  <a:gd name="T29" fmla="*/ 110 h 139"/>
                  <a:gd name="T30" fmla="*/ 111 w 144"/>
                  <a:gd name="T31" fmla="*/ 108 h 139"/>
                  <a:gd name="T32" fmla="*/ 110 w 144"/>
                  <a:gd name="T33" fmla="*/ 110 h 139"/>
                  <a:gd name="T34" fmla="*/ 110 w 144"/>
                  <a:gd name="T35" fmla="*/ 112 h 139"/>
                  <a:gd name="T36" fmla="*/ 110 w 144"/>
                  <a:gd name="T37" fmla="*/ 116 h 139"/>
                  <a:gd name="T38" fmla="*/ 108 w 144"/>
                  <a:gd name="T39" fmla="*/ 118 h 139"/>
                  <a:gd name="T40" fmla="*/ 104 w 144"/>
                  <a:gd name="T41" fmla="*/ 118 h 139"/>
                  <a:gd name="T42" fmla="*/ 98 w 144"/>
                  <a:gd name="T43" fmla="*/ 120 h 139"/>
                  <a:gd name="T44" fmla="*/ 96 w 144"/>
                  <a:gd name="T45" fmla="*/ 123 h 139"/>
                  <a:gd name="T46" fmla="*/ 90 w 144"/>
                  <a:gd name="T47" fmla="*/ 123 h 139"/>
                  <a:gd name="T48" fmla="*/ 87 w 144"/>
                  <a:gd name="T49" fmla="*/ 127 h 139"/>
                  <a:gd name="T50" fmla="*/ 83 w 144"/>
                  <a:gd name="T51" fmla="*/ 127 h 139"/>
                  <a:gd name="T52" fmla="*/ 83 w 144"/>
                  <a:gd name="T53" fmla="*/ 125 h 139"/>
                  <a:gd name="T54" fmla="*/ 83 w 144"/>
                  <a:gd name="T55" fmla="*/ 121 h 139"/>
                  <a:gd name="T56" fmla="*/ 17 w 144"/>
                  <a:gd name="T57" fmla="*/ 139 h 139"/>
                  <a:gd name="T58" fmla="*/ 6 w 144"/>
                  <a:gd name="T59" fmla="*/ 135 h 139"/>
                  <a:gd name="T60" fmla="*/ 4 w 144"/>
                  <a:gd name="T61" fmla="*/ 131 h 139"/>
                  <a:gd name="T62" fmla="*/ 2 w 144"/>
                  <a:gd name="T63" fmla="*/ 127 h 139"/>
                  <a:gd name="T64" fmla="*/ 4 w 144"/>
                  <a:gd name="T65" fmla="*/ 123 h 139"/>
                  <a:gd name="T66" fmla="*/ 23 w 144"/>
                  <a:gd name="T67" fmla="*/ 102 h 139"/>
                  <a:gd name="T68" fmla="*/ 23 w 144"/>
                  <a:gd name="T69" fmla="*/ 96 h 139"/>
                  <a:gd name="T70" fmla="*/ 19 w 144"/>
                  <a:gd name="T71" fmla="*/ 91 h 139"/>
                  <a:gd name="T72" fmla="*/ 21 w 144"/>
                  <a:gd name="T73" fmla="*/ 87 h 139"/>
                  <a:gd name="T74" fmla="*/ 27 w 144"/>
                  <a:gd name="T75" fmla="*/ 81 h 139"/>
                  <a:gd name="T76" fmla="*/ 31 w 144"/>
                  <a:gd name="T77" fmla="*/ 77 h 139"/>
                  <a:gd name="T78" fmla="*/ 33 w 144"/>
                  <a:gd name="T79" fmla="*/ 72 h 139"/>
                  <a:gd name="T80" fmla="*/ 42 w 144"/>
                  <a:gd name="T81" fmla="*/ 62 h 139"/>
                  <a:gd name="T82" fmla="*/ 44 w 144"/>
                  <a:gd name="T83" fmla="*/ 50 h 139"/>
                  <a:gd name="T84" fmla="*/ 44 w 144"/>
                  <a:gd name="T85" fmla="*/ 45 h 139"/>
                  <a:gd name="T86" fmla="*/ 52 w 144"/>
                  <a:gd name="T87" fmla="*/ 41 h 139"/>
                  <a:gd name="T88" fmla="*/ 58 w 144"/>
                  <a:gd name="T89" fmla="*/ 39 h 139"/>
                  <a:gd name="T90" fmla="*/ 62 w 144"/>
                  <a:gd name="T91" fmla="*/ 37 h 139"/>
                  <a:gd name="T92" fmla="*/ 69 w 144"/>
                  <a:gd name="T93" fmla="*/ 37 h 139"/>
                  <a:gd name="T94" fmla="*/ 75 w 144"/>
                  <a:gd name="T95" fmla="*/ 31 h 139"/>
                  <a:gd name="T96" fmla="*/ 79 w 144"/>
                  <a:gd name="T97" fmla="*/ 25 h 139"/>
                  <a:gd name="T98" fmla="*/ 81 w 144"/>
                  <a:gd name="T99" fmla="*/ 22 h 139"/>
                  <a:gd name="T100" fmla="*/ 85 w 144"/>
                  <a:gd name="T101" fmla="*/ 16 h 139"/>
                  <a:gd name="T102" fmla="*/ 88 w 144"/>
                  <a:gd name="T103" fmla="*/ 10 h 139"/>
                  <a:gd name="T104" fmla="*/ 94 w 144"/>
                  <a:gd name="T105" fmla="*/ 8 h 139"/>
                  <a:gd name="T106" fmla="*/ 96 w 144"/>
                  <a:gd name="T107" fmla="*/ 4 h 1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4"/>
                  <a:gd name="T163" fmla="*/ 0 h 139"/>
                  <a:gd name="T164" fmla="*/ 144 w 144"/>
                  <a:gd name="T165" fmla="*/ 139 h 1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4" h="139">
                    <a:moveTo>
                      <a:pt x="96" y="0"/>
                    </a:moveTo>
                    <a:lnTo>
                      <a:pt x="108" y="14"/>
                    </a:lnTo>
                    <a:lnTo>
                      <a:pt x="113" y="22"/>
                    </a:lnTo>
                    <a:lnTo>
                      <a:pt x="119" y="27"/>
                    </a:lnTo>
                    <a:lnTo>
                      <a:pt x="119" y="29"/>
                    </a:lnTo>
                    <a:lnTo>
                      <a:pt x="125" y="35"/>
                    </a:lnTo>
                    <a:lnTo>
                      <a:pt x="125" y="37"/>
                    </a:lnTo>
                    <a:lnTo>
                      <a:pt x="127" y="37"/>
                    </a:lnTo>
                    <a:lnTo>
                      <a:pt x="127" y="39"/>
                    </a:lnTo>
                    <a:lnTo>
                      <a:pt x="129" y="39"/>
                    </a:lnTo>
                    <a:lnTo>
                      <a:pt x="131" y="43"/>
                    </a:lnTo>
                    <a:lnTo>
                      <a:pt x="133" y="45"/>
                    </a:lnTo>
                    <a:lnTo>
                      <a:pt x="131" y="47"/>
                    </a:lnTo>
                    <a:lnTo>
                      <a:pt x="133" y="48"/>
                    </a:lnTo>
                    <a:lnTo>
                      <a:pt x="133" y="50"/>
                    </a:lnTo>
                    <a:lnTo>
                      <a:pt x="135" y="50"/>
                    </a:lnTo>
                    <a:lnTo>
                      <a:pt x="133" y="60"/>
                    </a:lnTo>
                    <a:lnTo>
                      <a:pt x="135" y="60"/>
                    </a:lnTo>
                    <a:lnTo>
                      <a:pt x="136" y="60"/>
                    </a:lnTo>
                    <a:lnTo>
                      <a:pt x="136" y="68"/>
                    </a:lnTo>
                    <a:lnTo>
                      <a:pt x="136" y="73"/>
                    </a:lnTo>
                    <a:lnTo>
                      <a:pt x="136" y="75"/>
                    </a:lnTo>
                    <a:lnTo>
                      <a:pt x="136" y="79"/>
                    </a:lnTo>
                    <a:lnTo>
                      <a:pt x="138" y="96"/>
                    </a:lnTo>
                    <a:lnTo>
                      <a:pt x="140" y="98"/>
                    </a:lnTo>
                    <a:lnTo>
                      <a:pt x="140" y="100"/>
                    </a:lnTo>
                    <a:lnTo>
                      <a:pt x="142" y="102"/>
                    </a:lnTo>
                    <a:lnTo>
                      <a:pt x="144" y="102"/>
                    </a:lnTo>
                    <a:lnTo>
                      <a:pt x="142" y="102"/>
                    </a:lnTo>
                    <a:lnTo>
                      <a:pt x="142" y="104"/>
                    </a:lnTo>
                    <a:lnTo>
                      <a:pt x="142" y="102"/>
                    </a:lnTo>
                    <a:lnTo>
                      <a:pt x="140" y="102"/>
                    </a:lnTo>
                    <a:lnTo>
                      <a:pt x="138" y="104"/>
                    </a:lnTo>
                    <a:lnTo>
                      <a:pt x="136" y="104"/>
                    </a:lnTo>
                    <a:lnTo>
                      <a:pt x="135" y="104"/>
                    </a:lnTo>
                    <a:lnTo>
                      <a:pt x="133" y="104"/>
                    </a:lnTo>
                    <a:lnTo>
                      <a:pt x="131" y="106"/>
                    </a:lnTo>
                    <a:lnTo>
                      <a:pt x="129" y="106"/>
                    </a:lnTo>
                    <a:lnTo>
                      <a:pt x="129" y="108"/>
                    </a:lnTo>
                    <a:lnTo>
                      <a:pt x="127" y="108"/>
                    </a:lnTo>
                    <a:lnTo>
                      <a:pt x="125" y="108"/>
                    </a:lnTo>
                    <a:lnTo>
                      <a:pt x="123" y="108"/>
                    </a:lnTo>
                    <a:lnTo>
                      <a:pt x="121" y="108"/>
                    </a:lnTo>
                    <a:lnTo>
                      <a:pt x="119" y="110"/>
                    </a:lnTo>
                    <a:lnTo>
                      <a:pt x="117" y="110"/>
                    </a:lnTo>
                    <a:lnTo>
                      <a:pt x="115" y="110"/>
                    </a:lnTo>
                    <a:lnTo>
                      <a:pt x="113" y="110"/>
                    </a:lnTo>
                    <a:lnTo>
                      <a:pt x="113" y="108"/>
                    </a:lnTo>
                    <a:lnTo>
                      <a:pt x="111" y="108"/>
                    </a:lnTo>
                    <a:lnTo>
                      <a:pt x="110" y="108"/>
                    </a:lnTo>
                    <a:lnTo>
                      <a:pt x="110" y="110"/>
                    </a:lnTo>
                    <a:lnTo>
                      <a:pt x="110" y="112"/>
                    </a:lnTo>
                    <a:lnTo>
                      <a:pt x="110" y="114"/>
                    </a:lnTo>
                    <a:lnTo>
                      <a:pt x="110" y="116"/>
                    </a:lnTo>
                    <a:lnTo>
                      <a:pt x="108" y="118"/>
                    </a:lnTo>
                    <a:lnTo>
                      <a:pt x="106" y="118"/>
                    </a:lnTo>
                    <a:lnTo>
                      <a:pt x="104" y="118"/>
                    </a:lnTo>
                    <a:lnTo>
                      <a:pt x="102" y="120"/>
                    </a:lnTo>
                    <a:lnTo>
                      <a:pt x="100" y="120"/>
                    </a:lnTo>
                    <a:lnTo>
                      <a:pt x="98" y="120"/>
                    </a:lnTo>
                    <a:lnTo>
                      <a:pt x="98" y="121"/>
                    </a:lnTo>
                    <a:lnTo>
                      <a:pt x="96" y="121"/>
                    </a:lnTo>
                    <a:lnTo>
                      <a:pt x="96" y="123"/>
                    </a:lnTo>
                    <a:lnTo>
                      <a:pt x="94" y="123"/>
                    </a:lnTo>
                    <a:lnTo>
                      <a:pt x="92" y="123"/>
                    </a:lnTo>
                    <a:lnTo>
                      <a:pt x="90" y="123"/>
                    </a:lnTo>
                    <a:lnTo>
                      <a:pt x="90" y="125"/>
                    </a:lnTo>
                    <a:lnTo>
                      <a:pt x="90" y="127"/>
                    </a:lnTo>
                    <a:lnTo>
                      <a:pt x="88" y="127"/>
                    </a:lnTo>
                    <a:lnTo>
                      <a:pt x="87" y="127"/>
                    </a:lnTo>
                    <a:lnTo>
                      <a:pt x="85" y="129"/>
                    </a:lnTo>
                    <a:lnTo>
                      <a:pt x="83" y="129"/>
                    </a:lnTo>
                    <a:lnTo>
                      <a:pt x="81" y="127"/>
                    </a:lnTo>
                    <a:lnTo>
                      <a:pt x="83" y="127"/>
                    </a:lnTo>
                    <a:lnTo>
                      <a:pt x="83" y="125"/>
                    </a:lnTo>
                    <a:lnTo>
                      <a:pt x="83" y="123"/>
                    </a:lnTo>
                    <a:lnTo>
                      <a:pt x="83" y="121"/>
                    </a:lnTo>
                    <a:lnTo>
                      <a:pt x="81" y="121"/>
                    </a:lnTo>
                    <a:lnTo>
                      <a:pt x="73" y="123"/>
                    </a:lnTo>
                    <a:lnTo>
                      <a:pt x="46" y="131"/>
                    </a:lnTo>
                    <a:lnTo>
                      <a:pt x="17" y="139"/>
                    </a:lnTo>
                    <a:lnTo>
                      <a:pt x="14" y="139"/>
                    </a:lnTo>
                    <a:lnTo>
                      <a:pt x="12" y="137"/>
                    </a:lnTo>
                    <a:lnTo>
                      <a:pt x="10" y="135"/>
                    </a:lnTo>
                    <a:lnTo>
                      <a:pt x="6" y="135"/>
                    </a:lnTo>
                    <a:lnTo>
                      <a:pt x="6" y="133"/>
                    </a:lnTo>
                    <a:lnTo>
                      <a:pt x="6" y="131"/>
                    </a:lnTo>
                    <a:lnTo>
                      <a:pt x="4" y="131"/>
                    </a:lnTo>
                    <a:lnTo>
                      <a:pt x="0" y="129"/>
                    </a:lnTo>
                    <a:lnTo>
                      <a:pt x="2" y="129"/>
                    </a:lnTo>
                    <a:lnTo>
                      <a:pt x="2" y="127"/>
                    </a:lnTo>
                    <a:lnTo>
                      <a:pt x="2" y="125"/>
                    </a:lnTo>
                    <a:lnTo>
                      <a:pt x="4" y="123"/>
                    </a:lnTo>
                    <a:lnTo>
                      <a:pt x="4" y="121"/>
                    </a:lnTo>
                    <a:lnTo>
                      <a:pt x="8" y="120"/>
                    </a:lnTo>
                    <a:lnTo>
                      <a:pt x="17" y="108"/>
                    </a:lnTo>
                    <a:lnTo>
                      <a:pt x="23" y="102"/>
                    </a:lnTo>
                    <a:lnTo>
                      <a:pt x="25" y="102"/>
                    </a:lnTo>
                    <a:lnTo>
                      <a:pt x="23" y="96"/>
                    </a:lnTo>
                    <a:lnTo>
                      <a:pt x="21" y="96"/>
                    </a:lnTo>
                    <a:lnTo>
                      <a:pt x="19" y="95"/>
                    </a:lnTo>
                    <a:lnTo>
                      <a:pt x="19" y="93"/>
                    </a:lnTo>
                    <a:lnTo>
                      <a:pt x="19" y="91"/>
                    </a:lnTo>
                    <a:lnTo>
                      <a:pt x="21" y="91"/>
                    </a:lnTo>
                    <a:lnTo>
                      <a:pt x="23" y="89"/>
                    </a:lnTo>
                    <a:lnTo>
                      <a:pt x="21" y="87"/>
                    </a:lnTo>
                    <a:lnTo>
                      <a:pt x="21" y="83"/>
                    </a:lnTo>
                    <a:lnTo>
                      <a:pt x="23" y="83"/>
                    </a:lnTo>
                    <a:lnTo>
                      <a:pt x="23" y="81"/>
                    </a:lnTo>
                    <a:lnTo>
                      <a:pt x="25" y="81"/>
                    </a:lnTo>
                    <a:lnTo>
                      <a:pt x="27" y="81"/>
                    </a:lnTo>
                    <a:lnTo>
                      <a:pt x="29" y="79"/>
                    </a:lnTo>
                    <a:lnTo>
                      <a:pt x="29" y="77"/>
                    </a:lnTo>
                    <a:lnTo>
                      <a:pt x="31" y="77"/>
                    </a:lnTo>
                    <a:lnTo>
                      <a:pt x="31" y="75"/>
                    </a:lnTo>
                    <a:lnTo>
                      <a:pt x="31" y="73"/>
                    </a:lnTo>
                    <a:lnTo>
                      <a:pt x="31" y="72"/>
                    </a:lnTo>
                    <a:lnTo>
                      <a:pt x="33" y="72"/>
                    </a:lnTo>
                    <a:lnTo>
                      <a:pt x="35" y="70"/>
                    </a:lnTo>
                    <a:lnTo>
                      <a:pt x="39" y="70"/>
                    </a:lnTo>
                    <a:lnTo>
                      <a:pt x="40" y="66"/>
                    </a:lnTo>
                    <a:lnTo>
                      <a:pt x="42" y="62"/>
                    </a:lnTo>
                    <a:lnTo>
                      <a:pt x="42" y="58"/>
                    </a:lnTo>
                    <a:lnTo>
                      <a:pt x="44" y="54"/>
                    </a:lnTo>
                    <a:lnTo>
                      <a:pt x="44" y="52"/>
                    </a:lnTo>
                    <a:lnTo>
                      <a:pt x="44" y="50"/>
                    </a:lnTo>
                    <a:lnTo>
                      <a:pt x="42" y="48"/>
                    </a:lnTo>
                    <a:lnTo>
                      <a:pt x="44" y="47"/>
                    </a:lnTo>
                    <a:lnTo>
                      <a:pt x="44" y="45"/>
                    </a:lnTo>
                    <a:lnTo>
                      <a:pt x="44" y="47"/>
                    </a:lnTo>
                    <a:lnTo>
                      <a:pt x="44" y="45"/>
                    </a:lnTo>
                    <a:lnTo>
                      <a:pt x="46" y="43"/>
                    </a:lnTo>
                    <a:lnTo>
                      <a:pt x="50" y="41"/>
                    </a:lnTo>
                    <a:lnTo>
                      <a:pt x="52" y="41"/>
                    </a:lnTo>
                    <a:lnTo>
                      <a:pt x="54" y="41"/>
                    </a:lnTo>
                    <a:lnTo>
                      <a:pt x="56" y="41"/>
                    </a:lnTo>
                    <a:lnTo>
                      <a:pt x="56" y="39"/>
                    </a:lnTo>
                    <a:lnTo>
                      <a:pt x="58" y="37"/>
                    </a:lnTo>
                    <a:lnTo>
                      <a:pt x="58" y="39"/>
                    </a:lnTo>
                    <a:lnTo>
                      <a:pt x="60" y="37"/>
                    </a:lnTo>
                    <a:lnTo>
                      <a:pt x="62" y="37"/>
                    </a:lnTo>
                    <a:lnTo>
                      <a:pt x="62" y="39"/>
                    </a:lnTo>
                    <a:lnTo>
                      <a:pt x="62" y="37"/>
                    </a:lnTo>
                    <a:lnTo>
                      <a:pt x="65" y="37"/>
                    </a:lnTo>
                    <a:lnTo>
                      <a:pt x="67" y="37"/>
                    </a:lnTo>
                    <a:lnTo>
                      <a:pt x="69" y="37"/>
                    </a:lnTo>
                    <a:lnTo>
                      <a:pt x="71" y="35"/>
                    </a:lnTo>
                    <a:lnTo>
                      <a:pt x="73" y="33"/>
                    </a:lnTo>
                    <a:lnTo>
                      <a:pt x="75" y="31"/>
                    </a:lnTo>
                    <a:lnTo>
                      <a:pt x="75" y="29"/>
                    </a:lnTo>
                    <a:lnTo>
                      <a:pt x="75" y="27"/>
                    </a:lnTo>
                    <a:lnTo>
                      <a:pt x="77" y="27"/>
                    </a:lnTo>
                    <a:lnTo>
                      <a:pt x="79" y="27"/>
                    </a:lnTo>
                    <a:lnTo>
                      <a:pt x="79" y="25"/>
                    </a:lnTo>
                    <a:lnTo>
                      <a:pt x="79" y="24"/>
                    </a:lnTo>
                    <a:lnTo>
                      <a:pt x="81" y="24"/>
                    </a:lnTo>
                    <a:lnTo>
                      <a:pt x="81" y="22"/>
                    </a:lnTo>
                    <a:lnTo>
                      <a:pt x="83" y="20"/>
                    </a:lnTo>
                    <a:lnTo>
                      <a:pt x="83" y="18"/>
                    </a:lnTo>
                    <a:lnTo>
                      <a:pt x="85" y="16"/>
                    </a:lnTo>
                    <a:lnTo>
                      <a:pt x="85" y="14"/>
                    </a:lnTo>
                    <a:lnTo>
                      <a:pt x="87" y="12"/>
                    </a:lnTo>
                    <a:lnTo>
                      <a:pt x="88" y="10"/>
                    </a:lnTo>
                    <a:lnTo>
                      <a:pt x="90" y="10"/>
                    </a:lnTo>
                    <a:lnTo>
                      <a:pt x="92" y="8"/>
                    </a:lnTo>
                    <a:lnTo>
                      <a:pt x="94" y="8"/>
                    </a:lnTo>
                    <a:lnTo>
                      <a:pt x="94" y="6"/>
                    </a:lnTo>
                    <a:lnTo>
                      <a:pt x="96" y="6"/>
                    </a:lnTo>
                    <a:lnTo>
                      <a:pt x="96" y="4"/>
                    </a:lnTo>
                    <a:lnTo>
                      <a:pt x="96" y="0"/>
                    </a:lnTo>
                    <a:close/>
                  </a:path>
                </a:pathLst>
              </a:custGeom>
              <a:solidFill>
                <a:srgbClr val="F0ECAA"/>
              </a:solidFill>
              <a:ln w="6350">
                <a:solidFill>
                  <a:srgbClr val="E1E1E1"/>
                </a:solidFill>
                <a:prstDash val="solid"/>
                <a:round/>
                <a:headEnd/>
                <a:tailEnd/>
              </a:ln>
            </p:spPr>
            <p:txBody>
              <a:bodyPr/>
              <a:lstStyle/>
              <a:p>
                <a:endParaRPr lang="en-US"/>
              </a:p>
            </p:txBody>
          </p:sp>
          <p:sp>
            <p:nvSpPr>
              <p:cNvPr id="38120" name="Freeform 204"/>
              <p:cNvSpPr>
                <a:spLocks/>
              </p:cNvSpPr>
              <p:nvPr/>
            </p:nvSpPr>
            <p:spPr bwMode="auto">
              <a:xfrm>
                <a:off x="3655" y="1930"/>
                <a:ext cx="117" cy="142"/>
              </a:xfrm>
              <a:custGeom>
                <a:avLst/>
                <a:gdLst>
                  <a:gd name="T0" fmla="*/ 18 w 117"/>
                  <a:gd name="T1" fmla="*/ 19 h 142"/>
                  <a:gd name="T2" fmla="*/ 37 w 117"/>
                  <a:gd name="T3" fmla="*/ 7 h 142"/>
                  <a:gd name="T4" fmla="*/ 68 w 117"/>
                  <a:gd name="T5" fmla="*/ 0 h 142"/>
                  <a:gd name="T6" fmla="*/ 98 w 117"/>
                  <a:gd name="T7" fmla="*/ 0 h 142"/>
                  <a:gd name="T8" fmla="*/ 112 w 117"/>
                  <a:gd name="T9" fmla="*/ 11 h 142"/>
                  <a:gd name="T10" fmla="*/ 116 w 117"/>
                  <a:gd name="T11" fmla="*/ 30 h 142"/>
                  <a:gd name="T12" fmla="*/ 114 w 117"/>
                  <a:gd name="T13" fmla="*/ 32 h 142"/>
                  <a:gd name="T14" fmla="*/ 112 w 117"/>
                  <a:gd name="T15" fmla="*/ 44 h 142"/>
                  <a:gd name="T16" fmla="*/ 112 w 117"/>
                  <a:gd name="T17" fmla="*/ 63 h 142"/>
                  <a:gd name="T18" fmla="*/ 112 w 117"/>
                  <a:gd name="T19" fmla="*/ 90 h 142"/>
                  <a:gd name="T20" fmla="*/ 112 w 117"/>
                  <a:gd name="T21" fmla="*/ 99 h 142"/>
                  <a:gd name="T22" fmla="*/ 112 w 117"/>
                  <a:gd name="T23" fmla="*/ 115 h 142"/>
                  <a:gd name="T24" fmla="*/ 110 w 117"/>
                  <a:gd name="T25" fmla="*/ 117 h 142"/>
                  <a:gd name="T26" fmla="*/ 102 w 117"/>
                  <a:gd name="T27" fmla="*/ 113 h 142"/>
                  <a:gd name="T28" fmla="*/ 98 w 117"/>
                  <a:gd name="T29" fmla="*/ 115 h 142"/>
                  <a:gd name="T30" fmla="*/ 94 w 117"/>
                  <a:gd name="T31" fmla="*/ 113 h 142"/>
                  <a:gd name="T32" fmla="*/ 93 w 117"/>
                  <a:gd name="T33" fmla="*/ 115 h 142"/>
                  <a:gd name="T34" fmla="*/ 91 w 117"/>
                  <a:gd name="T35" fmla="*/ 115 h 142"/>
                  <a:gd name="T36" fmla="*/ 89 w 117"/>
                  <a:gd name="T37" fmla="*/ 113 h 142"/>
                  <a:gd name="T38" fmla="*/ 85 w 117"/>
                  <a:gd name="T39" fmla="*/ 113 h 142"/>
                  <a:gd name="T40" fmla="*/ 85 w 117"/>
                  <a:gd name="T41" fmla="*/ 111 h 142"/>
                  <a:gd name="T42" fmla="*/ 85 w 117"/>
                  <a:gd name="T43" fmla="*/ 107 h 142"/>
                  <a:gd name="T44" fmla="*/ 81 w 117"/>
                  <a:gd name="T45" fmla="*/ 107 h 142"/>
                  <a:gd name="T46" fmla="*/ 81 w 117"/>
                  <a:gd name="T47" fmla="*/ 107 h 142"/>
                  <a:gd name="T48" fmla="*/ 77 w 117"/>
                  <a:gd name="T49" fmla="*/ 103 h 142"/>
                  <a:gd name="T50" fmla="*/ 71 w 117"/>
                  <a:gd name="T51" fmla="*/ 107 h 142"/>
                  <a:gd name="T52" fmla="*/ 68 w 117"/>
                  <a:gd name="T53" fmla="*/ 107 h 142"/>
                  <a:gd name="T54" fmla="*/ 69 w 117"/>
                  <a:gd name="T55" fmla="*/ 107 h 142"/>
                  <a:gd name="T56" fmla="*/ 68 w 117"/>
                  <a:gd name="T57" fmla="*/ 109 h 142"/>
                  <a:gd name="T58" fmla="*/ 68 w 117"/>
                  <a:gd name="T59" fmla="*/ 111 h 142"/>
                  <a:gd name="T60" fmla="*/ 68 w 117"/>
                  <a:gd name="T61" fmla="*/ 113 h 142"/>
                  <a:gd name="T62" fmla="*/ 69 w 117"/>
                  <a:gd name="T63" fmla="*/ 115 h 142"/>
                  <a:gd name="T64" fmla="*/ 68 w 117"/>
                  <a:gd name="T65" fmla="*/ 115 h 142"/>
                  <a:gd name="T66" fmla="*/ 66 w 117"/>
                  <a:gd name="T67" fmla="*/ 117 h 142"/>
                  <a:gd name="T68" fmla="*/ 66 w 117"/>
                  <a:gd name="T69" fmla="*/ 124 h 142"/>
                  <a:gd name="T70" fmla="*/ 64 w 117"/>
                  <a:gd name="T71" fmla="*/ 124 h 142"/>
                  <a:gd name="T72" fmla="*/ 62 w 117"/>
                  <a:gd name="T73" fmla="*/ 128 h 142"/>
                  <a:gd name="T74" fmla="*/ 62 w 117"/>
                  <a:gd name="T75" fmla="*/ 130 h 142"/>
                  <a:gd name="T76" fmla="*/ 62 w 117"/>
                  <a:gd name="T77" fmla="*/ 134 h 142"/>
                  <a:gd name="T78" fmla="*/ 60 w 117"/>
                  <a:gd name="T79" fmla="*/ 138 h 142"/>
                  <a:gd name="T80" fmla="*/ 60 w 117"/>
                  <a:gd name="T81" fmla="*/ 138 h 142"/>
                  <a:gd name="T82" fmla="*/ 60 w 117"/>
                  <a:gd name="T83" fmla="*/ 140 h 142"/>
                  <a:gd name="T84" fmla="*/ 56 w 117"/>
                  <a:gd name="T85" fmla="*/ 142 h 142"/>
                  <a:gd name="T86" fmla="*/ 52 w 117"/>
                  <a:gd name="T87" fmla="*/ 142 h 142"/>
                  <a:gd name="T88" fmla="*/ 48 w 117"/>
                  <a:gd name="T89" fmla="*/ 140 h 142"/>
                  <a:gd name="T90" fmla="*/ 43 w 117"/>
                  <a:gd name="T91" fmla="*/ 140 h 142"/>
                  <a:gd name="T92" fmla="*/ 41 w 117"/>
                  <a:gd name="T93" fmla="*/ 140 h 142"/>
                  <a:gd name="T94" fmla="*/ 33 w 117"/>
                  <a:gd name="T95" fmla="*/ 138 h 142"/>
                  <a:gd name="T96" fmla="*/ 2 w 117"/>
                  <a:gd name="T97" fmla="*/ 107 h 142"/>
                  <a:gd name="T98" fmla="*/ 2 w 117"/>
                  <a:gd name="T99" fmla="*/ 88 h 142"/>
                  <a:gd name="T100" fmla="*/ 0 w 117"/>
                  <a:gd name="T101" fmla="*/ 84 h 142"/>
                  <a:gd name="T102" fmla="*/ 0 w 117"/>
                  <a:gd name="T103" fmla="*/ 76 h 142"/>
                  <a:gd name="T104" fmla="*/ 0 w 117"/>
                  <a:gd name="T105" fmla="*/ 76 h 142"/>
                  <a:gd name="T106" fmla="*/ 8 w 117"/>
                  <a:gd name="T107" fmla="*/ 59 h 142"/>
                  <a:gd name="T108" fmla="*/ 14 w 117"/>
                  <a:gd name="T109" fmla="*/ 50 h 142"/>
                  <a:gd name="T110" fmla="*/ 12 w 117"/>
                  <a:gd name="T111" fmla="*/ 44 h 142"/>
                  <a:gd name="T112" fmla="*/ 6 w 117"/>
                  <a:gd name="T113" fmla="*/ 30 h 142"/>
                  <a:gd name="T114" fmla="*/ 8 w 117"/>
                  <a:gd name="T115" fmla="*/ 27 h 142"/>
                  <a:gd name="T116" fmla="*/ 10 w 117"/>
                  <a:gd name="T117" fmla="*/ 19 h 1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7"/>
                  <a:gd name="T178" fmla="*/ 0 h 142"/>
                  <a:gd name="T179" fmla="*/ 117 w 117"/>
                  <a:gd name="T180" fmla="*/ 142 h 1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7" h="142">
                    <a:moveTo>
                      <a:pt x="10" y="19"/>
                    </a:moveTo>
                    <a:lnTo>
                      <a:pt x="10" y="19"/>
                    </a:lnTo>
                    <a:lnTo>
                      <a:pt x="18" y="19"/>
                    </a:lnTo>
                    <a:lnTo>
                      <a:pt x="21" y="19"/>
                    </a:lnTo>
                    <a:lnTo>
                      <a:pt x="23" y="17"/>
                    </a:lnTo>
                    <a:lnTo>
                      <a:pt x="37" y="7"/>
                    </a:lnTo>
                    <a:lnTo>
                      <a:pt x="54" y="2"/>
                    </a:lnTo>
                    <a:lnTo>
                      <a:pt x="64" y="0"/>
                    </a:lnTo>
                    <a:lnTo>
                      <a:pt x="68" y="0"/>
                    </a:lnTo>
                    <a:lnTo>
                      <a:pt x="89" y="0"/>
                    </a:lnTo>
                    <a:lnTo>
                      <a:pt x="93" y="0"/>
                    </a:lnTo>
                    <a:lnTo>
                      <a:pt x="98" y="0"/>
                    </a:lnTo>
                    <a:lnTo>
                      <a:pt x="110" y="5"/>
                    </a:lnTo>
                    <a:lnTo>
                      <a:pt x="112" y="9"/>
                    </a:lnTo>
                    <a:lnTo>
                      <a:pt x="112" y="11"/>
                    </a:lnTo>
                    <a:lnTo>
                      <a:pt x="110" y="19"/>
                    </a:lnTo>
                    <a:lnTo>
                      <a:pt x="114" y="27"/>
                    </a:lnTo>
                    <a:lnTo>
                      <a:pt x="116" y="30"/>
                    </a:lnTo>
                    <a:lnTo>
                      <a:pt x="117" y="30"/>
                    </a:lnTo>
                    <a:lnTo>
                      <a:pt x="116" y="32"/>
                    </a:lnTo>
                    <a:lnTo>
                      <a:pt x="114" y="32"/>
                    </a:lnTo>
                    <a:lnTo>
                      <a:pt x="114" y="34"/>
                    </a:lnTo>
                    <a:lnTo>
                      <a:pt x="114" y="40"/>
                    </a:lnTo>
                    <a:lnTo>
                      <a:pt x="112" y="44"/>
                    </a:lnTo>
                    <a:lnTo>
                      <a:pt x="112" y="53"/>
                    </a:lnTo>
                    <a:lnTo>
                      <a:pt x="112" y="57"/>
                    </a:lnTo>
                    <a:lnTo>
                      <a:pt x="112" y="63"/>
                    </a:lnTo>
                    <a:lnTo>
                      <a:pt x="112" y="82"/>
                    </a:lnTo>
                    <a:lnTo>
                      <a:pt x="114" y="84"/>
                    </a:lnTo>
                    <a:lnTo>
                      <a:pt x="112" y="90"/>
                    </a:lnTo>
                    <a:lnTo>
                      <a:pt x="112" y="94"/>
                    </a:lnTo>
                    <a:lnTo>
                      <a:pt x="112" y="96"/>
                    </a:lnTo>
                    <a:lnTo>
                      <a:pt x="112" y="99"/>
                    </a:lnTo>
                    <a:lnTo>
                      <a:pt x="114" y="107"/>
                    </a:lnTo>
                    <a:lnTo>
                      <a:pt x="114" y="109"/>
                    </a:lnTo>
                    <a:lnTo>
                      <a:pt x="112" y="115"/>
                    </a:lnTo>
                    <a:lnTo>
                      <a:pt x="110" y="117"/>
                    </a:lnTo>
                    <a:lnTo>
                      <a:pt x="108" y="117"/>
                    </a:lnTo>
                    <a:lnTo>
                      <a:pt x="102" y="113"/>
                    </a:lnTo>
                    <a:lnTo>
                      <a:pt x="100" y="113"/>
                    </a:lnTo>
                    <a:lnTo>
                      <a:pt x="98" y="115"/>
                    </a:lnTo>
                    <a:lnTo>
                      <a:pt x="96" y="115"/>
                    </a:lnTo>
                    <a:lnTo>
                      <a:pt x="94" y="113"/>
                    </a:lnTo>
                    <a:lnTo>
                      <a:pt x="93" y="113"/>
                    </a:lnTo>
                    <a:lnTo>
                      <a:pt x="93" y="115"/>
                    </a:lnTo>
                    <a:lnTo>
                      <a:pt x="91" y="115"/>
                    </a:lnTo>
                    <a:lnTo>
                      <a:pt x="89" y="113"/>
                    </a:lnTo>
                    <a:lnTo>
                      <a:pt x="89" y="111"/>
                    </a:lnTo>
                    <a:lnTo>
                      <a:pt x="85" y="113"/>
                    </a:lnTo>
                    <a:lnTo>
                      <a:pt x="85" y="111"/>
                    </a:lnTo>
                    <a:lnTo>
                      <a:pt x="85" y="109"/>
                    </a:lnTo>
                    <a:lnTo>
                      <a:pt x="85" y="107"/>
                    </a:lnTo>
                    <a:lnTo>
                      <a:pt x="83" y="107"/>
                    </a:lnTo>
                    <a:lnTo>
                      <a:pt x="81" y="107"/>
                    </a:lnTo>
                    <a:lnTo>
                      <a:pt x="79" y="105"/>
                    </a:lnTo>
                    <a:lnTo>
                      <a:pt x="77" y="103"/>
                    </a:lnTo>
                    <a:lnTo>
                      <a:pt x="73" y="105"/>
                    </a:lnTo>
                    <a:lnTo>
                      <a:pt x="71" y="107"/>
                    </a:lnTo>
                    <a:lnTo>
                      <a:pt x="69" y="105"/>
                    </a:lnTo>
                    <a:lnTo>
                      <a:pt x="68" y="107"/>
                    </a:lnTo>
                    <a:lnTo>
                      <a:pt x="69" y="107"/>
                    </a:lnTo>
                    <a:lnTo>
                      <a:pt x="69" y="109"/>
                    </a:lnTo>
                    <a:lnTo>
                      <a:pt x="68" y="109"/>
                    </a:lnTo>
                    <a:lnTo>
                      <a:pt x="68" y="111"/>
                    </a:lnTo>
                    <a:lnTo>
                      <a:pt x="69" y="111"/>
                    </a:lnTo>
                    <a:lnTo>
                      <a:pt x="68" y="113"/>
                    </a:lnTo>
                    <a:lnTo>
                      <a:pt x="69" y="115"/>
                    </a:lnTo>
                    <a:lnTo>
                      <a:pt x="68" y="115"/>
                    </a:lnTo>
                    <a:lnTo>
                      <a:pt x="68" y="117"/>
                    </a:lnTo>
                    <a:lnTo>
                      <a:pt x="66" y="117"/>
                    </a:lnTo>
                    <a:lnTo>
                      <a:pt x="68" y="121"/>
                    </a:lnTo>
                    <a:lnTo>
                      <a:pt x="66" y="124"/>
                    </a:lnTo>
                    <a:lnTo>
                      <a:pt x="64" y="124"/>
                    </a:lnTo>
                    <a:lnTo>
                      <a:pt x="62" y="126"/>
                    </a:lnTo>
                    <a:lnTo>
                      <a:pt x="64" y="126"/>
                    </a:lnTo>
                    <a:lnTo>
                      <a:pt x="62" y="128"/>
                    </a:lnTo>
                    <a:lnTo>
                      <a:pt x="62" y="130"/>
                    </a:lnTo>
                    <a:lnTo>
                      <a:pt x="62" y="134"/>
                    </a:lnTo>
                    <a:lnTo>
                      <a:pt x="62" y="136"/>
                    </a:lnTo>
                    <a:lnTo>
                      <a:pt x="60" y="138"/>
                    </a:lnTo>
                    <a:lnTo>
                      <a:pt x="60" y="140"/>
                    </a:lnTo>
                    <a:lnTo>
                      <a:pt x="58" y="142"/>
                    </a:lnTo>
                    <a:lnTo>
                      <a:pt x="56" y="142"/>
                    </a:lnTo>
                    <a:lnTo>
                      <a:pt x="54" y="142"/>
                    </a:lnTo>
                    <a:lnTo>
                      <a:pt x="52" y="142"/>
                    </a:lnTo>
                    <a:lnTo>
                      <a:pt x="50" y="140"/>
                    </a:lnTo>
                    <a:lnTo>
                      <a:pt x="48" y="140"/>
                    </a:lnTo>
                    <a:lnTo>
                      <a:pt x="46" y="140"/>
                    </a:lnTo>
                    <a:lnTo>
                      <a:pt x="45" y="140"/>
                    </a:lnTo>
                    <a:lnTo>
                      <a:pt x="43" y="140"/>
                    </a:lnTo>
                    <a:lnTo>
                      <a:pt x="41" y="140"/>
                    </a:lnTo>
                    <a:lnTo>
                      <a:pt x="41" y="138"/>
                    </a:lnTo>
                    <a:lnTo>
                      <a:pt x="41" y="140"/>
                    </a:lnTo>
                    <a:lnTo>
                      <a:pt x="39" y="140"/>
                    </a:lnTo>
                    <a:lnTo>
                      <a:pt x="37" y="140"/>
                    </a:lnTo>
                    <a:lnTo>
                      <a:pt x="33" y="138"/>
                    </a:lnTo>
                    <a:lnTo>
                      <a:pt x="41" y="109"/>
                    </a:lnTo>
                    <a:lnTo>
                      <a:pt x="25" y="109"/>
                    </a:lnTo>
                    <a:lnTo>
                      <a:pt x="2" y="107"/>
                    </a:lnTo>
                    <a:lnTo>
                      <a:pt x="2" y="105"/>
                    </a:lnTo>
                    <a:lnTo>
                      <a:pt x="2" y="88"/>
                    </a:lnTo>
                    <a:lnTo>
                      <a:pt x="0" y="84"/>
                    </a:lnTo>
                    <a:lnTo>
                      <a:pt x="0" y="82"/>
                    </a:lnTo>
                    <a:lnTo>
                      <a:pt x="0" y="76"/>
                    </a:lnTo>
                    <a:lnTo>
                      <a:pt x="0" y="75"/>
                    </a:lnTo>
                    <a:lnTo>
                      <a:pt x="8" y="59"/>
                    </a:lnTo>
                    <a:lnTo>
                      <a:pt x="10" y="57"/>
                    </a:lnTo>
                    <a:lnTo>
                      <a:pt x="12" y="53"/>
                    </a:lnTo>
                    <a:lnTo>
                      <a:pt x="14" y="50"/>
                    </a:lnTo>
                    <a:lnTo>
                      <a:pt x="14" y="48"/>
                    </a:lnTo>
                    <a:lnTo>
                      <a:pt x="12" y="44"/>
                    </a:lnTo>
                    <a:lnTo>
                      <a:pt x="10" y="40"/>
                    </a:lnTo>
                    <a:lnTo>
                      <a:pt x="8" y="34"/>
                    </a:lnTo>
                    <a:lnTo>
                      <a:pt x="6" y="30"/>
                    </a:lnTo>
                    <a:lnTo>
                      <a:pt x="6" y="28"/>
                    </a:lnTo>
                    <a:lnTo>
                      <a:pt x="8" y="27"/>
                    </a:lnTo>
                    <a:lnTo>
                      <a:pt x="10" y="25"/>
                    </a:lnTo>
                    <a:lnTo>
                      <a:pt x="10" y="23"/>
                    </a:lnTo>
                    <a:lnTo>
                      <a:pt x="10" y="19"/>
                    </a:lnTo>
                    <a:close/>
                  </a:path>
                </a:pathLst>
              </a:custGeom>
              <a:solidFill>
                <a:srgbClr val="664830"/>
              </a:solidFill>
              <a:ln w="6350">
                <a:solidFill>
                  <a:srgbClr val="E1E1E1"/>
                </a:solidFill>
                <a:prstDash val="solid"/>
                <a:round/>
                <a:headEnd/>
                <a:tailEnd/>
              </a:ln>
            </p:spPr>
            <p:txBody>
              <a:bodyPr/>
              <a:lstStyle/>
              <a:p>
                <a:endParaRPr lang="en-US"/>
              </a:p>
            </p:txBody>
          </p:sp>
          <p:sp>
            <p:nvSpPr>
              <p:cNvPr id="38121" name="Freeform 205"/>
              <p:cNvSpPr>
                <a:spLocks/>
              </p:cNvSpPr>
              <p:nvPr/>
            </p:nvSpPr>
            <p:spPr bwMode="auto">
              <a:xfrm>
                <a:off x="2352" y="2220"/>
                <a:ext cx="167" cy="142"/>
              </a:xfrm>
              <a:custGeom>
                <a:avLst/>
                <a:gdLst>
                  <a:gd name="T0" fmla="*/ 90 w 167"/>
                  <a:gd name="T1" fmla="*/ 3 h 142"/>
                  <a:gd name="T2" fmla="*/ 100 w 167"/>
                  <a:gd name="T3" fmla="*/ 9 h 142"/>
                  <a:gd name="T4" fmla="*/ 103 w 167"/>
                  <a:gd name="T5" fmla="*/ 11 h 142"/>
                  <a:gd name="T6" fmla="*/ 107 w 167"/>
                  <a:gd name="T7" fmla="*/ 11 h 142"/>
                  <a:gd name="T8" fmla="*/ 109 w 167"/>
                  <a:gd name="T9" fmla="*/ 15 h 142"/>
                  <a:gd name="T10" fmla="*/ 111 w 167"/>
                  <a:gd name="T11" fmla="*/ 13 h 142"/>
                  <a:gd name="T12" fmla="*/ 113 w 167"/>
                  <a:gd name="T13" fmla="*/ 17 h 142"/>
                  <a:gd name="T14" fmla="*/ 117 w 167"/>
                  <a:gd name="T15" fmla="*/ 17 h 142"/>
                  <a:gd name="T16" fmla="*/ 119 w 167"/>
                  <a:gd name="T17" fmla="*/ 15 h 142"/>
                  <a:gd name="T18" fmla="*/ 123 w 167"/>
                  <a:gd name="T19" fmla="*/ 15 h 142"/>
                  <a:gd name="T20" fmla="*/ 125 w 167"/>
                  <a:gd name="T21" fmla="*/ 15 h 142"/>
                  <a:gd name="T22" fmla="*/ 128 w 167"/>
                  <a:gd name="T23" fmla="*/ 17 h 142"/>
                  <a:gd name="T24" fmla="*/ 130 w 167"/>
                  <a:gd name="T25" fmla="*/ 15 h 142"/>
                  <a:gd name="T26" fmla="*/ 134 w 167"/>
                  <a:gd name="T27" fmla="*/ 15 h 142"/>
                  <a:gd name="T28" fmla="*/ 140 w 167"/>
                  <a:gd name="T29" fmla="*/ 11 h 142"/>
                  <a:gd name="T30" fmla="*/ 142 w 167"/>
                  <a:gd name="T31" fmla="*/ 17 h 142"/>
                  <a:gd name="T32" fmla="*/ 144 w 167"/>
                  <a:gd name="T33" fmla="*/ 15 h 142"/>
                  <a:gd name="T34" fmla="*/ 148 w 167"/>
                  <a:gd name="T35" fmla="*/ 13 h 142"/>
                  <a:gd name="T36" fmla="*/ 150 w 167"/>
                  <a:gd name="T37" fmla="*/ 13 h 142"/>
                  <a:gd name="T38" fmla="*/ 153 w 167"/>
                  <a:gd name="T39" fmla="*/ 13 h 142"/>
                  <a:gd name="T40" fmla="*/ 153 w 167"/>
                  <a:gd name="T41" fmla="*/ 11 h 142"/>
                  <a:gd name="T42" fmla="*/ 159 w 167"/>
                  <a:gd name="T43" fmla="*/ 9 h 142"/>
                  <a:gd name="T44" fmla="*/ 161 w 167"/>
                  <a:gd name="T45" fmla="*/ 5 h 142"/>
                  <a:gd name="T46" fmla="*/ 165 w 167"/>
                  <a:gd name="T47" fmla="*/ 5 h 142"/>
                  <a:gd name="T48" fmla="*/ 163 w 167"/>
                  <a:gd name="T49" fmla="*/ 46 h 142"/>
                  <a:gd name="T50" fmla="*/ 159 w 167"/>
                  <a:gd name="T51" fmla="*/ 71 h 142"/>
                  <a:gd name="T52" fmla="*/ 157 w 167"/>
                  <a:gd name="T53" fmla="*/ 84 h 142"/>
                  <a:gd name="T54" fmla="*/ 155 w 167"/>
                  <a:gd name="T55" fmla="*/ 115 h 142"/>
                  <a:gd name="T56" fmla="*/ 123 w 167"/>
                  <a:gd name="T57" fmla="*/ 142 h 142"/>
                  <a:gd name="T58" fmla="*/ 119 w 167"/>
                  <a:gd name="T59" fmla="*/ 142 h 142"/>
                  <a:gd name="T60" fmla="*/ 103 w 167"/>
                  <a:gd name="T61" fmla="*/ 142 h 142"/>
                  <a:gd name="T62" fmla="*/ 90 w 167"/>
                  <a:gd name="T63" fmla="*/ 140 h 142"/>
                  <a:gd name="T64" fmla="*/ 61 w 167"/>
                  <a:gd name="T65" fmla="*/ 140 h 142"/>
                  <a:gd name="T66" fmla="*/ 50 w 167"/>
                  <a:gd name="T67" fmla="*/ 140 h 142"/>
                  <a:gd name="T68" fmla="*/ 32 w 167"/>
                  <a:gd name="T69" fmla="*/ 138 h 142"/>
                  <a:gd name="T70" fmla="*/ 11 w 167"/>
                  <a:gd name="T71" fmla="*/ 132 h 142"/>
                  <a:gd name="T72" fmla="*/ 15 w 167"/>
                  <a:gd name="T73" fmla="*/ 96 h 142"/>
                  <a:gd name="T74" fmla="*/ 4 w 167"/>
                  <a:gd name="T75" fmla="*/ 80 h 142"/>
                  <a:gd name="T76" fmla="*/ 4 w 167"/>
                  <a:gd name="T77" fmla="*/ 69 h 142"/>
                  <a:gd name="T78" fmla="*/ 7 w 167"/>
                  <a:gd name="T79" fmla="*/ 65 h 142"/>
                  <a:gd name="T80" fmla="*/ 11 w 167"/>
                  <a:gd name="T81" fmla="*/ 63 h 142"/>
                  <a:gd name="T82" fmla="*/ 17 w 167"/>
                  <a:gd name="T83" fmla="*/ 61 h 142"/>
                  <a:gd name="T84" fmla="*/ 21 w 167"/>
                  <a:gd name="T85" fmla="*/ 61 h 142"/>
                  <a:gd name="T86" fmla="*/ 29 w 167"/>
                  <a:gd name="T87" fmla="*/ 53 h 142"/>
                  <a:gd name="T88" fmla="*/ 32 w 167"/>
                  <a:gd name="T89" fmla="*/ 51 h 142"/>
                  <a:gd name="T90" fmla="*/ 40 w 167"/>
                  <a:gd name="T91" fmla="*/ 44 h 142"/>
                  <a:gd name="T92" fmla="*/ 46 w 167"/>
                  <a:gd name="T93" fmla="*/ 38 h 142"/>
                  <a:gd name="T94" fmla="*/ 50 w 167"/>
                  <a:gd name="T95" fmla="*/ 36 h 142"/>
                  <a:gd name="T96" fmla="*/ 55 w 167"/>
                  <a:gd name="T97" fmla="*/ 28 h 142"/>
                  <a:gd name="T98" fmla="*/ 67 w 167"/>
                  <a:gd name="T99" fmla="*/ 19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7"/>
                  <a:gd name="T151" fmla="*/ 0 h 142"/>
                  <a:gd name="T152" fmla="*/ 167 w 1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7" h="142">
                    <a:moveTo>
                      <a:pt x="86" y="0"/>
                    </a:moveTo>
                    <a:lnTo>
                      <a:pt x="88" y="1"/>
                    </a:lnTo>
                    <a:lnTo>
                      <a:pt x="90" y="3"/>
                    </a:lnTo>
                    <a:lnTo>
                      <a:pt x="92" y="3"/>
                    </a:lnTo>
                    <a:lnTo>
                      <a:pt x="100" y="9"/>
                    </a:lnTo>
                    <a:lnTo>
                      <a:pt x="102" y="9"/>
                    </a:lnTo>
                    <a:lnTo>
                      <a:pt x="102" y="11"/>
                    </a:lnTo>
                    <a:lnTo>
                      <a:pt x="103" y="11"/>
                    </a:lnTo>
                    <a:lnTo>
                      <a:pt x="105" y="11"/>
                    </a:lnTo>
                    <a:lnTo>
                      <a:pt x="107" y="11"/>
                    </a:lnTo>
                    <a:lnTo>
                      <a:pt x="107" y="13"/>
                    </a:lnTo>
                    <a:lnTo>
                      <a:pt x="109" y="15"/>
                    </a:lnTo>
                    <a:lnTo>
                      <a:pt x="111" y="15"/>
                    </a:lnTo>
                    <a:lnTo>
                      <a:pt x="111" y="13"/>
                    </a:lnTo>
                    <a:lnTo>
                      <a:pt x="111" y="15"/>
                    </a:lnTo>
                    <a:lnTo>
                      <a:pt x="113" y="15"/>
                    </a:lnTo>
                    <a:lnTo>
                      <a:pt x="113" y="17"/>
                    </a:lnTo>
                    <a:lnTo>
                      <a:pt x="115" y="15"/>
                    </a:lnTo>
                    <a:lnTo>
                      <a:pt x="117" y="15"/>
                    </a:lnTo>
                    <a:lnTo>
                      <a:pt x="117" y="17"/>
                    </a:lnTo>
                    <a:lnTo>
                      <a:pt x="119" y="17"/>
                    </a:lnTo>
                    <a:lnTo>
                      <a:pt x="119" y="15"/>
                    </a:lnTo>
                    <a:lnTo>
                      <a:pt x="121" y="15"/>
                    </a:lnTo>
                    <a:lnTo>
                      <a:pt x="123" y="15"/>
                    </a:lnTo>
                    <a:lnTo>
                      <a:pt x="125" y="13"/>
                    </a:lnTo>
                    <a:lnTo>
                      <a:pt x="125" y="15"/>
                    </a:lnTo>
                    <a:lnTo>
                      <a:pt x="127" y="17"/>
                    </a:lnTo>
                    <a:lnTo>
                      <a:pt x="128" y="17"/>
                    </a:lnTo>
                    <a:lnTo>
                      <a:pt x="128" y="15"/>
                    </a:lnTo>
                    <a:lnTo>
                      <a:pt x="130" y="15"/>
                    </a:lnTo>
                    <a:lnTo>
                      <a:pt x="132" y="15"/>
                    </a:lnTo>
                    <a:lnTo>
                      <a:pt x="134" y="15"/>
                    </a:lnTo>
                    <a:lnTo>
                      <a:pt x="136" y="13"/>
                    </a:lnTo>
                    <a:lnTo>
                      <a:pt x="138" y="11"/>
                    </a:lnTo>
                    <a:lnTo>
                      <a:pt x="140" y="11"/>
                    </a:lnTo>
                    <a:lnTo>
                      <a:pt x="140" y="13"/>
                    </a:lnTo>
                    <a:lnTo>
                      <a:pt x="140" y="15"/>
                    </a:lnTo>
                    <a:lnTo>
                      <a:pt x="142" y="17"/>
                    </a:lnTo>
                    <a:lnTo>
                      <a:pt x="144" y="15"/>
                    </a:lnTo>
                    <a:lnTo>
                      <a:pt x="146" y="15"/>
                    </a:lnTo>
                    <a:lnTo>
                      <a:pt x="148" y="13"/>
                    </a:lnTo>
                    <a:lnTo>
                      <a:pt x="150" y="13"/>
                    </a:lnTo>
                    <a:lnTo>
                      <a:pt x="151" y="13"/>
                    </a:lnTo>
                    <a:lnTo>
                      <a:pt x="153" y="13"/>
                    </a:lnTo>
                    <a:lnTo>
                      <a:pt x="153" y="11"/>
                    </a:lnTo>
                    <a:lnTo>
                      <a:pt x="155" y="11"/>
                    </a:lnTo>
                    <a:lnTo>
                      <a:pt x="157" y="11"/>
                    </a:lnTo>
                    <a:lnTo>
                      <a:pt x="159" y="9"/>
                    </a:lnTo>
                    <a:lnTo>
                      <a:pt x="159" y="7"/>
                    </a:lnTo>
                    <a:lnTo>
                      <a:pt x="161" y="5"/>
                    </a:lnTo>
                    <a:lnTo>
                      <a:pt x="163" y="7"/>
                    </a:lnTo>
                    <a:lnTo>
                      <a:pt x="165" y="7"/>
                    </a:lnTo>
                    <a:lnTo>
                      <a:pt x="165" y="5"/>
                    </a:lnTo>
                    <a:lnTo>
                      <a:pt x="167" y="5"/>
                    </a:lnTo>
                    <a:lnTo>
                      <a:pt x="165" y="25"/>
                    </a:lnTo>
                    <a:lnTo>
                      <a:pt x="163" y="46"/>
                    </a:lnTo>
                    <a:lnTo>
                      <a:pt x="161" y="49"/>
                    </a:lnTo>
                    <a:lnTo>
                      <a:pt x="161" y="57"/>
                    </a:lnTo>
                    <a:lnTo>
                      <a:pt x="159" y="69"/>
                    </a:lnTo>
                    <a:lnTo>
                      <a:pt x="159" y="71"/>
                    </a:lnTo>
                    <a:lnTo>
                      <a:pt x="159" y="80"/>
                    </a:lnTo>
                    <a:lnTo>
                      <a:pt x="157" y="82"/>
                    </a:lnTo>
                    <a:lnTo>
                      <a:pt x="157" y="84"/>
                    </a:lnTo>
                    <a:lnTo>
                      <a:pt x="157" y="99"/>
                    </a:lnTo>
                    <a:lnTo>
                      <a:pt x="155" y="107"/>
                    </a:lnTo>
                    <a:lnTo>
                      <a:pt x="155" y="109"/>
                    </a:lnTo>
                    <a:lnTo>
                      <a:pt x="155" y="115"/>
                    </a:lnTo>
                    <a:lnTo>
                      <a:pt x="151" y="142"/>
                    </a:lnTo>
                    <a:lnTo>
                      <a:pt x="128" y="142"/>
                    </a:lnTo>
                    <a:lnTo>
                      <a:pt x="123" y="142"/>
                    </a:lnTo>
                    <a:lnTo>
                      <a:pt x="121" y="142"/>
                    </a:lnTo>
                    <a:lnTo>
                      <a:pt x="119" y="142"/>
                    </a:lnTo>
                    <a:lnTo>
                      <a:pt x="115" y="142"/>
                    </a:lnTo>
                    <a:lnTo>
                      <a:pt x="113" y="142"/>
                    </a:lnTo>
                    <a:lnTo>
                      <a:pt x="103" y="142"/>
                    </a:lnTo>
                    <a:lnTo>
                      <a:pt x="102" y="142"/>
                    </a:lnTo>
                    <a:lnTo>
                      <a:pt x="102" y="140"/>
                    </a:lnTo>
                    <a:lnTo>
                      <a:pt x="100" y="140"/>
                    </a:lnTo>
                    <a:lnTo>
                      <a:pt x="90" y="140"/>
                    </a:lnTo>
                    <a:lnTo>
                      <a:pt x="80" y="140"/>
                    </a:lnTo>
                    <a:lnTo>
                      <a:pt x="73" y="140"/>
                    </a:lnTo>
                    <a:lnTo>
                      <a:pt x="63" y="140"/>
                    </a:lnTo>
                    <a:lnTo>
                      <a:pt x="61" y="140"/>
                    </a:lnTo>
                    <a:lnTo>
                      <a:pt x="55" y="140"/>
                    </a:lnTo>
                    <a:lnTo>
                      <a:pt x="50" y="140"/>
                    </a:lnTo>
                    <a:lnTo>
                      <a:pt x="46" y="140"/>
                    </a:lnTo>
                    <a:lnTo>
                      <a:pt x="42" y="140"/>
                    </a:lnTo>
                    <a:lnTo>
                      <a:pt x="34" y="138"/>
                    </a:lnTo>
                    <a:lnTo>
                      <a:pt x="32" y="138"/>
                    </a:lnTo>
                    <a:lnTo>
                      <a:pt x="19" y="138"/>
                    </a:lnTo>
                    <a:lnTo>
                      <a:pt x="17" y="138"/>
                    </a:lnTo>
                    <a:lnTo>
                      <a:pt x="11" y="138"/>
                    </a:lnTo>
                    <a:lnTo>
                      <a:pt x="11" y="132"/>
                    </a:lnTo>
                    <a:lnTo>
                      <a:pt x="15" y="109"/>
                    </a:lnTo>
                    <a:lnTo>
                      <a:pt x="15" y="101"/>
                    </a:lnTo>
                    <a:lnTo>
                      <a:pt x="15" y="97"/>
                    </a:lnTo>
                    <a:lnTo>
                      <a:pt x="15" y="96"/>
                    </a:lnTo>
                    <a:lnTo>
                      <a:pt x="13" y="94"/>
                    </a:lnTo>
                    <a:lnTo>
                      <a:pt x="9" y="86"/>
                    </a:lnTo>
                    <a:lnTo>
                      <a:pt x="4" y="80"/>
                    </a:lnTo>
                    <a:lnTo>
                      <a:pt x="0" y="73"/>
                    </a:lnTo>
                    <a:lnTo>
                      <a:pt x="0" y="71"/>
                    </a:lnTo>
                    <a:lnTo>
                      <a:pt x="4" y="69"/>
                    </a:lnTo>
                    <a:lnTo>
                      <a:pt x="4" y="67"/>
                    </a:lnTo>
                    <a:lnTo>
                      <a:pt x="7" y="65"/>
                    </a:lnTo>
                    <a:lnTo>
                      <a:pt x="9" y="65"/>
                    </a:lnTo>
                    <a:lnTo>
                      <a:pt x="9" y="63"/>
                    </a:lnTo>
                    <a:lnTo>
                      <a:pt x="11" y="63"/>
                    </a:lnTo>
                    <a:lnTo>
                      <a:pt x="17" y="61"/>
                    </a:lnTo>
                    <a:lnTo>
                      <a:pt x="19" y="61"/>
                    </a:lnTo>
                    <a:lnTo>
                      <a:pt x="21" y="61"/>
                    </a:lnTo>
                    <a:lnTo>
                      <a:pt x="23" y="59"/>
                    </a:lnTo>
                    <a:lnTo>
                      <a:pt x="29" y="55"/>
                    </a:lnTo>
                    <a:lnTo>
                      <a:pt x="29" y="53"/>
                    </a:lnTo>
                    <a:lnTo>
                      <a:pt x="31" y="51"/>
                    </a:lnTo>
                    <a:lnTo>
                      <a:pt x="32" y="51"/>
                    </a:lnTo>
                    <a:lnTo>
                      <a:pt x="32" y="49"/>
                    </a:lnTo>
                    <a:lnTo>
                      <a:pt x="40" y="44"/>
                    </a:lnTo>
                    <a:lnTo>
                      <a:pt x="42" y="42"/>
                    </a:lnTo>
                    <a:lnTo>
                      <a:pt x="44" y="40"/>
                    </a:lnTo>
                    <a:lnTo>
                      <a:pt x="46" y="38"/>
                    </a:lnTo>
                    <a:lnTo>
                      <a:pt x="46" y="36"/>
                    </a:lnTo>
                    <a:lnTo>
                      <a:pt x="48" y="36"/>
                    </a:lnTo>
                    <a:lnTo>
                      <a:pt x="50" y="36"/>
                    </a:lnTo>
                    <a:lnTo>
                      <a:pt x="50" y="34"/>
                    </a:lnTo>
                    <a:lnTo>
                      <a:pt x="52" y="32"/>
                    </a:lnTo>
                    <a:lnTo>
                      <a:pt x="55" y="28"/>
                    </a:lnTo>
                    <a:lnTo>
                      <a:pt x="59" y="25"/>
                    </a:lnTo>
                    <a:lnTo>
                      <a:pt x="63" y="23"/>
                    </a:lnTo>
                    <a:lnTo>
                      <a:pt x="65" y="19"/>
                    </a:lnTo>
                    <a:lnTo>
                      <a:pt x="67" y="19"/>
                    </a:lnTo>
                    <a:lnTo>
                      <a:pt x="71" y="13"/>
                    </a:lnTo>
                    <a:lnTo>
                      <a:pt x="86" y="0"/>
                    </a:lnTo>
                    <a:close/>
                  </a:path>
                </a:pathLst>
              </a:custGeom>
              <a:solidFill>
                <a:srgbClr val="F0ECAA"/>
              </a:solidFill>
              <a:ln w="6350">
                <a:solidFill>
                  <a:srgbClr val="E1E1E1"/>
                </a:solidFill>
                <a:prstDash val="solid"/>
                <a:round/>
                <a:headEnd/>
                <a:tailEnd/>
              </a:ln>
            </p:spPr>
            <p:txBody>
              <a:bodyPr/>
              <a:lstStyle/>
              <a:p>
                <a:endParaRPr lang="en-US"/>
              </a:p>
            </p:txBody>
          </p:sp>
          <p:sp>
            <p:nvSpPr>
              <p:cNvPr id="38122" name="Freeform 206"/>
              <p:cNvSpPr>
                <a:spLocks/>
              </p:cNvSpPr>
              <p:nvPr/>
            </p:nvSpPr>
            <p:spPr bwMode="auto">
              <a:xfrm>
                <a:off x="3037" y="1743"/>
                <a:ext cx="67" cy="137"/>
              </a:xfrm>
              <a:custGeom>
                <a:avLst/>
                <a:gdLst>
                  <a:gd name="T0" fmla="*/ 37 w 67"/>
                  <a:gd name="T1" fmla="*/ 0 h 137"/>
                  <a:gd name="T2" fmla="*/ 58 w 67"/>
                  <a:gd name="T3" fmla="*/ 25 h 137"/>
                  <a:gd name="T4" fmla="*/ 60 w 67"/>
                  <a:gd name="T5" fmla="*/ 31 h 137"/>
                  <a:gd name="T6" fmla="*/ 60 w 67"/>
                  <a:gd name="T7" fmla="*/ 33 h 137"/>
                  <a:gd name="T8" fmla="*/ 60 w 67"/>
                  <a:gd name="T9" fmla="*/ 37 h 137"/>
                  <a:gd name="T10" fmla="*/ 62 w 67"/>
                  <a:gd name="T11" fmla="*/ 43 h 137"/>
                  <a:gd name="T12" fmla="*/ 64 w 67"/>
                  <a:gd name="T13" fmla="*/ 60 h 137"/>
                  <a:gd name="T14" fmla="*/ 65 w 67"/>
                  <a:gd name="T15" fmla="*/ 66 h 137"/>
                  <a:gd name="T16" fmla="*/ 67 w 67"/>
                  <a:gd name="T17" fmla="*/ 85 h 137"/>
                  <a:gd name="T18" fmla="*/ 64 w 67"/>
                  <a:gd name="T19" fmla="*/ 91 h 137"/>
                  <a:gd name="T20" fmla="*/ 62 w 67"/>
                  <a:gd name="T21" fmla="*/ 96 h 137"/>
                  <a:gd name="T22" fmla="*/ 60 w 67"/>
                  <a:gd name="T23" fmla="*/ 100 h 137"/>
                  <a:gd name="T24" fmla="*/ 58 w 67"/>
                  <a:gd name="T25" fmla="*/ 104 h 137"/>
                  <a:gd name="T26" fmla="*/ 56 w 67"/>
                  <a:gd name="T27" fmla="*/ 106 h 137"/>
                  <a:gd name="T28" fmla="*/ 54 w 67"/>
                  <a:gd name="T29" fmla="*/ 106 h 137"/>
                  <a:gd name="T30" fmla="*/ 54 w 67"/>
                  <a:gd name="T31" fmla="*/ 108 h 137"/>
                  <a:gd name="T32" fmla="*/ 50 w 67"/>
                  <a:gd name="T33" fmla="*/ 112 h 137"/>
                  <a:gd name="T34" fmla="*/ 39 w 67"/>
                  <a:gd name="T35" fmla="*/ 112 h 137"/>
                  <a:gd name="T36" fmla="*/ 31 w 67"/>
                  <a:gd name="T37" fmla="*/ 131 h 137"/>
                  <a:gd name="T38" fmla="*/ 29 w 67"/>
                  <a:gd name="T39" fmla="*/ 135 h 137"/>
                  <a:gd name="T40" fmla="*/ 27 w 67"/>
                  <a:gd name="T41" fmla="*/ 135 h 137"/>
                  <a:gd name="T42" fmla="*/ 27 w 67"/>
                  <a:gd name="T43" fmla="*/ 137 h 137"/>
                  <a:gd name="T44" fmla="*/ 25 w 67"/>
                  <a:gd name="T45" fmla="*/ 137 h 137"/>
                  <a:gd name="T46" fmla="*/ 23 w 67"/>
                  <a:gd name="T47" fmla="*/ 135 h 137"/>
                  <a:gd name="T48" fmla="*/ 17 w 67"/>
                  <a:gd name="T49" fmla="*/ 135 h 137"/>
                  <a:gd name="T50" fmla="*/ 17 w 67"/>
                  <a:gd name="T51" fmla="*/ 135 h 137"/>
                  <a:gd name="T52" fmla="*/ 16 w 67"/>
                  <a:gd name="T53" fmla="*/ 137 h 137"/>
                  <a:gd name="T54" fmla="*/ 16 w 67"/>
                  <a:gd name="T55" fmla="*/ 135 h 137"/>
                  <a:gd name="T56" fmla="*/ 12 w 67"/>
                  <a:gd name="T57" fmla="*/ 133 h 137"/>
                  <a:gd name="T58" fmla="*/ 8 w 67"/>
                  <a:gd name="T59" fmla="*/ 133 h 137"/>
                  <a:gd name="T60" fmla="*/ 8 w 67"/>
                  <a:gd name="T61" fmla="*/ 131 h 137"/>
                  <a:gd name="T62" fmla="*/ 6 w 67"/>
                  <a:gd name="T63" fmla="*/ 129 h 137"/>
                  <a:gd name="T64" fmla="*/ 6 w 67"/>
                  <a:gd name="T65" fmla="*/ 133 h 137"/>
                  <a:gd name="T66" fmla="*/ 4 w 67"/>
                  <a:gd name="T67" fmla="*/ 133 h 137"/>
                  <a:gd name="T68" fmla="*/ 2 w 67"/>
                  <a:gd name="T69" fmla="*/ 127 h 137"/>
                  <a:gd name="T70" fmla="*/ 0 w 67"/>
                  <a:gd name="T71" fmla="*/ 100 h 137"/>
                  <a:gd name="T72" fmla="*/ 0 w 67"/>
                  <a:gd name="T73" fmla="*/ 85 h 137"/>
                  <a:gd name="T74" fmla="*/ 0 w 67"/>
                  <a:gd name="T75" fmla="*/ 70 h 137"/>
                  <a:gd name="T76" fmla="*/ 0 w 67"/>
                  <a:gd name="T77" fmla="*/ 58 h 137"/>
                  <a:gd name="T78" fmla="*/ 0 w 67"/>
                  <a:gd name="T79" fmla="*/ 41 h 137"/>
                  <a:gd name="T80" fmla="*/ 0 w 67"/>
                  <a:gd name="T81" fmla="*/ 27 h 137"/>
                  <a:gd name="T82" fmla="*/ 2 w 67"/>
                  <a:gd name="T83" fmla="*/ 18 h 137"/>
                  <a:gd name="T84" fmla="*/ 4 w 67"/>
                  <a:gd name="T85" fmla="*/ 14 h 137"/>
                  <a:gd name="T86" fmla="*/ 4 w 67"/>
                  <a:gd name="T87" fmla="*/ 12 h 137"/>
                  <a:gd name="T88" fmla="*/ 6 w 67"/>
                  <a:gd name="T89" fmla="*/ 10 h 137"/>
                  <a:gd name="T90" fmla="*/ 8 w 67"/>
                  <a:gd name="T91" fmla="*/ 10 h 137"/>
                  <a:gd name="T92" fmla="*/ 10 w 67"/>
                  <a:gd name="T93" fmla="*/ 8 h 137"/>
                  <a:gd name="T94" fmla="*/ 14 w 67"/>
                  <a:gd name="T95" fmla="*/ 8 h 137"/>
                  <a:gd name="T96" fmla="*/ 12 w 67"/>
                  <a:gd name="T97" fmla="*/ 6 h 137"/>
                  <a:gd name="T98" fmla="*/ 12 w 67"/>
                  <a:gd name="T99" fmla="*/ 4 h 137"/>
                  <a:gd name="T100" fmla="*/ 14 w 67"/>
                  <a:gd name="T101" fmla="*/ 4 h 137"/>
                  <a:gd name="T102" fmla="*/ 16 w 67"/>
                  <a:gd name="T103" fmla="*/ 4 h 137"/>
                  <a:gd name="T104" fmla="*/ 16 w 67"/>
                  <a:gd name="T105" fmla="*/ 0 h 137"/>
                  <a:gd name="T106" fmla="*/ 19 w 67"/>
                  <a:gd name="T107" fmla="*/ 0 h 1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137"/>
                  <a:gd name="T164" fmla="*/ 67 w 67"/>
                  <a:gd name="T165" fmla="*/ 137 h 1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137">
                    <a:moveTo>
                      <a:pt x="21" y="0"/>
                    </a:moveTo>
                    <a:lnTo>
                      <a:pt x="37" y="0"/>
                    </a:lnTo>
                    <a:lnTo>
                      <a:pt x="54" y="0"/>
                    </a:lnTo>
                    <a:lnTo>
                      <a:pt x="58" y="25"/>
                    </a:lnTo>
                    <a:lnTo>
                      <a:pt x="60" y="31"/>
                    </a:lnTo>
                    <a:lnTo>
                      <a:pt x="60" y="33"/>
                    </a:lnTo>
                    <a:lnTo>
                      <a:pt x="60" y="35"/>
                    </a:lnTo>
                    <a:lnTo>
                      <a:pt x="60" y="37"/>
                    </a:lnTo>
                    <a:lnTo>
                      <a:pt x="60" y="39"/>
                    </a:lnTo>
                    <a:lnTo>
                      <a:pt x="62" y="43"/>
                    </a:lnTo>
                    <a:lnTo>
                      <a:pt x="64" y="52"/>
                    </a:lnTo>
                    <a:lnTo>
                      <a:pt x="64" y="60"/>
                    </a:lnTo>
                    <a:lnTo>
                      <a:pt x="65" y="66"/>
                    </a:lnTo>
                    <a:lnTo>
                      <a:pt x="67" y="81"/>
                    </a:lnTo>
                    <a:lnTo>
                      <a:pt x="67" y="85"/>
                    </a:lnTo>
                    <a:lnTo>
                      <a:pt x="64" y="91"/>
                    </a:lnTo>
                    <a:lnTo>
                      <a:pt x="64" y="93"/>
                    </a:lnTo>
                    <a:lnTo>
                      <a:pt x="62" y="96"/>
                    </a:lnTo>
                    <a:lnTo>
                      <a:pt x="60" y="98"/>
                    </a:lnTo>
                    <a:lnTo>
                      <a:pt x="60" y="100"/>
                    </a:lnTo>
                    <a:lnTo>
                      <a:pt x="58" y="104"/>
                    </a:lnTo>
                    <a:lnTo>
                      <a:pt x="56" y="104"/>
                    </a:lnTo>
                    <a:lnTo>
                      <a:pt x="56" y="106"/>
                    </a:lnTo>
                    <a:lnTo>
                      <a:pt x="54" y="106"/>
                    </a:lnTo>
                    <a:lnTo>
                      <a:pt x="54" y="108"/>
                    </a:lnTo>
                    <a:lnTo>
                      <a:pt x="52" y="110"/>
                    </a:lnTo>
                    <a:lnTo>
                      <a:pt x="50" y="112"/>
                    </a:lnTo>
                    <a:lnTo>
                      <a:pt x="46" y="112"/>
                    </a:lnTo>
                    <a:lnTo>
                      <a:pt x="39" y="112"/>
                    </a:lnTo>
                    <a:lnTo>
                      <a:pt x="35" y="121"/>
                    </a:lnTo>
                    <a:lnTo>
                      <a:pt x="31" y="131"/>
                    </a:lnTo>
                    <a:lnTo>
                      <a:pt x="29" y="135"/>
                    </a:lnTo>
                    <a:lnTo>
                      <a:pt x="27" y="135"/>
                    </a:lnTo>
                    <a:lnTo>
                      <a:pt x="27" y="137"/>
                    </a:lnTo>
                    <a:lnTo>
                      <a:pt x="25" y="137"/>
                    </a:lnTo>
                    <a:lnTo>
                      <a:pt x="23" y="137"/>
                    </a:lnTo>
                    <a:lnTo>
                      <a:pt x="23" y="135"/>
                    </a:lnTo>
                    <a:lnTo>
                      <a:pt x="19" y="135"/>
                    </a:lnTo>
                    <a:lnTo>
                      <a:pt x="17" y="135"/>
                    </a:lnTo>
                    <a:lnTo>
                      <a:pt x="16" y="137"/>
                    </a:lnTo>
                    <a:lnTo>
                      <a:pt x="16" y="135"/>
                    </a:lnTo>
                    <a:lnTo>
                      <a:pt x="14" y="133"/>
                    </a:lnTo>
                    <a:lnTo>
                      <a:pt x="12" y="133"/>
                    </a:lnTo>
                    <a:lnTo>
                      <a:pt x="8" y="133"/>
                    </a:lnTo>
                    <a:lnTo>
                      <a:pt x="8" y="131"/>
                    </a:lnTo>
                    <a:lnTo>
                      <a:pt x="6" y="129"/>
                    </a:lnTo>
                    <a:lnTo>
                      <a:pt x="4" y="131"/>
                    </a:lnTo>
                    <a:lnTo>
                      <a:pt x="6" y="133"/>
                    </a:lnTo>
                    <a:lnTo>
                      <a:pt x="4" y="133"/>
                    </a:lnTo>
                    <a:lnTo>
                      <a:pt x="2" y="129"/>
                    </a:lnTo>
                    <a:lnTo>
                      <a:pt x="2" y="127"/>
                    </a:lnTo>
                    <a:lnTo>
                      <a:pt x="0" y="110"/>
                    </a:lnTo>
                    <a:lnTo>
                      <a:pt x="0" y="100"/>
                    </a:lnTo>
                    <a:lnTo>
                      <a:pt x="0" y="94"/>
                    </a:lnTo>
                    <a:lnTo>
                      <a:pt x="0" y="85"/>
                    </a:lnTo>
                    <a:lnTo>
                      <a:pt x="0" y="83"/>
                    </a:lnTo>
                    <a:lnTo>
                      <a:pt x="0" y="70"/>
                    </a:lnTo>
                    <a:lnTo>
                      <a:pt x="0" y="58"/>
                    </a:lnTo>
                    <a:lnTo>
                      <a:pt x="0" y="56"/>
                    </a:lnTo>
                    <a:lnTo>
                      <a:pt x="0" y="41"/>
                    </a:lnTo>
                    <a:lnTo>
                      <a:pt x="0" y="33"/>
                    </a:lnTo>
                    <a:lnTo>
                      <a:pt x="0" y="27"/>
                    </a:lnTo>
                    <a:lnTo>
                      <a:pt x="2" y="20"/>
                    </a:lnTo>
                    <a:lnTo>
                      <a:pt x="2" y="18"/>
                    </a:lnTo>
                    <a:lnTo>
                      <a:pt x="2" y="16"/>
                    </a:lnTo>
                    <a:lnTo>
                      <a:pt x="4" y="14"/>
                    </a:lnTo>
                    <a:lnTo>
                      <a:pt x="4" y="12"/>
                    </a:lnTo>
                    <a:lnTo>
                      <a:pt x="4" y="10"/>
                    </a:lnTo>
                    <a:lnTo>
                      <a:pt x="6" y="10"/>
                    </a:lnTo>
                    <a:lnTo>
                      <a:pt x="8" y="10"/>
                    </a:lnTo>
                    <a:lnTo>
                      <a:pt x="10" y="8"/>
                    </a:lnTo>
                    <a:lnTo>
                      <a:pt x="12" y="8"/>
                    </a:lnTo>
                    <a:lnTo>
                      <a:pt x="14" y="8"/>
                    </a:lnTo>
                    <a:lnTo>
                      <a:pt x="14" y="6"/>
                    </a:lnTo>
                    <a:lnTo>
                      <a:pt x="12" y="6"/>
                    </a:lnTo>
                    <a:lnTo>
                      <a:pt x="12" y="4"/>
                    </a:lnTo>
                    <a:lnTo>
                      <a:pt x="14" y="4"/>
                    </a:lnTo>
                    <a:lnTo>
                      <a:pt x="16" y="4"/>
                    </a:lnTo>
                    <a:lnTo>
                      <a:pt x="16" y="2"/>
                    </a:lnTo>
                    <a:lnTo>
                      <a:pt x="16" y="0"/>
                    </a:lnTo>
                    <a:lnTo>
                      <a:pt x="19" y="0"/>
                    </a:lnTo>
                    <a:lnTo>
                      <a:pt x="21" y="0"/>
                    </a:lnTo>
                    <a:close/>
                  </a:path>
                </a:pathLst>
              </a:custGeom>
              <a:solidFill>
                <a:srgbClr val="664830"/>
              </a:solidFill>
              <a:ln w="6350">
                <a:solidFill>
                  <a:srgbClr val="E1E1E1"/>
                </a:solidFill>
                <a:prstDash val="solid"/>
                <a:round/>
                <a:headEnd/>
                <a:tailEnd/>
              </a:ln>
            </p:spPr>
            <p:txBody>
              <a:bodyPr/>
              <a:lstStyle/>
              <a:p>
                <a:endParaRPr lang="en-US"/>
              </a:p>
            </p:txBody>
          </p:sp>
          <p:sp>
            <p:nvSpPr>
              <p:cNvPr id="38123" name="Freeform 208"/>
              <p:cNvSpPr>
                <a:spLocks/>
              </p:cNvSpPr>
              <p:nvPr/>
            </p:nvSpPr>
            <p:spPr bwMode="auto">
              <a:xfrm>
                <a:off x="2897" y="1912"/>
                <a:ext cx="217" cy="200"/>
              </a:xfrm>
              <a:custGeom>
                <a:avLst/>
                <a:gdLst>
                  <a:gd name="T0" fmla="*/ 90 w 217"/>
                  <a:gd name="T1" fmla="*/ 0 h 200"/>
                  <a:gd name="T2" fmla="*/ 108 w 217"/>
                  <a:gd name="T3" fmla="*/ 8 h 200"/>
                  <a:gd name="T4" fmla="*/ 127 w 217"/>
                  <a:gd name="T5" fmla="*/ 18 h 200"/>
                  <a:gd name="T6" fmla="*/ 134 w 217"/>
                  <a:gd name="T7" fmla="*/ 21 h 200"/>
                  <a:gd name="T8" fmla="*/ 148 w 217"/>
                  <a:gd name="T9" fmla="*/ 27 h 200"/>
                  <a:gd name="T10" fmla="*/ 154 w 217"/>
                  <a:gd name="T11" fmla="*/ 29 h 200"/>
                  <a:gd name="T12" fmla="*/ 159 w 217"/>
                  <a:gd name="T13" fmla="*/ 33 h 200"/>
                  <a:gd name="T14" fmla="*/ 165 w 217"/>
                  <a:gd name="T15" fmla="*/ 35 h 200"/>
                  <a:gd name="T16" fmla="*/ 173 w 217"/>
                  <a:gd name="T17" fmla="*/ 46 h 200"/>
                  <a:gd name="T18" fmla="*/ 177 w 217"/>
                  <a:gd name="T19" fmla="*/ 50 h 200"/>
                  <a:gd name="T20" fmla="*/ 188 w 217"/>
                  <a:gd name="T21" fmla="*/ 58 h 200"/>
                  <a:gd name="T22" fmla="*/ 192 w 217"/>
                  <a:gd name="T23" fmla="*/ 60 h 200"/>
                  <a:gd name="T24" fmla="*/ 194 w 217"/>
                  <a:gd name="T25" fmla="*/ 64 h 200"/>
                  <a:gd name="T26" fmla="*/ 200 w 217"/>
                  <a:gd name="T27" fmla="*/ 64 h 200"/>
                  <a:gd name="T28" fmla="*/ 204 w 217"/>
                  <a:gd name="T29" fmla="*/ 68 h 200"/>
                  <a:gd name="T30" fmla="*/ 207 w 217"/>
                  <a:gd name="T31" fmla="*/ 73 h 200"/>
                  <a:gd name="T32" fmla="*/ 211 w 217"/>
                  <a:gd name="T33" fmla="*/ 81 h 200"/>
                  <a:gd name="T34" fmla="*/ 215 w 217"/>
                  <a:gd name="T35" fmla="*/ 87 h 200"/>
                  <a:gd name="T36" fmla="*/ 213 w 217"/>
                  <a:gd name="T37" fmla="*/ 93 h 200"/>
                  <a:gd name="T38" fmla="*/ 204 w 217"/>
                  <a:gd name="T39" fmla="*/ 100 h 200"/>
                  <a:gd name="T40" fmla="*/ 177 w 217"/>
                  <a:gd name="T41" fmla="*/ 117 h 200"/>
                  <a:gd name="T42" fmla="*/ 156 w 217"/>
                  <a:gd name="T43" fmla="*/ 131 h 200"/>
                  <a:gd name="T44" fmla="*/ 150 w 217"/>
                  <a:gd name="T45" fmla="*/ 135 h 200"/>
                  <a:gd name="T46" fmla="*/ 136 w 217"/>
                  <a:gd name="T47" fmla="*/ 150 h 200"/>
                  <a:gd name="T48" fmla="*/ 111 w 217"/>
                  <a:gd name="T49" fmla="*/ 173 h 200"/>
                  <a:gd name="T50" fmla="*/ 104 w 217"/>
                  <a:gd name="T51" fmla="*/ 181 h 200"/>
                  <a:gd name="T52" fmla="*/ 86 w 217"/>
                  <a:gd name="T53" fmla="*/ 196 h 200"/>
                  <a:gd name="T54" fmla="*/ 77 w 217"/>
                  <a:gd name="T55" fmla="*/ 196 h 200"/>
                  <a:gd name="T56" fmla="*/ 63 w 217"/>
                  <a:gd name="T57" fmla="*/ 192 h 200"/>
                  <a:gd name="T58" fmla="*/ 40 w 217"/>
                  <a:gd name="T59" fmla="*/ 183 h 200"/>
                  <a:gd name="T60" fmla="*/ 23 w 217"/>
                  <a:gd name="T61" fmla="*/ 177 h 200"/>
                  <a:gd name="T62" fmla="*/ 4 w 217"/>
                  <a:gd name="T63" fmla="*/ 148 h 200"/>
                  <a:gd name="T64" fmla="*/ 6 w 217"/>
                  <a:gd name="T65" fmla="*/ 142 h 200"/>
                  <a:gd name="T66" fmla="*/ 10 w 217"/>
                  <a:gd name="T67" fmla="*/ 135 h 200"/>
                  <a:gd name="T68" fmla="*/ 17 w 217"/>
                  <a:gd name="T69" fmla="*/ 110 h 200"/>
                  <a:gd name="T70" fmla="*/ 21 w 217"/>
                  <a:gd name="T71" fmla="*/ 91 h 200"/>
                  <a:gd name="T72" fmla="*/ 25 w 217"/>
                  <a:gd name="T73" fmla="*/ 85 h 200"/>
                  <a:gd name="T74" fmla="*/ 25 w 217"/>
                  <a:gd name="T75" fmla="*/ 75 h 200"/>
                  <a:gd name="T76" fmla="*/ 31 w 217"/>
                  <a:gd name="T77" fmla="*/ 75 h 200"/>
                  <a:gd name="T78" fmla="*/ 42 w 217"/>
                  <a:gd name="T79" fmla="*/ 75 h 200"/>
                  <a:gd name="T80" fmla="*/ 46 w 217"/>
                  <a:gd name="T81" fmla="*/ 75 h 200"/>
                  <a:gd name="T82" fmla="*/ 50 w 217"/>
                  <a:gd name="T83" fmla="*/ 68 h 200"/>
                  <a:gd name="T84" fmla="*/ 52 w 217"/>
                  <a:gd name="T85" fmla="*/ 64 h 200"/>
                  <a:gd name="T86" fmla="*/ 52 w 217"/>
                  <a:gd name="T87" fmla="*/ 62 h 200"/>
                  <a:gd name="T88" fmla="*/ 54 w 217"/>
                  <a:gd name="T89" fmla="*/ 56 h 200"/>
                  <a:gd name="T90" fmla="*/ 54 w 217"/>
                  <a:gd name="T91" fmla="*/ 52 h 200"/>
                  <a:gd name="T92" fmla="*/ 69 w 217"/>
                  <a:gd name="T93" fmla="*/ 54 h 200"/>
                  <a:gd name="T94" fmla="*/ 71 w 217"/>
                  <a:gd name="T95" fmla="*/ 52 h 200"/>
                  <a:gd name="T96" fmla="*/ 81 w 217"/>
                  <a:gd name="T97" fmla="*/ 41 h 200"/>
                  <a:gd name="T98" fmla="*/ 83 w 217"/>
                  <a:gd name="T99" fmla="*/ 39 h 200"/>
                  <a:gd name="T100" fmla="*/ 85 w 217"/>
                  <a:gd name="T101" fmla="*/ 31 h 200"/>
                  <a:gd name="T102" fmla="*/ 85 w 217"/>
                  <a:gd name="T103" fmla="*/ 21 h 200"/>
                  <a:gd name="T104" fmla="*/ 71 w 217"/>
                  <a:gd name="T105" fmla="*/ 16 h 200"/>
                  <a:gd name="T106" fmla="*/ 69 w 217"/>
                  <a:gd name="T107" fmla="*/ 6 h 200"/>
                  <a:gd name="T108" fmla="*/ 79 w 217"/>
                  <a:gd name="T109" fmla="*/ 0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7"/>
                  <a:gd name="T166" fmla="*/ 0 h 200"/>
                  <a:gd name="T167" fmla="*/ 217 w 217"/>
                  <a:gd name="T168" fmla="*/ 200 h 2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7" h="200">
                    <a:moveTo>
                      <a:pt x="85" y="0"/>
                    </a:moveTo>
                    <a:lnTo>
                      <a:pt x="88" y="0"/>
                    </a:lnTo>
                    <a:lnTo>
                      <a:pt x="90" y="0"/>
                    </a:lnTo>
                    <a:lnTo>
                      <a:pt x="94" y="2"/>
                    </a:lnTo>
                    <a:lnTo>
                      <a:pt x="106" y="8"/>
                    </a:lnTo>
                    <a:lnTo>
                      <a:pt x="108" y="8"/>
                    </a:lnTo>
                    <a:lnTo>
                      <a:pt x="109" y="10"/>
                    </a:lnTo>
                    <a:lnTo>
                      <a:pt x="111" y="10"/>
                    </a:lnTo>
                    <a:lnTo>
                      <a:pt x="113" y="12"/>
                    </a:lnTo>
                    <a:lnTo>
                      <a:pt x="127" y="18"/>
                    </a:lnTo>
                    <a:lnTo>
                      <a:pt x="129" y="18"/>
                    </a:lnTo>
                    <a:lnTo>
                      <a:pt x="131" y="20"/>
                    </a:lnTo>
                    <a:lnTo>
                      <a:pt x="134" y="21"/>
                    </a:lnTo>
                    <a:lnTo>
                      <a:pt x="138" y="21"/>
                    </a:lnTo>
                    <a:lnTo>
                      <a:pt x="140" y="23"/>
                    </a:lnTo>
                    <a:lnTo>
                      <a:pt x="142" y="23"/>
                    </a:lnTo>
                    <a:lnTo>
                      <a:pt x="148" y="27"/>
                    </a:lnTo>
                    <a:lnTo>
                      <a:pt x="150" y="27"/>
                    </a:lnTo>
                    <a:lnTo>
                      <a:pt x="152" y="27"/>
                    </a:lnTo>
                    <a:lnTo>
                      <a:pt x="154" y="29"/>
                    </a:lnTo>
                    <a:lnTo>
                      <a:pt x="157" y="31"/>
                    </a:lnTo>
                    <a:lnTo>
                      <a:pt x="159" y="33"/>
                    </a:lnTo>
                    <a:lnTo>
                      <a:pt x="161" y="33"/>
                    </a:lnTo>
                    <a:lnTo>
                      <a:pt x="165" y="35"/>
                    </a:lnTo>
                    <a:lnTo>
                      <a:pt x="167" y="39"/>
                    </a:lnTo>
                    <a:lnTo>
                      <a:pt x="169" y="41"/>
                    </a:lnTo>
                    <a:lnTo>
                      <a:pt x="173" y="46"/>
                    </a:lnTo>
                    <a:lnTo>
                      <a:pt x="175" y="48"/>
                    </a:lnTo>
                    <a:lnTo>
                      <a:pt x="177" y="48"/>
                    </a:lnTo>
                    <a:lnTo>
                      <a:pt x="177" y="50"/>
                    </a:lnTo>
                    <a:lnTo>
                      <a:pt x="186" y="50"/>
                    </a:lnTo>
                    <a:lnTo>
                      <a:pt x="188" y="58"/>
                    </a:lnTo>
                    <a:lnTo>
                      <a:pt x="188" y="60"/>
                    </a:lnTo>
                    <a:lnTo>
                      <a:pt x="190" y="60"/>
                    </a:lnTo>
                    <a:lnTo>
                      <a:pt x="192" y="60"/>
                    </a:lnTo>
                    <a:lnTo>
                      <a:pt x="192" y="62"/>
                    </a:lnTo>
                    <a:lnTo>
                      <a:pt x="194" y="62"/>
                    </a:lnTo>
                    <a:lnTo>
                      <a:pt x="194" y="64"/>
                    </a:lnTo>
                    <a:lnTo>
                      <a:pt x="198" y="64"/>
                    </a:lnTo>
                    <a:lnTo>
                      <a:pt x="200" y="64"/>
                    </a:lnTo>
                    <a:lnTo>
                      <a:pt x="202" y="66"/>
                    </a:lnTo>
                    <a:lnTo>
                      <a:pt x="204" y="68"/>
                    </a:lnTo>
                    <a:lnTo>
                      <a:pt x="204" y="69"/>
                    </a:lnTo>
                    <a:lnTo>
                      <a:pt x="205" y="71"/>
                    </a:lnTo>
                    <a:lnTo>
                      <a:pt x="207" y="71"/>
                    </a:lnTo>
                    <a:lnTo>
                      <a:pt x="207" y="73"/>
                    </a:lnTo>
                    <a:lnTo>
                      <a:pt x="209" y="73"/>
                    </a:lnTo>
                    <a:lnTo>
                      <a:pt x="209" y="77"/>
                    </a:lnTo>
                    <a:lnTo>
                      <a:pt x="211" y="79"/>
                    </a:lnTo>
                    <a:lnTo>
                      <a:pt x="211" y="81"/>
                    </a:lnTo>
                    <a:lnTo>
                      <a:pt x="211" y="83"/>
                    </a:lnTo>
                    <a:lnTo>
                      <a:pt x="215" y="85"/>
                    </a:lnTo>
                    <a:lnTo>
                      <a:pt x="215" y="87"/>
                    </a:lnTo>
                    <a:lnTo>
                      <a:pt x="215" y="89"/>
                    </a:lnTo>
                    <a:lnTo>
                      <a:pt x="215" y="91"/>
                    </a:lnTo>
                    <a:lnTo>
                      <a:pt x="217" y="93"/>
                    </a:lnTo>
                    <a:lnTo>
                      <a:pt x="213" y="93"/>
                    </a:lnTo>
                    <a:lnTo>
                      <a:pt x="211" y="94"/>
                    </a:lnTo>
                    <a:lnTo>
                      <a:pt x="204" y="100"/>
                    </a:lnTo>
                    <a:lnTo>
                      <a:pt x="196" y="106"/>
                    </a:lnTo>
                    <a:lnTo>
                      <a:pt x="188" y="112"/>
                    </a:lnTo>
                    <a:lnTo>
                      <a:pt x="184" y="114"/>
                    </a:lnTo>
                    <a:lnTo>
                      <a:pt x="177" y="117"/>
                    </a:lnTo>
                    <a:lnTo>
                      <a:pt x="167" y="125"/>
                    </a:lnTo>
                    <a:lnTo>
                      <a:pt x="156" y="133"/>
                    </a:lnTo>
                    <a:lnTo>
                      <a:pt x="156" y="131"/>
                    </a:lnTo>
                    <a:lnTo>
                      <a:pt x="154" y="131"/>
                    </a:lnTo>
                    <a:lnTo>
                      <a:pt x="154" y="133"/>
                    </a:lnTo>
                    <a:lnTo>
                      <a:pt x="152" y="133"/>
                    </a:lnTo>
                    <a:lnTo>
                      <a:pt x="150" y="135"/>
                    </a:lnTo>
                    <a:lnTo>
                      <a:pt x="142" y="144"/>
                    </a:lnTo>
                    <a:lnTo>
                      <a:pt x="138" y="146"/>
                    </a:lnTo>
                    <a:lnTo>
                      <a:pt x="136" y="150"/>
                    </a:lnTo>
                    <a:lnTo>
                      <a:pt x="133" y="152"/>
                    </a:lnTo>
                    <a:lnTo>
                      <a:pt x="123" y="162"/>
                    </a:lnTo>
                    <a:lnTo>
                      <a:pt x="119" y="165"/>
                    </a:lnTo>
                    <a:lnTo>
                      <a:pt x="111" y="173"/>
                    </a:lnTo>
                    <a:lnTo>
                      <a:pt x="109" y="175"/>
                    </a:lnTo>
                    <a:lnTo>
                      <a:pt x="106" y="179"/>
                    </a:lnTo>
                    <a:lnTo>
                      <a:pt x="104" y="181"/>
                    </a:lnTo>
                    <a:lnTo>
                      <a:pt x="94" y="189"/>
                    </a:lnTo>
                    <a:lnTo>
                      <a:pt x="94" y="190"/>
                    </a:lnTo>
                    <a:lnTo>
                      <a:pt x="88" y="196"/>
                    </a:lnTo>
                    <a:lnTo>
                      <a:pt x="86" y="196"/>
                    </a:lnTo>
                    <a:lnTo>
                      <a:pt x="85" y="200"/>
                    </a:lnTo>
                    <a:lnTo>
                      <a:pt x="77" y="198"/>
                    </a:lnTo>
                    <a:lnTo>
                      <a:pt x="77" y="196"/>
                    </a:lnTo>
                    <a:lnTo>
                      <a:pt x="73" y="196"/>
                    </a:lnTo>
                    <a:lnTo>
                      <a:pt x="63" y="192"/>
                    </a:lnTo>
                    <a:lnTo>
                      <a:pt x="61" y="192"/>
                    </a:lnTo>
                    <a:lnTo>
                      <a:pt x="54" y="189"/>
                    </a:lnTo>
                    <a:lnTo>
                      <a:pt x="42" y="185"/>
                    </a:lnTo>
                    <a:lnTo>
                      <a:pt x="40" y="183"/>
                    </a:lnTo>
                    <a:lnTo>
                      <a:pt x="37" y="183"/>
                    </a:lnTo>
                    <a:lnTo>
                      <a:pt x="37" y="181"/>
                    </a:lnTo>
                    <a:lnTo>
                      <a:pt x="23" y="177"/>
                    </a:lnTo>
                    <a:lnTo>
                      <a:pt x="15" y="173"/>
                    </a:lnTo>
                    <a:lnTo>
                      <a:pt x="0" y="167"/>
                    </a:lnTo>
                    <a:lnTo>
                      <a:pt x="4" y="154"/>
                    </a:lnTo>
                    <a:lnTo>
                      <a:pt x="4" y="148"/>
                    </a:lnTo>
                    <a:lnTo>
                      <a:pt x="6" y="146"/>
                    </a:lnTo>
                    <a:lnTo>
                      <a:pt x="6" y="144"/>
                    </a:lnTo>
                    <a:lnTo>
                      <a:pt x="6" y="142"/>
                    </a:lnTo>
                    <a:lnTo>
                      <a:pt x="8" y="141"/>
                    </a:lnTo>
                    <a:lnTo>
                      <a:pt x="10" y="135"/>
                    </a:lnTo>
                    <a:lnTo>
                      <a:pt x="12" y="129"/>
                    </a:lnTo>
                    <a:lnTo>
                      <a:pt x="13" y="119"/>
                    </a:lnTo>
                    <a:lnTo>
                      <a:pt x="15" y="114"/>
                    </a:lnTo>
                    <a:lnTo>
                      <a:pt x="17" y="110"/>
                    </a:lnTo>
                    <a:lnTo>
                      <a:pt x="17" y="102"/>
                    </a:lnTo>
                    <a:lnTo>
                      <a:pt x="17" y="100"/>
                    </a:lnTo>
                    <a:lnTo>
                      <a:pt x="21" y="94"/>
                    </a:lnTo>
                    <a:lnTo>
                      <a:pt x="21" y="91"/>
                    </a:lnTo>
                    <a:lnTo>
                      <a:pt x="23" y="91"/>
                    </a:lnTo>
                    <a:lnTo>
                      <a:pt x="25" y="85"/>
                    </a:lnTo>
                    <a:lnTo>
                      <a:pt x="25" y="83"/>
                    </a:lnTo>
                    <a:lnTo>
                      <a:pt x="25" y="81"/>
                    </a:lnTo>
                    <a:lnTo>
                      <a:pt x="25" y="75"/>
                    </a:lnTo>
                    <a:lnTo>
                      <a:pt x="29" y="75"/>
                    </a:lnTo>
                    <a:lnTo>
                      <a:pt x="31" y="75"/>
                    </a:lnTo>
                    <a:lnTo>
                      <a:pt x="37" y="75"/>
                    </a:lnTo>
                    <a:lnTo>
                      <a:pt x="38" y="75"/>
                    </a:lnTo>
                    <a:lnTo>
                      <a:pt x="42" y="75"/>
                    </a:lnTo>
                    <a:lnTo>
                      <a:pt x="44" y="75"/>
                    </a:lnTo>
                    <a:lnTo>
                      <a:pt x="46" y="75"/>
                    </a:lnTo>
                    <a:lnTo>
                      <a:pt x="48" y="73"/>
                    </a:lnTo>
                    <a:lnTo>
                      <a:pt x="50" y="69"/>
                    </a:lnTo>
                    <a:lnTo>
                      <a:pt x="50" y="68"/>
                    </a:lnTo>
                    <a:lnTo>
                      <a:pt x="52" y="64"/>
                    </a:lnTo>
                    <a:lnTo>
                      <a:pt x="52" y="62"/>
                    </a:lnTo>
                    <a:lnTo>
                      <a:pt x="54" y="58"/>
                    </a:lnTo>
                    <a:lnTo>
                      <a:pt x="54" y="56"/>
                    </a:lnTo>
                    <a:lnTo>
                      <a:pt x="54" y="54"/>
                    </a:lnTo>
                    <a:lnTo>
                      <a:pt x="54" y="52"/>
                    </a:lnTo>
                    <a:lnTo>
                      <a:pt x="56" y="52"/>
                    </a:lnTo>
                    <a:lnTo>
                      <a:pt x="67" y="56"/>
                    </a:lnTo>
                    <a:lnTo>
                      <a:pt x="69" y="56"/>
                    </a:lnTo>
                    <a:lnTo>
                      <a:pt x="69" y="54"/>
                    </a:lnTo>
                    <a:lnTo>
                      <a:pt x="69" y="52"/>
                    </a:lnTo>
                    <a:lnTo>
                      <a:pt x="71" y="52"/>
                    </a:lnTo>
                    <a:lnTo>
                      <a:pt x="73" y="50"/>
                    </a:lnTo>
                    <a:lnTo>
                      <a:pt x="77" y="46"/>
                    </a:lnTo>
                    <a:lnTo>
                      <a:pt x="81" y="41"/>
                    </a:lnTo>
                    <a:lnTo>
                      <a:pt x="83" y="39"/>
                    </a:lnTo>
                    <a:lnTo>
                      <a:pt x="83" y="37"/>
                    </a:lnTo>
                    <a:lnTo>
                      <a:pt x="83" y="33"/>
                    </a:lnTo>
                    <a:lnTo>
                      <a:pt x="85" y="31"/>
                    </a:lnTo>
                    <a:lnTo>
                      <a:pt x="85" y="29"/>
                    </a:lnTo>
                    <a:lnTo>
                      <a:pt x="85" y="25"/>
                    </a:lnTo>
                    <a:lnTo>
                      <a:pt x="86" y="21"/>
                    </a:lnTo>
                    <a:lnTo>
                      <a:pt x="85" y="21"/>
                    </a:lnTo>
                    <a:lnTo>
                      <a:pt x="81" y="16"/>
                    </a:lnTo>
                    <a:lnTo>
                      <a:pt x="75" y="18"/>
                    </a:lnTo>
                    <a:lnTo>
                      <a:pt x="71" y="16"/>
                    </a:lnTo>
                    <a:lnTo>
                      <a:pt x="71" y="14"/>
                    </a:lnTo>
                    <a:lnTo>
                      <a:pt x="71" y="12"/>
                    </a:lnTo>
                    <a:lnTo>
                      <a:pt x="69" y="10"/>
                    </a:lnTo>
                    <a:lnTo>
                      <a:pt x="69" y="6"/>
                    </a:lnTo>
                    <a:lnTo>
                      <a:pt x="71" y="2"/>
                    </a:lnTo>
                    <a:lnTo>
                      <a:pt x="71" y="0"/>
                    </a:lnTo>
                    <a:lnTo>
                      <a:pt x="73" y="0"/>
                    </a:lnTo>
                    <a:lnTo>
                      <a:pt x="79" y="0"/>
                    </a:lnTo>
                    <a:lnTo>
                      <a:pt x="85" y="0"/>
                    </a:lnTo>
                    <a:close/>
                  </a:path>
                </a:pathLst>
              </a:custGeom>
              <a:solidFill>
                <a:srgbClr val="F0ECAA"/>
              </a:solidFill>
              <a:ln w="6350">
                <a:solidFill>
                  <a:srgbClr val="E1E1E1"/>
                </a:solidFill>
                <a:prstDash val="solid"/>
                <a:round/>
                <a:headEnd/>
                <a:tailEnd/>
              </a:ln>
            </p:spPr>
            <p:txBody>
              <a:bodyPr/>
              <a:lstStyle/>
              <a:p>
                <a:endParaRPr lang="en-US"/>
              </a:p>
            </p:txBody>
          </p:sp>
          <p:sp>
            <p:nvSpPr>
              <p:cNvPr id="38124" name="Freeform 209"/>
              <p:cNvSpPr>
                <a:spLocks/>
              </p:cNvSpPr>
              <p:nvPr/>
            </p:nvSpPr>
            <p:spPr bwMode="auto">
              <a:xfrm>
                <a:off x="3091" y="1741"/>
                <a:ext cx="123" cy="123"/>
              </a:xfrm>
              <a:custGeom>
                <a:avLst/>
                <a:gdLst>
                  <a:gd name="T0" fmla="*/ 36 w 123"/>
                  <a:gd name="T1" fmla="*/ 0 h 123"/>
                  <a:gd name="T2" fmla="*/ 56 w 123"/>
                  <a:gd name="T3" fmla="*/ 0 h 123"/>
                  <a:gd name="T4" fmla="*/ 81 w 123"/>
                  <a:gd name="T5" fmla="*/ 0 h 123"/>
                  <a:gd name="T6" fmla="*/ 123 w 123"/>
                  <a:gd name="T7" fmla="*/ 0 h 123"/>
                  <a:gd name="T8" fmla="*/ 123 w 123"/>
                  <a:gd name="T9" fmla="*/ 8 h 123"/>
                  <a:gd name="T10" fmla="*/ 123 w 123"/>
                  <a:gd name="T11" fmla="*/ 8 h 123"/>
                  <a:gd name="T12" fmla="*/ 121 w 123"/>
                  <a:gd name="T13" fmla="*/ 20 h 123"/>
                  <a:gd name="T14" fmla="*/ 121 w 123"/>
                  <a:gd name="T15" fmla="*/ 37 h 123"/>
                  <a:gd name="T16" fmla="*/ 117 w 123"/>
                  <a:gd name="T17" fmla="*/ 39 h 123"/>
                  <a:gd name="T18" fmla="*/ 119 w 123"/>
                  <a:gd name="T19" fmla="*/ 43 h 123"/>
                  <a:gd name="T20" fmla="*/ 121 w 123"/>
                  <a:gd name="T21" fmla="*/ 50 h 123"/>
                  <a:gd name="T22" fmla="*/ 117 w 123"/>
                  <a:gd name="T23" fmla="*/ 72 h 123"/>
                  <a:gd name="T24" fmla="*/ 111 w 123"/>
                  <a:gd name="T25" fmla="*/ 89 h 123"/>
                  <a:gd name="T26" fmla="*/ 94 w 123"/>
                  <a:gd name="T27" fmla="*/ 123 h 123"/>
                  <a:gd name="T28" fmla="*/ 90 w 123"/>
                  <a:gd name="T29" fmla="*/ 121 h 123"/>
                  <a:gd name="T30" fmla="*/ 90 w 123"/>
                  <a:gd name="T31" fmla="*/ 123 h 123"/>
                  <a:gd name="T32" fmla="*/ 86 w 123"/>
                  <a:gd name="T33" fmla="*/ 120 h 123"/>
                  <a:gd name="T34" fmla="*/ 86 w 123"/>
                  <a:gd name="T35" fmla="*/ 121 h 123"/>
                  <a:gd name="T36" fmla="*/ 82 w 123"/>
                  <a:gd name="T37" fmla="*/ 120 h 123"/>
                  <a:gd name="T38" fmla="*/ 81 w 123"/>
                  <a:gd name="T39" fmla="*/ 120 h 123"/>
                  <a:gd name="T40" fmla="*/ 77 w 123"/>
                  <a:gd name="T41" fmla="*/ 120 h 123"/>
                  <a:gd name="T42" fmla="*/ 73 w 123"/>
                  <a:gd name="T43" fmla="*/ 120 h 123"/>
                  <a:gd name="T44" fmla="*/ 69 w 123"/>
                  <a:gd name="T45" fmla="*/ 121 h 123"/>
                  <a:gd name="T46" fmla="*/ 67 w 123"/>
                  <a:gd name="T47" fmla="*/ 121 h 123"/>
                  <a:gd name="T48" fmla="*/ 63 w 123"/>
                  <a:gd name="T49" fmla="*/ 120 h 123"/>
                  <a:gd name="T50" fmla="*/ 59 w 123"/>
                  <a:gd name="T51" fmla="*/ 116 h 123"/>
                  <a:gd name="T52" fmla="*/ 58 w 123"/>
                  <a:gd name="T53" fmla="*/ 114 h 123"/>
                  <a:gd name="T54" fmla="*/ 58 w 123"/>
                  <a:gd name="T55" fmla="*/ 110 h 123"/>
                  <a:gd name="T56" fmla="*/ 52 w 123"/>
                  <a:gd name="T57" fmla="*/ 108 h 123"/>
                  <a:gd name="T58" fmla="*/ 48 w 123"/>
                  <a:gd name="T59" fmla="*/ 108 h 123"/>
                  <a:gd name="T60" fmla="*/ 44 w 123"/>
                  <a:gd name="T61" fmla="*/ 106 h 123"/>
                  <a:gd name="T62" fmla="*/ 38 w 123"/>
                  <a:gd name="T63" fmla="*/ 108 h 123"/>
                  <a:gd name="T64" fmla="*/ 31 w 123"/>
                  <a:gd name="T65" fmla="*/ 106 h 123"/>
                  <a:gd name="T66" fmla="*/ 25 w 123"/>
                  <a:gd name="T67" fmla="*/ 104 h 123"/>
                  <a:gd name="T68" fmla="*/ 6 w 123"/>
                  <a:gd name="T69" fmla="*/ 102 h 123"/>
                  <a:gd name="T70" fmla="*/ 10 w 123"/>
                  <a:gd name="T71" fmla="*/ 95 h 123"/>
                  <a:gd name="T72" fmla="*/ 13 w 123"/>
                  <a:gd name="T73" fmla="*/ 87 h 123"/>
                  <a:gd name="T74" fmla="*/ 11 w 123"/>
                  <a:gd name="T75" fmla="*/ 68 h 123"/>
                  <a:gd name="T76" fmla="*/ 8 w 123"/>
                  <a:gd name="T77" fmla="*/ 45 h 123"/>
                  <a:gd name="T78" fmla="*/ 6 w 123"/>
                  <a:gd name="T79" fmla="*/ 37 h 123"/>
                  <a:gd name="T80" fmla="*/ 6 w 123"/>
                  <a:gd name="T81" fmla="*/ 33 h 123"/>
                  <a:gd name="T82" fmla="*/ 0 w 123"/>
                  <a:gd name="T83" fmla="*/ 2 h 123"/>
                  <a:gd name="T84" fmla="*/ 23 w 123"/>
                  <a:gd name="T85" fmla="*/ 2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
                  <a:gd name="T130" fmla="*/ 0 h 123"/>
                  <a:gd name="T131" fmla="*/ 123 w 123"/>
                  <a:gd name="T132" fmla="*/ 123 h 1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 h="123">
                    <a:moveTo>
                      <a:pt x="23" y="2"/>
                    </a:moveTo>
                    <a:lnTo>
                      <a:pt x="27" y="2"/>
                    </a:lnTo>
                    <a:lnTo>
                      <a:pt x="36" y="0"/>
                    </a:lnTo>
                    <a:lnTo>
                      <a:pt x="56" y="0"/>
                    </a:lnTo>
                    <a:lnTo>
                      <a:pt x="61" y="0"/>
                    </a:lnTo>
                    <a:lnTo>
                      <a:pt x="63" y="0"/>
                    </a:lnTo>
                    <a:lnTo>
                      <a:pt x="81" y="0"/>
                    </a:lnTo>
                    <a:lnTo>
                      <a:pt x="82" y="0"/>
                    </a:lnTo>
                    <a:lnTo>
                      <a:pt x="123" y="0"/>
                    </a:lnTo>
                    <a:lnTo>
                      <a:pt x="123" y="2"/>
                    </a:lnTo>
                    <a:lnTo>
                      <a:pt x="123" y="4"/>
                    </a:lnTo>
                    <a:lnTo>
                      <a:pt x="123" y="8"/>
                    </a:lnTo>
                    <a:lnTo>
                      <a:pt x="123" y="14"/>
                    </a:lnTo>
                    <a:lnTo>
                      <a:pt x="121" y="20"/>
                    </a:lnTo>
                    <a:lnTo>
                      <a:pt x="119" y="25"/>
                    </a:lnTo>
                    <a:lnTo>
                      <a:pt x="119" y="27"/>
                    </a:lnTo>
                    <a:lnTo>
                      <a:pt x="121" y="37"/>
                    </a:lnTo>
                    <a:lnTo>
                      <a:pt x="119" y="37"/>
                    </a:lnTo>
                    <a:lnTo>
                      <a:pt x="117" y="39"/>
                    </a:lnTo>
                    <a:lnTo>
                      <a:pt x="117" y="41"/>
                    </a:lnTo>
                    <a:lnTo>
                      <a:pt x="119" y="43"/>
                    </a:lnTo>
                    <a:lnTo>
                      <a:pt x="121" y="43"/>
                    </a:lnTo>
                    <a:lnTo>
                      <a:pt x="121" y="47"/>
                    </a:lnTo>
                    <a:lnTo>
                      <a:pt x="121" y="50"/>
                    </a:lnTo>
                    <a:lnTo>
                      <a:pt x="121" y="58"/>
                    </a:lnTo>
                    <a:lnTo>
                      <a:pt x="121" y="60"/>
                    </a:lnTo>
                    <a:lnTo>
                      <a:pt x="117" y="72"/>
                    </a:lnTo>
                    <a:lnTo>
                      <a:pt x="115" y="79"/>
                    </a:lnTo>
                    <a:lnTo>
                      <a:pt x="113" y="81"/>
                    </a:lnTo>
                    <a:lnTo>
                      <a:pt x="111" y="89"/>
                    </a:lnTo>
                    <a:lnTo>
                      <a:pt x="111" y="91"/>
                    </a:lnTo>
                    <a:lnTo>
                      <a:pt x="104" y="106"/>
                    </a:lnTo>
                    <a:lnTo>
                      <a:pt x="94" y="123"/>
                    </a:lnTo>
                    <a:lnTo>
                      <a:pt x="92" y="123"/>
                    </a:lnTo>
                    <a:lnTo>
                      <a:pt x="90" y="123"/>
                    </a:lnTo>
                    <a:lnTo>
                      <a:pt x="90" y="121"/>
                    </a:lnTo>
                    <a:lnTo>
                      <a:pt x="90" y="123"/>
                    </a:lnTo>
                    <a:lnTo>
                      <a:pt x="88" y="123"/>
                    </a:lnTo>
                    <a:lnTo>
                      <a:pt x="88" y="121"/>
                    </a:lnTo>
                    <a:lnTo>
                      <a:pt x="86" y="120"/>
                    </a:lnTo>
                    <a:lnTo>
                      <a:pt x="86" y="121"/>
                    </a:lnTo>
                    <a:lnTo>
                      <a:pt x="84" y="121"/>
                    </a:lnTo>
                    <a:lnTo>
                      <a:pt x="82" y="121"/>
                    </a:lnTo>
                    <a:lnTo>
                      <a:pt x="82" y="120"/>
                    </a:lnTo>
                    <a:lnTo>
                      <a:pt x="81" y="120"/>
                    </a:lnTo>
                    <a:lnTo>
                      <a:pt x="79" y="120"/>
                    </a:lnTo>
                    <a:lnTo>
                      <a:pt x="77" y="120"/>
                    </a:lnTo>
                    <a:lnTo>
                      <a:pt x="75" y="120"/>
                    </a:lnTo>
                    <a:lnTo>
                      <a:pt x="73" y="120"/>
                    </a:lnTo>
                    <a:lnTo>
                      <a:pt x="71" y="121"/>
                    </a:lnTo>
                    <a:lnTo>
                      <a:pt x="69" y="121"/>
                    </a:lnTo>
                    <a:lnTo>
                      <a:pt x="67" y="121"/>
                    </a:lnTo>
                    <a:lnTo>
                      <a:pt x="65" y="121"/>
                    </a:lnTo>
                    <a:lnTo>
                      <a:pt x="63" y="120"/>
                    </a:lnTo>
                    <a:lnTo>
                      <a:pt x="61" y="120"/>
                    </a:lnTo>
                    <a:lnTo>
                      <a:pt x="61" y="116"/>
                    </a:lnTo>
                    <a:lnTo>
                      <a:pt x="59" y="116"/>
                    </a:lnTo>
                    <a:lnTo>
                      <a:pt x="58" y="114"/>
                    </a:lnTo>
                    <a:lnTo>
                      <a:pt x="58" y="112"/>
                    </a:lnTo>
                    <a:lnTo>
                      <a:pt x="58" y="110"/>
                    </a:lnTo>
                    <a:lnTo>
                      <a:pt x="56" y="108"/>
                    </a:lnTo>
                    <a:lnTo>
                      <a:pt x="52" y="108"/>
                    </a:lnTo>
                    <a:lnTo>
                      <a:pt x="50" y="110"/>
                    </a:lnTo>
                    <a:lnTo>
                      <a:pt x="48" y="108"/>
                    </a:lnTo>
                    <a:lnTo>
                      <a:pt x="46" y="106"/>
                    </a:lnTo>
                    <a:lnTo>
                      <a:pt x="44" y="106"/>
                    </a:lnTo>
                    <a:lnTo>
                      <a:pt x="42" y="108"/>
                    </a:lnTo>
                    <a:lnTo>
                      <a:pt x="40" y="108"/>
                    </a:lnTo>
                    <a:lnTo>
                      <a:pt x="38" y="108"/>
                    </a:lnTo>
                    <a:lnTo>
                      <a:pt x="31" y="106"/>
                    </a:lnTo>
                    <a:lnTo>
                      <a:pt x="31" y="104"/>
                    </a:lnTo>
                    <a:lnTo>
                      <a:pt x="27" y="104"/>
                    </a:lnTo>
                    <a:lnTo>
                      <a:pt x="25" y="104"/>
                    </a:lnTo>
                    <a:lnTo>
                      <a:pt x="23" y="104"/>
                    </a:lnTo>
                    <a:lnTo>
                      <a:pt x="19" y="104"/>
                    </a:lnTo>
                    <a:lnTo>
                      <a:pt x="6" y="102"/>
                    </a:lnTo>
                    <a:lnTo>
                      <a:pt x="6" y="100"/>
                    </a:lnTo>
                    <a:lnTo>
                      <a:pt x="8" y="98"/>
                    </a:lnTo>
                    <a:lnTo>
                      <a:pt x="10" y="95"/>
                    </a:lnTo>
                    <a:lnTo>
                      <a:pt x="10" y="93"/>
                    </a:lnTo>
                    <a:lnTo>
                      <a:pt x="13" y="87"/>
                    </a:lnTo>
                    <a:lnTo>
                      <a:pt x="13" y="83"/>
                    </a:lnTo>
                    <a:lnTo>
                      <a:pt x="11" y="68"/>
                    </a:lnTo>
                    <a:lnTo>
                      <a:pt x="10" y="62"/>
                    </a:lnTo>
                    <a:lnTo>
                      <a:pt x="10" y="54"/>
                    </a:lnTo>
                    <a:lnTo>
                      <a:pt x="8" y="45"/>
                    </a:lnTo>
                    <a:lnTo>
                      <a:pt x="6" y="41"/>
                    </a:lnTo>
                    <a:lnTo>
                      <a:pt x="6" y="39"/>
                    </a:lnTo>
                    <a:lnTo>
                      <a:pt x="6" y="37"/>
                    </a:lnTo>
                    <a:lnTo>
                      <a:pt x="6" y="35"/>
                    </a:lnTo>
                    <a:lnTo>
                      <a:pt x="6" y="33"/>
                    </a:lnTo>
                    <a:lnTo>
                      <a:pt x="4" y="27"/>
                    </a:lnTo>
                    <a:lnTo>
                      <a:pt x="0" y="2"/>
                    </a:lnTo>
                    <a:lnTo>
                      <a:pt x="17" y="2"/>
                    </a:lnTo>
                    <a:lnTo>
                      <a:pt x="23" y="2"/>
                    </a:lnTo>
                    <a:close/>
                  </a:path>
                </a:pathLst>
              </a:custGeom>
              <a:solidFill>
                <a:srgbClr val="664830"/>
              </a:solidFill>
              <a:ln w="6350">
                <a:solidFill>
                  <a:srgbClr val="E1E1E1"/>
                </a:solidFill>
                <a:prstDash val="solid"/>
                <a:round/>
                <a:headEnd/>
                <a:tailEnd/>
              </a:ln>
            </p:spPr>
            <p:txBody>
              <a:bodyPr/>
              <a:lstStyle/>
              <a:p>
                <a:endParaRPr lang="en-US"/>
              </a:p>
            </p:txBody>
          </p:sp>
          <p:sp>
            <p:nvSpPr>
              <p:cNvPr id="38125" name="Freeform 210"/>
              <p:cNvSpPr>
                <a:spLocks/>
              </p:cNvSpPr>
              <p:nvPr/>
            </p:nvSpPr>
            <p:spPr bwMode="auto">
              <a:xfrm>
                <a:off x="3525" y="1935"/>
                <a:ext cx="144" cy="102"/>
              </a:xfrm>
              <a:custGeom>
                <a:avLst/>
                <a:gdLst>
                  <a:gd name="T0" fmla="*/ 50 w 144"/>
                  <a:gd name="T1" fmla="*/ 20 h 102"/>
                  <a:gd name="T2" fmla="*/ 69 w 144"/>
                  <a:gd name="T3" fmla="*/ 18 h 102"/>
                  <a:gd name="T4" fmla="*/ 75 w 144"/>
                  <a:gd name="T5" fmla="*/ 16 h 102"/>
                  <a:gd name="T6" fmla="*/ 92 w 144"/>
                  <a:gd name="T7" fmla="*/ 16 h 102"/>
                  <a:gd name="T8" fmla="*/ 102 w 144"/>
                  <a:gd name="T9" fmla="*/ 10 h 102"/>
                  <a:gd name="T10" fmla="*/ 130 w 144"/>
                  <a:gd name="T11" fmla="*/ 0 h 102"/>
                  <a:gd name="T12" fmla="*/ 134 w 144"/>
                  <a:gd name="T13" fmla="*/ 8 h 102"/>
                  <a:gd name="T14" fmla="*/ 140 w 144"/>
                  <a:gd name="T15" fmla="*/ 18 h 102"/>
                  <a:gd name="T16" fmla="*/ 136 w 144"/>
                  <a:gd name="T17" fmla="*/ 23 h 102"/>
                  <a:gd name="T18" fmla="*/ 138 w 144"/>
                  <a:gd name="T19" fmla="*/ 29 h 102"/>
                  <a:gd name="T20" fmla="*/ 144 w 144"/>
                  <a:gd name="T21" fmla="*/ 43 h 102"/>
                  <a:gd name="T22" fmla="*/ 142 w 144"/>
                  <a:gd name="T23" fmla="*/ 48 h 102"/>
                  <a:gd name="T24" fmla="*/ 138 w 144"/>
                  <a:gd name="T25" fmla="*/ 54 h 102"/>
                  <a:gd name="T26" fmla="*/ 130 w 144"/>
                  <a:gd name="T27" fmla="*/ 71 h 102"/>
                  <a:gd name="T28" fmla="*/ 130 w 144"/>
                  <a:gd name="T29" fmla="*/ 77 h 102"/>
                  <a:gd name="T30" fmla="*/ 130 w 144"/>
                  <a:gd name="T31" fmla="*/ 79 h 102"/>
                  <a:gd name="T32" fmla="*/ 132 w 144"/>
                  <a:gd name="T33" fmla="*/ 100 h 102"/>
                  <a:gd name="T34" fmla="*/ 130 w 144"/>
                  <a:gd name="T35" fmla="*/ 102 h 102"/>
                  <a:gd name="T36" fmla="*/ 71 w 144"/>
                  <a:gd name="T37" fmla="*/ 102 h 102"/>
                  <a:gd name="T38" fmla="*/ 63 w 144"/>
                  <a:gd name="T39" fmla="*/ 102 h 102"/>
                  <a:gd name="T40" fmla="*/ 38 w 144"/>
                  <a:gd name="T41" fmla="*/ 102 h 102"/>
                  <a:gd name="T42" fmla="*/ 6 w 144"/>
                  <a:gd name="T43" fmla="*/ 102 h 102"/>
                  <a:gd name="T44" fmla="*/ 0 w 144"/>
                  <a:gd name="T45" fmla="*/ 98 h 102"/>
                  <a:gd name="T46" fmla="*/ 6 w 144"/>
                  <a:gd name="T47" fmla="*/ 93 h 102"/>
                  <a:gd name="T48" fmla="*/ 6 w 144"/>
                  <a:gd name="T49" fmla="*/ 91 h 102"/>
                  <a:gd name="T50" fmla="*/ 8 w 144"/>
                  <a:gd name="T51" fmla="*/ 91 h 102"/>
                  <a:gd name="T52" fmla="*/ 9 w 144"/>
                  <a:gd name="T53" fmla="*/ 87 h 102"/>
                  <a:gd name="T54" fmla="*/ 9 w 144"/>
                  <a:gd name="T55" fmla="*/ 87 h 102"/>
                  <a:gd name="T56" fmla="*/ 9 w 144"/>
                  <a:gd name="T57" fmla="*/ 83 h 102"/>
                  <a:gd name="T58" fmla="*/ 11 w 144"/>
                  <a:gd name="T59" fmla="*/ 83 h 102"/>
                  <a:gd name="T60" fmla="*/ 13 w 144"/>
                  <a:gd name="T61" fmla="*/ 79 h 102"/>
                  <a:gd name="T62" fmla="*/ 13 w 144"/>
                  <a:gd name="T63" fmla="*/ 75 h 102"/>
                  <a:gd name="T64" fmla="*/ 15 w 144"/>
                  <a:gd name="T65" fmla="*/ 73 h 102"/>
                  <a:gd name="T66" fmla="*/ 15 w 144"/>
                  <a:gd name="T67" fmla="*/ 70 h 102"/>
                  <a:gd name="T68" fmla="*/ 13 w 144"/>
                  <a:gd name="T69" fmla="*/ 66 h 102"/>
                  <a:gd name="T70" fmla="*/ 17 w 144"/>
                  <a:gd name="T71" fmla="*/ 62 h 102"/>
                  <a:gd name="T72" fmla="*/ 19 w 144"/>
                  <a:gd name="T73" fmla="*/ 58 h 102"/>
                  <a:gd name="T74" fmla="*/ 19 w 144"/>
                  <a:gd name="T75" fmla="*/ 56 h 102"/>
                  <a:gd name="T76" fmla="*/ 17 w 144"/>
                  <a:gd name="T77" fmla="*/ 52 h 102"/>
                  <a:gd name="T78" fmla="*/ 19 w 144"/>
                  <a:gd name="T79" fmla="*/ 50 h 102"/>
                  <a:gd name="T80" fmla="*/ 21 w 144"/>
                  <a:gd name="T81" fmla="*/ 46 h 102"/>
                  <a:gd name="T82" fmla="*/ 25 w 144"/>
                  <a:gd name="T83" fmla="*/ 45 h 102"/>
                  <a:gd name="T84" fmla="*/ 25 w 144"/>
                  <a:gd name="T85" fmla="*/ 45 h 102"/>
                  <a:gd name="T86" fmla="*/ 29 w 144"/>
                  <a:gd name="T87" fmla="*/ 45 h 102"/>
                  <a:gd name="T88" fmla="*/ 32 w 144"/>
                  <a:gd name="T89" fmla="*/ 39 h 102"/>
                  <a:gd name="T90" fmla="*/ 34 w 144"/>
                  <a:gd name="T91" fmla="*/ 31 h 102"/>
                  <a:gd name="T92" fmla="*/ 36 w 144"/>
                  <a:gd name="T93" fmla="*/ 25 h 102"/>
                  <a:gd name="T94" fmla="*/ 40 w 144"/>
                  <a:gd name="T95" fmla="*/ 23 h 102"/>
                  <a:gd name="T96" fmla="*/ 42 w 144"/>
                  <a:gd name="T97" fmla="*/ 23 h 102"/>
                  <a:gd name="T98" fmla="*/ 44 w 144"/>
                  <a:gd name="T99" fmla="*/ 18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4"/>
                  <a:gd name="T151" fmla="*/ 0 h 102"/>
                  <a:gd name="T152" fmla="*/ 144 w 144"/>
                  <a:gd name="T153" fmla="*/ 102 h 1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4" h="102">
                    <a:moveTo>
                      <a:pt x="44" y="16"/>
                    </a:moveTo>
                    <a:lnTo>
                      <a:pt x="44" y="16"/>
                    </a:lnTo>
                    <a:lnTo>
                      <a:pt x="50" y="20"/>
                    </a:lnTo>
                    <a:lnTo>
                      <a:pt x="52" y="20"/>
                    </a:lnTo>
                    <a:lnTo>
                      <a:pt x="56" y="20"/>
                    </a:lnTo>
                    <a:lnTo>
                      <a:pt x="69" y="18"/>
                    </a:lnTo>
                    <a:lnTo>
                      <a:pt x="71" y="18"/>
                    </a:lnTo>
                    <a:lnTo>
                      <a:pt x="75" y="16"/>
                    </a:lnTo>
                    <a:lnTo>
                      <a:pt x="80" y="16"/>
                    </a:lnTo>
                    <a:lnTo>
                      <a:pt x="84" y="16"/>
                    </a:lnTo>
                    <a:lnTo>
                      <a:pt x="92" y="16"/>
                    </a:lnTo>
                    <a:lnTo>
                      <a:pt x="96" y="14"/>
                    </a:lnTo>
                    <a:lnTo>
                      <a:pt x="98" y="12"/>
                    </a:lnTo>
                    <a:lnTo>
                      <a:pt x="102" y="10"/>
                    </a:lnTo>
                    <a:lnTo>
                      <a:pt x="107" y="8"/>
                    </a:lnTo>
                    <a:lnTo>
                      <a:pt x="111" y="4"/>
                    </a:lnTo>
                    <a:lnTo>
                      <a:pt x="130" y="0"/>
                    </a:lnTo>
                    <a:lnTo>
                      <a:pt x="132" y="0"/>
                    </a:lnTo>
                    <a:lnTo>
                      <a:pt x="134" y="4"/>
                    </a:lnTo>
                    <a:lnTo>
                      <a:pt x="134" y="8"/>
                    </a:lnTo>
                    <a:lnTo>
                      <a:pt x="140" y="14"/>
                    </a:lnTo>
                    <a:lnTo>
                      <a:pt x="140" y="18"/>
                    </a:lnTo>
                    <a:lnTo>
                      <a:pt x="140" y="20"/>
                    </a:lnTo>
                    <a:lnTo>
                      <a:pt x="138" y="22"/>
                    </a:lnTo>
                    <a:lnTo>
                      <a:pt x="136" y="23"/>
                    </a:lnTo>
                    <a:lnTo>
                      <a:pt x="136" y="25"/>
                    </a:lnTo>
                    <a:lnTo>
                      <a:pt x="138" y="29"/>
                    </a:lnTo>
                    <a:lnTo>
                      <a:pt x="140" y="35"/>
                    </a:lnTo>
                    <a:lnTo>
                      <a:pt x="142" y="39"/>
                    </a:lnTo>
                    <a:lnTo>
                      <a:pt x="144" y="43"/>
                    </a:lnTo>
                    <a:lnTo>
                      <a:pt x="144" y="45"/>
                    </a:lnTo>
                    <a:lnTo>
                      <a:pt x="142" y="48"/>
                    </a:lnTo>
                    <a:lnTo>
                      <a:pt x="140" y="52"/>
                    </a:lnTo>
                    <a:lnTo>
                      <a:pt x="138" y="54"/>
                    </a:lnTo>
                    <a:lnTo>
                      <a:pt x="130" y="70"/>
                    </a:lnTo>
                    <a:lnTo>
                      <a:pt x="130" y="71"/>
                    </a:lnTo>
                    <a:lnTo>
                      <a:pt x="130" y="77"/>
                    </a:lnTo>
                    <a:lnTo>
                      <a:pt x="130" y="79"/>
                    </a:lnTo>
                    <a:lnTo>
                      <a:pt x="132" y="83"/>
                    </a:lnTo>
                    <a:lnTo>
                      <a:pt x="132" y="100"/>
                    </a:lnTo>
                    <a:lnTo>
                      <a:pt x="132" y="102"/>
                    </a:lnTo>
                    <a:lnTo>
                      <a:pt x="130" y="102"/>
                    </a:lnTo>
                    <a:lnTo>
                      <a:pt x="102" y="102"/>
                    </a:lnTo>
                    <a:lnTo>
                      <a:pt x="88" y="100"/>
                    </a:lnTo>
                    <a:lnTo>
                      <a:pt x="71" y="102"/>
                    </a:lnTo>
                    <a:lnTo>
                      <a:pt x="69" y="102"/>
                    </a:lnTo>
                    <a:lnTo>
                      <a:pt x="63" y="102"/>
                    </a:lnTo>
                    <a:lnTo>
                      <a:pt x="61" y="102"/>
                    </a:lnTo>
                    <a:lnTo>
                      <a:pt x="57" y="102"/>
                    </a:lnTo>
                    <a:lnTo>
                      <a:pt x="38" y="102"/>
                    </a:lnTo>
                    <a:lnTo>
                      <a:pt x="29" y="102"/>
                    </a:lnTo>
                    <a:lnTo>
                      <a:pt x="25" y="102"/>
                    </a:lnTo>
                    <a:lnTo>
                      <a:pt x="6" y="102"/>
                    </a:lnTo>
                    <a:lnTo>
                      <a:pt x="2" y="102"/>
                    </a:lnTo>
                    <a:lnTo>
                      <a:pt x="0" y="98"/>
                    </a:lnTo>
                    <a:lnTo>
                      <a:pt x="2" y="96"/>
                    </a:lnTo>
                    <a:lnTo>
                      <a:pt x="6" y="94"/>
                    </a:lnTo>
                    <a:lnTo>
                      <a:pt x="6" y="93"/>
                    </a:lnTo>
                    <a:lnTo>
                      <a:pt x="6" y="91"/>
                    </a:lnTo>
                    <a:lnTo>
                      <a:pt x="8" y="91"/>
                    </a:lnTo>
                    <a:lnTo>
                      <a:pt x="8" y="89"/>
                    </a:lnTo>
                    <a:lnTo>
                      <a:pt x="9" y="87"/>
                    </a:lnTo>
                    <a:lnTo>
                      <a:pt x="8" y="85"/>
                    </a:lnTo>
                    <a:lnTo>
                      <a:pt x="9" y="83"/>
                    </a:lnTo>
                    <a:lnTo>
                      <a:pt x="11" y="83"/>
                    </a:lnTo>
                    <a:lnTo>
                      <a:pt x="11" y="81"/>
                    </a:lnTo>
                    <a:lnTo>
                      <a:pt x="11" y="79"/>
                    </a:lnTo>
                    <a:lnTo>
                      <a:pt x="13" y="79"/>
                    </a:lnTo>
                    <a:lnTo>
                      <a:pt x="13" y="77"/>
                    </a:lnTo>
                    <a:lnTo>
                      <a:pt x="13" y="75"/>
                    </a:lnTo>
                    <a:lnTo>
                      <a:pt x="13" y="73"/>
                    </a:lnTo>
                    <a:lnTo>
                      <a:pt x="15" y="73"/>
                    </a:lnTo>
                    <a:lnTo>
                      <a:pt x="15" y="70"/>
                    </a:lnTo>
                    <a:lnTo>
                      <a:pt x="13" y="68"/>
                    </a:lnTo>
                    <a:lnTo>
                      <a:pt x="13" y="66"/>
                    </a:lnTo>
                    <a:lnTo>
                      <a:pt x="15" y="62"/>
                    </a:lnTo>
                    <a:lnTo>
                      <a:pt x="17" y="62"/>
                    </a:lnTo>
                    <a:lnTo>
                      <a:pt x="19" y="60"/>
                    </a:lnTo>
                    <a:lnTo>
                      <a:pt x="19" y="58"/>
                    </a:lnTo>
                    <a:lnTo>
                      <a:pt x="17" y="58"/>
                    </a:lnTo>
                    <a:lnTo>
                      <a:pt x="19" y="56"/>
                    </a:lnTo>
                    <a:lnTo>
                      <a:pt x="17" y="56"/>
                    </a:lnTo>
                    <a:lnTo>
                      <a:pt x="17" y="54"/>
                    </a:lnTo>
                    <a:lnTo>
                      <a:pt x="17" y="52"/>
                    </a:lnTo>
                    <a:lnTo>
                      <a:pt x="19" y="50"/>
                    </a:lnTo>
                    <a:lnTo>
                      <a:pt x="19" y="48"/>
                    </a:lnTo>
                    <a:lnTo>
                      <a:pt x="21" y="46"/>
                    </a:lnTo>
                    <a:lnTo>
                      <a:pt x="23" y="46"/>
                    </a:lnTo>
                    <a:lnTo>
                      <a:pt x="25" y="45"/>
                    </a:lnTo>
                    <a:lnTo>
                      <a:pt x="27" y="45"/>
                    </a:lnTo>
                    <a:lnTo>
                      <a:pt x="29" y="45"/>
                    </a:lnTo>
                    <a:lnTo>
                      <a:pt x="31" y="41"/>
                    </a:lnTo>
                    <a:lnTo>
                      <a:pt x="32" y="39"/>
                    </a:lnTo>
                    <a:lnTo>
                      <a:pt x="32" y="37"/>
                    </a:lnTo>
                    <a:lnTo>
                      <a:pt x="34" y="33"/>
                    </a:lnTo>
                    <a:lnTo>
                      <a:pt x="34" y="31"/>
                    </a:lnTo>
                    <a:lnTo>
                      <a:pt x="34" y="29"/>
                    </a:lnTo>
                    <a:lnTo>
                      <a:pt x="36" y="27"/>
                    </a:lnTo>
                    <a:lnTo>
                      <a:pt x="36" y="25"/>
                    </a:lnTo>
                    <a:lnTo>
                      <a:pt x="38" y="23"/>
                    </a:lnTo>
                    <a:lnTo>
                      <a:pt x="40" y="23"/>
                    </a:lnTo>
                    <a:lnTo>
                      <a:pt x="42" y="23"/>
                    </a:lnTo>
                    <a:lnTo>
                      <a:pt x="44" y="20"/>
                    </a:lnTo>
                    <a:lnTo>
                      <a:pt x="44" y="18"/>
                    </a:lnTo>
                    <a:lnTo>
                      <a:pt x="44" y="16"/>
                    </a:lnTo>
                    <a:close/>
                  </a:path>
                </a:pathLst>
              </a:custGeom>
              <a:solidFill>
                <a:srgbClr val="664830"/>
              </a:solidFill>
              <a:ln w="6350">
                <a:solidFill>
                  <a:srgbClr val="E1E1E1"/>
                </a:solidFill>
                <a:prstDash val="solid"/>
                <a:round/>
                <a:headEnd/>
                <a:tailEnd/>
              </a:ln>
            </p:spPr>
            <p:txBody>
              <a:bodyPr/>
              <a:lstStyle/>
              <a:p>
                <a:endParaRPr lang="en-US"/>
              </a:p>
            </p:txBody>
          </p:sp>
          <p:sp>
            <p:nvSpPr>
              <p:cNvPr id="38126" name="Freeform 211"/>
              <p:cNvSpPr>
                <a:spLocks/>
              </p:cNvSpPr>
              <p:nvPr/>
            </p:nvSpPr>
            <p:spPr bwMode="auto">
              <a:xfrm>
                <a:off x="2047" y="1788"/>
                <a:ext cx="132" cy="99"/>
              </a:xfrm>
              <a:custGeom>
                <a:avLst/>
                <a:gdLst>
                  <a:gd name="T0" fmla="*/ 74 w 132"/>
                  <a:gd name="T1" fmla="*/ 11 h 99"/>
                  <a:gd name="T2" fmla="*/ 82 w 132"/>
                  <a:gd name="T3" fmla="*/ 17 h 99"/>
                  <a:gd name="T4" fmla="*/ 90 w 132"/>
                  <a:gd name="T5" fmla="*/ 26 h 99"/>
                  <a:gd name="T6" fmla="*/ 92 w 132"/>
                  <a:gd name="T7" fmla="*/ 28 h 99"/>
                  <a:gd name="T8" fmla="*/ 94 w 132"/>
                  <a:gd name="T9" fmla="*/ 30 h 99"/>
                  <a:gd name="T10" fmla="*/ 97 w 132"/>
                  <a:gd name="T11" fmla="*/ 36 h 99"/>
                  <a:gd name="T12" fmla="*/ 101 w 132"/>
                  <a:gd name="T13" fmla="*/ 44 h 99"/>
                  <a:gd name="T14" fmla="*/ 105 w 132"/>
                  <a:gd name="T15" fmla="*/ 42 h 99"/>
                  <a:gd name="T16" fmla="*/ 120 w 132"/>
                  <a:gd name="T17" fmla="*/ 51 h 99"/>
                  <a:gd name="T18" fmla="*/ 130 w 132"/>
                  <a:gd name="T19" fmla="*/ 74 h 99"/>
                  <a:gd name="T20" fmla="*/ 126 w 132"/>
                  <a:gd name="T21" fmla="*/ 78 h 99"/>
                  <a:gd name="T22" fmla="*/ 120 w 132"/>
                  <a:gd name="T23" fmla="*/ 90 h 99"/>
                  <a:gd name="T24" fmla="*/ 105 w 132"/>
                  <a:gd name="T25" fmla="*/ 99 h 99"/>
                  <a:gd name="T26" fmla="*/ 101 w 132"/>
                  <a:gd name="T27" fmla="*/ 99 h 99"/>
                  <a:gd name="T28" fmla="*/ 80 w 132"/>
                  <a:gd name="T29" fmla="*/ 97 h 99"/>
                  <a:gd name="T30" fmla="*/ 72 w 132"/>
                  <a:gd name="T31" fmla="*/ 97 h 99"/>
                  <a:gd name="T32" fmla="*/ 69 w 132"/>
                  <a:gd name="T33" fmla="*/ 97 h 99"/>
                  <a:gd name="T34" fmla="*/ 55 w 132"/>
                  <a:gd name="T35" fmla="*/ 97 h 99"/>
                  <a:gd name="T36" fmla="*/ 53 w 132"/>
                  <a:gd name="T37" fmla="*/ 97 h 99"/>
                  <a:gd name="T38" fmla="*/ 28 w 132"/>
                  <a:gd name="T39" fmla="*/ 99 h 99"/>
                  <a:gd name="T40" fmla="*/ 26 w 132"/>
                  <a:gd name="T41" fmla="*/ 92 h 99"/>
                  <a:gd name="T42" fmla="*/ 25 w 132"/>
                  <a:gd name="T43" fmla="*/ 84 h 99"/>
                  <a:gd name="T44" fmla="*/ 23 w 132"/>
                  <a:gd name="T45" fmla="*/ 78 h 99"/>
                  <a:gd name="T46" fmla="*/ 17 w 132"/>
                  <a:gd name="T47" fmla="*/ 73 h 99"/>
                  <a:gd name="T48" fmla="*/ 11 w 132"/>
                  <a:gd name="T49" fmla="*/ 71 h 99"/>
                  <a:gd name="T50" fmla="*/ 7 w 132"/>
                  <a:gd name="T51" fmla="*/ 71 h 99"/>
                  <a:gd name="T52" fmla="*/ 7 w 132"/>
                  <a:gd name="T53" fmla="*/ 67 h 99"/>
                  <a:gd name="T54" fmla="*/ 1 w 132"/>
                  <a:gd name="T55" fmla="*/ 61 h 99"/>
                  <a:gd name="T56" fmla="*/ 1 w 132"/>
                  <a:gd name="T57" fmla="*/ 59 h 99"/>
                  <a:gd name="T58" fmla="*/ 1 w 132"/>
                  <a:gd name="T59" fmla="*/ 55 h 99"/>
                  <a:gd name="T60" fmla="*/ 1 w 132"/>
                  <a:gd name="T61" fmla="*/ 53 h 99"/>
                  <a:gd name="T62" fmla="*/ 5 w 132"/>
                  <a:gd name="T63" fmla="*/ 49 h 99"/>
                  <a:gd name="T64" fmla="*/ 3 w 132"/>
                  <a:gd name="T65" fmla="*/ 48 h 99"/>
                  <a:gd name="T66" fmla="*/ 5 w 132"/>
                  <a:gd name="T67" fmla="*/ 46 h 99"/>
                  <a:gd name="T68" fmla="*/ 5 w 132"/>
                  <a:gd name="T69" fmla="*/ 40 h 99"/>
                  <a:gd name="T70" fmla="*/ 1 w 132"/>
                  <a:gd name="T71" fmla="*/ 38 h 99"/>
                  <a:gd name="T72" fmla="*/ 1 w 132"/>
                  <a:gd name="T73" fmla="*/ 30 h 99"/>
                  <a:gd name="T74" fmla="*/ 11 w 132"/>
                  <a:gd name="T75" fmla="*/ 26 h 99"/>
                  <a:gd name="T76" fmla="*/ 15 w 132"/>
                  <a:gd name="T77" fmla="*/ 21 h 99"/>
                  <a:gd name="T78" fmla="*/ 19 w 132"/>
                  <a:gd name="T79" fmla="*/ 17 h 99"/>
                  <a:gd name="T80" fmla="*/ 28 w 132"/>
                  <a:gd name="T81" fmla="*/ 13 h 99"/>
                  <a:gd name="T82" fmla="*/ 34 w 132"/>
                  <a:gd name="T83" fmla="*/ 11 h 99"/>
                  <a:gd name="T84" fmla="*/ 38 w 132"/>
                  <a:gd name="T85" fmla="*/ 13 h 99"/>
                  <a:gd name="T86" fmla="*/ 38 w 132"/>
                  <a:gd name="T87" fmla="*/ 15 h 99"/>
                  <a:gd name="T88" fmla="*/ 44 w 132"/>
                  <a:gd name="T89" fmla="*/ 19 h 99"/>
                  <a:gd name="T90" fmla="*/ 48 w 132"/>
                  <a:gd name="T91" fmla="*/ 19 h 99"/>
                  <a:gd name="T92" fmla="*/ 49 w 132"/>
                  <a:gd name="T93" fmla="*/ 19 h 99"/>
                  <a:gd name="T94" fmla="*/ 53 w 132"/>
                  <a:gd name="T95" fmla="*/ 17 h 99"/>
                  <a:gd name="T96" fmla="*/ 59 w 132"/>
                  <a:gd name="T97" fmla="*/ 21 h 99"/>
                  <a:gd name="T98" fmla="*/ 61 w 132"/>
                  <a:gd name="T99" fmla="*/ 17 h 99"/>
                  <a:gd name="T100" fmla="*/ 61 w 132"/>
                  <a:gd name="T101" fmla="*/ 15 h 99"/>
                  <a:gd name="T102" fmla="*/ 57 w 132"/>
                  <a:gd name="T103" fmla="*/ 13 h 99"/>
                  <a:gd name="T104" fmla="*/ 55 w 132"/>
                  <a:gd name="T105" fmla="*/ 7 h 99"/>
                  <a:gd name="T106" fmla="*/ 53 w 132"/>
                  <a:gd name="T107" fmla="*/ 5 h 99"/>
                  <a:gd name="T108" fmla="*/ 55 w 132"/>
                  <a:gd name="T109" fmla="*/ 1 h 99"/>
                  <a:gd name="T110" fmla="*/ 55 w 132"/>
                  <a:gd name="T111" fmla="*/ 0 h 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
                  <a:gd name="T169" fmla="*/ 0 h 99"/>
                  <a:gd name="T170" fmla="*/ 132 w 132"/>
                  <a:gd name="T171" fmla="*/ 99 h 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 h="99">
                    <a:moveTo>
                      <a:pt x="55" y="0"/>
                    </a:moveTo>
                    <a:lnTo>
                      <a:pt x="61" y="3"/>
                    </a:lnTo>
                    <a:lnTo>
                      <a:pt x="74" y="11"/>
                    </a:lnTo>
                    <a:lnTo>
                      <a:pt x="78" y="13"/>
                    </a:lnTo>
                    <a:lnTo>
                      <a:pt x="82" y="15"/>
                    </a:lnTo>
                    <a:lnTo>
                      <a:pt x="82" y="17"/>
                    </a:lnTo>
                    <a:lnTo>
                      <a:pt x="84" y="21"/>
                    </a:lnTo>
                    <a:lnTo>
                      <a:pt x="86" y="23"/>
                    </a:lnTo>
                    <a:lnTo>
                      <a:pt x="90" y="25"/>
                    </a:lnTo>
                    <a:lnTo>
                      <a:pt x="90" y="26"/>
                    </a:lnTo>
                    <a:lnTo>
                      <a:pt x="92" y="28"/>
                    </a:lnTo>
                    <a:lnTo>
                      <a:pt x="92" y="30"/>
                    </a:lnTo>
                    <a:lnTo>
                      <a:pt x="94" y="30"/>
                    </a:lnTo>
                    <a:lnTo>
                      <a:pt x="96" y="32"/>
                    </a:lnTo>
                    <a:lnTo>
                      <a:pt x="96" y="34"/>
                    </a:lnTo>
                    <a:lnTo>
                      <a:pt x="97" y="36"/>
                    </a:lnTo>
                    <a:lnTo>
                      <a:pt x="99" y="40"/>
                    </a:lnTo>
                    <a:lnTo>
                      <a:pt x="99" y="42"/>
                    </a:lnTo>
                    <a:lnTo>
                      <a:pt x="101" y="44"/>
                    </a:lnTo>
                    <a:lnTo>
                      <a:pt x="103" y="44"/>
                    </a:lnTo>
                    <a:lnTo>
                      <a:pt x="103" y="42"/>
                    </a:lnTo>
                    <a:lnTo>
                      <a:pt x="105" y="42"/>
                    </a:lnTo>
                    <a:lnTo>
                      <a:pt x="107" y="42"/>
                    </a:lnTo>
                    <a:lnTo>
                      <a:pt x="107" y="44"/>
                    </a:lnTo>
                    <a:lnTo>
                      <a:pt x="120" y="51"/>
                    </a:lnTo>
                    <a:lnTo>
                      <a:pt x="126" y="55"/>
                    </a:lnTo>
                    <a:lnTo>
                      <a:pt x="130" y="67"/>
                    </a:lnTo>
                    <a:lnTo>
                      <a:pt x="132" y="69"/>
                    </a:lnTo>
                    <a:lnTo>
                      <a:pt x="130" y="74"/>
                    </a:lnTo>
                    <a:lnTo>
                      <a:pt x="126" y="76"/>
                    </a:lnTo>
                    <a:lnTo>
                      <a:pt x="126" y="78"/>
                    </a:lnTo>
                    <a:lnTo>
                      <a:pt x="124" y="82"/>
                    </a:lnTo>
                    <a:lnTo>
                      <a:pt x="122" y="84"/>
                    </a:lnTo>
                    <a:lnTo>
                      <a:pt x="120" y="90"/>
                    </a:lnTo>
                    <a:lnTo>
                      <a:pt x="113" y="94"/>
                    </a:lnTo>
                    <a:lnTo>
                      <a:pt x="111" y="97"/>
                    </a:lnTo>
                    <a:lnTo>
                      <a:pt x="105" y="99"/>
                    </a:lnTo>
                    <a:lnTo>
                      <a:pt x="103" y="99"/>
                    </a:lnTo>
                    <a:lnTo>
                      <a:pt x="101" y="99"/>
                    </a:lnTo>
                    <a:lnTo>
                      <a:pt x="90" y="99"/>
                    </a:lnTo>
                    <a:lnTo>
                      <a:pt x="88" y="99"/>
                    </a:lnTo>
                    <a:lnTo>
                      <a:pt x="82" y="97"/>
                    </a:lnTo>
                    <a:lnTo>
                      <a:pt x="80" y="97"/>
                    </a:lnTo>
                    <a:lnTo>
                      <a:pt x="74" y="97"/>
                    </a:lnTo>
                    <a:lnTo>
                      <a:pt x="72" y="97"/>
                    </a:lnTo>
                    <a:lnTo>
                      <a:pt x="71" y="97"/>
                    </a:lnTo>
                    <a:lnTo>
                      <a:pt x="69" y="97"/>
                    </a:lnTo>
                    <a:lnTo>
                      <a:pt x="67" y="96"/>
                    </a:lnTo>
                    <a:lnTo>
                      <a:pt x="67" y="97"/>
                    </a:lnTo>
                    <a:lnTo>
                      <a:pt x="55" y="97"/>
                    </a:lnTo>
                    <a:lnTo>
                      <a:pt x="53" y="97"/>
                    </a:lnTo>
                    <a:lnTo>
                      <a:pt x="51" y="97"/>
                    </a:lnTo>
                    <a:lnTo>
                      <a:pt x="38" y="99"/>
                    </a:lnTo>
                    <a:lnTo>
                      <a:pt x="28" y="99"/>
                    </a:lnTo>
                    <a:lnTo>
                      <a:pt x="28" y="96"/>
                    </a:lnTo>
                    <a:lnTo>
                      <a:pt x="28" y="94"/>
                    </a:lnTo>
                    <a:lnTo>
                      <a:pt x="26" y="92"/>
                    </a:lnTo>
                    <a:lnTo>
                      <a:pt x="26" y="90"/>
                    </a:lnTo>
                    <a:lnTo>
                      <a:pt x="26" y="88"/>
                    </a:lnTo>
                    <a:lnTo>
                      <a:pt x="25" y="84"/>
                    </a:lnTo>
                    <a:lnTo>
                      <a:pt x="25" y="82"/>
                    </a:lnTo>
                    <a:lnTo>
                      <a:pt x="25" y="80"/>
                    </a:lnTo>
                    <a:lnTo>
                      <a:pt x="25" y="78"/>
                    </a:lnTo>
                    <a:lnTo>
                      <a:pt x="23" y="78"/>
                    </a:lnTo>
                    <a:lnTo>
                      <a:pt x="21" y="76"/>
                    </a:lnTo>
                    <a:lnTo>
                      <a:pt x="21" y="74"/>
                    </a:lnTo>
                    <a:lnTo>
                      <a:pt x="19" y="74"/>
                    </a:lnTo>
                    <a:lnTo>
                      <a:pt x="17" y="73"/>
                    </a:lnTo>
                    <a:lnTo>
                      <a:pt x="17" y="69"/>
                    </a:lnTo>
                    <a:lnTo>
                      <a:pt x="13" y="71"/>
                    </a:lnTo>
                    <a:lnTo>
                      <a:pt x="11" y="71"/>
                    </a:lnTo>
                    <a:lnTo>
                      <a:pt x="9" y="71"/>
                    </a:lnTo>
                    <a:lnTo>
                      <a:pt x="7" y="71"/>
                    </a:lnTo>
                    <a:lnTo>
                      <a:pt x="7" y="69"/>
                    </a:lnTo>
                    <a:lnTo>
                      <a:pt x="7" y="67"/>
                    </a:lnTo>
                    <a:lnTo>
                      <a:pt x="3" y="65"/>
                    </a:lnTo>
                    <a:lnTo>
                      <a:pt x="3" y="63"/>
                    </a:lnTo>
                    <a:lnTo>
                      <a:pt x="1" y="61"/>
                    </a:lnTo>
                    <a:lnTo>
                      <a:pt x="1" y="59"/>
                    </a:lnTo>
                    <a:lnTo>
                      <a:pt x="1" y="57"/>
                    </a:lnTo>
                    <a:lnTo>
                      <a:pt x="1" y="55"/>
                    </a:lnTo>
                    <a:lnTo>
                      <a:pt x="1" y="53"/>
                    </a:lnTo>
                    <a:lnTo>
                      <a:pt x="3" y="53"/>
                    </a:lnTo>
                    <a:lnTo>
                      <a:pt x="5" y="51"/>
                    </a:lnTo>
                    <a:lnTo>
                      <a:pt x="5" y="49"/>
                    </a:lnTo>
                    <a:lnTo>
                      <a:pt x="3" y="49"/>
                    </a:lnTo>
                    <a:lnTo>
                      <a:pt x="3" y="48"/>
                    </a:lnTo>
                    <a:lnTo>
                      <a:pt x="5" y="48"/>
                    </a:lnTo>
                    <a:lnTo>
                      <a:pt x="5" y="46"/>
                    </a:lnTo>
                    <a:lnTo>
                      <a:pt x="5" y="44"/>
                    </a:lnTo>
                    <a:lnTo>
                      <a:pt x="5" y="42"/>
                    </a:lnTo>
                    <a:lnTo>
                      <a:pt x="5" y="40"/>
                    </a:lnTo>
                    <a:lnTo>
                      <a:pt x="5" y="38"/>
                    </a:lnTo>
                    <a:lnTo>
                      <a:pt x="3" y="38"/>
                    </a:lnTo>
                    <a:lnTo>
                      <a:pt x="1" y="38"/>
                    </a:lnTo>
                    <a:lnTo>
                      <a:pt x="0" y="36"/>
                    </a:lnTo>
                    <a:lnTo>
                      <a:pt x="1" y="30"/>
                    </a:lnTo>
                    <a:lnTo>
                      <a:pt x="5" y="28"/>
                    </a:lnTo>
                    <a:lnTo>
                      <a:pt x="7" y="28"/>
                    </a:lnTo>
                    <a:lnTo>
                      <a:pt x="9" y="28"/>
                    </a:lnTo>
                    <a:lnTo>
                      <a:pt x="11" y="26"/>
                    </a:lnTo>
                    <a:lnTo>
                      <a:pt x="11" y="25"/>
                    </a:lnTo>
                    <a:lnTo>
                      <a:pt x="13" y="25"/>
                    </a:lnTo>
                    <a:lnTo>
                      <a:pt x="15" y="21"/>
                    </a:lnTo>
                    <a:lnTo>
                      <a:pt x="17" y="19"/>
                    </a:lnTo>
                    <a:lnTo>
                      <a:pt x="19" y="19"/>
                    </a:lnTo>
                    <a:lnTo>
                      <a:pt x="19" y="17"/>
                    </a:lnTo>
                    <a:lnTo>
                      <a:pt x="21" y="17"/>
                    </a:lnTo>
                    <a:lnTo>
                      <a:pt x="23" y="15"/>
                    </a:lnTo>
                    <a:lnTo>
                      <a:pt x="25" y="15"/>
                    </a:lnTo>
                    <a:lnTo>
                      <a:pt x="28" y="13"/>
                    </a:lnTo>
                    <a:lnTo>
                      <a:pt x="30" y="13"/>
                    </a:lnTo>
                    <a:lnTo>
                      <a:pt x="32" y="13"/>
                    </a:lnTo>
                    <a:lnTo>
                      <a:pt x="34" y="11"/>
                    </a:lnTo>
                    <a:lnTo>
                      <a:pt x="36" y="11"/>
                    </a:lnTo>
                    <a:lnTo>
                      <a:pt x="36" y="13"/>
                    </a:lnTo>
                    <a:lnTo>
                      <a:pt x="38" y="13"/>
                    </a:lnTo>
                    <a:lnTo>
                      <a:pt x="38" y="15"/>
                    </a:lnTo>
                    <a:lnTo>
                      <a:pt x="40" y="15"/>
                    </a:lnTo>
                    <a:lnTo>
                      <a:pt x="44" y="17"/>
                    </a:lnTo>
                    <a:lnTo>
                      <a:pt x="44" y="19"/>
                    </a:lnTo>
                    <a:lnTo>
                      <a:pt x="46" y="19"/>
                    </a:lnTo>
                    <a:lnTo>
                      <a:pt x="48" y="19"/>
                    </a:lnTo>
                    <a:lnTo>
                      <a:pt x="49" y="19"/>
                    </a:lnTo>
                    <a:lnTo>
                      <a:pt x="51" y="19"/>
                    </a:lnTo>
                    <a:lnTo>
                      <a:pt x="53" y="17"/>
                    </a:lnTo>
                    <a:lnTo>
                      <a:pt x="55" y="17"/>
                    </a:lnTo>
                    <a:lnTo>
                      <a:pt x="57" y="19"/>
                    </a:lnTo>
                    <a:lnTo>
                      <a:pt x="59" y="19"/>
                    </a:lnTo>
                    <a:lnTo>
                      <a:pt x="59" y="21"/>
                    </a:lnTo>
                    <a:lnTo>
                      <a:pt x="61" y="21"/>
                    </a:lnTo>
                    <a:lnTo>
                      <a:pt x="61" y="19"/>
                    </a:lnTo>
                    <a:lnTo>
                      <a:pt x="61" y="17"/>
                    </a:lnTo>
                    <a:lnTo>
                      <a:pt x="61" y="15"/>
                    </a:lnTo>
                    <a:lnTo>
                      <a:pt x="59" y="15"/>
                    </a:lnTo>
                    <a:lnTo>
                      <a:pt x="57" y="15"/>
                    </a:lnTo>
                    <a:lnTo>
                      <a:pt x="57" y="13"/>
                    </a:lnTo>
                    <a:lnTo>
                      <a:pt x="57" y="11"/>
                    </a:lnTo>
                    <a:lnTo>
                      <a:pt x="57" y="9"/>
                    </a:lnTo>
                    <a:lnTo>
                      <a:pt x="55" y="7"/>
                    </a:lnTo>
                    <a:lnTo>
                      <a:pt x="55" y="5"/>
                    </a:lnTo>
                    <a:lnTo>
                      <a:pt x="53" y="5"/>
                    </a:lnTo>
                    <a:lnTo>
                      <a:pt x="53" y="3"/>
                    </a:lnTo>
                    <a:lnTo>
                      <a:pt x="55" y="1"/>
                    </a:lnTo>
                    <a:lnTo>
                      <a:pt x="55" y="0"/>
                    </a:lnTo>
                    <a:close/>
                  </a:path>
                </a:pathLst>
              </a:custGeom>
              <a:solidFill>
                <a:srgbClr val="BDAD7B"/>
              </a:solidFill>
              <a:ln w="6350">
                <a:solidFill>
                  <a:srgbClr val="E1E1E1"/>
                </a:solidFill>
                <a:prstDash val="solid"/>
                <a:round/>
                <a:headEnd/>
                <a:tailEnd/>
              </a:ln>
            </p:spPr>
            <p:txBody>
              <a:bodyPr/>
              <a:lstStyle/>
              <a:p>
                <a:endParaRPr lang="en-US"/>
              </a:p>
            </p:txBody>
          </p:sp>
          <p:sp>
            <p:nvSpPr>
              <p:cNvPr id="38127" name="Freeform 212"/>
              <p:cNvSpPr>
                <a:spLocks/>
              </p:cNvSpPr>
              <p:nvPr/>
            </p:nvSpPr>
            <p:spPr bwMode="auto">
              <a:xfrm>
                <a:off x="3101" y="2081"/>
                <a:ext cx="147" cy="162"/>
              </a:xfrm>
              <a:custGeom>
                <a:avLst/>
                <a:gdLst>
                  <a:gd name="T0" fmla="*/ 72 w 147"/>
                  <a:gd name="T1" fmla="*/ 2 h 162"/>
                  <a:gd name="T2" fmla="*/ 94 w 147"/>
                  <a:gd name="T3" fmla="*/ 6 h 162"/>
                  <a:gd name="T4" fmla="*/ 124 w 147"/>
                  <a:gd name="T5" fmla="*/ 4 h 162"/>
                  <a:gd name="T6" fmla="*/ 140 w 147"/>
                  <a:gd name="T7" fmla="*/ 35 h 162"/>
                  <a:gd name="T8" fmla="*/ 140 w 147"/>
                  <a:gd name="T9" fmla="*/ 58 h 162"/>
                  <a:gd name="T10" fmla="*/ 140 w 147"/>
                  <a:gd name="T11" fmla="*/ 64 h 162"/>
                  <a:gd name="T12" fmla="*/ 142 w 147"/>
                  <a:gd name="T13" fmla="*/ 66 h 162"/>
                  <a:gd name="T14" fmla="*/ 145 w 147"/>
                  <a:gd name="T15" fmla="*/ 69 h 162"/>
                  <a:gd name="T16" fmla="*/ 147 w 147"/>
                  <a:gd name="T17" fmla="*/ 77 h 162"/>
                  <a:gd name="T18" fmla="*/ 145 w 147"/>
                  <a:gd name="T19" fmla="*/ 81 h 162"/>
                  <a:gd name="T20" fmla="*/ 144 w 147"/>
                  <a:gd name="T21" fmla="*/ 85 h 162"/>
                  <a:gd name="T22" fmla="*/ 142 w 147"/>
                  <a:gd name="T23" fmla="*/ 89 h 162"/>
                  <a:gd name="T24" fmla="*/ 140 w 147"/>
                  <a:gd name="T25" fmla="*/ 96 h 162"/>
                  <a:gd name="T26" fmla="*/ 138 w 147"/>
                  <a:gd name="T27" fmla="*/ 133 h 162"/>
                  <a:gd name="T28" fmla="*/ 122 w 147"/>
                  <a:gd name="T29" fmla="*/ 158 h 162"/>
                  <a:gd name="T30" fmla="*/ 120 w 147"/>
                  <a:gd name="T31" fmla="*/ 160 h 162"/>
                  <a:gd name="T32" fmla="*/ 119 w 147"/>
                  <a:gd name="T33" fmla="*/ 162 h 162"/>
                  <a:gd name="T34" fmla="*/ 115 w 147"/>
                  <a:gd name="T35" fmla="*/ 158 h 162"/>
                  <a:gd name="T36" fmla="*/ 111 w 147"/>
                  <a:gd name="T37" fmla="*/ 154 h 162"/>
                  <a:gd name="T38" fmla="*/ 107 w 147"/>
                  <a:gd name="T39" fmla="*/ 154 h 162"/>
                  <a:gd name="T40" fmla="*/ 103 w 147"/>
                  <a:gd name="T41" fmla="*/ 156 h 162"/>
                  <a:gd name="T42" fmla="*/ 96 w 147"/>
                  <a:gd name="T43" fmla="*/ 154 h 162"/>
                  <a:gd name="T44" fmla="*/ 94 w 147"/>
                  <a:gd name="T45" fmla="*/ 150 h 162"/>
                  <a:gd name="T46" fmla="*/ 90 w 147"/>
                  <a:gd name="T47" fmla="*/ 150 h 162"/>
                  <a:gd name="T48" fmla="*/ 88 w 147"/>
                  <a:gd name="T49" fmla="*/ 148 h 162"/>
                  <a:gd name="T50" fmla="*/ 84 w 147"/>
                  <a:gd name="T51" fmla="*/ 146 h 162"/>
                  <a:gd name="T52" fmla="*/ 80 w 147"/>
                  <a:gd name="T53" fmla="*/ 146 h 162"/>
                  <a:gd name="T54" fmla="*/ 76 w 147"/>
                  <a:gd name="T55" fmla="*/ 146 h 162"/>
                  <a:gd name="T56" fmla="*/ 71 w 147"/>
                  <a:gd name="T57" fmla="*/ 150 h 162"/>
                  <a:gd name="T58" fmla="*/ 71 w 147"/>
                  <a:gd name="T59" fmla="*/ 150 h 162"/>
                  <a:gd name="T60" fmla="*/ 65 w 147"/>
                  <a:gd name="T61" fmla="*/ 152 h 162"/>
                  <a:gd name="T62" fmla="*/ 57 w 147"/>
                  <a:gd name="T63" fmla="*/ 152 h 162"/>
                  <a:gd name="T64" fmla="*/ 46 w 147"/>
                  <a:gd name="T65" fmla="*/ 150 h 162"/>
                  <a:gd name="T66" fmla="*/ 32 w 147"/>
                  <a:gd name="T67" fmla="*/ 140 h 162"/>
                  <a:gd name="T68" fmla="*/ 17 w 147"/>
                  <a:gd name="T69" fmla="*/ 135 h 162"/>
                  <a:gd name="T70" fmla="*/ 15 w 147"/>
                  <a:gd name="T71" fmla="*/ 135 h 162"/>
                  <a:gd name="T72" fmla="*/ 9 w 147"/>
                  <a:gd name="T73" fmla="*/ 127 h 162"/>
                  <a:gd name="T74" fmla="*/ 1 w 147"/>
                  <a:gd name="T75" fmla="*/ 117 h 162"/>
                  <a:gd name="T76" fmla="*/ 5 w 147"/>
                  <a:gd name="T77" fmla="*/ 102 h 162"/>
                  <a:gd name="T78" fmla="*/ 7 w 147"/>
                  <a:gd name="T79" fmla="*/ 102 h 162"/>
                  <a:gd name="T80" fmla="*/ 13 w 147"/>
                  <a:gd name="T81" fmla="*/ 100 h 162"/>
                  <a:gd name="T82" fmla="*/ 15 w 147"/>
                  <a:gd name="T83" fmla="*/ 102 h 162"/>
                  <a:gd name="T84" fmla="*/ 21 w 147"/>
                  <a:gd name="T85" fmla="*/ 98 h 162"/>
                  <a:gd name="T86" fmla="*/ 25 w 147"/>
                  <a:gd name="T87" fmla="*/ 96 h 162"/>
                  <a:gd name="T88" fmla="*/ 25 w 147"/>
                  <a:gd name="T89" fmla="*/ 94 h 162"/>
                  <a:gd name="T90" fmla="*/ 30 w 147"/>
                  <a:gd name="T91" fmla="*/ 92 h 162"/>
                  <a:gd name="T92" fmla="*/ 36 w 147"/>
                  <a:gd name="T93" fmla="*/ 92 h 162"/>
                  <a:gd name="T94" fmla="*/ 40 w 147"/>
                  <a:gd name="T95" fmla="*/ 92 h 162"/>
                  <a:gd name="T96" fmla="*/ 44 w 147"/>
                  <a:gd name="T97" fmla="*/ 89 h 162"/>
                  <a:gd name="T98" fmla="*/ 40 w 147"/>
                  <a:gd name="T99" fmla="*/ 85 h 162"/>
                  <a:gd name="T100" fmla="*/ 46 w 147"/>
                  <a:gd name="T101" fmla="*/ 79 h 162"/>
                  <a:gd name="T102" fmla="*/ 46 w 147"/>
                  <a:gd name="T103" fmla="*/ 77 h 162"/>
                  <a:gd name="T104" fmla="*/ 44 w 147"/>
                  <a:gd name="T105" fmla="*/ 73 h 162"/>
                  <a:gd name="T106" fmla="*/ 48 w 147"/>
                  <a:gd name="T107" fmla="*/ 54 h 162"/>
                  <a:gd name="T108" fmla="*/ 51 w 147"/>
                  <a:gd name="T109" fmla="*/ 46 h 162"/>
                  <a:gd name="T110" fmla="*/ 61 w 147"/>
                  <a:gd name="T111" fmla="*/ 23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7"/>
                  <a:gd name="T169" fmla="*/ 0 h 162"/>
                  <a:gd name="T170" fmla="*/ 147 w 147"/>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7" h="162">
                    <a:moveTo>
                      <a:pt x="69" y="6"/>
                    </a:moveTo>
                    <a:lnTo>
                      <a:pt x="71" y="0"/>
                    </a:lnTo>
                    <a:lnTo>
                      <a:pt x="72" y="2"/>
                    </a:lnTo>
                    <a:lnTo>
                      <a:pt x="88" y="6"/>
                    </a:lnTo>
                    <a:lnTo>
                      <a:pt x="92" y="6"/>
                    </a:lnTo>
                    <a:lnTo>
                      <a:pt x="94" y="6"/>
                    </a:lnTo>
                    <a:lnTo>
                      <a:pt x="101" y="6"/>
                    </a:lnTo>
                    <a:lnTo>
                      <a:pt x="122" y="4"/>
                    </a:lnTo>
                    <a:lnTo>
                      <a:pt x="124" y="4"/>
                    </a:lnTo>
                    <a:lnTo>
                      <a:pt x="140" y="4"/>
                    </a:lnTo>
                    <a:lnTo>
                      <a:pt x="140" y="10"/>
                    </a:lnTo>
                    <a:lnTo>
                      <a:pt x="140" y="35"/>
                    </a:lnTo>
                    <a:lnTo>
                      <a:pt x="140" y="44"/>
                    </a:lnTo>
                    <a:lnTo>
                      <a:pt x="140" y="46"/>
                    </a:lnTo>
                    <a:lnTo>
                      <a:pt x="140" y="58"/>
                    </a:lnTo>
                    <a:lnTo>
                      <a:pt x="140" y="62"/>
                    </a:lnTo>
                    <a:lnTo>
                      <a:pt x="140" y="64"/>
                    </a:lnTo>
                    <a:lnTo>
                      <a:pt x="142" y="64"/>
                    </a:lnTo>
                    <a:lnTo>
                      <a:pt x="142" y="66"/>
                    </a:lnTo>
                    <a:lnTo>
                      <a:pt x="144" y="66"/>
                    </a:lnTo>
                    <a:lnTo>
                      <a:pt x="145" y="69"/>
                    </a:lnTo>
                    <a:lnTo>
                      <a:pt x="145" y="73"/>
                    </a:lnTo>
                    <a:lnTo>
                      <a:pt x="147" y="77"/>
                    </a:lnTo>
                    <a:lnTo>
                      <a:pt x="147" y="79"/>
                    </a:lnTo>
                    <a:lnTo>
                      <a:pt x="145" y="81"/>
                    </a:lnTo>
                    <a:lnTo>
                      <a:pt x="145" y="83"/>
                    </a:lnTo>
                    <a:lnTo>
                      <a:pt x="144" y="83"/>
                    </a:lnTo>
                    <a:lnTo>
                      <a:pt x="144" y="85"/>
                    </a:lnTo>
                    <a:lnTo>
                      <a:pt x="142" y="87"/>
                    </a:lnTo>
                    <a:lnTo>
                      <a:pt x="142" y="89"/>
                    </a:lnTo>
                    <a:lnTo>
                      <a:pt x="140" y="92"/>
                    </a:lnTo>
                    <a:lnTo>
                      <a:pt x="140" y="96"/>
                    </a:lnTo>
                    <a:lnTo>
                      <a:pt x="140" y="106"/>
                    </a:lnTo>
                    <a:lnTo>
                      <a:pt x="138" y="131"/>
                    </a:lnTo>
                    <a:lnTo>
                      <a:pt x="138" y="133"/>
                    </a:lnTo>
                    <a:lnTo>
                      <a:pt x="138" y="152"/>
                    </a:lnTo>
                    <a:lnTo>
                      <a:pt x="136" y="152"/>
                    </a:lnTo>
                    <a:lnTo>
                      <a:pt x="122" y="158"/>
                    </a:lnTo>
                    <a:lnTo>
                      <a:pt x="120" y="160"/>
                    </a:lnTo>
                    <a:lnTo>
                      <a:pt x="120" y="162"/>
                    </a:lnTo>
                    <a:lnTo>
                      <a:pt x="119" y="162"/>
                    </a:lnTo>
                    <a:lnTo>
                      <a:pt x="117" y="160"/>
                    </a:lnTo>
                    <a:lnTo>
                      <a:pt x="115" y="158"/>
                    </a:lnTo>
                    <a:lnTo>
                      <a:pt x="115" y="156"/>
                    </a:lnTo>
                    <a:lnTo>
                      <a:pt x="111" y="154"/>
                    </a:lnTo>
                    <a:lnTo>
                      <a:pt x="109" y="154"/>
                    </a:lnTo>
                    <a:lnTo>
                      <a:pt x="107" y="154"/>
                    </a:lnTo>
                    <a:lnTo>
                      <a:pt x="105" y="154"/>
                    </a:lnTo>
                    <a:lnTo>
                      <a:pt x="103" y="156"/>
                    </a:lnTo>
                    <a:lnTo>
                      <a:pt x="97" y="156"/>
                    </a:lnTo>
                    <a:lnTo>
                      <a:pt x="96" y="154"/>
                    </a:lnTo>
                    <a:lnTo>
                      <a:pt x="96" y="152"/>
                    </a:lnTo>
                    <a:lnTo>
                      <a:pt x="94" y="150"/>
                    </a:lnTo>
                    <a:lnTo>
                      <a:pt x="90" y="150"/>
                    </a:lnTo>
                    <a:lnTo>
                      <a:pt x="90" y="148"/>
                    </a:lnTo>
                    <a:lnTo>
                      <a:pt x="88" y="148"/>
                    </a:lnTo>
                    <a:lnTo>
                      <a:pt x="88" y="146"/>
                    </a:lnTo>
                    <a:lnTo>
                      <a:pt x="86" y="148"/>
                    </a:lnTo>
                    <a:lnTo>
                      <a:pt x="84" y="146"/>
                    </a:lnTo>
                    <a:lnTo>
                      <a:pt x="82" y="146"/>
                    </a:lnTo>
                    <a:lnTo>
                      <a:pt x="80" y="146"/>
                    </a:lnTo>
                    <a:lnTo>
                      <a:pt x="78" y="146"/>
                    </a:lnTo>
                    <a:lnTo>
                      <a:pt x="76" y="146"/>
                    </a:lnTo>
                    <a:lnTo>
                      <a:pt x="74" y="148"/>
                    </a:lnTo>
                    <a:lnTo>
                      <a:pt x="71" y="150"/>
                    </a:lnTo>
                    <a:lnTo>
                      <a:pt x="69" y="152"/>
                    </a:lnTo>
                    <a:lnTo>
                      <a:pt x="67" y="154"/>
                    </a:lnTo>
                    <a:lnTo>
                      <a:pt x="65" y="152"/>
                    </a:lnTo>
                    <a:lnTo>
                      <a:pt x="63" y="152"/>
                    </a:lnTo>
                    <a:lnTo>
                      <a:pt x="61" y="152"/>
                    </a:lnTo>
                    <a:lnTo>
                      <a:pt x="57" y="152"/>
                    </a:lnTo>
                    <a:lnTo>
                      <a:pt x="55" y="150"/>
                    </a:lnTo>
                    <a:lnTo>
                      <a:pt x="53" y="150"/>
                    </a:lnTo>
                    <a:lnTo>
                      <a:pt x="46" y="150"/>
                    </a:lnTo>
                    <a:lnTo>
                      <a:pt x="40" y="148"/>
                    </a:lnTo>
                    <a:lnTo>
                      <a:pt x="42" y="142"/>
                    </a:lnTo>
                    <a:lnTo>
                      <a:pt x="32" y="140"/>
                    </a:lnTo>
                    <a:lnTo>
                      <a:pt x="19" y="137"/>
                    </a:lnTo>
                    <a:lnTo>
                      <a:pt x="17" y="135"/>
                    </a:lnTo>
                    <a:lnTo>
                      <a:pt x="15" y="135"/>
                    </a:lnTo>
                    <a:lnTo>
                      <a:pt x="15" y="133"/>
                    </a:lnTo>
                    <a:lnTo>
                      <a:pt x="9" y="127"/>
                    </a:lnTo>
                    <a:lnTo>
                      <a:pt x="1" y="117"/>
                    </a:lnTo>
                    <a:lnTo>
                      <a:pt x="0" y="114"/>
                    </a:lnTo>
                    <a:lnTo>
                      <a:pt x="3" y="104"/>
                    </a:lnTo>
                    <a:lnTo>
                      <a:pt x="5" y="102"/>
                    </a:lnTo>
                    <a:lnTo>
                      <a:pt x="7" y="102"/>
                    </a:lnTo>
                    <a:lnTo>
                      <a:pt x="9" y="100"/>
                    </a:lnTo>
                    <a:lnTo>
                      <a:pt x="11" y="100"/>
                    </a:lnTo>
                    <a:lnTo>
                      <a:pt x="13" y="100"/>
                    </a:lnTo>
                    <a:lnTo>
                      <a:pt x="15" y="100"/>
                    </a:lnTo>
                    <a:lnTo>
                      <a:pt x="15" y="102"/>
                    </a:lnTo>
                    <a:lnTo>
                      <a:pt x="17" y="102"/>
                    </a:lnTo>
                    <a:lnTo>
                      <a:pt x="19" y="100"/>
                    </a:lnTo>
                    <a:lnTo>
                      <a:pt x="21" y="98"/>
                    </a:lnTo>
                    <a:lnTo>
                      <a:pt x="25" y="96"/>
                    </a:lnTo>
                    <a:lnTo>
                      <a:pt x="25" y="94"/>
                    </a:lnTo>
                    <a:lnTo>
                      <a:pt x="28" y="94"/>
                    </a:lnTo>
                    <a:lnTo>
                      <a:pt x="30" y="94"/>
                    </a:lnTo>
                    <a:lnTo>
                      <a:pt x="30" y="92"/>
                    </a:lnTo>
                    <a:lnTo>
                      <a:pt x="36" y="92"/>
                    </a:lnTo>
                    <a:lnTo>
                      <a:pt x="38" y="91"/>
                    </a:lnTo>
                    <a:lnTo>
                      <a:pt x="38" y="92"/>
                    </a:lnTo>
                    <a:lnTo>
                      <a:pt x="40" y="92"/>
                    </a:lnTo>
                    <a:lnTo>
                      <a:pt x="42" y="91"/>
                    </a:lnTo>
                    <a:lnTo>
                      <a:pt x="44" y="91"/>
                    </a:lnTo>
                    <a:lnTo>
                      <a:pt x="44" y="89"/>
                    </a:lnTo>
                    <a:lnTo>
                      <a:pt x="42" y="87"/>
                    </a:lnTo>
                    <a:lnTo>
                      <a:pt x="40" y="85"/>
                    </a:lnTo>
                    <a:lnTo>
                      <a:pt x="42" y="81"/>
                    </a:lnTo>
                    <a:lnTo>
                      <a:pt x="44" y="79"/>
                    </a:lnTo>
                    <a:lnTo>
                      <a:pt x="46" y="79"/>
                    </a:lnTo>
                    <a:lnTo>
                      <a:pt x="46" y="77"/>
                    </a:lnTo>
                    <a:lnTo>
                      <a:pt x="44" y="75"/>
                    </a:lnTo>
                    <a:lnTo>
                      <a:pt x="44" y="73"/>
                    </a:lnTo>
                    <a:lnTo>
                      <a:pt x="42" y="66"/>
                    </a:lnTo>
                    <a:lnTo>
                      <a:pt x="46" y="56"/>
                    </a:lnTo>
                    <a:lnTo>
                      <a:pt x="48" y="54"/>
                    </a:lnTo>
                    <a:lnTo>
                      <a:pt x="48" y="52"/>
                    </a:lnTo>
                    <a:lnTo>
                      <a:pt x="51" y="46"/>
                    </a:lnTo>
                    <a:lnTo>
                      <a:pt x="57" y="33"/>
                    </a:lnTo>
                    <a:lnTo>
                      <a:pt x="59" y="29"/>
                    </a:lnTo>
                    <a:lnTo>
                      <a:pt x="61" y="23"/>
                    </a:lnTo>
                    <a:lnTo>
                      <a:pt x="65" y="16"/>
                    </a:lnTo>
                    <a:lnTo>
                      <a:pt x="69" y="6"/>
                    </a:lnTo>
                    <a:close/>
                  </a:path>
                </a:pathLst>
              </a:custGeom>
              <a:solidFill>
                <a:srgbClr val="BDAD7B"/>
              </a:solidFill>
              <a:ln w="6350">
                <a:solidFill>
                  <a:srgbClr val="E1E1E1"/>
                </a:solidFill>
                <a:prstDash val="solid"/>
                <a:round/>
                <a:headEnd/>
                <a:tailEnd/>
              </a:ln>
            </p:spPr>
            <p:txBody>
              <a:bodyPr/>
              <a:lstStyle/>
              <a:p>
                <a:endParaRPr lang="en-US"/>
              </a:p>
            </p:txBody>
          </p:sp>
          <p:sp>
            <p:nvSpPr>
              <p:cNvPr id="38128" name="Freeform 213"/>
              <p:cNvSpPr>
                <a:spLocks/>
              </p:cNvSpPr>
              <p:nvPr/>
            </p:nvSpPr>
            <p:spPr bwMode="auto">
              <a:xfrm>
                <a:off x="2152" y="1774"/>
                <a:ext cx="200" cy="159"/>
              </a:xfrm>
              <a:custGeom>
                <a:avLst/>
                <a:gdLst>
                  <a:gd name="T0" fmla="*/ 138 w 200"/>
                  <a:gd name="T1" fmla="*/ 6 h 159"/>
                  <a:gd name="T2" fmla="*/ 154 w 200"/>
                  <a:gd name="T3" fmla="*/ 25 h 159"/>
                  <a:gd name="T4" fmla="*/ 167 w 200"/>
                  <a:gd name="T5" fmla="*/ 19 h 159"/>
                  <a:gd name="T6" fmla="*/ 179 w 200"/>
                  <a:gd name="T7" fmla="*/ 21 h 159"/>
                  <a:gd name="T8" fmla="*/ 183 w 200"/>
                  <a:gd name="T9" fmla="*/ 27 h 159"/>
                  <a:gd name="T10" fmla="*/ 186 w 200"/>
                  <a:gd name="T11" fmla="*/ 27 h 159"/>
                  <a:gd name="T12" fmla="*/ 188 w 200"/>
                  <a:gd name="T13" fmla="*/ 29 h 159"/>
                  <a:gd name="T14" fmla="*/ 192 w 200"/>
                  <a:gd name="T15" fmla="*/ 37 h 159"/>
                  <a:gd name="T16" fmla="*/ 194 w 200"/>
                  <a:gd name="T17" fmla="*/ 39 h 159"/>
                  <a:gd name="T18" fmla="*/ 200 w 200"/>
                  <a:gd name="T19" fmla="*/ 44 h 159"/>
                  <a:gd name="T20" fmla="*/ 198 w 200"/>
                  <a:gd name="T21" fmla="*/ 69 h 159"/>
                  <a:gd name="T22" fmla="*/ 198 w 200"/>
                  <a:gd name="T23" fmla="*/ 69 h 159"/>
                  <a:gd name="T24" fmla="*/ 198 w 200"/>
                  <a:gd name="T25" fmla="*/ 71 h 159"/>
                  <a:gd name="T26" fmla="*/ 198 w 200"/>
                  <a:gd name="T27" fmla="*/ 83 h 159"/>
                  <a:gd name="T28" fmla="*/ 196 w 200"/>
                  <a:gd name="T29" fmla="*/ 102 h 159"/>
                  <a:gd name="T30" fmla="*/ 194 w 200"/>
                  <a:gd name="T31" fmla="*/ 135 h 159"/>
                  <a:gd name="T32" fmla="*/ 167 w 200"/>
                  <a:gd name="T33" fmla="*/ 138 h 159"/>
                  <a:gd name="T34" fmla="*/ 131 w 200"/>
                  <a:gd name="T35" fmla="*/ 148 h 159"/>
                  <a:gd name="T36" fmla="*/ 121 w 200"/>
                  <a:gd name="T37" fmla="*/ 144 h 159"/>
                  <a:gd name="T38" fmla="*/ 110 w 200"/>
                  <a:gd name="T39" fmla="*/ 148 h 159"/>
                  <a:gd name="T40" fmla="*/ 108 w 200"/>
                  <a:gd name="T41" fmla="*/ 146 h 159"/>
                  <a:gd name="T42" fmla="*/ 102 w 200"/>
                  <a:gd name="T43" fmla="*/ 146 h 159"/>
                  <a:gd name="T44" fmla="*/ 98 w 200"/>
                  <a:gd name="T45" fmla="*/ 146 h 159"/>
                  <a:gd name="T46" fmla="*/ 92 w 200"/>
                  <a:gd name="T47" fmla="*/ 146 h 159"/>
                  <a:gd name="T48" fmla="*/ 88 w 200"/>
                  <a:gd name="T49" fmla="*/ 148 h 159"/>
                  <a:gd name="T50" fmla="*/ 81 w 200"/>
                  <a:gd name="T51" fmla="*/ 150 h 159"/>
                  <a:gd name="T52" fmla="*/ 71 w 200"/>
                  <a:gd name="T53" fmla="*/ 156 h 159"/>
                  <a:gd name="T54" fmla="*/ 63 w 200"/>
                  <a:gd name="T55" fmla="*/ 159 h 159"/>
                  <a:gd name="T56" fmla="*/ 52 w 200"/>
                  <a:gd name="T57" fmla="*/ 144 h 159"/>
                  <a:gd name="T58" fmla="*/ 48 w 200"/>
                  <a:gd name="T59" fmla="*/ 140 h 159"/>
                  <a:gd name="T60" fmla="*/ 46 w 200"/>
                  <a:gd name="T61" fmla="*/ 138 h 159"/>
                  <a:gd name="T62" fmla="*/ 42 w 200"/>
                  <a:gd name="T63" fmla="*/ 133 h 159"/>
                  <a:gd name="T64" fmla="*/ 39 w 200"/>
                  <a:gd name="T65" fmla="*/ 131 h 159"/>
                  <a:gd name="T66" fmla="*/ 31 w 200"/>
                  <a:gd name="T67" fmla="*/ 129 h 159"/>
                  <a:gd name="T68" fmla="*/ 27 w 200"/>
                  <a:gd name="T69" fmla="*/ 123 h 159"/>
                  <a:gd name="T70" fmla="*/ 21 w 200"/>
                  <a:gd name="T71" fmla="*/ 123 h 159"/>
                  <a:gd name="T72" fmla="*/ 14 w 200"/>
                  <a:gd name="T73" fmla="*/ 121 h 159"/>
                  <a:gd name="T74" fmla="*/ 6 w 200"/>
                  <a:gd name="T75" fmla="*/ 111 h 159"/>
                  <a:gd name="T76" fmla="*/ 21 w 200"/>
                  <a:gd name="T77" fmla="*/ 92 h 159"/>
                  <a:gd name="T78" fmla="*/ 27 w 200"/>
                  <a:gd name="T79" fmla="*/ 83 h 159"/>
                  <a:gd name="T80" fmla="*/ 31 w 200"/>
                  <a:gd name="T81" fmla="*/ 62 h 159"/>
                  <a:gd name="T82" fmla="*/ 39 w 200"/>
                  <a:gd name="T83" fmla="*/ 56 h 159"/>
                  <a:gd name="T84" fmla="*/ 42 w 200"/>
                  <a:gd name="T85" fmla="*/ 50 h 159"/>
                  <a:gd name="T86" fmla="*/ 48 w 200"/>
                  <a:gd name="T87" fmla="*/ 54 h 159"/>
                  <a:gd name="T88" fmla="*/ 54 w 200"/>
                  <a:gd name="T89" fmla="*/ 50 h 159"/>
                  <a:gd name="T90" fmla="*/ 56 w 200"/>
                  <a:gd name="T91" fmla="*/ 27 h 159"/>
                  <a:gd name="T92" fmla="*/ 56 w 200"/>
                  <a:gd name="T93" fmla="*/ 25 h 159"/>
                  <a:gd name="T94" fmla="*/ 62 w 200"/>
                  <a:gd name="T95" fmla="*/ 23 h 159"/>
                  <a:gd name="T96" fmla="*/ 69 w 200"/>
                  <a:gd name="T97" fmla="*/ 25 h 159"/>
                  <a:gd name="T98" fmla="*/ 75 w 200"/>
                  <a:gd name="T99" fmla="*/ 25 h 159"/>
                  <a:gd name="T100" fmla="*/ 87 w 200"/>
                  <a:gd name="T101" fmla="*/ 29 h 159"/>
                  <a:gd name="T102" fmla="*/ 102 w 200"/>
                  <a:gd name="T103" fmla="*/ 17 h 159"/>
                  <a:gd name="T104" fmla="*/ 110 w 200"/>
                  <a:gd name="T105" fmla="*/ 12 h 159"/>
                  <a:gd name="T106" fmla="*/ 117 w 200"/>
                  <a:gd name="T107" fmla="*/ 4 h 159"/>
                  <a:gd name="T108" fmla="*/ 121 w 200"/>
                  <a:gd name="T109" fmla="*/ 8 h 159"/>
                  <a:gd name="T110" fmla="*/ 131 w 200"/>
                  <a:gd name="T111" fmla="*/ 2 h 1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59"/>
                  <a:gd name="T170" fmla="*/ 200 w 200"/>
                  <a:gd name="T171" fmla="*/ 159 h 1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59">
                    <a:moveTo>
                      <a:pt x="136" y="2"/>
                    </a:moveTo>
                    <a:lnTo>
                      <a:pt x="138" y="2"/>
                    </a:lnTo>
                    <a:lnTo>
                      <a:pt x="138" y="4"/>
                    </a:lnTo>
                    <a:lnTo>
                      <a:pt x="140" y="6"/>
                    </a:lnTo>
                    <a:lnTo>
                      <a:pt x="138" y="6"/>
                    </a:lnTo>
                    <a:lnTo>
                      <a:pt x="140" y="8"/>
                    </a:lnTo>
                    <a:lnTo>
                      <a:pt x="150" y="12"/>
                    </a:lnTo>
                    <a:lnTo>
                      <a:pt x="150" y="15"/>
                    </a:lnTo>
                    <a:lnTo>
                      <a:pt x="150" y="17"/>
                    </a:lnTo>
                    <a:lnTo>
                      <a:pt x="152" y="21"/>
                    </a:lnTo>
                    <a:lnTo>
                      <a:pt x="154" y="25"/>
                    </a:lnTo>
                    <a:lnTo>
                      <a:pt x="161" y="25"/>
                    </a:lnTo>
                    <a:lnTo>
                      <a:pt x="163" y="25"/>
                    </a:lnTo>
                    <a:lnTo>
                      <a:pt x="167" y="25"/>
                    </a:lnTo>
                    <a:lnTo>
                      <a:pt x="169" y="23"/>
                    </a:lnTo>
                    <a:lnTo>
                      <a:pt x="167" y="19"/>
                    </a:lnTo>
                    <a:lnTo>
                      <a:pt x="169" y="17"/>
                    </a:lnTo>
                    <a:lnTo>
                      <a:pt x="171" y="17"/>
                    </a:lnTo>
                    <a:lnTo>
                      <a:pt x="171" y="15"/>
                    </a:lnTo>
                    <a:lnTo>
                      <a:pt x="179" y="21"/>
                    </a:lnTo>
                    <a:lnTo>
                      <a:pt x="181" y="25"/>
                    </a:lnTo>
                    <a:lnTo>
                      <a:pt x="181" y="27"/>
                    </a:lnTo>
                    <a:lnTo>
                      <a:pt x="183" y="27"/>
                    </a:lnTo>
                    <a:lnTo>
                      <a:pt x="183" y="29"/>
                    </a:lnTo>
                    <a:lnTo>
                      <a:pt x="184" y="29"/>
                    </a:lnTo>
                    <a:lnTo>
                      <a:pt x="184" y="27"/>
                    </a:lnTo>
                    <a:lnTo>
                      <a:pt x="186" y="27"/>
                    </a:lnTo>
                    <a:lnTo>
                      <a:pt x="186" y="29"/>
                    </a:lnTo>
                    <a:lnTo>
                      <a:pt x="188" y="29"/>
                    </a:lnTo>
                    <a:lnTo>
                      <a:pt x="190" y="31"/>
                    </a:lnTo>
                    <a:lnTo>
                      <a:pt x="192" y="33"/>
                    </a:lnTo>
                    <a:lnTo>
                      <a:pt x="190" y="35"/>
                    </a:lnTo>
                    <a:lnTo>
                      <a:pt x="192" y="35"/>
                    </a:lnTo>
                    <a:lnTo>
                      <a:pt x="192" y="37"/>
                    </a:lnTo>
                    <a:lnTo>
                      <a:pt x="194" y="37"/>
                    </a:lnTo>
                    <a:lnTo>
                      <a:pt x="194" y="39"/>
                    </a:lnTo>
                    <a:lnTo>
                      <a:pt x="198" y="40"/>
                    </a:lnTo>
                    <a:lnTo>
                      <a:pt x="200" y="42"/>
                    </a:lnTo>
                    <a:lnTo>
                      <a:pt x="200" y="44"/>
                    </a:lnTo>
                    <a:lnTo>
                      <a:pt x="198" y="60"/>
                    </a:lnTo>
                    <a:lnTo>
                      <a:pt x="198" y="63"/>
                    </a:lnTo>
                    <a:lnTo>
                      <a:pt x="198" y="67"/>
                    </a:lnTo>
                    <a:lnTo>
                      <a:pt x="198" y="69"/>
                    </a:lnTo>
                    <a:lnTo>
                      <a:pt x="198" y="71"/>
                    </a:lnTo>
                    <a:lnTo>
                      <a:pt x="198" y="75"/>
                    </a:lnTo>
                    <a:lnTo>
                      <a:pt x="198" y="79"/>
                    </a:lnTo>
                    <a:lnTo>
                      <a:pt x="198" y="83"/>
                    </a:lnTo>
                    <a:lnTo>
                      <a:pt x="198" y="85"/>
                    </a:lnTo>
                    <a:lnTo>
                      <a:pt x="198" y="88"/>
                    </a:lnTo>
                    <a:lnTo>
                      <a:pt x="196" y="100"/>
                    </a:lnTo>
                    <a:lnTo>
                      <a:pt x="196" y="102"/>
                    </a:lnTo>
                    <a:lnTo>
                      <a:pt x="196" y="108"/>
                    </a:lnTo>
                    <a:lnTo>
                      <a:pt x="196" y="117"/>
                    </a:lnTo>
                    <a:lnTo>
                      <a:pt x="196" y="119"/>
                    </a:lnTo>
                    <a:lnTo>
                      <a:pt x="196" y="121"/>
                    </a:lnTo>
                    <a:lnTo>
                      <a:pt x="194" y="133"/>
                    </a:lnTo>
                    <a:lnTo>
                      <a:pt x="194" y="135"/>
                    </a:lnTo>
                    <a:lnTo>
                      <a:pt x="194" y="140"/>
                    </a:lnTo>
                    <a:lnTo>
                      <a:pt x="192" y="140"/>
                    </a:lnTo>
                    <a:lnTo>
                      <a:pt x="190" y="140"/>
                    </a:lnTo>
                    <a:lnTo>
                      <a:pt x="169" y="138"/>
                    </a:lnTo>
                    <a:lnTo>
                      <a:pt x="167" y="138"/>
                    </a:lnTo>
                    <a:lnTo>
                      <a:pt x="163" y="138"/>
                    </a:lnTo>
                    <a:lnTo>
                      <a:pt x="156" y="140"/>
                    </a:lnTo>
                    <a:lnTo>
                      <a:pt x="152" y="142"/>
                    </a:lnTo>
                    <a:lnTo>
                      <a:pt x="146" y="144"/>
                    </a:lnTo>
                    <a:lnTo>
                      <a:pt x="142" y="148"/>
                    </a:lnTo>
                    <a:lnTo>
                      <a:pt x="131" y="148"/>
                    </a:lnTo>
                    <a:lnTo>
                      <a:pt x="129" y="146"/>
                    </a:lnTo>
                    <a:lnTo>
                      <a:pt x="127" y="144"/>
                    </a:lnTo>
                    <a:lnTo>
                      <a:pt x="125" y="146"/>
                    </a:lnTo>
                    <a:lnTo>
                      <a:pt x="123" y="146"/>
                    </a:lnTo>
                    <a:lnTo>
                      <a:pt x="123" y="144"/>
                    </a:lnTo>
                    <a:lnTo>
                      <a:pt x="121" y="144"/>
                    </a:lnTo>
                    <a:lnTo>
                      <a:pt x="119" y="146"/>
                    </a:lnTo>
                    <a:lnTo>
                      <a:pt x="119" y="144"/>
                    </a:lnTo>
                    <a:lnTo>
                      <a:pt x="117" y="146"/>
                    </a:lnTo>
                    <a:lnTo>
                      <a:pt x="110" y="148"/>
                    </a:lnTo>
                    <a:lnTo>
                      <a:pt x="108" y="148"/>
                    </a:lnTo>
                    <a:lnTo>
                      <a:pt x="110" y="148"/>
                    </a:lnTo>
                    <a:lnTo>
                      <a:pt x="108" y="146"/>
                    </a:lnTo>
                    <a:lnTo>
                      <a:pt x="106" y="146"/>
                    </a:lnTo>
                    <a:lnTo>
                      <a:pt x="104" y="146"/>
                    </a:lnTo>
                    <a:lnTo>
                      <a:pt x="102" y="146"/>
                    </a:lnTo>
                    <a:lnTo>
                      <a:pt x="100" y="144"/>
                    </a:lnTo>
                    <a:lnTo>
                      <a:pt x="100" y="146"/>
                    </a:lnTo>
                    <a:lnTo>
                      <a:pt x="98" y="146"/>
                    </a:lnTo>
                    <a:lnTo>
                      <a:pt x="96" y="146"/>
                    </a:lnTo>
                    <a:lnTo>
                      <a:pt x="94" y="146"/>
                    </a:lnTo>
                    <a:lnTo>
                      <a:pt x="92" y="146"/>
                    </a:lnTo>
                    <a:lnTo>
                      <a:pt x="90" y="146"/>
                    </a:lnTo>
                    <a:lnTo>
                      <a:pt x="88" y="148"/>
                    </a:lnTo>
                    <a:lnTo>
                      <a:pt x="85" y="148"/>
                    </a:lnTo>
                    <a:lnTo>
                      <a:pt x="83" y="148"/>
                    </a:lnTo>
                    <a:lnTo>
                      <a:pt x="81" y="148"/>
                    </a:lnTo>
                    <a:lnTo>
                      <a:pt x="81" y="150"/>
                    </a:lnTo>
                    <a:lnTo>
                      <a:pt x="79" y="150"/>
                    </a:lnTo>
                    <a:lnTo>
                      <a:pt x="77" y="152"/>
                    </a:lnTo>
                    <a:lnTo>
                      <a:pt x="75" y="154"/>
                    </a:lnTo>
                    <a:lnTo>
                      <a:pt x="73" y="154"/>
                    </a:lnTo>
                    <a:lnTo>
                      <a:pt x="71" y="156"/>
                    </a:lnTo>
                    <a:lnTo>
                      <a:pt x="69" y="156"/>
                    </a:lnTo>
                    <a:lnTo>
                      <a:pt x="67" y="156"/>
                    </a:lnTo>
                    <a:lnTo>
                      <a:pt x="67" y="158"/>
                    </a:lnTo>
                    <a:lnTo>
                      <a:pt x="63" y="159"/>
                    </a:lnTo>
                    <a:lnTo>
                      <a:pt x="63" y="158"/>
                    </a:lnTo>
                    <a:lnTo>
                      <a:pt x="60" y="148"/>
                    </a:lnTo>
                    <a:lnTo>
                      <a:pt x="58" y="148"/>
                    </a:lnTo>
                    <a:lnTo>
                      <a:pt x="52" y="144"/>
                    </a:lnTo>
                    <a:lnTo>
                      <a:pt x="52" y="142"/>
                    </a:lnTo>
                    <a:lnTo>
                      <a:pt x="50" y="144"/>
                    </a:lnTo>
                    <a:lnTo>
                      <a:pt x="48" y="142"/>
                    </a:lnTo>
                    <a:lnTo>
                      <a:pt x="48" y="140"/>
                    </a:lnTo>
                    <a:lnTo>
                      <a:pt x="44" y="142"/>
                    </a:lnTo>
                    <a:lnTo>
                      <a:pt x="44" y="140"/>
                    </a:lnTo>
                    <a:lnTo>
                      <a:pt x="46" y="138"/>
                    </a:lnTo>
                    <a:lnTo>
                      <a:pt x="44" y="138"/>
                    </a:lnTo>
                    <a:lnTo>
                      <a:pt x="44" y="136"/>
                    </a:lnTo>
                    <a:lnTo>
                      <a:pt x="42" y="135"/>
                    </a:lnTo>
                    <a:lnTo>
                      <a:pt x="42" y="133"/>
                    </a:lnTo>
                    <a:lnTo>
                      <a:pt x="40" y="133"/>
                    </a:lnTo>
                    <a:lnTo>
                      <a:pt x="40" y="131"/>
                    </a:lnTo>
                    <a:lnTo>
                      <a:pt x="39" y="131"/>
                    </a:lnTo>
                    <a:lnTo>
                      <a:pt x="37" y="131"/>
                    </a:lnTo>
                    <a:lnTo>
                      <a:pt x="37" y="129"/>
                    </a:lnTo>
                    <a:lnTo>
                      <a:pt x="33" y="129"/>
                    </a:lnTo>
                    <a:lnTo>
                      <a:pt x="31" y="129"/>
                    </a:lnTo>
                    <a:lnTo>
                      <a:pt x="31" y="131"/>
                    </a:lnTo>
                    <a:lnTo>
                      <a:pt x="29" y="129"/>
                    </a:lnTo>
                    <a:lnTo>
                      <a:pt x="29" y="125"/>
                    </a:lnTo>
                    <a:lnTo>
                      <a:pt x="27" y="123"/>
                    </a:lnTo>
                    <a:lnTo>
                      <a:pt x="25" y="123"/>
                    </a:lnTo>
                    <a:lnTo>
                      <a:pt x="23" y="125"/>
                    </a:lnTo>
                    <a:lnTo>
                      <a:pt x="21" y="123"/>
                    </a:lnTo>
                    <a:lnTo>
                      <a:pt x="19" y="121"/>
                    </a:lnTo>
                    <a:lnTo>
                      <a:pt x="15" y="119"/>
                    </a:lnTo>
                    <a:lnTo>
                      <a:pt x="14" y="119"/>
                    </a:lnTo>
                    <a:lnTo>
                      <a:pt x="14" y="121"/>
                    </a:lnTo>
                    <a:lnTo>
                      <a:pt x="12" y="121"/>
                    </a:lnTo>
                    <a:lnTo>
                      <a:pt x="10" y="121"/>
                    </a:lnTo>
                    <a:lnTo>
                      <a:pt x="8" y="119"/>
                    </a:lnTo>
                    <a:lnTo>
                      <a:pt x="0" y="113"/>
                    </a:lnTo>
                    <a:lnTo>
                      <a:pt x="6" y="111"/>
                    </a:lnTo>
                    <a:lnTo>
                      <a:pt x="8" y="108"/>
                    </a:lnTo>
                    <a:lnTo>
                      <a:pt x="15" y="104"/>
                    </a:lnTo>
                    <a:lnTo>
                      <a:pt x="17" y="98"/>
                    </a:lnTo>
                    <a:lnTo>
                      <a:pt x="19" y="96"/>
                    </a:lnTo>
                    <a:lnTo>
                      <a:pt x="21" y="92"/>
                    </a:lnTo>
                    <a:lnTo>
                      <a:pt x="21" y="90"/>
                    </a:lnTo>
                    <a:lnTo>
                      <a:pt x="25" y="88"/>
                    </a:lnTo>
                    <a:lnTo>
                      <a:pt x="27" y="83"/>
                    </a:lnTo>
                    <a:lnTo>
                      <a:pt x="25" y="81"/>
                    </a:lnTo>
                    <a:lnTo>
                      <a:pt x="21" y="69"/>
                    </a:lnTo>
                    <a:lnTo>
                      <a:pt x="27" y="63"/>
                    </a:lnTo>
                    <a:lnTo>
                      <a:pt x="29" y="62"/>
                    </a:lnTo>
                    <a:lnTo>
                      <a:pt x="31" y="62"/>
                    </a:lnTo>
                    <a:lnTo>
                      <a:pt x="31" y="63"/>
                    </a:lnTo>
                    <a:lnTo>
                      <a:pt x="33" y="63"/>
                    </a:lnTo>
                    <a:lnTo>
                      <a:pt x="37" y="62"/>
                    </a:lnTo>
                    <a:lnTo>
                      <a:pt x="37" y="60"/>
                    </a:lnTo>
                    <a:lnTo>
                      <a:pt x="39" y="56"/>
                    </a:lnTo>
                    <a:lnTo>
                      <a:pt x="40" y="56"/>
                    </a:lnTo>
                    <a:lnTo>
                      <a:pt x="40" y="54"/>
                    </a:lnTo>
                    <a:lnTo>
                      <a:pt x="40" y="50"/>
                    </a:lnTo>
                    <a:lnTo>
                      <a:pt x="42" y="50"/>
                    </a:lnTo>
                    <a:lnTo>
                      <a:pt x="44" y="52"/>
                    </a:lnTo>
                    <a:lnTo>
                      <a:pt x="48" y="54"/>
                    </a:lnTo>
                    <a:lnTo>
                      <a:pt x="50" y="54"/>
                    </a:lnTo>
                    <a:lnTo>
                      <a:pt x="52" y="54"/>
                    </a:lnTo>
                    <a:lnTo>
                      <a:pt x="54" y="54"/>
                    </a:lnTo>
                    <a:lnTo>
                      <a:pt x="54" y="50"/>
                    </a:lnTo>
                    <a:lnTo>
                      <a:pt x="54" y="48"/>
                    </a:lnTo>
                    <a:lnTo>
                      <a:pt x="56" y="48"/>
                    </a:lnTo>
                    <a:lnTo>
                      <a:pt x="56" y="46"/>
                    </a:lnTo>
                    <a:lnTo>
                      <a:pt x="56" y="44"/>
                    </a:lnTo>
                    <a:lnTo>
                      <a:pt x="56" y="27"/>
                    </a:lnTo>
                    <a:lnTo>
                      <a:pt x="56" y="25"/>
                    </a:lnTo>
                    <a:lnTo>
                      <a:pt x="58" y="25"/>
                    </a:lnTo>
                    <a:lnTo>
                      <a:pt x="60" y="25"/>
                    </a:lnTo>
                    <a:lnTo>
                      <a:pt x="62" y="23"/>
                    </a:lnTo>
                    <a:lnTo>
                      <a:pt x="65" y="23"/>
                    </a:lnTo>
                    <a:lnTo>
                      <a:pt x="67" y="23"/>
                    </a:lnTo>
                    <a:lnTo>
                      <a:pt x="69" y="25"/>
                    </a:lnTo>
                    <a:lnTo>
                      <a:pt x="71" y="25"/>
                    </a:lnTo>
                    <a:lnTo>
                      <a:pt x="73" y="27"/>
                    </a:lnTo>
                    <a:lnTo>
                      <a:pt x="73" y="25"/>
                    </a:lnTo>
                    <a:lnTo>
                      <a:pt x="75" y="25"/>
                    </a:lnTo>
                    <a:lnTo>
                      <a:pt x="79" y="29"/>
                    </a:lnTo>
                    <a:lnTo>
                      <a:pt x="81" y="29"/>
                    </a:lnTo>
                    <a:lnTo>
                      <a:pt x="83" y="29"/>
                    </a:lnTo>
                    <a:lnTo>
                      <a:pt x="85" y="27"/>
                    </a:lnTo>
                    <a:lnTo>
                      <a:pt x="87" y="29"/>
                    </a:lnTo>
                    <a:lnTo>
                      <a:pt x="88" y="27"/>
                    </a:lnTo>
                    <a:lnTo>
                      <a:pt x="92" y="25"/>
                    </a:lnTo>
                    <a:lnTo>
                      <a:pt x="96" y="23"/>
                    </a:lnTo>
                    <a:lnTo>
                      <a:pt x="102" y="17"/>
                    </a:lnTo>
                    <a:lnTo>
                      <a:pt x="104" y="15"/>
                    </a:lnTo>
                    <a:lnTo>
                      <a:pt x="106" y="15"/>
                    </a:lnTo>
                    <a:lnTo>
                      <a:pt x="108" y="14"/>
                    </a:lnTo>
                    <a:lnTo>
                      <a:pt x="110" y="12"/>
                    </a:lnTo>
                    <a:lnTo>
                      <a:pt x="110" y="10"/>
                    </a:lnTo>
                    <a:lnTo>
                      <a:pt x="113" y="0"/>
                    </a:lnTo>
                    <a:lnTo>
                      <a:pt x="115" y="2"/>
                    </a:lnTo>
                    <a:lnTo>
                      <a:pt x="115" y="4"/>
                    </a:lnTo>
                    <a:lnTo>
                      <a:pt x="117" y="4"/>
                    </a:lnTo>
                    <a:lnTo>
                      <a:pt x="119" y="6"/>
                    </a:lnTo>
                    <a:lnTo>
                      <a:pt x="119" y="8"/>
                    </a:lnTo>
                    <a:lnTo>
                      <a:pt x="121" y="8"/>
                    </a:lnTo>
                    <a:lnTo>
                      <a:pt x="123" y="8"/>
                    </a:lnTo>
                    <a:lnTo>
                      <a:pt x="127" y="4"/>
                    </a:lnTo>
                    <a:lnTo>
                      <a:pt x="129" y="4"/>
                    </a:lnTo>
                    <a:lnTo>
                      <a:pt x="131" y="2"/>
                    </a:lnTo>
                    <a:lnTo>
                      <a:pt x="133" y="2"/>
                    </a:lnTo>
                    <a:lnTo>
                      <a:pt x="135" y="2"/>
                    </a:lnTo>
                    <a:lnTo>
                      <a:pt x="136" y="2"/>
                    </a:lnTo>
                    <a:close/>
                  </a:path>
                </a:pathLst>
              </a:custGeom>
              <a:solidFill>
                <a:srgbClr val="F0ECAA"/>
              </a:solidFill>
              <a:ln w="6350">
                <a:solidFill>
                  <a:srgbClr val="E1E1E1"/>
                </a:solidFill>
                <a:prstDash val="solid"/>
                <a:round/>
                <a:headEnd/>
                <a:tailEnd/>
              </a:ln>
            </p:spPr>
            <p:txBody>
              <a:bodyPr/>
              <a:lstStyle/>
              <a:p>
                <a:endParaRPr lang="en-US"/>
              </a:p>
            </p:txBody>
          </p:sp>
          <p:sp>
            <p:nvSpPr>
              <p:cNvPr id="38129" name="Freeform 214"/>
              <p:cNvSpPr>
                <a:spLocks/>
              </p:cNvSpPr>
              <p:nvPr/>
            </p:nvSpPr>
            <p:spPr bwMode="auto">
              <a:xfrm>
                <a:off x="3131" y="1985"/>
                <a:ext cx="156" cy="106"/>
              </a:xfrm>
              <a:custGeom>
                <a:avLst/>
                <a:gdLst>
                  <a:gd name="T0" fmla="*/ 108 w 156"/>
                  <a:gd name="T1" fmla="*/ 0 h 106"/>
                  <a:gd name="T2" fmla="*/ 108 w 156"/>
                  <a:gd name="T3" fmla="*/ 0 h 106"/>
                  <a:gd name="T4" fmla="*/ 108 w 156"/>
                  <a:gd name="T5" fmla="*/ 0 h 106"/>
                  <a:gd name="T6" fmla="*/ 114 w 156"/>
                  <a:gd name="T7" fmla="*/ 2 h 106"/>
                  <a:gd name="T8" fmla="*/ 117 w 156"/>
                  <a:gd name="T9" fmla="*/ 6 h 106"/>
                  <a:gd name="T10" fmla="*/ 129 w 156"/>
                  <a:gd name="T11" fmla="*/ 14 h 106"/>
                  <a:gd name="T12" fmla="*/ 131 w 156"/>
                  <a:gd name="T13" fmla="*/ 16 h 106"/>
                  <a:gd name="T14" fmla="*/ 131 w 156"/>
                  <a:gd name="T15" fmla="*/ 18 h 106"/>
                  <a:gd name="T16" fmla="*/ 131 w 156"/>
                  <a:gd name="T17" fmla="*/ 18 h 106"/>
                  <a:gd name="T18" fmla="*/ 135 w 156"/>
                  <a:gd name="T19" fmla="*/ 35 h 106"/>
                  <a:gd name="T20" fmla="*/ 138 w 156"/>
                  <a:gd name="T21" fmla="*/ 48 h 106"/>
                  <a:gd name="T22" fmla="*/ 156 w 156"/>
                  <a:gd name="T23" fmla="*/ 68 h 106"/>
                  <a:gd name="T24" fmla="*/ 144 w 156"/>
                  <a:gd name="T25" fmla="*/ 77 h 106"/>
                  <a:gd name="T26" fmla="*/ 129 w 156"/>
                  <a:gd name="T27" fmla="*/ 91 h 106"/>
                  <a:gd name="T28" fmla="*/ 114 w 156"/>
                  <a:gd name="T29" fmla="*/ 102 h 106"/>
                  <a:gd name="T30" fmla="*/ 110 w 156"/>
                  <a:gd name="T31" fmla="*/ 100 h 106"/>
                  <a:gd name="T32" fmla="*/ 92 w 156"/>
                  <a:gd name="T33" fmla="*/ 100 h 106"/>
                  <a:gd name="T34" fmla="*/ 64 w 156"/>
                  <a:gd name="T35" fmla="*/ 102 h 106"/>
                  <a:gd name="T36" fmla="*/ 58 w 156"/>
                  <a:gd name="T37" fmla="*/ 102 h 106"/>
                  <a:gd name="T38" fmla="*/ 41 w 156"/>
                  <a:gd name="T39" fmla="*/ 96 h 106"/>
                  <a:gd name="T40" fmla="*/ 25 w 156"/>
                  <a:gd name="T41" fmla="*/ 96 h 106"/>
                  <a:gd name="T42" fmla="*/ 23 w 156"/>
                  <a:gd name="T43" fmla="*/ 96 h 106"/>
                  <a:gd name="T44" fmla="*/ 23 w 156"/>
                  <a:gd name="T45" fmla="*/ 96 h 106"/>
                  <a:gd name="T46" fmla="*/ 21 w 156"/>
                  <a:gd name="T47" fmla="*/ 96 h 106"/>
                  <a:gd name="T48" fmla="*/ 21 w 156"/>
                  <a:gd name="T49" fmla="*/ 96 h 106"/>
                  <a:gd name="T50" fmla="*/ 21 w 156"/>
                  <a:gd name="T51" fmla="*/ 96 h 106"/>
                  <a:gd name="T52" fmla="*/ 21 w 156"/>
                  <a:gd name="T53" fmla="*/ 96 h 106"/>
                  <a:gd name="T54" fmla="*/ 19 w 156"/>
                  <a:gd name="T55" fmla="*/ 94 h 106"/>
                  <a:gd name="T56" fmla="*/ 19 w 156"/>
                  <a:gd name="T57" fmla="*/ 94 h 106"/>
                  <a:gd name="T58" fmla="*/ 19 w 156"/>
                  <a:gd name="T59" fmla="*/ 92 h 106"/>
                  <a:gd name="T60" fmla="*/ 12 w 156"/>
                  <a:gd name="T61" fmla="*/ 71 h 106"/>
                  <a:gd name="T62" fmla="*/ 12 w 156"/>
                  <a:gd name="T63" fmla="*/ 69 h 106"/>
                  <a:gd name="T64" fmla="*/ 10 w 156"/>
                  <a:gd name="T65" fmla="*/ 66 h 106"/>
                  <a:gd name="T66" fmla="*/ 10 w 156"/>
                  <a:gd name="T67" fmla="*/ 62 h 106"/>
                  <a:gd name="T68" fmla="*/ 10 w 156"/>
                  <a:gd name="T69" fmla="*/ 56 h 106"/>
                  <a:gd name="T70" fmla="*/ 6 w 156"/>
                  <a:gd name="T71" fmla="*/ 54 h 106"/>
                  <a:gd name="T72" fmla="*/ 4 w 156"/>
                  <a:gd name="T73" fmla="*/ 50 h 106"/>
                  <a:gd name="T74" fmla="*/ 2 w 156"/>
                  <a:gd name="T75" fmla="*/ 50 h 106"/>
                  <a:gd name="T76" fmla="*/ 0 w 156"/>
                  <a:gd name="T77" fmla="*/ 50 h 106"/>
                  <a:gd name="T78" fmla="*/ 2 w 156"/>
                  <a:gd name="T79" fmla="*/ 48 h 106"/>
                  <a:gd name="T80" fmla="*/ 4 w 156"/>
                  <a:gd name="T81" fmla="*/ 46 h 106"/>
                  <a:gd name="T82" fmla="*/ 14 w 156"/>
                  <a:gd name="T83" fmla="*/ 44 h 106"/>
                  <a:gd name="T84" fmla="*/ 23 w 156"/>
                  <a:gd name="T85" fmla="*/ 41 h 106"/>
                  <a:gd name="T86" fmla="*/ 42 w 156"/>
                  <a:gd name="T87" fmla="*/ 31 h 106"/>
                  <a:gd name="T88" fmla="*/ 46 w 156"/>
                  <a:gd name="T89" fmla="*/ 29 h 106"/>
                  <a:gd name="T90" fmla="*/ 56 w 156"/>
                  <a:gd name="T91" fmla="*/ 23 h 106"/>
                  <a:gd name="T92" fmla="*/ 60 w 156"/>
                  <a:gd name="T93" fmla="*/ 21 h 106"/>
                  <a:gd name="T94" fmla="*/ 73 w 156"/>
                  <a:gd name="T95" fmla="*/ 14 h 106"/>
                  <a:gd name="T96" fmla="*/ 77 w 156"/>
                  <a:gd name="T97" fmla="*/ 14 h 106"/>
                  <a:gd name="T98" fmla="*/ 87 w 156"/>
                  <a:gd name="T99" fmla="*/ 8 h 106"/>
                  <a:gd name="T100" fmla="*/ 92 w 156"/>
                  <a:gd name="T101" fmla="*/ 6 h 106"/>
                  <a:gd name="T102" fmla="*/ 100 w 156"/>
                  <a:gd name="T103" fmla="*/ 8 h 106"/>
                  <a:gd name="T104" fmla="*/ 104 w 156"/>
                  <a:gd name="T105" fmla="*/ 4 h 106"/>
                  <a:gd name="T106" fmla="*/ 106 w 156"/>
                  <a:gd name="T107" fmla="*/ 0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6"/>
                  <a:gd name="T163" fmla="*/ 0 h 106"/>
                  <a:gd name="T164" fmla="*/ 156 w 156"/>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6" h="106">
                    <a:moveTo>
                      <a:pt x="106" y="0"/>
                    </a:moveTo>
                    <a:lnTo>
                      <a:pt x="108" y="0"/>
                    </a:lnTo>
                    <a:lnTo>
                      <a:pt x="110" y="2"/>
                    </a:lnTo>
                    <a:lnTo>
                      <a:pt x="114" y="2"/>
                    </a:lnTo>
                    <a:lnTo>
                      <a:pt x="117" y="6"/>
                    </a:lnTo>
                    <a:lnTo>
                      <a:pt x="125" y="10"/>
                    </a:lnTo>
                    <a:lnTo>
                      <a:pt x="129" y="14"/>
                    </a:lnTo>
                    <a:lnTo>
                      <a:pt x="131" y="16"/>
                    </a:lnTo>
                    <a:lnTo>
                      <a:pt x="131" y="18"/>
                    </a:lnTo>
                    <a:lnTo>
                      <a:pt x="133" y="29"/>
                    </a:lnTo>
                    <a:lnTo>
                      <a:pt x="135" y="35"/>
                    </a:lnTo>
                    <a:lnTo>
                      <a:pt x="137" y="41"/>
                    </a:lnTo>
                    <a:lnTo>
                      <a:pt x="138" y="48"/>
                    </a:lnTo>
                    <a:lnTo>
                      <a:pt x="140" y="48"/>
                    </a:lnTo>
                    <a:lnTo>
                      <a:pt x="156" y="68"/>
                    </a:lnTo>
                    <a:lnTo>
                      <a:pt x="152" y="71"/>
                    </a:lnTo>
                    <a:lnTo>
                      <a:pt x="144" y="77"/>
                    </a:lnTo>
                    <a:lnTo>
                      <a:pt x="137" y="85"/>
                    </a:lnTo>
                    <a:lnTo>
                      <a:pt x="129" y="91"/>
                    </a:lnTo>
                    <a:lnTo>
                      <a:pt x="115" y="100"/>
                    </a:lnTo>
                    <a:lnTo>
                      <a:pt x="114" y="102"/>
                    </a:lnTo>
                    <a:lnTo>
                      <a:pt x="110" y="106"/>
                    </a:lnTo>
                    <a:lnTo>
                      <a:pt x="110" y="100"/>
                    </a:lnTo>
                    <a:lnTo>
                      <a:pt x="94" y="100"/>
                    </a:lnTo>
                    <a:lnTo>
                      <a:pt x="92" y="100"/>
                    </a:lnTo>
                    <a:lnTo>
                      <a:pt x="71" y="102"/>
                    </a:lnTo>
                    <a:lnTo>
                      <a:pt x="64" y="102"/>
                    </a:lnTo>
                    <a:lnTo>
                      <a:pt x="62" y="102"/>
                    </a:lnTo>
                    <a:lnTo>
                      <a:pt x="58" y="102"/>
                    </a:lnTo>
                    <a:lnTo>
                      <a:pt x="42" y="98"/>
                    </a:lnTo>
                    <a:lnTo>
                      <a:pt x="41" y="96"/>
                    </a:lnTo>
                    <a:lnTo>
                      <a:pt x="39" y="102"/>
                    </a:lnTo>
                    <a:lnTo>
                      <a:pt x="25" y="96"/>
                    </a:lnTo>
                    <a:lnTo>
                      <a:pt x="23" y="96"/>
                    </a:lnTo>
                    <a:lnTo>
                      <a:pt x="21" y="96"/>
                    </a:lnTo>
                    <a:lnTo>
                      <a:pt x="19" y="94"/>
                    </a:lnTo>
                    <a:lnTo>
                      <a:pt x="19" y="92"/>
                    </a:lnTo>
                    <a:lnTo>
                      <a:pt x="14" y="75"/>
                    </a:lnTo>
                    <a:lnTo>
                      <a:pt x="12" y="71"/>
                    </a:lnTo>
                    <a:lnTo>
                      <a:pt x="12" y="69"/>
                    </a:lnTo>
                    <a:lnTo>
                      <a:pt x="12" y="68"/>
                    </a:lnTo>
                    <a:lnTo>
                      <a:pt x="10" y="66"/>
                    </a:lnTo>
                    <a:lnTo>
                      <a:pt x="10" y="62"/>
                    </a:lnTo>
                    <a:lnTo>
                      <a:pt x="10" y="56"/>
                    </a:lnTo>
                    <a:lnTo>
                      <a:pt x="8" y="56"/>
                    </a:lnTo>
                    <a:lnTo>
                      <a:pt x="6" y="54"/>
                    </a:lnTo>
                    <a:lnTo>
                      <a:pt x="6" y="52"/>
                    </a:lnTo>
                    <a:lnTo>
                      <a:pt x="4" y="50"/>
                    </a:lnTo>
                    <a:lnTo>
                      <a:pt x="2" y="50"/>
                    </a:lnTo>
                    <a:lnTo>
                      <a:pt x="0" y="50"/>
                    </a:lnTo>
                    <a:lnTo>
                      <a:pt x="2" y="48"/>
                    </a:lnTo>
                    <a:lnTo>
                      <a:pt x="4" y="46"/>
                    </a:lnTo>
                    <a:lnTo>
                      <a:pt x="10" y="46"/>
                    </a:lnTo>
                    <a:lnTo>
                      <a:pt x="14" y="44"/>
                    </a:lnTo>
                    <a:lnTo>
                      <a:pt x="18" y="43"/>
                    </a:lnTo>
                    <a:lnTo>
                      <a:pt x="23" y="41"/>
                    </a:lnTo>
                    <a:lnTo>
                      <a:pt x="37" y="33"/>
                    </a:lnTo>
                    <a:lnTo>
                      <a:pt x="42" y="31"/>
                    </a:lnTo>
                    <a:lnTo>
                      <a:pt x="46" y="29"/>
                    </a:lnTo>
                    <a:lnTo>
                      <a:pt x="50" y="27"/>
                    </a:lnTo>
                    <a:lnTo>
                      <a:pt x="56" y="23"/>
                    </a:lnTo>
                    <a:lnTo>
                      <a:pt x="60" y="21"/>
                    </a:lnTo>
                    <a:lnTo>
                      <a:pt x="73" y="14"/>
                    </a:lnTo>
                    <a:lnTo>
                      <a:pt x="75" y="14"/>
                    </a:lnTo>
                    <a:lnTo>
                      <a:pt x="77" y="14"/>
                    </a:lnTo>
                    <a:lnTo>
                      <a:pt x="81" y="12"/>
                    </a:lnTo>
                    <a:lnTo>
                      <a:pt x="87" y="8"/>
                    </a:lnTo>
                    <a:lnTo>
                      <a:pt x="90" y="8"/>
                    </a:lnTo>
                    <a:lnTo>
                      <a:pt x="92" y="6"/>
                    </a:lnTo>
                    <a:lnTo>
                      <a:pt x="96" y="8"/>
                    </a:lnTo>
                    <a:lnTo>
                      <a:pt x="100" y="8"/>
                    </a:lnTo>
                    <a:lnTo>
                      <a:pt x="102" y="10"/>
                    </a:lnTo>
                    <a:lnTo>
                      <a:pt x="104" y="4"/>
                    </a:lnTo>
                    <a:lnTo>
                      <a:pt x="106" y="2"/>
                    </a:lnTo>
                    <a:lnTo>
                      <a:pt x="106" y="0"/>
                    </a:lnTo>
                    <a:close/>
                  </a:path>
                </a:pathLst>
              </a:custGeom>
              <a:solidFill>
                <a:srgbClr val="8F7651"/>
              </a:solidFill>
              <a:ln w="6350">
                <a:solidFill>
                  <a:srgbClr val="E1E1E1"/>
                </a:solidFill>
                <a:prstDash val="solid"/>
                <a:round/>
                <a:headEnd/>
                <a:tailEnd/>
              </a:ln>
            </p:spPr>
            <p:txBody>
              <a:bodyPr/>
              <a:lstStyle/>
              <a:p>
                <a:endParaRPr lang="en-US"/>
              </a:p>
            </p:txBody>
          </p:sp>
          <p:sp>
            <p:nvSpPr>
              <p:cNvPr id="38130" name="Freeform 215"/>
              <p:cNvSpPr>
                <a:spLocks/>
              </p:cNvSpPr>
              <p:nvPr/>
            </p:nvSpPr>
            <p:spPr bwMode="auto">
              <a:xfrm>
                <a:off x="2346" y="1832"/>
                <a:ext cx="133" cy="86"/>
              </a:xfrm>
              <a:custGeom>
                <a:avLst/>
                <a:gdLst>
                  <a:gd name="T0" fmla="*/ 117 w 133"/>
                  <a:gd name="T1" fmla="*/ 11 h 86"/>
                  <a:gd name="T2" fmla="*/ 121 w 133"/>
                  <a:gd name="T3" fmla="*/ 9 h 86"/>
                  <a:gd name="T4" fmla="*/ 123 w 133"/>
                  <a:gd name="T5" fmla="*/ 15 h 86"/>
                  <a:gd name="T6" fmla="*/ 131 w 133"/>
                  <a:gd name="T7" fmla="*/ 21 h 86"/>
                  <a:gd name="T8" fmla="*/ 133 w 133"/>
                  <a:gd name="T9" fmla="*/ 27 h 86"/>
                  <a:gd name="T10" fmla="*/ 129 w 133"/>
                  <a:gd name="T11" fmla="*/ 27 h 86"/>
                  <a:gd name="T12" fmla="*/ 131 w 133"/>
                  <a:gd name="T13" fmla="*/ 34 h 86"/>
                  <a:gd name="T14" fmla="*/ 129 w 133"/>
                  <a:gd name="T15" fmla="*/ 38 h 86"/>
                  <a:gd name="T16" fmla="*/ 129 w 133"/>
                  <a:gd name="T17" fmla="*/ 40 h 86"/>
                  <a:gd name="T18" fmla="*/ 131 w 133"/>
                  <a:gd name="T19" fmla="*/ 46 h 86"/>
                  <a:gd name="T20" fmla="*/ 129 w 133"/>
                  <a:gd name="T21" fmla="*/ 53 h 86"/>
                  <a:gd name="T22" fmla="*/ 127 w 133"/>
                  <a:gd name="T23" fmla="*/ 59 h 86"/>
                  <a:gd name="T24" fmla="*/ 123 w 133"/>
                  <a:gd name="T25" fmla="*/ 61 h 86"/>
                  <a:gd name="T26" fmla="*/ 109 w 133"/>
                  <a:gd name="T27" fmla="*/ 65 h 86"/>
                  <a:gd name="T28" fmla="*/ 108 w 133"/>
                  <a:gd name="T29" fmla="*/ 69 h 86"/>
                  <a:gd name="T30" fmla="*/ 108 w 133"/>
                  <a:gd name="T31" fmla="*/ 73 h 86"/>
                  <a:gd name="T32" fmla="*/ 109 w 133"/>
                  <a:gd name="T33" fmla="*/ 78 h 86"/>
                  <a:gd name="T34" fmla="*/ 109 w 133"/>
                  <a:gd name="T35" fmla="*/ 84 h 86"/>
                  <a:gd name="T36" fmla="*/ 104 w 133"/>
                  <a:gd name="T37" fmla="*/ 86 h 86"/>
                  <a:gd name="T38" fmla="*/ 75 w 133"/>
                  <a:gd name="T39" fmla="*/ 86 h 86"/>
                  <a:gd name="T40" fmla="*/ 46 w 133"/>
                  <a:gd name="T41" fmla="*/ 84 h 86"/>
                  <a:gd name="T42" fmla="*/ 38 w 133"/>
                  <a:gd name="T43" fmla="*/ 84 h 86"/>
                  <a:gd name="T44" fmla="*/ 27 w 133"/>
                  <a:gd name="T45" fmla="*/ 82 h 86"/>
                  <a:gd name="T46" fmla="*/ 21 w 133"/>
                  <a:gd name="T47" fmla="*/ 82 h 86"/>
                  <a:gd name="T48" fmla="*/ 10 w 133"/>
                  <a:gd name="T49" fmla="*/ 82 h 86"/>
                  <a:gd name="T50" fmla="*/ 0 w 133"/>
                  <a:gd name="T51" fmla="*/ 77 h 86"/>
                  <a:gd name="T52" fmla="*/ 2 w 133"/>
                  <a:gd name="T53" fmla="*/ 59 h 86"/>
                  <a:gd name="T54" fmla="*/ 2 w 133"/>
                  <a:gd name="T55" fmla="*/ 42 h 86"/>
                  <a:gd name="T56" fmla="*/ 4 w 133"/>
                  <a:gd name="T57" fmla="*/ 25 h 86"/>
                  <a:gd name="T58" fmla="*/ 4 w 133"/>
                  <a:gd name="T59" fmla="*/ 17 h 86"/>
                  <a:gd name="T60" fmla="*/ 12 w 133"/>
                  <a:gd name="T61" fmla="*/ 15 h 86"/>
                  <a:gd name="T62" fmla="*/ 17 w 133"/>
                  <a:gd name="T63" fmla="*/ 13 h 86"/>
                  <a:gd name="T64" fmla="*/ 23 w 133"/>
                  <a:gd name="T65" fmla="*/ 11 h 86"/>
                  <a:gd name="T66" fmla="*/ 29 w 133"/>
                  <a:gd name="T67" fmla="*/ 11 h 86"/>
                  <a:gd name="T68" fmla="*/ 31 w 133"/>
                  <a:gd name="T69" fmla="*/ 7 h 86"/>
                  <a:gd name="T70" fmla="*/ 33 w 133"/>
                  <a:gd name="T71" fmla="*/ 4 h 86"/>
                  <a:gd name="T72" fmla="*/ 38 w 133"/>
                  <a:gd name="T73" fmla="*/ 7 h 86"/>
                  <a:gd name="T74" fmla="*/ 42 w 133"/>
                  <a:gd name="T75" fmla="*/ 5 h 86"/>
                  <a:gd name="T76" fmla="*/ 44 w 133"/>
                  <a:gd name="T77" fmla="*/ 2 h 86"/>
                  <a:gd name="T78" fmla="*/ 44 w 133"/>
                  <a:gd name="T79" fmla="*/ 5 h 86"/>
                  <a:gd name="T80" fmla="*/ 48 w 133"/>
                  <a:gd name="T81" fmla="*/ 5 h 86"/>
                  <a:gd name="T82" fmla="*/ 50 w 133"/>
                  <a:gd name="T83" fmla="*/ 7 h 86"/>
                  <a:gd name="T84" fmla="*/ 58 w 133"/>
                  <a:gd name="T85" fmla="*/ 5 h 86"/>
                  <a:gd name="T86" fmla="*/ 61 w 133"/>
                  <a:gd name="T87" fmla="*/ 9 h 86"/>
                  <a:gd name="T88" fmla="*/ 63 w 133"/>
                  <a:gd name="T89" fmla="*/ 13 h 86"/>
                  <a:gd name="T90" fmla="*/ 69 w 133"/>
                  <a:gd name="T91" fmla="*/ 11 h 86"/>
                  <a:gd name="T92" fmla="*/ 71 w 133"/>
                  <a:gd name="T93" fmla="*/ 5 h 86"/>
                  <a:gd name="T94" fmla="*/ 77 w 133"/>
                  <a:gd name="T95" fmla="*/ 4 h 86"/>
                  <a:gd name="T96" fmla="*/ 75 w 133"/>
                  <a:gd name="T97" fmla="*/ 0 h 86"/>
                  <a:gd name="T98" fmla="*/ 79 w 133"/>
                  <a:gd name="T99" fmla="*/ 2 h 86"/>
                  <a:gd name="T100" fmla="*/ 83 w 133"/>
                  <a:gd name="T101" fmla="*/ 5 h 86"/>
                  <a:gd name="T102" fmla="*/ 92 w 133"/>
                  <a:gd name="T103" fmla="*/ 2 h 86"/>
                  <a:gd name="T104" fmla="*/ 98 w 133"/>
                  <a:gd name="T105" fmla="*/ 2 h 86"/>
                  <a:gd name="T106" fmla="*/ 102 w 133"/>
                  <a:gd name="T107" fmla="*/ 4 h 86"/>
                  <a:gd name="T108" fmla="*/ 102 w 133"/>
                  <a:gd name="T109" fmla="*/ 7 h 86"/>
                  <a:gd name="T110" fmla="*/ 104 w 133"/>
                  <a:gd name="T111" fmla="*/ 11 h 86"/>
                  <a:gd name="T112" fmla="*/ 113 w 133"/>
                  <a:gd name="T113" fmla="*/ 11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3"/>
                  <a:gd name="T172" fmla="*/ 0 h 86"/>
                  <a:gd name="T173" fmla="*/ 133 w 133"/>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3" h="86">
                    <a:moveTo>
                      <a:pt x="113" y="11"/>
                    </a:moveTo>
                    <a:lnTo>
                      <a:pt x="115" y="11"/>
                    </a:lnTo>
                    <a:lnTo>
                      <a:pt x="117" y="11"/>
                    </a:lnTo>
                    <a:lnTo>
                      <a:pt x="119" y="11"/>
                    </a:lnTo>
                    <a:lnTo>
                      <a:pt x="119" y="9"/>
                    </a:lnTo>
                    <a:lnTo>
                      <a:pt x="121" y="9"/>
                    </a:lnTo>
                    <a:lnTo>
                      <a:pt x="123" y="11"/>
                    </a:lnTo>
                    <a:lnTo>
                      <a:pt x="123" y="13"/>
                    </a:lnTo>
                    <a:lnTo>
                      <a:pt x="123" y="15"/>
                    </a:lnTo>
                    <a:lnTo>
                      <a:pt x="127" y="17"/>
                    </a:lnTo>
                    <a:lnTo>
                      <a:pt x="131" y="21"/>
                    </a:lnTo>
                    <a:lnTo>
                      <a:pt x="131" y="23"/>
                    </a:lnTo>
                    <a:lnTo>
                      <a:pt x="131" y="25"/>
                    </a:lnTo>
                    <a:lnTo>
                      <a:pt x="133" y="27"/>
                    </a:lnTo>
                    <a:lnTo>
                      <a:pt x="131" y="27"/>
                    </a:lnTo>
                    <a:lnTo>
                      <a:pt x="129" y="27"/>
                    </a:lnTo>
                    <a:lnTo>
                      <a:pt x="129" y="29"/>
                    </a:lnTo>
                    <a:lnTo>
                      <a:pt x="129" y="30"/>
                    </a:lnTo>
                    <a:lnTo>
                      <a:pt x="131" y="34"/>
                    </a:lnTo>
                    <a:lnTo>
                      <a:pt x="131" y="36"/>
                    </a:lnTo>
                    <a:lnTo>
                      <a:pt x="129" y="38"/>
                    </a:lnTo>
                    <a:lnTo>
                      <a:pt x="129" y="40"/>
                    </a:lnTo>
                    <a:lnTo>
                      <a:pt x="131" y="42"/>
                    </a:lnTo>
                    <a:lnTo>
                      <a:pt x="131" y="44"/>
                    </a:lnTo>
                    <a:lnTo>
                      <a:pt x="131" y="46"/>
                    </a:lnTo>
                    <a:lnTo>
                      <a:pt x="129" y="48"/>
                    </a:lnTo>
                    <a:lnTo>
                      <a:pt x="129" y="50"/>
                    </a:lnTo>
                    <a:lnTo>
                      <a:pt x="129" y="53"/>
                    </a:lnTo>
                    <a:lnTo>
                      <a:pt x="129" y="55"/>
                    </a:lnTo>
                    <a:lnTo>
                      <a:pt x="127" y="59"/>
                    </a:lnTo>
                    <a:lnTo>
                      <a:pt x="125" y="59"/>
                    </a:lnTo>
                    <a:lnTo>
                      <a:pt x="125" y="61"/>
                    </a:lnTo>
                    <a:lnTo>
                      <a:pt x="123" y="61"/>
                    </a:lnTo>
                    <a:lnTo>
                      <a:pt x="119" y="61"/>
                    </a:lnTo>
                    <a:lnTo>
                      <a:pt x="115" y="63"/>
                    </a:lnTo>
                    <a:lnTo>
                      <a:pt x="109" y="65"/>
                    </a:lnTo>
                    <a:lnTo>
                      <a:pt x="109" y="67"/>
                    </a:lnTo>
                    <a:lnTo>
                      <a:pt x="108" y="69"/>
                    </a:lnTo>
                    <a:lnTo>
                      <a:pt x="108" y="71"/>
                    </a:lnTo>
                    <a:lnTo>
                      <a:pt x="108" y="73"/>
                    </a:lnTo>
                    <a:lnTo>
                      <a:pt x="108" y="75"/>
                    </a:lnTo>
                    <a:lnTo>
                      <a:pt x="109" y="77"/>
                    </a:lnTo>
                    <a:lnTo>
                      <a:pt x="109" y="78"/>
                    </a:lnTo>
                    <a:lnTo>
                      <a:pt x="109" y="80"/>
                    </a:lnTo>
                    <a:lnTo>
                      <a:pt x="109" y="82"/>
                    </a:lnTo>
                    <a:lnTo>
                      <a:pt x="109" y="84"/>
                    </a:lnTo>
                    <a:lnTo>
                      <a:pt x="111" y="86"/>
                    </a:lnTo>
                    <a:lnTo>
                      <a:pt x="113" y="86"/>
                    </a:lnTo>
                    <a:lnTo>
                      <a:pt x="104" y="86"/>
                    </a:lnTo>
                    <a:lnTo>
                      <a:pt x="96" y="86"/>
                    </a:lnTo>
                    <a:lnTo>
                      <a:pt x="85" y="86"/>
                    </a:lnTo>
                    <a:lnTo>
                      <a:pt x="83" y="86"/>
                    </a:lnTo>
                    <a:lnTo>
                      <a:pt x="75" y="86"/>
                    </a:lnTo>
                    <a:lnTo>
                      <a:pt x="63" y="84"/>
                    </a:lnTo>
                    <a:lnTo>
                      <a:pt x="60" y="84"/>
                    </a:lnTo>
                    <a:lnTo>
                      <a:pt x="56" y="84"/>
                    </a:lnTo>
                    <a:lnTo>
                      <a:pt x="46" y="84"/>
                    </a:lnTo>
                    <a:lnTo>
                      <a:pt x="44" y="84"/>
                    </a:lnTo>
                    <a:lnTo>
                      <a:pt x="38" y="84"/>
                    </a:lnTo>
                    <a:lnTo>
                      <a:pt x="37" y="84"/>
                    </a:lnTo>
                    <a:lnTo>
                      <a:pt x="31" y="82"/>
                    </a:lnTo>
                    <a:lnTo>
                      <a:pt x="27" y="82"/>
                    </a:lnTo>
                    <a:lnTo>
                      <a:pt x="23" y="82"/>
                    </a:lnTo>
                    <a:lnTo>
                      <a:pt x="21" y="82"/>
                    </a:lnTo>
                    <a:lnTo>
                      <a:pt x="17" y="82"/>
                    </a:lnTo>
                    <a:lnTo>
                      <a:pt x="15" y="82"/>
                    </a:lnTo>
                    <a:lnTo>
                      <a:pt x="13" y="82"/>
                    </a:lnTo>
                    <a:lnTo>
                      <a:pt x="10" y="82"/>
                    </a:lnTo>
                    <a:lnTo>
                      <a:pt x="0" y="82"/>
                    </a:lnTo>
                    <a:lnTo>
                      <a:pt x="0" y="77"/>
                    </a:lnTo>
                    <a:lnTo>
                      <a:pt x="0" y="75"/>
                    </a:lnTo>
                    <a:lnTo>
                      <a:pt x="2" y="63"/>
                    </a:lnTo>
                    <a:lnTo>
                      <a:pt x="2" y="61"/>
                    </a:lnTo>
                    <a:lnTo>
                      <a:pt x="2" y="59"/>
                    </a:lnTo>
                    <a:lnTo>
                      <a:pt x="2" y="50"/>
                    </a:lnTo>
                    <a:lnTo>
                      <a:pt x="2" y="44"/>
                    </a:lnTo>
                    <a:lnTo>
                      <a:pt x="2" y="42"/>
                    </a:lnTo>
                    <a:lnTo>
                      <a:pt x="4" y="30"/>
                    </a:lnTo>
                    <a:lnTo>
                      <a:pt x="4" y="27"/>
                    </a:lnTo>
                    <a:lnTo>
                      <a:pt x="4" y="25"/>
                    </a:lnTo>
                    <a:lnTo>
                      <a:pt x="4" y="21"/>
                    </a:lnTo>
                    <a:lnTo>
                      <a:pt x="4" y="17"/>
                    </a:lnTo>
                    <a:lnTo>
                      <a:pt x="6" y="15"/>
                    </a:lnTo>
                    <a:lnTo>
                      <a:pt x="10" y="15"/>
                    </a:lnTo>
                    <a:lnTo>
                      <a:pt x="12" y="15"/>
                    </a:lnTo>
                    <a:lnTo>
                      <a:pt x="13" y="15"/>
                    </a:lnTo>
                    <a:lnTo>
                      <a:pt x="15" y="13"/>
                    </a:lnTo>
                    <a:lnTo>
                      <a:pt x="17" y="13"/>
                    </a:lnTo>
                    <a:lnTo>
                      <a:pt x="19" y="11"/>
                    </a:lnTo>
                    <a:lnTo>
                      <a:pt x="23" y="11"/>
                    </a:lnTo>
                    <a:lnTo>
                      <a:pt x="25" y="11"/>
                    </a:lnTo>
                    <a:lnTo>
                      <a:pt x="25" y="13"/>
                    </a:lnTo>
                    <a:lnTo>
                      <a:pt x="27" y="13"/>
                    </a:lnTo>
                    <a:lnTo>
                      <a:pt x="29" y="11"/>
                    </a:lnTo>
                    <a:lnTo>
                      <a:pt x="31" y="11"/>
                    </a:lnTo>
                    <a:lnTo>
                      <a:pt x="31" y="9"/>
                    </a:lnTo>
                    <a:lnTo>
                      <a:pt x="31" y="7"/>
                    </a:lnTo>
                    <a:lnTo>
                      <a:pt x="31" y="5"/>
                    </a:lnTo>
                    <a:lnTo>
                      <a:pt x="31" y="4"/>
                    </a:lnTo>
                    <a:lnTo>
                      <a:pt x="33" y="4"/>
                    </a:lnTo>
                    <a:lnTo>
                      <a:pt x="35" y="4"/>
                    </a:lnTo>
                    <a:lnTo>
                      <a:pt x="37" y="5"/>
                    </a:lnTo>
                    <a:lnTo>
                      <a:pt x="38" y="7"/>
                    </a:lnTo>
                    <a:lnTo>
                      <a:pt x="40" y="7"/>
                    </a:lnTo>
                    <a:lnTo>
                      <a:pt x="42" y="5"/>
                    </a:lnTo>
                    <a:lnTo>
                      <a:pt x="42" y="4"/>
                    </a:lnTo>
                    <a:lnTo>
                      <a:pt x="42" y="2"/>
                    </a:lnTo>
                    <a:lnTo>
                      <a:pt x="44" y="2"/>
                    </a:lnTo>
                    <a:lnTo>
                      <a:pt x="44" y="4"/>
                    </a:lnTo>
                    <a:lnTo>
                      <a:pt x="44" y="5"/>
                    </a:lnTo>
                    <a:lnTo>
                      <a:pt x="44" y="7"/>
                    </a:lnTo>
                    <a:lnTo>
                      <a:pt x="46" y="7"/>
                    </a:lnTo>
                    <a:lnTo>
                      <a:pt x="48" y="5"/>
                    </a:lnTo>
                    <a:lnTo>
                      <a:pt x="50" y="5"/>
                    </a:lnTo>
                    <a:lnTo>
                      <a:pt x="50" y="7"/>
                    </a:lnTo>
                    <a:lnTo>
                      <a:pt x="54" y="7"/>
                    </a:lnTo>
                    <a:lnTo>
                      <a:pt x="56" y="7"/>
                    </a:lnTo>
                    <a:lnTo>
                      <a:pt x="58" y="5"/>
                    </a:lnTo>
                    <a:lnTo>
                      <a:pt x="60" y="5"/>
                    </a:lnTo>
                    <a:lnTo>
                      <a:pt x="61" y="7"/>
                    </a:lnTo>
                    <a:lnTo>
                      <a:pt x="61" y="9"/>
                    </a:lnTo>
                    <a:lnTo>
                      <a:pt x="61" y="11"/>
                    </a:lnTo>
                    <a:lnTo>
                      <a:pt x="61" y="13"/>
                    </a:lnTo>
                    <a:lnTo>
                      <a:pt x="63" y="13"/>
                    </a:lnTo>
                    <a:lnTo>
                      <a:pt x="67" y="13"/>
                    </a:lnTo>
                    <a:lnTo>
                      <a:pt x="67" y="11"/>
                    </a:lnTo>
                    <a:lnTo>
                      <a:pt x="69" y="11"/>
                    </a:lnTo>
                    <a:lnTo>
                      <a:pt x="69" y="9"/>
                    </a:lnTo>
                    <a:lnTo>
                      <a:pt x="71" y="5"/>
                    </a:lnTo>
                    <a:lnTo>
                      <a:pt x="75" y="5"/>
                    </a:lnTo>
                    <a:lnTo>
                      <a:pt x="75" y="4"/>
                    </a:lnTo>
                    <a:lnTo>
                      <a:pt x="77" y="4"/>
                    </a:lnTo>
                    <a:lnTo>
                      <a:pt x="75" y="2"/>
                    </a:lnTo>
                    <a:lnTo>
                      <a:pt x="75" y="0"/>
                    </a:lnTo>
                    <a:lnTo>
                      <a:pt x="77" y="0"/>
                    </a:lnTo>
                    <a:lnTo>
                      <a:pt x="79" y="2"/>
                    </a:lnTo>
                    <a:lnTo>
                      <a:pt x="79" y="4"/>
                    </a:lnTo>
                    <a:lnTo>
                      <a:pt x="81" y="4"/>
                    </a:lnTo>
                    <a:lnTo>
                      <a:pt x="83" y="4"/>
                    </a:lnTo>
                    <a:lnTo>
                      <a:pt x="83" y="5"/>
                    </a:lnTo>
                    <a:lnTo>
                      <a:pt x="85" y="5"/>
                    </a:lnTo>
                    <a:lnTo>
                      <a:pt x="86" y="5"/>
                    </a:lnTo>
                    <a:lnTo>
                      <a:pt x="90" y="4"/>
                    </a:lnTo>
                    <a:lnTo>
                      <a:pt x="92" y="2"/>
                    </a:lnTo>
                    <a:lnTo>
                      <a:pt x="94" y="2"/>
                    </a:lnTo>
                    <a:lnTo>
                      <a:pt x="96" y="2"/>
                    </a:lnTo>
                    <a:lnTo>
                      <a:pt x="98" y="2"/>
                    </a:lnTo>
                    <a:lnTo>
                      <a:pt x="100" y="2"/>
                    </a:lnTo>
                    <a:lnTo>
                      <a:pt x="102" y="2"/>
                    </a:lnTo>
                    <a:lnTo>
                      <a:pt x="102" y="4"/>
                    </a:lnTo>
                    <a:lnTo>
                      <a:pt x="102" y="5"/>
                    </a:lnTo>
                    <a:lnTo>
                      <a:pt x="102" y="7"/>
                    </a:lnTo>
                    <a:lnTo>
                      <a:pt x="102" y="9"/>
                    </a:lnTo>
                    <a:lnTo>
                      <a:pt x="102" y="11"/>
                    </a:lnTo>
                    <a:lnTo>
                      <a:pt x="104" y="11"/>
                    </a:lnTo>
                    <a:lnTo>
                      <a:pt x="106" y="11"/>
                    </a:lnTo>
                    <a:lnTo>
                      <a:pt x="109" y="11"/>
                    </a:lnTo>
                    <a:lnTo>
                      <a:pt x="111" y="9"/>
                    </a:lnTo>
                    <a:lnTo>
                      <a:pt x="113" y="11"/>
                    </a:lnTo>
                    <a:close/>
                  </a:path>
                </a:pathLst>
              </a:custGeom>
              <a:solidFill>
                <a:srgbClr val="BDAD7B"/>
              </a:solidFill>
              <a:ln w="6350">
                <a:solidFill>
                  <a:srgbClr val="E1E1E1"/>
                </a:solidFill>
                <a:prstDash val="solid"/>
                <a:round/>
                <a:headEnd/>
                <a:tailEnd/>
              </a:ln>
            </p:spPr>
            <p:txBody>
              <a:bodyPr/>
              <a:lstStyle/>
              <a:p>
                <a:endParaRPr lang="en-US"/>
              </a:p>
            </p:txBody>
          </p:sp>
          <p:sp>
            <p:nvSpPr>
              <p:cNvPr id="38131" name="Freeform 216"/>
              <p:cNvSpPr>
                <a:spLocks/>
              </p:cNvSpPr>
              <p:nvPr/>
            </p:nvSpPr>
            <p:spPr bwMode="auto">
              <a:xfrm>
                <a:off x="1872" y="1891"/>
                <a:ext cx="107" cy="140"/>
              </a:xfrm>
              <a:custGeom>
                <a:avLst/>
                <a:gdLst>
                  <a:gd name="T0" fmla="*/ 32 w 107"/>
                  <a:gd name="T1" fmla="*/ 4 h 140"/>
                  <a:gd name="T2" fmla="*/ 32 w 107"/>
                  <a:gd name="T3" fmla="*/ 2 h 140"/>
                  <a:gd name="T4" fmla="*/ 38 w 107"/>
                  <a:gd name="T5" fmla="*/ 6 h 140"/>
                  <a:gd name="T6" fmla="*/ 46 w 107"/>
                  <a:gd name="T7" fmla="*/ 0 h 140"/>
                  <a:gd name="T8" fmla="*/ 50 w 107"/>
                  <a:gd name="T9" fmla="*/ 14 h 140"/>
                  <a:gd name="T10" fmla="*/ 50 w 107"/>
                  <a:gd name="T11" fmla="*/ 21 h 140"/>
                  <a:gd name="T12" fmla="*/ 56 w 107"/>
                  <a:gd name="T13" fmla="*/ 23 h 140"/>
                  <a:gd name="T14" fmla="*/ 57 w 107"/>
                  <a:gd name="T15" fmla="*/ 18 h 140"/>
                  <a:gd name="T16" fmla="*/ 61 w 107"/>
                  <a:gd name="T17" fmla="*/ 16 h 140"/>
                  <a:gd name="T18" fmla="*/ 65 w 107"/>
                  <a:gd name="T19" fmla="*/ 23 h 140"/>
                  <a:gd name="T20" fmla="*/ 67 w 107"/>
                  <a:gd name="T21" fmla="*/ 31 h 140"/>
                  <a:gd name="T22" fmla="*/ 73 w 107"/>
                  <a:gd name="T23" fmla="*/ 37 h 140"/>
                  <a:gd name="T24" fmla="*/ 75 w 107"/>
                  <a:gd name="T25" fmla="*/ 33 h 140"/>
                  <a:gd name="T26" fmla="*/ 79 w 107"/>
                  <a:gd name="T27" fmla="*/ 31 h 140"/>
                  <a:gd name="T28" fmla="*/ 82 w 107"/>
                  <a:gd name="T29" fmla="*/ 27 h 140"/>
                  <a:gd name="T30" fmla="*/ 90 w 107"/>
                  <a:gd name="T31" fmla="*/ 29 h 140"/>
                  <a:gd name="T32" fmla="*/ 90 w 107"/>
                  <a:gd name="T33" fmla="*/ 33 h 140"/>
                  <a:gd name="T34" fmla="*/ 90 w 107"/>
                  <a:gd name="T35" fmla="*/ 35 h 140"/>
                  <a:gd name="T36" fmla="*/ 92 w 107"/>
                  <a:gd name="T37" fmla="*/ 41 h 140"/>
                  <a:gd name="T38" fmla="*/ 92 w 107"/>
                  <a:gd name="T39" fmla="*/ 46 h 140"/>
                  <a:gd name="T40" fmla="*/ 90 w 107"/>
                  <a:gd name="T41" fmla="*/ 48 h 140"/>
                  <a:gd name="T42" fmla="*/ 94 w 107"/>
                  <a:gd name="T43" fmla="*/ 56 h 140"/>
                  <a:gd name="T44" fmla="*/ 100 w 107"/>
                  <a:gd name="T45" fmla="*/ 58 h 140"/>
                  <a:gd name="T46" fmla="*/ 102 w 107"/>
                  <a:gd name="T47" fmla="*/ 60 h 140"/>
                  <a:gd name="T48" fmla="*/ 104 w 107"/>
                  <a:gd name="T49" fmla="*/ 64 h 140"/>
                  <a:gd name="T50" fmla="*/ 104 w 107"/>
                  <a:gd name="T51" fmla="*/ 67 h 140"/>
                  <a:gd name="T52" fmla="*/ 102 w 107"/>
                  <a:gd name="T53" fmla="*/ 73 h 140"/>
                  <a:gd name="T54" fmla="*/ 104 w 107"/>
                  <a:gd name="T55" fmla="*/ 85 h 140"/>
                  <a:gd name="T56" fmla="*/ 105 w 107"/>
                  <a:gd name="T57" fmla="*/ 89 h 140"/>
                  <a:gd name="T58" fmla="*/ 104 w 107"/>
                  <a:gd name="T59" fmla="*/ 90 h 140"/>
                  <a:gd name="T60" fmla="*/ 104 w 107"/>
                  <a:gd name="T61" fmla="*/ 94 h 140"/>
                  <a:gd name="T62" fmla="*/ 104 w 107"/>
                  <a:gd name="T63" fmla="*/ 100 h 140"/>
                  <a:gd name="T64" fmla="*/ 102 w 107"/>
                  <a:gd name="T65" fmla="*/ 104 h 140"/>
                  <a:gd name="T66" fmla="*/ 98 w 107"/>
                  <a:gd name="T67" fmla="*/ 108 h 140"/>
                  <a:gd name="T68" fmla="*/ 96 w 107"/>
                  <a:gd name="T69" fmla="*/ 112 h 140"/>
                  <a:gd name="T70" fmla="*/ 96 w 107"/>
                  <a:gd name="T71" fmla="*/ 115 h 140"/>
                  <a:gd name="T72" fmla="*/ 94 w 107"/>
                  <a:gd name="T73" fmla="*/ 117 h 140"/>
                  <a:gd name="T74" fmla="*/ 90 w 107"/>
                  <a:gd name="T75" fmla="*/ 121 h 140"/>
                  <a:gd name="T76" fmla="*/ 82 w 107"/>
                  <a:gd name="T77" fmla="*/ 131 h 140"/>
                  <a:gd name="T78" fmla="*/ 77 w 107"/>
                  <a:gd name="T79" fmla="*/ 135 h 140"/>
                  <a:gd name="T80" fmla="*/ 67 w 107"/>
                  <a:gd name="T81" fmla="*/ 140 h 140"/>
                  <a:gd name="T82" fmla="*/ 63 w 107"/>
                  <a:gd name="T83" fmla="*/ 135 h 140"/>
                  <a:gd name="T84" fmla="*/ 56 w 107"/>
                  <a:gd name="T85" fmla="*/ 129 h 140"/>
                  <a:gd name="T86" fmla="*/ 46 w 107"/>
                  <a:gd name="T87" fmla="*/ 119 h 140"/>
                  <a:gd name="T88" fmla="*/ 44 w 107"/>
                  <a:gd name="T89" fmla="*/ 106 h 140"/>
                  <a:gd name="T90" fmla="*/ 44 w 107"/>
                  <a:gd name="T91" fmla="*/ 98 h 140"/>
                  <a:gd name="T92" fmla="*/ 34 w 107"/>
                  <a:gd name="T93" fmla="*/ 96 h 140"/>
                  <a:gd name="T94" fmla="*/ 27 w 107"/>
                  <a:gd name="T95" fmla="*/ 96 h 140"/>
                  <a:gd name="T96" fmla="*/ 23 w 107"/>
                  <a:gd name="T97" fmla="*/ 85 h 140"/>
                  <a:gd name="T98" fmla="*/ 17 w 107"/>
                  <a:gd name="T99" fmla="*/ 73 h 140"/>
                  <a:gd name="T100" fmla="*/ 13 w 107"/>
                  <a:gd name="T101" fmla="*/ 66 h 140"/>
                  <a:gd name="T102" fmla="*/ 6 w 107"/>
                  <a:gd name="T103" fmla="*/ 62 h 140"/>
                  <a:gd name="T104" fmla="*/ 4 w 107"/>
                  <a:gd name="T105" fmla="*/ 60 h 140"/>
                  <a:gd name="T106" fmla="*/ 2 w 107"/>
                  <a:gd name="T107" fmla="*/ 56 h 140"/>
                  <a:gd name="T108" fmla="*/ 4 w 107"/>
                  <a:gd name="T109" fmla="*/ 50 h 140"/>
                  <a:gd name="T110" fmla="*/ 6 w 107"/>
                  <a:gd name="T111" fmla="*/ 46 h 140"/>
                  <a:gd name="T112" fmla="*/ 0 w 107"/>
                  <a:gd name="T113" fmla="*/ 42 h 140"/>
                  <a:gd name="T114" fmla="*/ 2 w 107"/>
                  <a:gd name="T115" fmla="*/ 37 h 140"/>
                  <a:gd name="T116" fmla="*/ 6 w 107"/>
                  <a:gd name="T117" fmla="*/ 31 h 140"/>
                  <a:gd name="T118" fmla="*/ 13 w 107"/>
                  <a:gd name="T119" fmla="*/ 27 h 1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
                  <a:gd name="T181" fmla="*/ 0 h 140"/>
                  <a:gd name="T182" fmla="*/ 107 w 107"/>
                  <a:gd name="T183" fmla="*/ 140 h 1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 h="140">
                    <a:moveTo>
                      <a:pt x="27" y="4"/>
                    </a:moveTo>
                    <a:lnTo>
                      <a:pt x="27" y="4"/>
                    </a:lnTo>
                    <a:lnTo>
                      <a:pt x="31" y="4"/>
                    </a:lnTo>
                    <a:lnTo>
                      <a:pt x="31" y="6"/>
                    </a:lnTo>
                    <a:lnTo>
                      <a:pt x="32" y="6"/>
                    </a:lnTo>
                    <a:lnTo>
                      <a:pt x="32" y="4"/>
                    </a:lnTo>
                    <a:lnTo>
                      <a:pt x="31" y="4"/>
                    </a:lnTo>
                    <a:lnTo>
                      <a:pt x="31" y="2"/>
                    </a:lnTo>
                    <a:lnTo>
                      <a:pt x="32" y="2"/>
                    </a:lnTo>
                    <a:lnTo>
                      <a:pt x="34" y="2"/>
                    </a:lnTo>
                    <a:lnTo>
                      <a:pt x="36" y="4"/>
                    </a:lnTo>
                    <a:lnTo>
                      <a:pt x="36" y="6"/>
                    </a:lnTo>
                    <a:lnTo>
                      <a:pt x="38" y="6"/>
                    </a:lnTo>
                    <a:lnTo>
                      <a:pt x="40" y="4"/>
                    </a:lnTo>
                    <a:lnTo>
                      <a:pt x="44" y="2"/>
                    </a:lnTo>
                    <a:lnTo>
                      <a:pt x="46" y="0"/>
                    </a:lnTo>
                    <a:lnTo>
                      <a:pt x="46" y="2"/>
                    </a:lnTo>
                    <a:lnTo>
                      <a:pt x="50" y="8"/>
                    </a:lnTo>
                    <a:lnTo>
                      <a:pt x="50" y="12"/>
                    </a:lnTo>
                    <a:lnTo>
                      <a:pt x="50" y="14"/>
                    </a:lnTo>
                    <a:lnTo>
                      <a:pt x="50" y="18"/>
                    </a:lnTo>
                    <a:lnTo>
                      <a:pt x="48" y="19"/>
                    </a:lnTo>
                    <a:lnTo>
                      <a:pt x="50" y="21"/>
                    </a:lnTo>
                    <a:lnTo>
                      <a:pt x="52" y="21"/>
                    </a:lnTo>
                    <a:lnTo>
                      <a:pt x="54" y="21"/>
                    </a:lnTo>
                    <a:lnTo>
                      <a:pt x="54" y="23"/>
                    </a:lnTo>
                    <a:lnTo>
                      <a:pt x="56" y="23"/>
                    </a:lnTo>
                    <a:lnTo>
                      <a:pt x="57" y="21"/>
                    </a:lnTo>
                    <a:lnTo>
                      <a:pt x="56" y="19"/>
                    </a:lnTo>
                    <a:lnTo>
                      <a:pt x="57" y="19"/>
                    </a:lnTo>
                    <a:lnTo>
                      <a:pt x="57" y="18"/>
                    </a:lnTo>
                    <a:lnTo>
                      <a:pt x="59" y="18"/>
                    </a:lnTo>
                    <a:lnTo>
                      <a:pt x="59" y="16"/>
                    </a:lnTo>
                    <a:lnTo>
                      <a:pt x="61" y="16"/>
                    </a:lnTo>
                    <a:lnTo>
                      <a:pt x="61" y="18"/>
                    </a:lnTo>
                    <a:lnTo>
                      <a:pt x="61" y="19"/>
                    </a:lnTo>
                    <a:lnTo>
                      <a:pt x="63" y="21"/>
                    </a:lnTo>
                    <a:lnTo>
                      <a:pt x="65" y="23"/>
                    </a:lnTo>
                    <a:lnTo>
                      <a:pt x="69" y="25"/>
                    </a:lnTo>
                    <a:lnTo>
                      <a:pt x="69" y="27"/>
                    </a:lnTo>
                    <a:lnTo>
                      <a:pt x="67" y="29"/>
                    </a:lnTo>
                    <a:lnTo>
                      <a:pt x="67" y="31"/>
                    </a:lnTo>
                    <a:lnTo>
                      <a:pt x="69" y="33"/>
                    </a:lnTo>
                    <a:lnTo>
                      <a:pt x="71" y="33"/>
                    </a:lnTo>
                    <a:lnTo>
                      <a:pt x="73" y="35"/>
                    </a:lnTo>
                    <a:lnTo>
                      <a:pt x="73" y="37"/>
                    </a:lnTo>
                    <a:lnTo>
                      <a:pt x="75" y="37"/>
                    </a:lnTo>
                    <a:lnTo>
                      <a:pt x="75" y="35"/>
                    </a:lnTo>
                    <a:lnTo>
                      <a:pt x="75" y="33"/>
                    </a:lnTo>
                    <a:lnTo>
                      <a:pt x="73" y="31"/>
                    </a:lnTo>
                    <a:lnTo>
                      <a:pt x="73" y="29"/>
                    </a:lnTo>
                    <a:lnTo>
                      <a:pt x="75" y="29"/>
                    </a:lnTo>
                    <a:lnTo>
                      <a:pt x="79" y="31"/>
                    </a:lnTo>
                    <a:lnTo>
                      <a:pt x="79" y="29"/>
                    </a:lnTo>
                    <a:lnTo>
                      <a:pt x="79" y="27"/>
                    </a:lnTo>
                    <a:lnTo>
                      <a:pt x="80" y="27"/>
                    </a:lnTo>
                    <a:lnTo>
                      <a:pt x="82" y="27"/>
                    </a:lnTo>
                    <a:lnTo>
                      <a:pt x="84" y="27"/>
                    </a:lnTo>
                    <a:lnTo>
                      <a:pt x="86" y="27"/>
                    </a:lnTo>
                    <a:lnTo>
                      <a:pt x="88" y="27"/>
                    </a:lnTo>
                    <a:lnTo>
                      <a:pt x="90" y="27"/>
                    </a:lnTo>
                    <a:lnTo>
                      <a:pt x="90" y="29"/>
                    </a:lnTo>
                    <a:lnTo>
                      <a:pt x="92" y="31"/>
                    </a:lnTo>
                    <a:lnTo>
                      <a:pt x="90" y="33"/>
                    </a:lnTo>
                    <a:lnTo>
                      <a:pt x="88" y="31"/>
                    </a:lnTo>
                    <a:lnTo>
                      <a:pt x="88" y="33"/>
                    </a:lnTo>
                    <a:lnTo>
                      <a:pt x="90" y="35"/>
                    </a:lnTo>
                    <a:lnTo>
                      <a:pt x="90" y="37"/>
                    </a:lnTo>
                    <a:lnTo>
                      <a:pt x="92" y="37"/>
                    </a:lnTo>
                    <a:lnTo>
                      <a:pt x="92" y="41"/>
                    </a:lnTo>
                    <a:lnTo>
                      <a:pt x="92" y="42"/>
                    </a:lnTo>
                    <a:lnTo>
                      <a:pt x="90" y="44"/>
                    </a:lnTo>
                    <a:lnTo>
                      <a:pt x="92" y="46"/>
                    </a:lnTo>
                    <a:lnTo>
                      <a:pt x="92" y="48"/>
                    </a:lnTo>
                    <a:lnTo>
                      <a:pt x="90" y="48"/>
                    </a:lnTo>
                    <a:lnTo>
                      <a:pt x="88" y="50"/>
                    </a:lnTo>
                    <a:lnTo>
                      <a:pt x="90" y="52"/>
                    </a:lnTo>
                    <a:lnTo>
                      <a:pt x="92" y="54"/>
                    </a:lnTo>
                    <a:lnTo>
                      <a:pt x="92" y="56"/>
                    </a:lnTo>
                    <a:lnTo>
                      <a:pt x="94" y="56"/>
                    </a:lnTo>
                    <a:lnTo>
                      <a:pt x="98" y="58"/>
                    </a:lnTo>
                    <a:lnTo>
                      <a:pt x="98" y="56"/>
                    </a:lnTo>
                    <a:lnTo>
                      <a:pt x="100" y="58"/>
                    </a:lnTo>
                    <a:lnTo>
                      <a:pt x="102" y="58"/>
                    </a:lnTo>
                    <a:lnTo>
                      <a:pt x="104" y="58"/>
                    </a:lnTo>
                    <a:lnTo>
                      <a:pt x="102" y="60"/>
                    </a:lnTo>
                    <a:lnTo>
                      <a:pt x="102" y="64"/>
                    </a:lnTo>
                    <a:lnTo>
                      <a:pt x="104" y="66"/>
                    </a:lnTo>
                    <a:lnTo>
                      <a:pt x="104" y="64"/>
                    </a:lnTo>
                    <a:lnTo>
                      <a:pt x="105" y="66"/>
                    </a:lnTo>
                    <a:lnTo>
                      <a:pt x="105" y="67"/>
                    </a:lnTo>
                    <a:lnTo>
                      <a:pt x="104" y="67"/>
                    </a:lnTo>
                    <a:lnTo>
                      <a:pt x="104" y="69"/>
                    </a:lnTo>
                    <a:lnTo>
                      <a:pt x="104" y="71"/>
                    </a:lnTo>
                    <a:lnTo>
                      <a:pt x="102" y="71"/>
                    </a:lnTo>
                    <a:lnTo>
                      <a:pt x="102" y="73"/>
                    </a:lnTo>
                    <a:lnTo>
                      <a:pt x="104" y="73"/>
                    </a:lnTo>
                    <a:lnTo>
                      <a:pt x="104" y="77"/>
                    </a:lnTo>
                    <a:lnTo>
                      <a:pt x="104" y="81"/>
                    </a:lnTo>
                    <a:lnTo>
                      <a:pt x="104" y="83"/>
                    </a:lnTo>
                    <a:lnTo>
                      <a:pt x="104" y="85"/>
                    </a:lnTo>
                    <a:lnTo>
                      <a:pt x="104" y="87"/>
                    </a:lnTo>
                    <a:lnTo>
                      <a:pt x="104" y="89"/>
                    </a:lnTo>
                    <a:lnTo>
                      <a:pt x="105" y="89"/>
                    </a:lnTo>
                    <a:lnTo>
                      <a:pt x="105" y="90"/>
                    </a:lnTo>
                    <a:lnTo>
                      <a:pt x="104" y="90"/>
                    </a:lnTo>
                    <a:lnTo>
                      <a:pt x="104" y="89"/>
                    </a:lnTo>
                    <a:lnTo>
                      <a:pt x="104" y="90"/>
                    </a:lnTo>
                    <a:lnTo>
                      <a:pt x="102" y="90"/>
                    </a:lnTo>
                    <a:lnTo>
                      <a:pt x="104" y="92"/>
                    </a:lnTo>
                    <a:lnTo>
                      <a:pt x="104" y="94"/>
                    </a:lnTo>
                    <a:lnTo>
                      <a:pt x="104" y="96"/>
                    </a:lnTo>
                    <a:lnTo>
                      <a:pt x="107" y="96"/>
                    </a:lnTo>
                    <a:lnTo>
                      <a:pt x="105" y="98"/>
                    </a:lnTo>
                    <a:lnTo>
                      <a:pt x="104" y="100"/>
                    </a:lnTo>
                    <a:lnTo>
                      <a:pt x="102" y="102"/>
                    </a:lnTo>
                    <a:lnTo>
                      <a:pt x="102" y="104"/>
                    </a:lnTo>
                    <a:lnTo>
                      <a:pt x="100" y="104"/>
                    </a:lnTo>
                    <a:lnTo>
                      <a:pt x="98" y="106"/>
                    </a:lnTo>
                    <a:lnTo>
                      <a:pt x="98" y="108"/>
                    </a:lnTo>
                    <a:lnTo>
                      <a:pt x="96" y="108"/>
                    </a:lnTo>
                    <a:lnTo>
                      <a:pt x="96" y="110"/>
                    </a:lnTo>
                    <a:lnTo>
                      <a:pt x="96" y="112"/>
                    </a:lnTo>
                    <a:lnTo>
                      <a:pt x="98" y="112"/>
                    </a:lnTo>
                    <a:lnTo>
                      <a:pt x="98" y="114"/>
                    </a:lnTo>
                    <a:lnTo>
                      <a:pt x="98" y="115"/>
                    </a:lnTo>
                    <a:lnTo>
                      <a:pt x="96" y="115"/>
                    </a:lnTo>
                    <a:lnTo>
                      <a:pt x="96" y="117"/>
                    </a:lnTo>
                    <a:lnTo>
                      <a:pt x="94" y="117"/>
                    </a:lnTo>
                    <a:lnTo>
                      <a:pt x="96" y="119"/>
                    </a:lnTo>
                    <a:lnTo>
                      <a:pt x="94" y="119"/>
                    </a:lnTo>
                    <a:lnTo>
                      <a:pt x="94" y="121"/>
                    </a:lnTo>
                    <a:lnTo>
                      <a:pt x="90" y="121"/>
                    </a:lnTo>
                    <a:lnTo>
                      <a:pt x="88" y="127"/>
                    </a:lnTo>
                    <a:lnTo>
                      <a:pt x="86" y="129"/>
                    </a:lnTo>
                    <a:lnTo>
                      <a:pt x="84" y="129"/>
                    </a:lnTo>
                    <a:lnTo>
                      <a:pt x="82" y="131"/>
                    </a:lnTo>
                    <a:lnTo>
                      <a:pt x="80" y="131"/>
                    </a:lnTo>
                    <a:lnTo>
                      <a:pt x="80" y="133"/>
                    </a:lnTo>
                    <a:lnTo>
                      <a:pt x="79" y="135"/>
                    </a:lnTo>
                    <a:lnTo>
                      <a:pt x="79" y="133"/>
                    </a:lnTo>
                    <a:lnTo>
                      <a:pt x="77" y="135"/>
                    </a:lnTo>
                    <a:lnTo>
                      <a:pt x="75" y="135"/>
                    </a:lnTo>
                    <a:lnTo>
                      <a:pt x="73" y="137"/>
                    </a:lnTo>
                    <a:lnTo>
                      <a:pt x="71" y="138"/>
                    </a:lnTo>
                    <a:lnTo>
                      <a:pt x="69" y="140"/>
                    </a:lnTo>
                    <a:lnTo>
                      <a:pt x="67" y="140"/>
                    </a:lnTo>
                    <a:lnTo>
                      <a:pt x="65" y="138"/>
                    </a:lnTo>
                    <a:lnTo>
                      <a:pt x="63" y="138"/>
                    </a:lnTo>
                    <a:lnTo>
                      <a:pt x="63" y="137"/>
                    </a:lnTo>
                    <a:lnTo>
                      <a:pt x="63" y="135"/>
                    </a:lnTo>
                    <a:lnTo>
                      <a:pt x="63" y="133"/>
                    </a:lnTo>
                    <a:lnTo>
                      <a:pt x="61" y="133"/>
                    </a:lnTo>
                    <a:lnTo>
                      <a:pt x="61" y="131"/>
                    </a:lnTo>
                    <a:lnTo>
                      <a:pt x="59" y="129"/>
                    </a:lnTo>
                    <a:lnTo>
                      <a:pt x="56" y="129"/>
                    </a:lnTo>
                    <a:lnTo>
                      <a:pt x="54" y="127"/>
                    </a:lnTo>
                    <a:lnTo>
                      <a:pt x="50" y="125"/>
                    </a:lnTo>
                    <a:lnTo>
                      <a:pt x="50" y="123"/>
                    </a:lnTo>
                    <a:lnTo>
                      <a:pt x="46" y="121"/>
                    </a:lnTo>
                    <a:lnTo>
                      <a:pt x="46" y="119"/>
                    </a:lnTo>
                    <a:lnTo>
                      <a:pt x="46" y="117"/>
                    </a:lnTo>
                    <a:lnTo>
                      <a:pt x="46" y="114"/>
                    </a:lnTo>
                    <a:lnTo>
                      <a:pt x="44" y="112"/>
                    </a:lnTo>
                    <a:lnTo>
                      <a:pt x="44" y="110"/>
                    </a:lnTo>
                    <a:lnTo>
                      <a:pt x="44" y="108"/>
                    </a:lnTo>
                    <a:lnTo>
                      <a:pt x="44" y="106"/>
                    </a:lnTo>
                    <a:lnTo>
                      <a:pt x="46" y="104"/>
                    </a:lnTo>
                    <a:lnTo>
                      <a:pt x="46" y="102"/>
                    </a:lnTo>
                    <a:lnTo>
                      <a:pt x="44" y="100"/>
                    </a:lnTo>
                    <a:lnTo>
                      <a:pt x="44" y="98"/>
                    </a:lnTo>
                    <a:lnTo>
                      <a:pt x="42" y="98"/>
                    </a:lnTo>
                    <a:lnTo>
                      <a:pt x="40" y="98"/>
                    </a:lnTo>
                    <a:lnTo>
                      <a:pt x="40" y="96"/>
                    </a:lnTo>
                    <a:lnTo>
                      <a:pt x="38" y="94"/>
                    </a:lnTo>
                    <a:lnTo>
                      <a:pt x="36" y="96"/>
                    </a:lnTo>
                    <a:lnTo>
                      <a:pt x="34" y="96"/>
                    </a:lnTo>
                    <a:lnTo>
                      <a:pt x="34" y="94"/>
                    </a:lnTo>
                    <a:lnTo>
                      <a:pt x="32" y="94"/>
                    </a:lnTo>
                    <a:lnTo>
                      <a:pt x="29" y="96"/>
                    </a:lnTo>
                    <a:lnTo>
                      <a:pt x="27" y="96"/>
                    </a:lnTo>
                    <a:lnTo>
                      <a:pt x="25" y="96"/>
                    </a:lnTo>
                    <a:lnTo>
                      <a:pt x="25" y="94"/>
                    </a:lnTo>
                    <a:lnTo>
                      <a:pt x="23" y="87"/>
                    </a:lnTo>
                    <a:lnTo>
                      <a:pt x="23" y="85"/>
                    </a:lnTo>
                    <a:lnTo>
                      <a:pt x="23" y="83"/>
                    </a:lnTo>
                    <a:lnTo>
                      <a:pt x="23" y="81"/>
                    </a:lnTo>
                    <a:lnTo>
                      <a:pt x="21" y="81"/>
                    </a:lnTo>
                    <a:lnTo>
                      <a:pt x="21" y="77"/>
                    </a:lnTo>
                    <a:lnTo>
                      <a:pt x="19" y="75"/>
                    </a:lnTo>
                    <a:lnTo>
                      <a:pt x="17" y="73"/>
                    </a:lnTo>
                    <a:lnTo>
                      <a:pt x="17" y="71"/>
                    </a:lnTo>
                    <a:lnTo>
                      <a:pt x="15" y="67"/>
                    </a:lnTo>
                    <a:lnTo>
                      <a:pt x="13" y="66"/>
                    </a:lnTo>
                    <a:lnTo>
                      <a:pt x="13" y="67"/>
                    </a:lnTo>
                    <a:lnTo>
                      <a:pt x="11" y="67"/>
                    </a:lnTo>
                    <a:lnTo>
                      <a:pt x="11" y="66"/>
                    </a:lnTo>
                    <a:lnTo>
                      <a:pt x="8" y="64"/>
                    </a:lnTo>
                    <a:lnTo>
                      <a:pt x="6" y="62"/>
                    </a:lnTo>
                    <a:lnTo>
                      <a:pt x="4" y="64"/>
                    </a:lnTo>
                    <a:lnTo>
                      <a:pt x="2" y="64"/>
                    </a:lnTo>
                    <a:lnTo>
                      <a:pt x="2" y="62"/>
                    </a:lnTo>
                    <a:lnTo>
                      <a:pt x="4" y="60"/>
                    </a:lnTo>
                    <a:lnTo>
                      <a:pt x="4" y="58"/>
                    </a:lnTo>
                    <a:lnTo>
                      <a:pt x="2" y="58"/>
                    </a:lnTo>
                    <a:lnTo>
                      <a:pt x="2" y="56"/>
                    </a:lnTo>
                    <a:lnTo>
                      <a:pt x="2" y="54"/>
                    </a:lnTo>
                    <a:lnTo>
                      <a:pt x="4" y="52"/>
                    </a:lnTo>
                    <a:lnTo>
                      <a:pt x="4" y="50"/>
                    </a:lnTo>
                    <a:lnTo>
                      <a:pt x="6" y="50"/>
                    </a:lnTo>
                    <a:lnTo>
                      <a:pt x="8" y="48"/>
                    </a:lnTo>
                    <a:lnTo>
                      <a:pt x="6" y="48"/>
                    </a:lnTo>
                    <a:lnTo>
                      <a:pt x="6" y="46"/>
                    </a:lnTo>
                    <a:lnTo>
                      <a:pt x="4" y="46"/>
                    </a:lnTo>
                    <a:lnTo>
                      <a:pt x="2" y="44"/>
                    </a:lnTo>
                    <a:lnTo>
                      <a:pt x="2" y="42"/>
                    </a:lnTo>
                    <a:lnTo>
                      <a:pt x="0" y="42"/>
                    </a:lnTo>
                    <a:lnTo>
                      <a:pt x="0" y="39"/>
                    </a:lnTo>
                    <a:lnTo>
                      <a:pt x="2" y="37"/>
                    </a:lnTo>
                    <a:lnTo>
                      <a:pt x="6" y="33"/>
                    </a:lnTo>
                    <a:lnTo>
                      <a:pt x="6" y="31"/>
                    </a:lnTo>
                    <a:lnTo>
                      <a:pt x="8" y="31"/>
                    </a:lnTo>
                    <a:lnTo>
                      <a:pt x="9" y="31"/>
                    </a:lnTo>
                    <a:lnTo>
                      <a:pt x="11" y="27"/>
                    </a:lnTo>
                    <a:lnTo>
                      <a:pt x="13" y="27"/>
                    </a:lnTo>
                    <a:lnTo>
                      <a:pt x="27" y="4"/>
                    </a:lnTo>
                    <a:close/>
                  </a:path>
                </a:pathLst>
              </a:custGeom>
              <a:solidFill>
                <a:srgbClr val="8F7651"/>
              </a:solidFill>
              <a:ln w="6350">
                <a:solidFill>
                  <a:srgbClr val="E1E1E1"/>
                </a:solidFill>
                <a:prstDash val="solid"/>
                <a:round/>
                <a:headEnd/>
                <a:tailEnd/>
              </a:ln>
            </p:spPr>
            <p:txBody>
              <a:bodyPr/>
              <a:lstStyle/>
              <a:p>
                <a:endParaRPr lang="en-US"/>
              </a:p>
            </p:txBody>
          </p:sp>
          <p:sp>
            <p:nvSpPr>
              <p:cNvPr id="38132" name="Freeform 217"/>
              <p:cNvSpPr>
                <a:spLocks/>
              </p:cNvSpPr>
              <p:nvPr/>
            </p:nvSpPr>
            <p:spPr bwMode="auto">
              <a:xfrm>
                <a:off x="2692" y="1726"/>
                <a:ext cx="1217" cy="985"/>
              </a:xfrm>
              <a:custGeom>
                <a:avLst/>
                <a:gdLst>
                  <a:gd name="T0" fmla="*/ 99 w 1217"/>
                  <a:gd name="T1" fmla="*/ 519 h 985"/>
                  <a:gd name="T2" fmla="*/ 132 w 1217"/>
                  <a:gd name="T3" fmla="*/ 497 h 985"/>
                  <a:gd name="T4" fmla="*/ 159 w 1217"/>
                  <a:gd name="T5" fmla="*/ 509 h 985"/>
                  <a:gd name="T6" fmla="*/ 167 w 1217"/>
                  <a:gd name="T7" fmla="*/ 499 h 985"/>
                  <a:gd name="T8" fmla="*/ 140 w 1217"/>
                  <a:gd name="T9" fmla="*/ 476 h 985"/>
                  <a:gd name="T10" fmla="*/ 228 w 1217"/>
                  <a:gd name="T11" fmla="*/ 363 h 985"/>
                  <a:gd name="T12" fmla="*/ 311 w 1217"/>
                  <a:gd name="T13" fmla="*/ 365 h 985"/>
                  <a:gd name="T14" fmla="*/ 389 w 1217"/>
                  <a:gd name="T15" fmla="*/ 300 h 985"/>
                  <a:gd name="T16" fmla="*/ 445 w 1217"/>
                  <a:gd name="T17" fmla="*/ 227 h 985"/>
                  <a:gd name="T18" fmla="*/ 516 w 1217"/>
                  <a:gd name="T19" fmla="*/ 87 h 985"/>
                  <a:gd name="T20" fmla="*/ 522 w 1217"/>
                  <a:gd name="T21" fmla="*/ 17 h 985"/>
                  <a:gd name="T22" fmla="*/ 718 w 1217"/>
                  <a:gd name="T23" fmla="*/ 14 h 985"/>
                  <a:gd name="T24" fmla="*/ 906 w 1217"/>
                  <a:gd name="T25" fmla="*/ 6 h 985"/>
                  <a:gd name="T26" fmla="*/ 1111 w 1217"/>
                  <a:gd name="T27" fmla="*/ 0 h 985"/>
                  <a:gd name="T28" fmla="*/ 1161 w 1217"/>
                  <a:gd name="T29" fmla="*/ 161 h 985"/>
                  <a:gd name="T30" fmla="*/ 1215 w 1217"/>
                  <a:gd name="T31" fmla="*/ 267 h 985"/>
                  <a:gd name="T32" fmla="*/ 1192 w 1217"/>
                  <a:gd name="T33" fmla="*/ 234 h 985"/>
                  <a:gd name="T34" fmla="*/ 1159 w 1217"/>
                  <a:gd name="T35" fmla="*/ 183 h 985"/>
                  <a:gd name="T36" fmla="*/ 1136 w 1217"/>
                  <a:gd name="T37" fmla="*/ 115 h 985"/>
                  <a:gd name="T38" fmla="*/ 1117 w 1217"/>
                  <a:gd name="T39" fmla="*/ 60 h 985"/>
                  <a:gd name="T40" fmla="*/ 1067 w 1217"/>
                  <a:gd name="T41" fmla="*/ 19 h 985"/>
                  <a:gd name="T42" fmla="*/ 1098 w 1217"/>
                  <a:gd name="T43" fmla="*/ 65 h 985"/>
                  <a:gd name="T44" fmla="*/ 1123 w 1217"/>
                  <a:gd name="T45" fmla="*/ 125 h 985"/>
                  <a:gd name="T46" fmla="*/ 1115 w 1217"/>
                  <a:gd name="T47" fmla="*/ 142 h 985"/>
                  <a:gd name="T48" fmla="*/ 1050 w 1217"/>
                  <a:gd name="T49" fmla="*/ 152 h 985"/>
                  <a:gd name="T50" fmla="*/ 975 w 1217"/>
                  <a:gd name="T51" fmla="*/ 171 h 985"/>
                  <a:gd name="T52" fmla="*/ 900 w 1217"/>
                  <a:gd name="T53" fmla="*/ 190 h 985"/>
                  <a:gd name="T54" fmla="*/ 904 w 1217"/>
                  <a:gd name="T55" fmla="*/ 227 h 985"/>
                  <a:gd name="T56" fmla="*/ 986 w 1217"/>
                  <a:gd name="T57" fmla="*/ 221 h 985"/>
                  <a:gd name="T58" fmla="*/ 1090 w 1217"/>
                  <a:gd name="T59" fmla="*/ 234 h 985"/>
                  <a:gd name="T60" fmla="*/ 1144 w 1217"/>
                  <a:gd name="T61" fmla="*/ 221 h 985"/>
                  <a:gd name="T62" fmla="*/ 1165 w 1217"/>
                  <a:gd name="T63" fmla="*/ 302 h 985"/>
                  <a:gd name="T64" fmla="*/ 1130 w 1217"/>
                  <a:gd name="T65" fmla="*/ 351 h 985"/>
                  <a:gd name="T66" fmla="*/ 1086 w 1217"/>
                  <a:gd name="T67" fmla="*/ 390 h 985"/>
                  <a:gd name="T68" fmla="*/ 1057 w 1217"/>
                  <a:gd name="T69" fmla="*/ 430 h 985"/>
                  <a:gd name="T70" fmla="*/ 990 w 1217"/>
                  <a:gd name="T71" fmla="*/ 434 h 985"/>
                  <a:gd name="T72" fmla="*/ 942 w 1217"/>
                  <a:gd name="T73" fmla="*/ 430 h 985"/>
                  <a:gd name="T74" fmla="*/ 948 w 1217"/>
                  <a:gd name="T75" fmla="*/ 463 h 985"/>
                  <a:gd name="T76" fmla="*/ 921 w 1217"/>
                  <a:gd name="T77" fmla="*/ 528 h 985"/>
                  <a:gd name="T78" fmla="*/ 923 w 1217"/>
                  <a:gd name="T79" fmla="*/ 565 h 985"/>
                  <a:gd name="T80" fmla="*/ 973 w 1217"/>
                  <a:gd name="T81" fmla="*/ 570 h 985"/>
                  <a:gd name="T82" fmla="*/ 1009 w 1217"/>
                  <a:gd name="T83" fmla="*/ 574 h 985"/>
                  <a:gd name="T84" fmla="*/ 969 w 1217"/>
                  <a:gd name="T85" fmla="*/ 630 h 985"/>
                  <a:gd name="T86" fmla="*/ 1056 w 1217"/>
                  <a:gd name="T87" fmla="*/ 547 h 985"/>
                  <a:gd name="T88" fmla="*/ 969 w 1217"/>
                  <a:gd name="T89" fmla="*/ 653 h 985"/>
                  <a:gd name="T90" fmla="*/ 917 w 1217"/>
                  <a:gd name="T91" fmla="*/ 684 h 985"/>
                  <a:gd name="T92" fmla="*/ 833 w 1217"/>
                  <a:gd name="T93" fmla="*/ 678 h 985"/>
                  <a:gd name="T94" fmla="*/ 762 w 1217"/>
                  <a:gd name="T95" fmla="*/ 697 h 985"/>
                  <a:gd name="T96" fmla="*/ 697 w 1217"/>
                  <a:gd name="T97" fmla="*/ 737 h 985"/>
                  <a:gd name="T98" fmla="*/ 589 w 1217"/>
                  <a:gd name="T99" fmla="*/ 820 h 985"/>
                  <a:gd name="T100" fmla="*/ 533 w 1217"/>
                  <a:gd name="T101" fmla="*/ 922 h 985"/>
                  <a:gd name="T102" fmla="*/ 497 w 1217"/>
                  <a:gd name="T103" fmla="*/ 970 h 985"/>
                  <a:gd name="T104" fmla="*/ 443 w 1217"/>
                  <a:gd name="T105" fmla="*/ 962 h 985"/>
                  <a:gd name="T106" fmla="*/ 336 w 1217"/>
                  <a:gd name="T107" fmla="*/ 979 h 985"/>
                  <a:gd name="T108" fmla="*/ 228 w 1217"/>
                  <a:gd name="T109" fmla="*/ 872 h 985"/>
                  <a:gd name="T110" fmla="*/ 107 w 1217"/>
                  <a:gd name="T111" fmla="*/ 747 h 985"/>
                  <a:gd name="T112" fmla="*/ 23 w 1217"/>
                  <a:gd name="T113" fmla="*/ 661 h 985"/>
                  <a:gd name="T114" fmla="*/ 19 w 1217"/>
                  <a:gd name="T115" fmla="*/ 638 h 985"/>
                  <a:gd name="T116" fmla="*/ 34 w 1217"/>
                  <a:gd name="T117" fmla="*/ 599 h 985"/>
                  <a:gd name="T118" fmla="*/ 42 w 1217"/>
                  <a:gd name="T119" fmla="*/ 568 h 9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17"/>
                  <a:gd name="T181" fmla="*/ 0 h 985"/>
                  <a:gd name="T182" fmla="*/ 1217 w 1217"/>
                  <a:gd name="T183" fmla="*/ 985 h 9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17" h="985">
                    <a:moveTo>
                      <a:pt x="61" y="559"/>
                    </a:moveTo>
                    <a:lnTo>
                      <a:pt x="65" y="559"/>
                    </a:lnTo>
                    <a:lnTo>
                      <a:pt x="67" y="557"/>
                    </a:lnTo>
                    <a:lnTo>
                      <a:pt x="69" y="555"/>
                    </a:lnTo>
                    <a:lnTo>
                      <a:pt x="69" y="553"/>
                    </a:lnTo>
                    <a:lnTo>
                      <a:pt x="71" y="553"/>
                    </a:lnTo>
                    <a:lnTo>
                      <a:pt x="73" y="549"/>
                    </a:lnTo>
                    <a:lnTo>
                      <a:pt x="74" y="547"/>
                    </a:lnTo>
                    <a:lnTo>
                      <a:pt x="76" y="545"/>
                    </a:lnTo>
                    <a:lnTo>
                      <a:pt x="78" y="543"/>
                    </a:lnTo>
                    <a:lnTo>
                      <a:pt x="84" y="538"/>
                    </a:lnTo>
                    <a:lnTo>
                      <a:pt x="86" y="536"/>
                    </a:lnTo>
                    <a:lnTo>
                      <a:pt x="86" y="534"/>
                    </a:lnTo>
                    <a:lnTo>
                      <a:pt x="90" y="532"/>
                    </a:lnTo>
                    <a:lnTo>
                      <a:pt x="90" y="530"/>
                    </a:lnTo>
                    <a:lnTo>
                      <a:pt x="98" y="522"/>
                    </a:lnTo>
                    <a:lnTo>
                      <a:pt x="99" y="519"/>
                    </a:lnTo>
                    <a:lnTo>
                      <a:pt x="101" y="517"/>
                    </a:lnTo>
                    <a:lnTo>
                      <a:pt x="103" y="515"/>
                    </a:lnTo>
                    <a:lnTo>
                      <a:pt x="105" y="515"/>
                    </a:lnTo>
                    <a:lnTo>
                      <a:pt x="107" y="513"/>
                    </a:lnTo>
                    <a:lnTo>
                      <a:pt x="111" y="511"/>
                    </a:lnTo>
                    <a:lnTo>
                      <a:pt x="111" y="509"/>
                    </a:lnTo>
                    <a:lnTo>
                      <a:pt x="117" y="505"/>
                    </a:lnTo>
                    <a:lnTo>
                      <a:pt x="119" y="505"/>
                    </a:lnTo>
                    <a:lnTo>
                      <a:pt x="119" y="503"/>
                    </a:lnTo>
                    <a:lnTo>
                      <a:pt x="121" y="501"/>
                    </a:lnTo>
                    <a:lnTo>
                      <a:pt x="122" y="501"/>
                    </a:lnTo>
                    <a:lnTo>
                      <a:pt x="124" y="501"/>
                    </a:lnTo>
                    <a:lnTo>
                      <a:pt x="128" y="499"/>
                    </a:lnTo>
                    <a:lnTo>
                      <a:pt x="128" y="497"/>
                    </a:lnTo>
                    <a:lnTo>
                      <a:pt x="130" y="495"/>
                    </a:lnTo>
                    <a:lnTo>
                      <a:pt x="132" y="495"/>
                    </a:lnTo>
                    <a:lnTo>
                      <a:pt x="132" y="497"/>
                    </a:lnTo>
                    <a:lnTo>
                      <a:pt x="136" y="495"/>
                    </a:lnTo>
                    <a:lnTo>
                      <a:pt x="136" y="497"/>
                    </a:lnTo>
                    <a:lnTo>
                      <a:pt x="138" y="499"/>
                    </a:lnTo>
                    <a:lnTo>
                      <a:pt x="138" y="501"/>
                    </a:lnTo>
                    <a:lnTo>
                      <a:pt x="140" y="501"/>
                    </a:lnTo>
                    <a:lnTo>
                      <a:pt x="140" y="503"/>
                    </a:lnTo>
                    <a:lnTo>
                      <a:pt x="144" y="501"/>
                    </a:lnTo>
                    <a:lnTo>
                      <a:pt x="144" y="503"/>
                    </a:lnTo>
                    <a:lnTo>
                      <a:pt x="146" y="503"/>
                    </a:lnTo>
                    <a:lnTo>
                      <a:pt x="151" y="503"/>
                    </a:lnTo>
                    <a:lnTo>
                      <a:pt x="153" y="505"/>
                    </a:lnTo>
                    <a:lnTo>
                      <a:pt x="151" y="505"/>
                    </a:lnTo>
                    <a:lnTo>
                      <a:pt x="153" y="507"/>
                    </a:lnTo>
                    <a:lnTo>
                      <a:pt x="155" y="507"/>
                    </a:lnTo>
                    <a:lnTo>
                      <a:pt x="157" y="507"/>
                    </a:lnTo>
                    <a:lnTo>
                      <a:pt x="157" y="509"/>
                    </a:lnTo>
                    <a:lnTo>
                      <a:pt x="159" y="509"/>
                    </a:lnTo>
                    <a:lnTo>
                      <a:pt x="161" y="511"/>
                    </a:lnTo>
                    <a:lnTo>
                      <a:pt x="163" y="511"/>
                    </a:lnTo>
                    <a:lnTo>
                      <a:pt x="163" y="509"/>
                    </a:lnTo>
                    <a:lnTo>
                      <a:pt x="165" y="509"/>
                    </a:lnTo>
                    <a:lnTo>
                      <a:pt x="165" y="513"/>
                    </a:lnTo>
                    <a:lnTo>
                      <a:pt x="167" y="513"/>
                    </a:lnTo>
                    <a:lnTo>
                      <a:pt x="167" y="511"/>
                    </a:lnTo>
                    <a:lnTo>
                      <a:pt x="169" y="511"/>
                    </a:lnTo>
                    <a:lnTo>
                      <a:pt x="170" y="511"/>
                    </a:lnTo>
                    <a:lnTo>
                      <a:pt x="170" y="509"/>
                    </a:lnTo>
                    <a:lnTo>
                      <a:pt x="172" y="509"/>
                    </a:lnTo>
                    <a:lnTo>
                      <a:pt x="174" y="509"/>
                    </a:lnTo>
                    <a:lnTo>
                      <a:pt x="174" y="507"/>
                    </a:lnTo>
                    <a:lnTo>
                      <a:pt x="174" y="505"/>
                    </a:lnTo>
                    <a:lnTo>
                      <a:pt x="174" y="503"/>
                    </a:lnTo>
                    <a:lnTo>
                      <a:pt x="172" y="501"/>
                    </a:lnTo>
                    <a:lnTo>
                      <a:pt x="167" y="499"/>
                    </a:lnTo>
                    <a:lnTo>
                      <a:pt x="167" y="497"/>
                    </a:lnTo>
                    <a:lnTo>
                      <a:pt x="165" y="497"/>
                    </a:lnTo>
                    <a:lnTo>
                      <a:pt x="163" y="497"/>
                    </a:lnTo>
                    <a:lnTo>
                      <a:pt x="163" y="495"/>
                    </a:lnTo>
                    <a:lnTo>
                      <a:pt x="159" y="495"/>
                    </a:lnTo>
                    <a:lnTo>
                      <a:pt x="157" y="494"/>
                    </a:lnTo>
                    <a:lnTo>
                      <a:pt x="157" y="490"/>
                    </a:lnTo>
                    <a:lnTo>
                      <a:pt x="157" y="488"/>
                    </a:lnTo>
                    <a:lnTo>
                      <a:pt x="155" y="488"/>
                    </a:lnTo>
                    <a:lnTo>
                      <a:pt x="155" y="486"/>
                    </a:lnTo>
                    <a:lnTo>
                      <a:pt x="153" y="484"/>
                    </a:lnTo>
                    <a:lnTo>
                      <a:pt x="149" y="482"/>
                    </a:lnTo>
                    <a:lnTo>
                      <a:pt x="147" y="484"/>
                    </a:lnTo>
                    <a:lnTo>
                      <a:pt x="146" y="482"/>
                    </a:lnTo>
                    <a:lnTo>
                      <a:pt x="144" y="480"/>
                    </a:lnTo>
                    <a:lnTo>
                      <a:pt x="140" y="478"/>
                    </a:lnTo>
                    <a:lnTo>
                      <a:pt x="140" y="476"/>
                    </a:lnTo>
                    <a:lnTo>
                      <a:pt x="138" y="476"/>
                    </a:lnTo>
                    <a:lnTo>
                      <a:pt x="149" y="461"/>
                    </a:lnTo>
                    <a:lnTo>
                      <a:pt x="153" y="457"/>
                    </a:lnTo>
                    <a:lnTo>
                      <a:pt x="159" y="449"/>
                    </a:lnTo>
                    <a:lnTo>
                      <a:pt x="161" y="447"/>
                    </a:lnTo>
                    <a:lnTo>
                      <a:pt x="163" y="446"/>
                    </a:lnTo>
                    <a:lnTo>
                      <a:pt x="169" y="438"/>
                    </a:lnTo>
                    <a:lnTo>
                      <a:pt x="170" y="436"/>
                    </a:lnTo>
                    <a:lnTo>
                      <a:pt x="170" y="434"/>
                    </a:lnTo>
                    <a:lnTo>
                      <a:pt x="176" y="428"/>
                    </a:lnTo>
                    <a:lnTo>
                      <a:pt x="180" y="423"/>
                    </a:lnTo>
                    <a:lnTo>
                      <a:pt x="190" y="413"/>
                    </a:lnTo>
                    <a:lnTo>
                      <a:pt x="190" y="411"/>
                    </a:lnTo>
                    <a:lnTo>
                      <a:pt x="199" y="399"/>
                    </a:lnTo>
                    <a:lnTo>
                      <a:pt x="203" y="396"/>
                    </a:lnTo>
                    <a:lnTo>
                      <a:pt x="211" y="384"/>
                    </a:lnTo>
                    <a:lnTo>
                      <a:pt x="228" y="363"/>
                    </a:lnTo>
                    <a:lnTo>
                      <a:pt x="242" y="367"/>
                    </a:lnTo>
                    <a:lnTo>
                      <a:pt x="242" y="369"/>
                    </a:lnTo>
                    <a:lnTo>
                      <a:pt x="245" y="369"/>
                    </a:lnTo>
                    <a:lnTo>
                      <a:pt x="247" y="371"/>
                    </a:lnTo>
                    <a:lnTo>
                      <a:pt x="259" y="375"/>
                    </a:lnTo>
                    <a:lnTo>
                      <a:pt x="266" y="378"/>
                    </a:lnTo>
                    <a:lnTo>
                      <a:pt x="268" y="378"/>
                    </a:lnTo>
                    <a:lnTo>
                      <a:pt x="278" y="382"/>
                    </a:lnTo>
                    <a:lnTo>
                      <a:pt x="282" y="382"/>
                    </a:lnTo>
                    <a:lnTo>
                      <a:pt x="282" y="384"/>
                    </a:lnTo>
                    <a:lnTo>
                      <a:pt x="290" y="386"/>
                    </a:lnTo>
                    <a:lnTo>
                      <a:pt x="291" y="382"/>
                    </a:lnTo>
                    <a:lnTo>
                      <a:pt x="293" y="382"/>
                    </a:lnTo>
                    <a:lnTo>
                      <a:pt x="299" y="376"/>
                    </a:lnTo>
                    <a:lnTo>
                      <a:pt x="299" y="375"/>
                    </a:lnTo>
                    <a:lnTo>
                      <a:pt x="309" y="367"/>
                    </a:lnTo>
                    <a:lnTo>
                      <a:pt x="311" y="365"/>
                    </a:lnTo>
                    <a:lnTo>
                      <a:pt x="314" y="361"/>
                    </a:lnTo>
                    <a:lnTo>
                      <a:pt x="316" y="359"/>
                    </a:lnTo>
                    <a:lnTo>
                      <a:pt x="324" y="351"/>
                    </a:lnTo>
                    <a:lnTo>
                      <a:pt x="328" y="348"/>
                    </a:lnTo>
                    <a:lnTo>
                      <a:pt x="338" y="338"/>
                    </a:lnTo>
                    <a:lnTo>
                      <a:pt x="341" y="336"/>
                    </a:lnTo>
                    <a:lnTo>
                      <a:pt x="343" y="332"/>
                    </a:lnTo>
                    <a:lnTo>
                      <a:pt x="347" y="330"/>
                    </a:lnTo>
                    <a:lnTo>
                      <a:pt x="355" y="321"/>
                    </a:lnTo>
                    <a:lnTo>
                      <a:pt x="357" y="319"/>
                    </a:lnTo>
                    <a:lnTo>
                      <a:pt x="359" y="319"/>
                    </a:lnTo>
                    <a:lnTo>
                      <a:pt x="359" y="317"/>
                    </a:lnTo>
                    <a:lnTo>
                      <a:pt x="361" y="317"/>
                    </a:lnTo>
                    <a:lnTo>
                      <a:pt x="361" y="319"/>
                    </a:lnTo>
                    <a:lnTo>
                      <a:pt x="372" y="311"/>
                    </a:lnTo>
                    <a:lnTo>
                      <a:pt x="382" y="303"/>
                    </a:lnTo>
                    <a:lnTo>
                      <a:pt x="389" y="300"/>
                    </a:lnTo>
                    <a:lnTo>
                      <a:pt x="393" y="298"/>
                    </a:lnTo>
                    <a:lnTo>
                      <a:pt x="401" y="292"/>
                    </a:lnTo>
                    <a:lnTo>
                      <a:pt x="409" y="286"/>
                    </a:lnTo>
                    <a:lnTo>
                      <a:pt x="416" y="280"/>
                    </a:lnTo>
                    <a:lnTo>
                      <a:pt x="418" y="279"/>
                    </a:lnTo>
                    <a:lnTo>
                      <a:pt x="422" y="279"/>
                    </a:lnTo>
                    <a:lnTo>
                      <a:pt x="426" y="269"/>
                    </a:lnTo>
                    <a:lnTo>
                      <a:pt x="428" y="263"/>
                    </a:lnTo>
                    <a:lnTo>
                      <a:pt x="430" y="261"/>
                    </a:lnTo>
                    <a:lnTo>
                      <a:pt x="430" y="257"/>
                    </a:lnTo>
                    <a:lnTo>
                      <a:pt x="432" y="254"/>
                    </a:lnTo>
                    <a:lnTo>
                      <a:pt x="437" y="244"/>
                    </a:lnTo>
                    <a:lnTo>
                      <a:pt x="437" y="242"/>
                    </a:lnTo>
                    <a:lnTo>
                      <a:pt x="441" y="234"/>
                    </a:lnTo>
                    <a:lnTo>
                      <a:pt x="443" y="231"/>
                    </a:lnTo>
                    <a:lnTo>
                      <a:pt x="445" y="229"/>
                    </a:lnTo>
                    <a:lnTo>
                      <a:pt x="445" y="227"/>
                    </a:lnTo>
                    <a:lnTo>
                      <a:pt x="447" y="225"/>
                    </a:lnTo>
                    <a:lnTo>
                      <a:pt x="455" y="209"/>
                    </a:lnTo>
                    <a:lnTo>
                      <a:pt x="457" y="207"/>
                    </a:lnTo>
                    <a:lnTo>
                      <a:pt x="457" y="206"/>
                    </a:lnTo>
                    <a:lnTo>
                      <a:pt x="458" y="200"/>
                    </a:lnTo>
                    <a:lnTo>
                      <a:pt x="460" y="198"/>
                    </a:lnTo>
                    <a:lnTo>
                      <a:pt x="468" y="184"/>
                    </a:lnTo>
                    <a:lnTo>
                      <a:pt x="472" y="177"/>
                    </a:lnTo>
                    <a:lnTo>
                      <a:pt x="480" y="163"/>
                    </a:lnTo>
                    <a:lnTo>
                      <a:pt x="491" y="140"/>
                    </a:lnTo>
                    <a:lnTo>
                      <a:pt x="493" y="138"/>
                    </a:lnTo>
                    <a:lnTo>
                      <a:pt x="503" y="121"/>
                    </a:lnTo>
                    <a:lnTo>
                      <a:pt x="510" y="106"/>
                    </a:lnTo>
                    <a:lnTo>
                      <a:pt x="510" y="104"/>
                    </a:lnTo>
                    <a:lnTo>
                      <a:pt x="512" y="96"/>
                    </a:lnTo>
                    <a:lnTo>
                      <a:pt x="514" y="94"/>
                    </a:lnTo>
                    <a:lnTo>
                      <a:pt x="516" y="87"/>
                    </a:lnTo>
                    <a:lnTo>
                      <a:pt x="520" y="75"/>
                    </a:lnTo>
                    <a:lnTo>
                      <a:pt x="520" y="73"/>
                    </a:lnTo>
                    <a:lnTo>
                      <a:pt x="520" y="65"/>
                    </a:lnTo>
                    <a:lnTo>
                      <a:pt x="520" y="62"/>
                    </a:lnTo>
                    <a:lnTo>
                      <a:pt x="520" y="58"/>
                    </a:lnTo>
                    <a:lnTo>
                      <a:pt x="518" y="58"/>
                    </a:lnTo>
                    <a:lnTo>
                      <a:pt x="516" y="56"/>
                    </a:lnTo>
                    <a:lnTo>
                      <a:pt x="516" y="54"/>
                    </a:lnTo>
                    <a:lnTo>
                      <a:pt x="518" y="52"/>
                    </a:lnTo>
                    <a:lnTo>
                      <a:pt x="520" y="52"/>
                    </a:lnTo>
                    <a:lnTo>
                      <a:pt x="518" y="42"/>
                    </a:lnTo>
                    <a:lnTo>
                      <a:pt x="518" y="40"/>
                    </a:lnTo>
                    <a:lnTo>
                      <a:pt x="520" y="35"/>
                    </a:lnTo>
                    <a:lnTo>
                      <a:pt x="522" y="29"/>
                    </a:lnTo>
                    <a:lnTo>
                      <a:pt x="522" y="23"/>
                    </a:lnTo>
                    <a:lnTo>
                      <a:pt x="522" y="19"/>
                    </a:lnTo>
                    <a:lnTo>
                      <a:pt x="522" y="17"/>
                    </a:lnTo>
                    <a:lnTo>
                      <a:pt x="522" y="15"/>
                    </a:lnTo>
                    <a:lnTo>
                      <a:pt x="528" y="15"/>
                    </a:lnTo>
                    <a:lnTo>
                      <a:pt x="529" y="15"/>
                    </a:lnTo>
                    <a:lnTo>
                      <a:pt x="560" y="15"/>
                    </a:lnTo>
                    <a:lnTo>
                      <a:pt x="566" y="15"/>
                    </a:lnTo>
                    <a:lnTo>
                      <a:pt x="568" y="15"/>
                    </a:lnTo>
                    <a:lnTo>
                      <a:pt x="597" y="14"/>
                    </a:lnTo>
                    <a:lnTo>
                      <a:pt x="610" y="14"/>
                    </a:lnTo>
                    <a:lnTo>
                      <a:pt x="612" y="14"/>
                    </a:lnTo>
                    <a:lnTo>
                      <a:pt x="614" y="14"/>
                    </a:lnTo>
                    <a:lnTo>
                      <a:pt x="616" y="14"/>
                    </a:lnTo>
                    <a:lnTo>
                      <a:pt x="639" y="14"/>
                    </a:lnTo>
                    <a:lnTo>
                      <a:pt x="645" y="14"/>
                    </a:lnTo>
                    <a:lnTo>
                      <a:pt x="675" y="14"/>
                    </a:lnTo>
                    <a:lnTo>
                      <a:pt x="691" y="14"/>
                    </a:lnTo>
                    <a:lnTo>
                      <a:pt x="710" y="14"/>
                    </a:lnTo>
                    <a:lnTo>
                      <a:pt x="718" y="14"/>
                    </a:lnTo>
                    <a:lnTo>
                      <a:pt x="723" y="12"/>
                    </a:lnTo>
                    <a:lnTo>
                      <a:pt x="727" y="12"/>
                    </a:lnTo>
                    <a:lnTo>
                      <a:pt x="733" y="12"/>
                    </a:lnTo>
                    <a:lnTo>
                      <a:pt x="735" y="12"/>
                    </a:lnTo>
                    <a:lnTo>
                      <a:pt x="739" y="12"/>
                    </a:lnTo>
                    <a:lnTo>
                      <a:pt x="746" y="12"/>
                    </a:lnTo>
                    <a:lnTo>
                      <a:pt x="756" y="12"/>
                    </a:lnTo>
                    <a:lnTo>
                      <a:pt x="808" y="12"/>
                    </a:lnTo>
                    <a:lnTo>
                      <a:pt x="808" y="10"/>
                    </a:lnTo>
                    <a:lnTo>
                      <a:pt x="808" y="8"/>
                    </a:lnTo>
                    <a:lnTo>
                      <a:pt x="839" y="8"/>
                    </a:lnTo>
                    <a:lnTo>
                      <a:pt x="846" y="8"/>
                    </a:lnTo>
                    <a:lnTo>
                      <a:pt x="854" y="8"/>
                    </a:lnTo>
                    <a:lnTo>
                      <a:pt x="856" y="8"/>
                    </a:lnTo>
                    <a:lnTo>
                      <a:pt x="860" y="8"/>
                    </a:lnTo>
                    <a:lnTo>
                      <a:pt x="889" y="6"/>
                    </a:lnTo>
                    <a:lnTo>
                      <a:pt x="906" y="6"/>
                    </a:lnTo>
                    <a:lnTo>
                      <a:pt x="915" y="6"/>
                    </a:lnTo>
                    <a:lnTo>
                      <a:pt x="938" y="6"/>
                    </a:lnTo>
                    <a:lnTo>
                      <a:pt x="983" y="4"/>
                    </a:lnTo>
                    <a:lnTo>
                      <a:pt x="1029" y="4"/>
                    </a:lnTo>
                    <a:lnTo>
                      <a:pt x="1063" y="2"/>
                    </a:lnTo>
                    <a:lnTo>
                      <a:pt x="1065" y="2"/>
                    </a:lnTo>
                    <a:lnTo>
                      <a:pt x="1084" y="2"/>
                    </a:lnTo>
                    <a:lnTo>
                      <a:pt x="1086" y="2"/>
                    </a:lnTo>
                    <a:lnTo>
                      <a:pt x="1096" y="2"/>
                    </a:lnTo>
                    <a:lnTo>
                      <a:pt x="1098" y="2"/>
                    </a:lnTo>
                    <a:lnTo>
                      <a:pt x="1100" y="2"/>
                    </a:lnTo>
                    <a:lnTo>
                      <a:pt x="1100" y="0"/>
                    </a:lnTo>
                    <a:lnTo>
                      <a:pt x="1102" y="0"/>
                    </a:lnTo>
                    <a:lnTo>
                      <a:pt x="1104" y="0"/>
                    </a:lnTo>
                    <a:lnTo>
                      <a:pt x="1105" y="0"/>
                    </a:lnTo>
                    <a:lnTo>
                      <a:pt x="1107" y="0"/>
                    </a:lnTo>
                    <a:lnTo>
                      <a:pt x="1111" y="0"/>
                    </a:lnTo>
                    <a:lnTo>
                      <a:pt x="1115" y="19"/>
                    </a:lnTo>
                    <a:lnTo>
                      <a:pt x="1123" y="46"/>
                    </a:lnTo>
                    <a:lnTo>
                      <a:pt x="1123" y="48"/>
                    </a:lnTo>
                    <a:lnTo>
                      <a:pt x="1128" y="69"/>
                    </a:lnTo>
                    <a:lnTo>
                      <a:pt x="1132" y="87"/>
                    </a:lnTo>
                    <a:lnTo>
                      <a:pt x="1134" y="94"/>
                    </a:lnTo>
                    <a:lnTo>
                      <a:pt x="1138" y="100"/>
                    </a:lnTo>
                    <a:lnTo>
                      <a:pt x="1138" y="104"/>
                    </a:lnTo>
                    <a:lnTo>
                      <a:pt x="1142" y="113"/>
                    </a:lnTo>
                    <a:lnTo>
                      <a:pt x="1142" y="115"/>
                    </a:lnTo>
                    <a:lnTo>
                      <a:pt x="1146" y="125"/>
                    </a:lnTo>
                    <a:lnTo>
                      <a:pt x="1153" y="140"/>
                    </a:lnTo>
                    <a:lnTo>
                      <a:pt x="1153" y="142"/>
                    </a:lnTo>
                    <a:lnTo>
                      <a:pt x="1155" y="148"/>
                    </a:lnTo>
                    <a:lnTo>
                      <a:pt x="1157" y="150"/>
                    </a:lnTo>
                    <a:lnTo>
                      <a:pt x="1159" y="156"/>
                    </a:lnTo>
                    <a:lnTo>
                      <a:pt x="1161" y="161"/>
                    </a:lnTo>
                    <a:lnTo>
                      <a:pt x="1167" y="169"/>
                    </a:lnTo>
                    <a:lnTo>
                      <a:pt x="1171" y="177"/>
                    </a:lnTo>
                    <a:lnTo>
                      <a:pt x="1173" y="179"/>
                    </a:lnTo>
                    <a:lnTo>
                      <a:pt x="1176" y="184"/>
                    </a:lnTo>
                    <a:lnTo>
                      <a:pt x="1178" y="188"/>
                    </a:lnTo>
                    <a:lnTo>
                      <a:pt x="1182" y="198"/>
                    </a:lnTo>
                    <a:lnTo>
                      <a:pt x="1184" y="202"/>
                    </a:lnTo>
                    <a:lnTo>
                      <a:pt x="1188" y="207"/>
                    </a:lnTo>
                    <a:lnTo>
                      <a:pt x="1188" y="209"/>
                    </a:lnTo>
                    <a:lnTo>
                      <a:pt x="1200" y="232"/>
                    </a:lnTo>
                    <a:lnTo>
                      <a:pt x="1205" y="242"/>
                    </a:lnTo>
                    <a:lnTo>
                      <a:pt x="1205" y="244"/>
                    </a:lnTo>
                    <a:lnTo>
                      <a:pt x="1205" y="246"/>
                    </a:lnTo>
                    <a:lnTo>
                      <a:pt x="1209" y="250"/>
                    </a:lnTo>
                    <a:lnTo>
                      <a:pt x="1211" y="259"/>
                    </a:lnTo>
                    <a:lnTo>
                      <a:pt x="1213" y="261"/>
                    </a:lnTo>
                    <a:lnTo>
                      <a:pt x="1215" y="267"/>
                    </a:lnTo>
                    <a:lnTo>
                      <a:pt x="1217" y="269"/>
                    </a:lnTo>
                    <a:lnTo>
                      <a:pt x="1217" y="271"/>
                    </a:lnTo>
                    <a:lnTo>
                      <a:pt x="1217" y="273"/>
                    </a:lnTo>
                    <a:lnTo>
                      <a:pt x="1217" y="275"/>
                    </a:lnTo>
                    <a:lnTo>
                      <a:pt x="1215" y="275"/>
                    </a:lnTo>
                    <a:lnTo>
                      <a:pt x="1213" y="273"/>
                    </a:lnTo>
                    <a:lnTo>
                      <a:pt x="1213" y="271"/>
                    </a:lnTo>
                    <a:lnTo>
                      <a:pt x="1211" y="269"/>
                    </a:lnTo>
                    <a:lnTo>
                      <a:pt x="1211" y="267"/>
                    </a:lnTo>
                    <a:lnTo>
                      <a:pt x="1209" y="265"/>
                    </a:lnTo>
                    <a:lnTo>
                      <a:pt x="1207" y="263"/>
                    </a:lnTo>
                    <a:lnTo>
                      <a:pt x="1205" y="257"/>
                    </a:lnTo>
                    <a:lnTo>
                      <a:pt x="1201" y="252"/>
                    </a:lnTo>
                    <a:lnTo>
                      <a:pt x="1198" y="244"/>
                    </a:lnTo>
                    <a:lnTo>
                      <a:pt x="1196" y="242"/>
                    </a:lnTo>
                    <a:lnTo>
                      <a:pt x="1192" y="236"/>
                    </a:lnTo>
                    <a:lnTo>
                      <a:pt x="1192" y="234"/>
                    </a:lnTo>
                    <a:lnTo>
                      <a:pt x="1192" y="232"/>
                    </a:lnTo>
                    <a:lnTo>
                      <a:pt x="1192" y="231"/>
                    </a:lnTo>
                    <a:lnTo>
                      <a:pt x="1192" y="227"/>
                    </a:lnTo>
                    <a:lnTo>
                      <a:pt x="1190" y="223"/>
                    </a:lnTo>
                    <a:lnTo>
                      <a:pt x="1188" y="217"/>
                    </a:lnTo>
                    <a:lnTo>
                      <a:pt x="1182" y="209"/>
                    </a:lnTo>
                    <a:lnTo>
                      <a:pt x="1180" y="207"/>
                    </a:lnTo>
                    <a:lnTo>
                      <a:pt x="1176" y="204"/>
                    </a:lnTo>
                    <a:lnTo>
                      <a:pt x="1175" y="202"/>
                    </a:lnTo>
                    <a:lnTo>
                      <a:pt x="1173" y="200"/>
                    </a:lnTo>
                    <a:lnTo>
                      <a:pt x="1171" y="198"/>
                    </a:lnTo>
                    <a:lnTo>
                      <a:pt x="1159" y="196"/>
                    </a:lnTo>
                    <a:lnTo>
                      <a:pt x="1159" y="194"/>
                    </a:lnTo>
                    <a:lnTo>
                      <a:pt x="1159" y="190"/>
                    </a:lnTo>
                    <a:lnTo>
                      <a:pt x="1159" y="186"/>
                    </a:lnTo>
                    <a:lnTo>
                      <a:pt x="1159" y="184"/>
                    </a:lnTo>
                    <a:lnTo>
                      <a:pt x="1159" y="183"/>
                    </a:lnTo>
                    <a:lnTo>
                      <a:pt x="1157" y="183"/>
                    </a:lnTo>
                    <a:lnTo>
                      <a:pt x="1155" y="183"/>
                    </a:lnTo>
                    <a:lnTo>
                      <a:pt x="1153" y="181"/>
                    </a:lnTo>
                    <a:lnTo>
                      <a:pt x="1153" y="177"/>
                    </a:lnTo>
                    <a:lnTo>
                      <a:pt x="1153" y="175"/>
                    </a:lnTo>
                    <a:lnTo>
                      <a:pt x="1153" y="173"/>
                    </a:lnTo>
                    <a:lnTo>
                      <a:pt x="1153" y="171"/>
                    </a:lnTo>
                    <a:lnTo>
                      <a:pt x="1152" y="163"/>
                    </a:lnTo>
                    <a:lnTo>
                      <a:pt x="1150" y="154"/>
                    </a:lnTo>
                    <a:lnTo>
                      <a:pt x="1150" y="152"/>
                    </a:lnTo>
                    <a:lnTo>
                      <a:pt x="1150" y="150"/>
                    </a:lnTo>
                    <a:lnTo>
                      <a:pt x="1150" y="146"/>
                    </a:lnTo>
                    <a:lnTo>
                      <a:pt x="1148" y="142"/>
                    </a:lnTo>
                    <a:lnTo>
                      <a:pt x="1142" y="125"/>
                    </a:lnTo>
                    <a:lnTo>
                      <a:pt x="1140" y="121"/>
                    </a:lnTo>
                    <a:lnTo>
                      <a:pt x="1136" y="117"/>
                    </a:lnTo>
                    <a:lnTo>
                      <a:pt x="1136" y="115"/>
                    </a:lnTo>
                    <a:lnTo>
                      <a:pt x="1134" y="115"/>
                    </a:lnTo>
                    <a:lnTo>
                      <a:pt x="1134" y="113"/>
                    </a:lnTo>
                    <a:lnTo>
                      <a:pt x="1130" y="110"/>
                    </a:lnTo>
                    <a:lnTo>
                      <a:pt x="1132" y="104"/>
                    </a:lnTo>
                    <a:lnTo>
                      <a:pt x="1130" y="96"/>
                    </a:lnTo>
                    <a:lnTo>
                      <a:pt x="1127" y="94"/>
                    </a:lnTo>
                    <a:lnTo>
                      <a:pt x="1125" y="94"/>
                    </a:lnTo>
                    <a:lnTo>
                      <a:pt x="1123" y="92"/>
                    </a:lnTo>
                    <a:lnTo>
                      <a:pt x="1121" y="88"/>
                    </a:lnTo>
                    <a:lnTo>
                      <a:pt x="1121" y="81"/>
                    </a:lnTo>
                    <a:lnTo>
                      <a:pt x="1125" y="77"/>
                    </a:lnTo>
                    <a:lnTo>
                      <a:pt x="1125" y="73"/>
                    </a:lnTo>
                    <a:lnTo>
                      <a:pt x="1123" y="67"/>
                    </a:lnTo>
                    <a:lnTo>
                      <a:pt x="1121" y="65"/>
                    </a:lnTo>
                    <a:lnTo>
                      <a:pt x="1119" y="65"/>
                    </a:lnTo>
                    <a:lnTo>
                      <a:pt x="1117" y="62"/>
                    </a:lnTo>
                    <a:lnTo>
                      <a:pt x="1117" y="60"/>
                    </a:lnTo>
                    <a:lnTo>
                      <a:pt x="1117" y="50"/>
                    </a:lnTo>
                    <a:lnTo>
                      <a:pt x="1117" y="48"/>
                    </a:lnTo>
                    <a:lnTo>
                      <a:pt x="1113" y="44"/>
                    </a:lnTo>
                    <a:lnTo>
                      <a:pt x="1109" y="42"/>
                    </a:lnTo>
                    <a:lnTo>
                      <a:pt x="1105" y="40"/>
                    </a:lnTo>
                    <a:lnTo>
                      <a:pt x="1105" y="33"/>
                    </a:lnTo>
                    <a:lnTo>
                      <a:pt x="1102" y="25"/>
                    </a:lnTo>
                    <a:lnTo>
                      <a:pt x="1100" y="25"/>
                    </a:lnTo>
                    <a:lnTo>
                      <a:pt x="1098" y="25"/>
                    </a:lnTo>
                    <a:lnTo>
                      <a:pt x="1096" y="25"/>
                    </a:lnTo>
                    <a:lnTo>
                      <a:pt x="1094" y="25"/>
                    </a:lnTo>
                    <a:lnTo>
                      <a:pt x="1092" y="23"/>
                    </a:lnTo>
                    <a:lnTo>
                      <a:pt x="1084" y="21"/>
                    </a:lnTo>
                    <a:lnTo>
                      <a:pt x="1080" y="21"/>
                    </a:lnTo>
                    <a:lnTo>
                      <a:pt x="1073" y="17"/>
                    </a:lnTo>
                    <a:lnTo>
                      <a:pt x="1071" y="19"/>
                    </a:lnTo>
                    <a:lnTo>
                      <a:pt x="1067" y="19"/>
                    </a:lnTo>
                    <a:lnTo>
                      <a:pt x="1065" y="23"/>
                    </a:lnTo>
                    <a:lnTo>
                      <a:pt x="1065" y="27"/>
                    </a:lnTo>
                    <a:lnTo>
                      <a:pt x="1067" y="35"/>
                    </a:lnTo>
                    <a:lnTo>
                      <a:pt x="1071" y="39"/>
                    </a:lnTo>
                    <a:lnTo>
                      <a:pt x="1073" y="40"/>
                    </a:lnTo>
                    <a:lnTo>
                      <a:pt x="1077" y="42"/>
                    </a:lnTo>
                    <a:lnTo>
                      <a:pt x="1080" y="42"/>
                    </a:lnTo>
                    <a:lnTo>
                      <a:pt x="1084" y="50"/>
                    </a:lnTo>
                    <a:lnTo>
                      <a:pt x="1088" y="50"/>
                    </a:lnTo>
                    <a:lnTo>
                      <a:pt x="1092" y="48"/>
                    </a:lnTo>
                    <a:lnTo>
                      <a:pt x="1094" y="46"/>
                    </a:lnTo>
                    <a:lnTo>
                      <a:pt x="1096" y="44"/>
                    </a:lnTo>
                    <a:lnTo>
                      <a:pt x="1096" y="46"/>
                    </a:lnTo>
                    <a:lnTo>
                      <a:pt x="1100" y="60"/>
                    </a:lnTo>
                    <a:lnTo>
                      <a:pt x="1098" y="62"/>
                    </a:lnTo>
                    <a:lnTo>
                      <a:pt x="1098" y="63"/>
                    </a:lnTo>
                    <a:lnTo>
                      <a:pt x="1098" y="65"/>
                    </a:lnTo>
                    <a:lnTo>
                      <a:pt x="1098" y="67"/>
                    </a:lnTo>
                    <a:lnTo>
                      <a:pt x="1098" y="69"/>
                    </a:lnTo>
                    <a:lnTo>
                      <a:pt x="1100" y="71"/>
                    </a:lnTo>
                    <a:lnTo>
                      <a:pt x="1100" y="73"/>
                    </a:lnTo>
                    <a:lnTo>
                      <a:pt x="1105" y="85"/>
                    </a:lnTo>
                    <a:lnTo>
                      <a:pt x="1107" y="90"/>
                    </a:lnTo>
                    <a:lnTo>
                      <a:pt x="1107" y="94"/>
                    </a:lnTo>
                    <a:lnTo>
                      <a:pt x="1109" y="96"/>
                    </a:lnTo>
                    <a:lnTo>
                      <a:pt x="1113" y="96"/>
                    </a:lnTo>
                    <a:lnTo>
                      <a:pt x="1115" y="96"/>
                    </a:lnTo>
                    <a:lnTo>
                      <a:pt x="1117" y="98"/>
                    </a:lnTo>
                    <a:lnTo>
                      <a:pt x="1117" y="102"/>
                    </a:lnTo>
                    <a:lnTo>
                      <a:pt x="1115" y="108"/>
                    </a:lnTo>
                    <a:lnTo>
                      <a:pt x="1115" y="113"/>
                    </a:lnTo>
                    <a:lnTo>
                      <a:pt x="1117" y="119"/>
                    </a:lnTo>
                    <a:lnTo>
                      <a:pt x="1121" y="121"/>
                    </a:lnTo>
                    <a:lnTo>
                      <a:pt x="1123" y="125"/>
                    </a:lnTo>
                    <a:lnTo>
                      <a:pt x="1123" y="127"/>
                    </a:lnTo>
                    <a:lnTo>
                      <a:pt x="1123" y="129"/>
                    </a:lnTo>
                    <a:lnTo>
                      <a:pt x="1123" y="135"/>
                    </a:lnTo>
                    <a:lnTo>
                      <a:pt x="1125" y="136"/>
                    </a:lnTo>
                    <a:lnTo>
                      <a:pt x="1128" y="140"/>
                    </a:lnTo>
                    <a:lnTo>
                      <a:pt x="1128" y="146"/>
                    </a:lnTo>
                    <a:lnTo>
                      <a:pt x="1132" y="148"/>
                    </a:lnTo>
                    <a:lnTo>
                      <a:pt x="1136" y="158"/>
                    </a:lnTo>
                    <a:lnTo>
                      <a:pt x="1138" y="169"/>
                    </a:lnTo>
                    <a:lnTo>
                      <a:pt x="1138" y="173"/>
                    </a:lnTo>
                    <a:lnTo>
                      <a:pt x="1136" y="171"/>
                    </a:lnTo>
                    <a:lnTo>
                      <a:pt x="1125" y="165"/>
                    </a:lnTo>
                    <a:lnTo>
                      <a:pt x="1123" y="161"/>
                    </a:lnTo>
                    <a:lnTo>
                      <a:pt x="1115" y="154"/>
                    </a:lnTo>
                    <a:lnTo>
                      <a:pt x="1117" y="148"/>
                    </a:lnTo>
                    <a:lnTo>
                      <a:pt x="1115" y="144"/>
                    </a:lnTo>
                    <a:lnTo>
                      <a:pt x="1115" y="142"/>
                    </a:lnTo>
                    <a:lnTo>
                      <a:pt x="1113" y="142"/>
                    </a:lnTo>
                    <a:lnTo>
                      <a:pt x="1109" y="140"/>
                    </a:lnTo>
                    <a:lnTo>
                      <a:pt x="1105" y="140"/>
                    </a:lnTo>
                    <a:lnTo>
                      <a:pt x="1100" y="140"/>
                    </a:lnTo>
                    <a:lnTo>
                      <a:pt x="1094" y="140"/>
                    </a:lnTo>
                    <a:lnTo>
                      <a:pt x="1079" y="136"/>
                    </a:lnTo>
                    <a:lnTo>
                      <a:pt x="1071" y="133"/>
                    </a:lnTo>
                    <a:lnTo>
                      <a:pt x="1067" y="133"/>
                    </a:lnTo>
                    <a:lnTo>
                      <a:pt x="1063" y="135"/>
                    </a:lnTo>
                    <a:lnTo>
                      <a:pt x="1061" y="135"/>
                    </a:lnTo>
                    <a:lnTo>
                      <a:pt x="1057" y="138"/>
                    </a:lnTo>
                    <a:lnTo>
                      <a:pt x="1057" y="140"/>
                    </a:lnTo>
                    <a:lnTo>
                      <a:pt x="1059" y="144"/>
                    </a:lnTo>
                    <a:lnTo>
                      <a:pt x="1059" y="146"/>
                    </a:lnTo>
                    <a:lnTo>
                      <a:pt x="1059" y="148"/>
                    </a:lnTo>
                    <a:lnTo>
                      <a:pt x="1056" y="150"/>
                    </a:lnTo>
                    <a:lnTo>
                      <a:pt x="1050" y="152"/>
                    </a:lnTo>
                    <a:lnTo>
                      <a:pt x="1044" y="154"/>
                    </a:lnTo>
                    <a:lnTo>
                      <a:pt x="1025" y="158"/>
                    </a:lnTo>
                    <a:lnTo>
                      <a:pt x="1023" y="158"/>
                    </a:lnTo>
                    <a:lnTo>
                      <a:pt x="1023" y="159"/>
                    </a:lnTo>
                    <a:lnTo>
                      <a:pt x="1021" y="159"/>
                    </a:lnTo>
                    <a:lnTo>
                      <a:pt x="1021" y="161"/>
                    </a:lnTo>
                    <a:lnTo>
                      <a:pt x="1021" y="163"/>
                    </a:lnTo>
                    <a:lnTo>
                      <a:pt x="1015" y="167"/>
                    </a:lnTo>
                    <a:lnTo>
                      <a:pt x="1008" y="167"/>
                    </a:lnTo>
                    <a:lnTo>
                      <a:pt x="1000" y="163"/>
                    </a:lnTo>
                    <a:lnTo>
                      <a:pt x="994" y="165"/>
                    </a:lnTo>
                    <a:lnTo>
                      <a:pt x="990" y="165"/>
                    </a:lnTo>
                    <a:lnTo>
                      <a:pt x="988" y="169"/>
                    </a:lnTo>
                    <a:lnTo>
                      <a:pt x="983" y="171"/>
                    </a:lnTo>
                    <a:lnTo>
                      <a:pt x="981" y="173"/>
                    </a:lnTo>
                    <a:lnTo>
                      <a:pt x="979" y="171"/>
                    </a:lnTo>
                    <a:lnTo>
                      <a:pt x="975" y="171"/>
                    </a:lnTo>
                    <a:lnTo>
                      <a:pt x="960" y="175"/>
                    </a:lnTo>
                    <a:lnTo>
                      <a:pt x="958" y="175"/>
                    </a:lnTo>
                    <a:lnTo>
                      <a:pt x="958" y="177"/>
                    </a:lnTo>
                    <a:lnTo>
                      <a:pt x="956" y="181"/>
                    </a:lnTo>
                    <a:lnTo>
                      <a:pt x="950" y="188"/>
                    </a:lnTo>
                    <a:lnTo>
                      <a:pt x="946" y="190"/>
                    </a:lnTo>
                    <a:lnTo>
                      <a:pt x="944" y="194"/>
                    </a:lnTo>
                    <a:lnTo>
                      <a:pt x="935" y="198"/>
                    </a:lnTo>
                    <a:lnTo>
                      <a:pt x="929" y="202"/>
                    </a:lnTo>
                    <a:lnTo>
                      <a:pt x="919" y="200"/>
                    </a:lnTo>
                    <a:lnTo>
                      <a:pt x="913" y="200"/>
                    </a:lnTo>
                    <a:lnTo>
                      <a:pt x="912" y="202"/>
                    </a:lnTo>
                    <a:lnTo>
                      <a:pt x="910" y="202"/>
                    </a:lnTo>
                    <a:lnTo>
                      <a:pt x="906" y="198"/>
                    </a:lnTo>
                    <a:lnTo>
                      <a:pt x="906" y="196"/>
                    </a:lnTo>
                    <a:lnTo>
                      <a:pt x="902" y="192"/>
                    </a:lnTo>
                    <a:lnTo>
                      <a:pt x="900" y="190"/>
                    </a:lnTo>
                    <a:lnTo>
                      <a:pt x="898" y="190"/>
                    </a:lnTo>
                    <a:lnTo>
                      <a:pt x="894" y="190"/>
                    </a:lnTo>
                    <a:lnTo>
                      <a:pt x="889" y="192"/>
                    </a:lnTo>
                    <a:lnTo>
                      <a:pt x="883" y="198"/>
                    </a:lnTo>
                    <a:lnTo>
                      <a:pt x="879" y="202"/>
                    </a:lnTo>
                    <a:lnTo>
                      <a:pt x="879" y="206"/>
                    </a:lnTo>
                    <a:lnTo>
                      <a:pt x="881" y="207"/>
                    </a:lnTo>
                    <a:lnTo>
                      <a:pt x="879" y="211"/>
                    </a:lnTo>
                    <a:lnTo>
                      <a:pt x="875" y="215"/>
                    </a:lnTo>
                    <a:lnTo>
                      <a:pt x="875" y="217"/>
                    </a:lnTo>
                    <a:lnTo>
                      <a:pt x="875" y="223"/>
                    </a:lnTo>
                    <a:lnTo>
                      <a:pt x="877" y="225"/>
                    </a:lnTo>
                    <a:lnTo>
                      <a:pt x="883" y="229"/>
                    </a:lnTo>
                    <a:lnTo>
                      <a:pt x="885" y="229"/>
                    </a:lnTo>
                    <a:lnTo>
                      <a:pt x="889" y="229"/>
                    </a:lnTo>
                    <a:lnTo>
                      <a:pt x="902" y="227"/>
                    </a:lnTo>
                    <a:lnTo>
                      <a:pt x="904" y="227"/>
                    </a:lnTo>
                    <a:lnTo>
                      <a:pt x="908" y="225"/>
                    </a:lnTo>
                    <a:lnTo>
                      <a:pt x="913" y="225"/>
                    </a:lnTo>
                    <a:lnTo>
                      <a:pt x="917" y="225"/>
                    </a:lnTo>
                    <a:lnTo>
                      <a:pt x="925" y="225"/>
                    </a:lnTo>
                    <a:lnTo>
                      <a:pt x="929" y="223"/>
                    </a:lnTo>
                    <a:lnTo>
                      <a:pt x="931" y="221"/>
                    </a:lnTo>
                    <a:lnTo>
                      <a:pt x="935" y="219"/>
                    </a:lnTo>
                    <a:lnTo>
                      <a:pt x="940" y="217"/>
                    </a:lnTo>
                    <a:lnTo>
                      <a:pt x="944" y="213"/>
                    </a:lnTo>
                    <a:lnTo>
                      <a:pt x="963" y="209"/>
                    </a:lnTo>
                    <a:lnTo>
                      <a:pt x="965" y="209"/>
                    </a:lnTo>
                    <a:lnTo>
                      <a:pt x="967" y="213"/>
                    </a:lnTo>
                    <a:lnTo>
                      <a:pt x="967" y="217"/>
                    </a:lnTo>
                    <a:lnTo>
                      <a:pt x="973" y="223"/>
                    </a:lnTo>
                    <a:lnTo>
                      <a:pt x="981" y="223"/>
                    </a:lnTo>
                    <a:lnTo>
                      <a:pt x="984" y="223"/>
                    </a:lnTo>
                    <a:lnTo>
                      <a:pt x="986" y="221"/>
                    </a:lnTo>
                    <a:lnTo>
                      <a:pt x="1000" y="211"/>
                    </a:lnTo>
                    <a:lnTo>
                      <a:pt x="1017" y="206"/>
                    </a:lnTo>
                    <a:lnTo>
                      <a:pt x="1027" y="204"/>
                    </a:lnTo>
                    <a:lnTo>
                      <a:pt x="1031" y="204"/>
                    </a:lnTo>
                    <a:lnTo>
                      <a:pt x="1052" y="204"/>
                    </a:lnTo>
                    <a:lnTo>
                      <a:pt x="1056" y="204"/>
                    </a:lnTo>
                    <a:lnTo>
                      <a:pt x="1061" y="204"/>
                    </a:lnTo>
                    <a:lnTo>
                      <a:pt x="1073" y="209"/>
                    </a:lnTo>
                    <a:lnTo>
                      <a:pt x="1075" y="213"/>
                    </a:lnTo>
                    <a:lnTo>
                      <a:pt x="1075" y="215"/>
                    </a:lnTo>
                    <a:lnTo>
                      <a:pt x="1073" y="223"/>
                    </a:lnTo>
                    <a:lnTo>
                      <a:pt x="1077" y="231"/>
                    </a:lnTo>
                    <a:lnTo>
                      <a:pt x="1079" y="234"/>
                    </a:lnTo>
                    <a:lnTo>
                      <a:pt x="1080" y="234"/>
                    </a:lnTo>
                    <a:lnTo>
                      <a:pt x="1086" y="236"/>
                    </a:lnTo>
                    <a:lnTo>
                      <a:pt x="1090" y="236"/>
                    </a:lnTo>
                    <a:lnTo>
                      <a:pt x="1090" y="234"/>
                    </a:lnTo>
                    <a:lnTo>
                      <a:pt x="1094" y="229"/>
                    </a:lnTo>
                    <a:lnTo>
                      <a:pt x="1100" y="225"/>
                    </a:lnTo>
                    <a:lnTo>
                      <a:pt x="1102" y="223"/>
                    </a:lnTo>
                    <a:lnTo>
                      <a:pt x="1102" y="221"/>
                    </a:lnTo>
                    <a:lnTo>
                      <a:pt x="1098" y="217"/>
                    </a:lnTo>
                    <a:lnTo>
                      <a:pt x="1096" y="217"/>
                    </a:lnTo>
                    <a:lnTo>
                      <a:pt x="1094" y="215"/>
                    </a:lnTo>
                    <a:lnTo>
                      <a:pt x="1094" y="213"/>
                    </a:lnTo>
                    <a:lnTo>
                      <a:pt x="1098" y="211"/>
                    </a:lnTo>
                    <a:lnTo>
                      <a:pt x="1109" y="207"/>
                    </a:lnTo>
                    <a:lnTo>
                      <a:pt x="1115" y="206"/>
                    </a:lnTo>
                    <a:lnTo>
                      <a:pt x="1119" y="206"/>
                    </a:lnTo>
                    <a:lnTo>
                      <a:pt x="1123" y="207"/>
                    </a:lnTo>
                    <a:lnTo>
                      <a:pt x="1134" y="213"/>
                    </a:lnTo>
                    <a:lnTo>
                      <a:pt x="1136" y="215"/>
                    </a:lnTo>
                    <a:lnTo>
                      <a:pt x="1138" y="217"/>
                    </a:lnTo>
                    <a:lnTo>
                      <a:pt x="1144" y="221"/>
                    </a:lnTo>
                    <a:lnTo>
                      <a:pt x="1144" y="223"/>
                    </a:lnTo>
                    <a:lnTo>
                      <a:pt x="1144" y="227"/>
                    </a:lnTo>
                    <a:lnTo>
                      <a:pt x="1148" y="232"/>
                    </a:lnTo>
                    <a:lnTo>
                      <a:pt x="1153" y="242"/>
                    </a:lnTo>
                    <a:lnTo>
                      <a:pt x="1152" y="244"/>
                    </a:lnTo>
                    <a:lnTo>
                      <a:pt x="1153" y="250"/>
                    </a:lnTo>
                    <a:lnTo>
                      <a:pt x="1157" y="255"/>
                    </a:lnTo>
                    <a:lnTo>
                      <a:pt x="1161" y="261"/>
                    </a:lnTo>
                    <a:lnTo>
                      <a:pt x="1161" y="265"/>
                    </a:lnTo>
                    <a:lnTo>
                      <a:pt x="1159" y="273"/>
                    </a:lnTo>
                    <a:lnTo>
                      <a:pt x="1157" y="277"/>
                    </a:lnTo>
                    <a:lnTo>
                      <a:pt x="1157" y="280"/>
                    </a:lnTo>
                    <a:lnTo>
                      <a:pt x="1159" y="280"/>
                    </a:lnTo>
                    <a:lnTo>
                      <a:pt x="1163" y="290"/>
                    </a:lnTo>
                    <a:lnTo>
                      <a:pt x="1163" y="292"/>
                    </a:lnTo>
                    <a:lnTo>
                      <a:pt x="1165" y="300"/>
                    </a:lnTo>
                    <a:lnTo>
                      <a:pt x="1165" y="302"/>
                    </a:lnTo>
                    <a:lnTo>
                      <a:pt x="1167" y="305"/>
                    </a:lnTo>
                    <a:lnTo>
                      <a:pt x="1167" y="307"/>
                    </a:lnTo>
                    <a:lnTo>
                      <a:pt x="1157" y="315"/>
                    </a:lnTo>
                    <a:lnTo>
                      <a:pt x="1157" y="321"/>
                    </a:lnTo>
                    <a:lnTo>
                      <a:pt x="1159" y="325"/>
                    </a:lnTo>
                    <a:lnTo>
                      <a:pt x="1159" y="327"/>
                    </a:lnTo>
                    <a:lnTo>
                      <a:pt x="1161" y="330"/>
                    </a:lnTo>
                    <a:lnTo>
                      <a:pt x="1161" y="332"/>
                    </a:lnTo>
                    <a:lnTo>
                      <a:pt x="1157" y="338"/>
                    </a:lnTo>
                    <a:lnTo>
                      <a:pt x="1153" y="340"/>
                    </a:lnTo>
                    <a:lnTo>
                      <a:pt x="1152" y="340"/>
                    </a:lnTo>
                    <a:lnTo>
                      <a:pt x="1152" y="342"/>
                    </a:lnTo>
                    <a:lnTo>
                      <a:pt x="1148" y="344"/>
                    </a:lnTo>
                    <a:lnTo>
                      <a:pt x="1150" y="348"/>
                    </a:lnTo>
                    <a:lnTo>
                      <a:pt x="1150" y="350"/>
                    </a:lnTo>
                    <a:lnTo>
                      <a:pt x="1142" y="351"/>
                    </a:lnTo>
                    <a:lnTo>
                      <a:pt x="1130" y="351"/>
                    </a:lnTo>
                    <a:lnTo>
                      <a:pt x="1127" y="350"/>
                    </a:lnTo>
                    <a:lnTo>
                      <a:pt x="1125" y="348"/>
                    </a:lnTo>
                    <a:lnTo>
                      <a:pt x="1121" y="348"/>
                    </a:lnTo>
                    <a:lnTo>
                      <a:pt x="1115" y="351"/>
                    </a:lnTo>
                    <a:lnTo>
                      <a:pt x="1111" y="357"/>
                    </a:lnTo>
                    <a:lnTo>
                      <a:pt x="1111" y="359"/>
                    </a:lnTo>
                    <a:lnTo>
                      <a:pt x="1111" y="361"/>
                    </a:lnTo>
                    <a:lnTo>
                      <a:pt x="1107" y="365"/>
                    </a:lnTo>
                    <a:lnTo>
                      <a:pt x="1100" y="367"/>
                    </a:lnTo>
                    <a:lnTo>
                      <a:pt x="1098" y="367"/>
                    </a:lnTo>
                    <a:lnTo>
                      <a:pt x="1098" y="369"/>
                    </a:lnTo>
                    <a:lnTo>
                      <a:pt x="1094" y="375"/>
                    </a:lnTo>
                    <a:lnTo>
                      <a:pt x="1094" y="376"/>
                    </a:lnTo>
                    <a:lnTo>
                      <a:pt x="1096" y="380"/>
                    </a:lnTo>
                    <a:lnTo>
                      <a:pt x="1088" y="384"/>
                    </a:lnTo>
                    <a:lnTo>
                      <a:pt x="1086" y="388"/>
                    </a:lnTo>
                    <a:lnTo>
                      <a:pt x="1086" y="390"/>
                    </a:lnTo>
                    <a:lnTo>
                      <a:pt x="1086" y="392"/>
                    </a:lnTo>
                    <a:lnTo>
                      <a:pt x="1086" y="396"/>
                    </a:lnTo>
                    <a:lnTo>
                      <a:pt x="1082" y="399"/>
                    </a:lnTo>
                    <a:lnTo>
                      <a:pt x="1080" y="403"/>
                    </a:lnTo>
                    <a:lnTo>
                      <a:pt x="1082" y="407"/>
                    </a:lnTo>
                    <a:lnTo>
                      <a:pt x="1080" y="409"/>
                    </a:lnTo>
                    <a:lnTo>
                      <a:pt x="1079" y="411"/>
                    </a:lnTo>
                    <a:lnTo>
                      <a:pt x="1079" y="413"/>
                    </a:lnTo>
                    <a:lnTo>
                      <a:pt x="1075" y="411"/>
                    </a:lnTo>
                    <a:lnTo>
                      <a:pt x="1071" y="409"/>
                    </a:lnTo>
                    <a:lnTo>
                      <a:pt x="1067" y="413"/>
                    </a:lnTo>
                    <a:lnTo>
                      <a:pt x="1067" y="415"/>
                    </a:lnTo>
                    <a:lnTo>
                      <a:pt x="1067" y="417"/>
                    </a:lnTo>
                    <a:lnTo>
                      <a:pt x="1067" y="419"/>
                    </a:lnTo>
                    <a:lnTo>
                      <a:pt x="1067" y="421"/>
                    </a:lnTo>
                    <a:lnTo>
                      <a:pt x="1065" y="426"/>
                    </a:lnTo>
                    <a:lnTo>
                      <a:pt x="1057" y="430"/>
                    </a:lnTo>
                    <a:lnTo>
                      <a:pt x="1050" y="434"/>
                    </a:lnTo>
                    <a:lnTo>
                      <a:pt x="1046" y="434"/>
                    </a:lnTo>
                    <a:lnTo>
                      <a:pt x="1044" y="438"/>
                    </a:lnTo>
                    <a:lnTo>
                      <a:pt x="1044" y="442"/>
                    </a:lnTo>
                    <a:lnTo>
                      <a:pt x="1042" y="444"/>
                    </a:lnTo>
                    <a:lnTo>
                      <a:pt x="1038" y="442"/>
                    </a:lnTo>
                    <a:lnTo>
                      <a:pt x="1036" y="442"/>
                    </a:lnTo>
                    <a:lnTo>
                      <a:pt x="1032" y="440"/>
                    </a:lnTo>
                    <a:lnTo>
                      <a:pt x="1025" y="440"/>
                    </a:lnTo>
                    <a:lnTo>
                      <a:pt x="1017" y="436"/>
                    </a:lnTo>
                    <a:lnTo>
                      <a:pt x="1013" y="436"/>
                    </a:lnTo>
                    <a:lnTo>
                      <a:pt x="1011" y="436"/>
                    </a:lnTo>
                    <a:lnTo>
                      <a:pt x="1009" y="438"/>
                    </a:lnTo>
                    <a:lnTo>
                      <a:pt x="1008" y="438"/>
                    </a:lnTo>
                    <a:lnTo>
                      <a:pt x="1004" y="438"/>
                    </a:lnTo>
                    <a:lnTo>
                      <a:pt x="996" y="434"/>
                    </a:lnTo>
                    <a:lnTo>
                      <a:pt x="990" y="434"/>
                    </a:lnTo>
                    <a:lnTo>
                      <a:pt x="986" y="434"/>
                    </a:lnTo>
                    <a:lnTo>
                      <a:pt x="986" y="438"/>
                    </a:lnTo>
                    <a:lnTo>
                      <a:pt x="983" y="438"/>
                    </a:lnTo>
                    <a:lnTo>
                      <a:pt x="979" y="436"/>
                    </a:lnTo>
                    <a:lnTo>
                      <a:pt x="975" y="434"/>
                    </a:lnTo>
                    <a:lnTo>
                      <a:pt x="973" y="434"/>
                    </a:lnTo>
                    <a:lnTo>
                      <a:pt x="971" y="434"/>
                    </a:lnTo>
                    <a:lnTo>
                      <a:pt x="969" y="436"/>
                    </a:lnTo>
                    <a:lnTo>
                      <a:pt x="965" y="436"/>
                    </a:lnTo>
                    <a:lnTo>
                      <a:pt x="961" y="434"/>
                    </a:lnTo>
                    <a:lnTo>
                      <a:pt x="960" y="432"/>
                    </a:lnTo>
                    <a:lnTo>
                      <a:pt x="958" y="426"/>
                    </a:lnTo>
                    <a:lnTo>
                      <a:pt x="954" y="424"/>
                    </a:lnTo>
                    <a:lnTo>
                      <a:pt x="952" y="424"/>
                    </a:lnTo>
                    <a:lnTo>
                      <a:pt x="950" y="426"/>
                    </a:lnTo>
                    <a:lnTo>
                      <a:pt x="946" y="430"/>
                    </a:lnTo>
                    <a:lnTo>
                      <a:pt x="942" y="430"/>
                    </a:lnTo>
                    <a:lnTo>
                      <a:pt x="938" y="426"/>
                    </a:lnTo>
                    <a:lnTo>
                      <a:pt x="933" y="423"/>
                    </a:lnTo>
                    <a:lnTo>
                      <a:pt x="925" y="423"/>
                    </a:lnTo>
                    <a:lnTo>
                      <a:pt x="915" y="424"/>
                    </a:lnTo>
                    <a:lnTo>
                      <a:pt x="908" y="424"/>
                    </a:lnTo>
                    <a:lnTo>
                      <a:pt x="904" y="428"/>
                    </a:lnTo>
                    <a:lnTo>
                      <a:pt x="900" y="432"/>
                    </a:lnTo>
                    <a:lnTo>
                      <a:pt x="904" y="440"/>
                    </a:lnTo>
                    <a:lnTo>
                      <a:pt x="908" y="442"/>
                    </a:lnTo>
                    <a:lnTo>
                      <a:pt x="908" y="444"/>
                    </a:lnTo>
                    <a:lnTo>
                      <a:pt x="913" y="444"/>
                    </a:lnTo>
                    <a:lnTo>
                      <a:pt x="923" y="444"/>
                    </a:lnTo>
                    <a:lnTo>
                      <a:pt x="925" y="446"/>
                    </a:lnTo>
                    <a:lnTo>
                      <a:pt x="938" y="447"/>
                    </a:lnTo>
                    <a:lnTo>
                      <a:pt x="944" y="449"/>
                    </a:lnTo>
                    <a:lnTo>
                      <a:pt x="948" y="457"/>
                    </a:lnTo>
                    <a:lnTo>
                      <a:pt x="948" y="463"/>
                    </a:lnTo>
                    <a:lnTo>
                      <a:pt x="950" y="469"/>
                    </a:lnTo>
                    <a:lnTo>
                      <a:pt x="946" y="476"/>
                    </a:lnTo>
                    <a:lnTo>
                      <a:pt x="944" y="476"/>
                    </a:lnTo>
                    <a:lnTo>
                      <a:pt x="942" y="478"/>
                    </a:lnTo>
                    <a:lnTo>
                      <a:pt x="942" y="484"/>
                    </a:lnTo>
                    <a:lnTo>
                      <a:pt x="942" y="486"/>
                    </a:lnTo>
                    <a:lnTo>
                      <a:pt x="940" y="488"/>
                    </a:lnTo>
                    <a:lnTo>
                      <a:pt x="938" y="488"/>
                    </a:lnTo>
                    <a:lnTo>
                      <a:pt x="935" y="494"/>
                    </a:lnTo>
                    <a:lnTo>
                      <a:pt x="929" y="501"/>
                    </a:lnTo>
                    <a:lnTo>
                      <a:pt x="929" y="503"/>
                    </a:lnTo>
                    <a:lnTo>
                      <a:pt x="931" y="509"/>
                    </a:lnTo>
                    <a:lnTo>
                      <a:pt x="931" y="513"/>
                    </a:lnTo>
                    <a:lnTo>
                      <a:pt x="927" y="519"/>
                    </a:lnTo>
                    <a:lnTo>
                      <a:pt x="923" y="522"/>
                    </a:lnTo>
                    <a:lnTo>
                      <a:pt x="923" y="524"/>
                    </a:lnTo>
                    <a:lnTo>
                      <a:pt x="921" y="528"/>
                    </a:lnTo>
                    <a:lnTo>
                      <a:pt x="919" y="530"/>
                    </a:lnTo>
                    <a:lnTo>
                      <a:pt x="915" y="530"/>
                    </a:lnTo>
                    <a:lnTo>
                      <a:pt x="913" y="534"/>
                    </a:lnTo>
                    <a:lnTo>
                      <a:pt x="913" y="536"/>
                    </a:lnTo>
                    <a:lnTo>
                      <a:pt x="912" y="540"/>
                    </a:lnTo>
                    <a:lnTo>
                      <a:pt x="908" y="542"/>
                    </a:lnTo>
                    <a:lnTo>
                      <a:pt x="906" y="542"/>
                    </a:lnTo>
                    <a:lnTo>
                      <a:pt x="902" y="543"/>
                    </a:lnTo>
                    <a:lnTo>
                      <a:pt x="900" y="545"/>
                    </a:lnTo>
                    <a:lnTo>
                      <a:pt x="898" y="549"/>
                    </a:lnTo>
                    <a:lnTo>
                      <a:pt x="898" y="553"/>
                    </a:lnTo>
                    <a:lnTo>
                      <a:pt x="898" y="555"/>
                    </a:lnTo>
                    <a:lnTo>
                      <a:pt x="898" y="557"/>
                    </a:lnTo>
                    <a:lnTo>
                      <a:pt x="900" y="559"/>
                    </a:lnTo>
                    <a:lnTo>
                      <a:pt x="904" y="567"/>
                    </a:lnTo>
                    <a:lnTo>
                      <a:pt x="915" y="567"/>
                    </a:lnTo>
                    <a:lnTo>
                      <a:pt x="923" y="565"/>
                    </a:lnTo>
                    <a:lnTo>
                      <a:pt x="931" y="563"/>
                    </a:lnTo>
                    <a:lnTo>
                      <a:pt x="940" y="561"/>
                    </a:lnTo>
                    <a:lnTo>
                      <a:pt x="942" y="559"/>
                    </a:lnTo>
                    <a:lnTo>
                      <a:pt x="944" y="557"/>
                    </a:lnTo>
                    <a:lnTo>
                      <a:pt x="944" y="551"/>
                    </a:lnTo>
                    <a:lnTo>
                      <a:pt x="948" y="543"/>
                    </a:lnTo>
                    <a:lnTo>
                      <a:pt x="948" y="538"/>
                    </a:lnTo>
                    <a:lnTo>
                      <a:pt x="950" y="536"/>
                    </a:lnTo>
                    <a:lnTo>
                      <a:pt x="952" y="536"/>
                    </a:lnTo>
                    <a:lnTo>
                      <a:pt x="960" y="542"/>
                    </a:lnTo>
                    <a:lnTo>
                      <a:pt x="961" y="545"/>
                    </a:lnTo>
                    <a:lnTo>
                      <a:pt x="961" y="551"/>
                    </a:lnTo>
                    <a:lnTo>
                      <a:pt x="963" y="563"/>
                    </a:lnTo>
                    <a:lnTo>
                      <a:pt x="965" y="565"/>
                    </a:lnTo>
                    <a:lnTo>
                      <a:pt x="967" y="565"/>
                    </a:lnTo>
                    <a:lnTo>
                      <a:pt x="969" y="567"/>
                    </a:lnTo>
                    <a:lnTo>
                      <a:pt x="973" y="570"/>
                    </a:lnTo>
                    <a:lnTo>
                      <a:pt x="992" y="572"/>
                    </a:lnTo>
                    <a:lnTo>
                      <a:pt x="994" y="570"/>
                    </a:lnTo>
                    <a:lnTo>
                      <a:pt x="992" y="567"/>
                    </a:lnTo>
                    <a:lnTo>
                      <a:pt x="986" y="555"/>
                    </a:lnTo>
                    <a:lnTo>
                      <a:pt x="983" y="553"/>
                    </a:lnTo>
                    <a:lnTo>
                      <a:pt x="983" y="551"/>
                    </a:lnTo>
                    <a:lnTo>
                      <a:pt x="983" y="549"/>
                    </a:lnTo>
                    <a:lnTo>
                      <a:pt x="984" y="549"/>
                    </a:lnTo>
                    <a:lnTo>
                      <a:pt x="996" y="555"/>
                    </a:lnTo>
                    <a:lnTo>
                      <a:pt x="1004" y="557"/>
                    </a:lnTo>
                    <a:lnTo>
                      <a:pt x="1004" y="559"/>
                    </a:lnTo>
                    <a:lnTo>
                      <a:pt x="1004" y="563"/>
                    </a:lnTo>
                    <a:lnTo>
                      <a:pt x="1004" y="565"/>
                    </a:lnTo>
                    <a:lnTo>
                      <a:pt x="1002" y="567"/>
                    </a:lnTo>
                    <a:lnTo>
                      <a:pt x="1002" y="570"/>
                    </a:lnTo>
                    <a:lnTo>
                      <a:pt x="1004" y="572"/>
                    </a:lnTo>
                    <a:lnTo>
                      <a:pt x="1009" y="574"/>
                    </a:lnTo>
                    <a:lnTo>
                      <a:pt x="1009" y="578"/>
                    </a:lnTo>
                    <a:lnTo>
                      <a:pt x="1008" y="582"/>
                    </a:lnTo>
                    <a:lnTo>
                      <a:pt x="1006" y="584"/>
                    </a:lnTo>
                    <a:lnTo>
                      <a:pt x="1000" y="591"/>
                    </a:lnTo>
                    <a:lnTo>
                      <a:pt x="998" y="593"/>
                    </a:lnTo>
                    <a:lnTo>
                      <a:pt x="996" y="599"/>
                    </a:lnTo>
                    <a:lnTo>
                      <a:pt x="992" y="603"/>
                    </a:lnTo>
                    <a:lnTo>
                      <a:pt x="988" y="607"/>
                    </a:lnTo>
                    <a:lnTo>
                      <a:pt x="983" y="607"/>
                    </a:lnTo>
                    <a:lnTo>
                      <a:pt x="979" y="609"/>
                    </a:lnTo>
                    <a:lnTo>
                      <a:pt x="979" y="611"/>
                    </a:lnTo>
                    <a:lnTo>
                      <a:pt x="975" y="615"/>
                    </a:lnTo>
                    <a:lnTo>
                      <a:pt x="973" y="615"/>
                    </a:lnTo>
                    <a:lnTo>
                      <a:pt x="971" y="615"/>
                    </a:lnTo>
                    <a:lnTo>
                      <a:pt x="969" y="618"/>
                    </a:lnTo>
                    <a:lnTo>
                      <a:pt x="969" y="624"/>
                    </a:lnTo>
                    <a:lnTo>
                      <a:pt x="969" y="630"/>
                    </a:lnTo>
                    <a:lnTo>
                      <a:pt x="971" y="632"/>
                    </a:lnTo>
                    <a:lnTo>
                      <a:pt x="973" y="632"/>
                    </a:lnTo>
                    <a:lnTo>
                      <a:pt x="977" y="632"/>
                    </a:lnTo>
                    <a:lnTo>
                      <a:pt x="979" y="632"/>
                    </a:lnTo>
                    <a:lnTo>
                      <a:pt x="981" y="628"/>
                    </a:lnTo>
                    <a:lnTo>
                      <a:pt x="983" y="626"/>
                    </a:lnTo>
                    <a:lnTo>
                      <a:pt x="984" y="624"/>
                    </a:lnTo>
                    <a:lnTo>
                      <a:pt x="990" y="618"/>
                    </a:lnTo>
                    <a:lnTo>
                      <a:pt x="992" y="616"/>
                    </a:lnTo>
                    <a:lnTo>
                      <a:pt x="994" y="613"/>
                    </a:lnTo>
                    <a:lnTo>
                      <a:pt x="996" y="611"/>
                    </a:lnTo>
                    <a:lnTo>
                      <a:pt x="1006" y="601"/>
                    </a:lnTo>
                    <a:lnTo>
                      <a:pt x="1009" y="597"/>
                    </a:lnTo>
                    <a:lnTo>
                      <a:pt x="1021" y="588"/>
                    </a:lnTo>
                    <a:lnTo>
                      <a:pt x="1032" y="574"/>
                    </a:lnTo>
                    <a:lnTo>
                      <a:pt x="1042" y="563"/>
                    </a:lnTo>
                    <a:lnTo>
                      <a:pt x="1056" y="547"/>
                    </a:lnTo>
                    <a:lnTo>
                      <a:pt x="1061" y="542"/>
                    </a:lnTo>
                    <a:lnTo>
                      <a:pt x="1069" y="532"/>
                    </a:lnTo>
                    <a:lnTo>
                      <a:pt x="1077" y="534"/>
                    </a:lnTo>
                    <a:lnTo>
                      <a:pt x="1077" y="536"/>
                    </a:lnTo>
                    <a:lnTo>
                      <a:pt x="1079" y="538"/>
                    </a:lnTo>
                    <a:lnTo>
                      <a:pt x="1067" y="549"/>
                    </a:lnTo>
                    <a:lnTo>
                      <a:pt x="1050" y="565"/>
                    </a:lnTo>
                    <a:lnTo>
                      <a:pt x="1021" y="595"/>
                    </a:lnTo>
                    <a:lnTo>
                      <a:pt x="1009" y="605"/>
                    </a:lnTo>
                    <a:lnTo>
                      <a:pt x="1000" y="615"/>
                    </a:lnTo>
                    <a:lnTo>
                      <a:pt x="998" y="615"/>
                    </a:lnTo>
                    <a:lnTo>
                      <a:pt x="994" y="620"/>
                    </a:lnTo>
                    <a:lnTo>
                      <a:pt x="984" y="630"/>
                    </a:lnTo>
                    <a:lnTo>
                      <a:pt x="979" y="639"/>
                    </a:lnTo>
                    <a:lnTo>
                      <a:pt x="977" y="639"/>
                    </a:lnTo>
                    <a:lnTo>
                      <a:pt x="977" y="641"/>
                    </a:lnTo>
                    <a:lnTo>
                      <a:pt x="969" y="653"/>
                    </a:lnTo>
                    <a:lnTo>
                      <a:pt x="967" y="653"/>
                    </a:lnTo>
                    <a:lnTo>
                      <a:pt x="960" y="664"/>
                    </a:lnTo>
                    <a:lnTo>
                      <a:pt x="948" y="682"/>
                    </a:lnTo>
                    <a:lnTo>
                      <a:pt x="946" y="684"/>
                    </a:lnTo>
                    <a:lnTo>
                      <a:pt x="942" y="691"/>
                    </a:lnTo>
                    <a:lnTo>
                      <a:pt x="938" y="701"/>
                    </a:lnTo>
                    <a:lnTo>
                      <a:pt x="937" y="705"/>
                    </a:lnTo>
                    <a:lnTo>
                      <a:pt x="935" y="711"/>
                    </a:lnTo>
                    <a:lnTo>
                      <a:pt x="933" y="707"/>
                    </a:lnTo>
                    <a:lnTo>
                      <a:pt x="929" y="701"/>
                    </a:lnTo>
                    <a:lnTo>
                      <a:pt x="929" y="697"/>
                    </a:lnTo>
                    <a:lnTo>
                      <a:pt x="931" y="695"/>
                    </a:lnTo>
                    <a:lnTo>
                      <a:pt x="931" y="691"/>
                    </a:lnTo>
                    <a:lnTo>
                      <a:pt x="929" y="689"/>
                    </a:lnTo>
                    <a:lnTo>
                      <a:pt x="923" y="687"/>
                    </a:lnTo>
                    <a:lnTo>
                      <a:pt x="921" y="686"/>
                    </a:lnTo>
                    <a:lnTo>
                      <a:pt x="917" y="684"/>
                    </a:lnTo>
                    <a:lnTo>
                      <a:pt x="913" y="684"/>
                    </a:lnTo>
                    <a:lnTo>
                      <a:pt x="910" y="682"/>
                    </a:lnTo>
                    <a:lnTo>
                      <a:pt x="902" y="680"/>
                    </a:lnTo>
                    <a:lnTo>
                      <a:pt x="896" y="678"/>
                    </a:lnTo>
                    <a:lnTo>
                      <a:pt x="896" y="676"/>
                    </a:lnTo>
                    <a:lnTo>
                      <a:pt x="894" y="676"/>
                    </a:lnTo>
                    <a:lnTo>
                      <a:pt x="892" y="674"/>
                    </a:lnTo>
                    <a:lnTo>
                      <a:pt x="887" y="674"/>
                    </a:lnTo>
                    <a:lnTo>
                      <a:pt x="885" y="674"/>
                    </a:lnTo>
                    <a:lnTo>
                      <a:pt x="879" y="674"/>
                    </a:lnTo>
                    <a:lnTo>
                      <a:pt x="877" y="674"/>
                    </a:lnTo>
                    <a:lnTo>
                      <a:pt x="865" y="674"/>
                    </a:lnTo>
                    <a:lnTo>
                      <a:pt x="862" y="674"/>
                    </a:lnTo>
                    <a:lnTo>
                      <a:pt x="856" y="674"/>
                    </a:lnTo>
                    <a:lnTo>
                      <a:pt x="850" y="676"/>
                    </a:lnTo>
                    <a:lnTo>
                      <a:pt x="837" y="678"/>
                    </a:lnTo>
                    <a:lnTo>
                      <a:pt x="833" y="678"/>
                    </a:lnTo>
                    <a:lnTo>
                      <a:pt x="829" y="678"/>
                    </a:lnTo>
                    <a:lnTo>
                      <a:pt x="829" y="680"/>
                    </a:lnTo>
                    <a:lnTo>
                      <a:pt x="827" y="680"/>
                    </a:lnTo>
                    <a:lnTo>
                      <a:pt x="825" y="680"/>
                    </a:lnTo>
                    <a:lnTo>
                      <a:pt x="823" y="680"/>
                    </a:lnTo>
                    <a:lnTo>
                      <a:pt x="816" y="682"/>
                    </a:lnTo>
                    <a:lnTo>
                      <a:pt x="802" y="684"/>
                    </a:lnTo>
                    <a:lnTo>
                      <a:pt x="800" y="686"/>
                    </a:lnTo>
                    <a:lnTo>
                      <a:pt x="798" y="686"/>
                    </a:lnTo>
                    <a:lnTo>
                      <a:pt x="796" y="686"/>
                    </a:lnTo>
                    <a:lnTo>
                      <a:pt x="787" y="687"/>
                    </a:lnTo>
                    <a:lnTo>
                      <a:pt x="787" y="689"/>
                    </a:lnTo>
                    <a:lnTo>
                      <a:pt x="785" y="689"/>
                    </a:lnTo>
                    <a:lnTo>
                      <a:pt x="769" y="695"/>
                    </a:lnTo>
                    <a:lnTo>
                      <a:pt x="768" y="695"/>
                    </a:lnTo>
                    <a:lnTo>
                      <a:pt x="764" y="697"/>
                    </a:lnTo>
                    <a:lnTo>
                      <a:pt x="762" y="697"/>
                    </a:lnTo>
                    <a:lnTo>
                      <a:pt x="756" y="699"/>
                    </a:lnTo>
                    <a:lnTo>
                      <a:pt x="750" y="701"/>
                    </a:lnTo>
                    <a:lnTo>
                      <a:pt x="746" y="703"/>
                    </a:lnTo>
                    <a:lnTo>
                      <a:pt x="745" y="705"/>
                    </a:lnTo>
                    <a:lnTo>
                      <a:pt x="739" y="707"/>
                    </a:lnTo>
                    <a:lnTo>
                      <a:pt x="735" y="709"/>
                    </a:lnTo>
                    <a:lnTo>
                      <a:pt x="735" y="711"/>
                    </a:lnTo>
                    <a:lnTo>
                      <a:pt x="731" y="711"/>
                    </a:lnTo>
                    <a:lnTo>
                      <a:pt x="729" y="714"/>
                    </a:lnTo>
                    <a:lnTo>
                      <a:pt x="727" y="714"/>
                    </a:lnTo>
                    <a:lnTo>
                      <a:pt x="725" y="716"/>
                    </a:lnTo>
                    <a:lnTo>
                      <a:pt x="723" y="718"/>
                    </a:lnTo>
                    <a:lnTo>
                      <a:pt x="716" y="724"/>
                    </a:lnTo>
                    <a:lnTo>
                      <a:pt x="702" y="735"/>
                    </a:lnTo>
                    <a:lnTo>
                      <a:pt x="700" y="735"/>
                    </a:lnTo>
                    <a:lnTo>
                      <a:pt x="698" y="737"/>
                    </a:lnTo>
                    <a:lnTo>
                      <a:pt x="697" y="737"/>
                    </a:lnTo>
                    <a:lnTo>
                      <a:pt x="693" y="739"/>
                    </a:lnTo>
                    <a:lnTo>
                      <a:pt x="660" y="759"/>
                    </a:lnTo>
                    <a:lnTo>
                      <a:pt x="652" y="764"/>
                    </a:lnTo>
                    <a:lnTo>
                      <a:pt x="647" y="768"/>
                    </a:lnTo>
                    <a:lnTo>
                      <a:pt x="645" y="770"/>
                    </a:lnTo>
                    <a:lnTo>
                      <a:pt x="643" y="770"/>
                    </a:lnTo>
                    <a:lnTo>
                      <a:pt x="639" y="774"/>
                    </a:lnTo>
                    <a:lnTo>
                      <a:pt x="633" y="778"/>
                    </a:lnTo>
                    <a:lnTo>
                      <a:pt x="631" y="780"/>
                    </a:lnTo>
                    <a:lnTo>
                      <a:pt x="625" y="785"/>
                    </a:lnTo>
                    <a:lnTo>
                      <a:pt x="622" y="787"/>
                    </a:lnTo>
                    <a:lnTo>
                      <a:pt x="610" y="799"/>
                    </a:lnTo>
                    <a:lnTo>
                      <a:pt x="604" y="805"/>
                    </a:lnTo>
                    <a:lnTo>
                      <a:pt x="602" y="807"/>
                    </a:lnTo>
                    <a:lnTo>
                      <a:pt x="601" y="807"/>
                    </a:lnTo>
                    <a:lnTo>
                      <a:pt x="595" y="814"/>
                    </a:lnTo>
                    <a:lnTo>
                      <a:pt x="589" y="820"/>
                    </a:lnTo>
                    <a:lnTo>
                      <a:pt x="587" y="824"/>
                    </a:lnTo>
                    <a:lnTo>
                      <a:pt x="585" y="824"/>
                    </a:lnTo>
                    <a:lnTo>
                      <a:pt x="579" y="831"/>
                    </a:lnTo>
                    <a:lnTo>
                      <a:pt x="572" y="841"/>
                    </a:lnTo>
                    <a:lnTo>
                      <a:pt x="572" y="843"/>
                    </a:lnTo>
                    <a:lnTo>
                      <a:pt x="564" y="853"/>
                    </a:lnTo>
                    <a:lnTo>
                      <a:pt x="564" y="855"/>
                    </a:lnTo>
                    <a:lnTo>
                      <a:pt x="558" y="862"/>
                    </a:lnTo>
                    <a:lnTo>
                      <a:pt x="553" y="872"/>
                    </a:lnTo>
                    <a:lnTo>
                      <a:pt x="549" y="879"/>
                    </a:lnTo>
                    <a:lnTo>
                      <a:pt x="545" y="891"/>
                    </a:lnTo>
                    <a:lnTo>
                      <a:pt x="541" y="901"/>
                    </a:lnTo>
                    <a:lnTo>
                      <a:pt x="539" y="903"/>
                    </a:lnTo>
                    <a:lnTo>
                      <a:pt x="539" y="904"/>
                    </a:lnTo>
                    <a:lnTo>
                      <a:pt x="537" y="908"/>
                    </a:lnTo>
                    <a:lnTo>
                      <a:pt x="533" y="918"/>
                    </a:lnTo>
                    <a:lnTo>
                      <a:pt x="533" y="922"/>
                    </a:lnTo>
                    <a:lnTo>
                      <a:pt x="531" y="929"/>
                    </a:lnTo>
                    <a:lnTo>
                      <a:pt x="529" y="931"/>
                    </a:lnTo>
                    <a:lnTo>
                      <a:pt x="529" y="935"/>
                    </a:lnTo>
                    <a:lnTo>
                      <a:pt x="528" y="939"/>
                    </a:lnTo>
                    <a:lnTo>
                      <a:pt x="524" y="949"/>
                    </a:lnTo>
                    <a:lnTo>
                      <a:pt x="522" y="954"/>
                    </a:lnTo>
                    <a:lnTo>
                      <a:pt x="518" y="962"/>
                    </a:lnTo>
                    <a:lnTo>
                      <a:pt x="516" y="974"/>
                    </a:lnTo>
                    <a:lnTo>
                      <a:pt x="514" y="981"/>
                    </a:lnTo>
                    <a:lnTo>
                      <a:pt x="514" y="983"/>
                    </a:lnTo>
                    <a:lnTo>
                      <a:pt x="512" y="985"/>
                    </a:lnTo>
                    <a:lnTo>
                      <a:pt x="501" y="981"/>
                    </a:lnTo>
                    <a:lnTo>
                      <a:pt x="499" y="979"/>
                    </a:lnTo>
                    <a:lnTo>
                      <a:pt x="501" y="977"/>
                    </a:lnTo>
                    <a:lnTo>
                      <a:pt x="499" y="975"/>
                    </a:lnTo>
                    <a:lnTo>
                      <a:pt x="497" y="972"/>
                    </a:lnTo>
                    <a:lnTo>
                      <a:pt x="497" y="970"/>
                    </a:lnTo>
                    <a:lnTo>
                      <a:pt x="495" y="970"/>
                    </a:lnTo>
                    <a:lnTo>
                      <a:pt x="493" y="970"/>
                    </a:lnTo>
                    <a:lnTo>
                      <a:pt x="481" y="966"/>
                    </a:lnTo>
                    <a:lnTo>
                      <a:pt x="480" y="966"/>
                    </a:lnTo>
                    <a:lnTo>
                      <a:pt x="478" y="964"/>
                    </a:lnTo>
                    <a:lnTo>
                      <a:pt x="476" y="964"/>
                    </a:lnTo>
                    <a:lnTo>
                      <a:pt x="474" y="964"/>
                    </a:lnTo>
                    <a:lnTo>
                      <a:pt x="472" y="964"/>
                    </a:lnTo>
                    <a:lnTo>
                      <a:pt x="468" y="962"/>
                    </a:lnTo>
                    <a:lnTo>
                      <a:pt x="464" y="962"/>
                    </a:lnTo>
                    <a:lnTo>
                      <a:pt x="462" y="962"/>
                    </a:lnTo>
                    <a:lnTo>
                      <a:pt x="460" y="962"/>
                    </a:lnTo>
                    <a:lnTo>
                      <a:pt x="455" y="962"/>
                    </a:lnTo>
                    <a:lnTo>
                      <a:pt x="451" y="962"/>
                    </a:lnTo>
                    <a:lnTo>
                      <a:pt x="449" y="962"/>
                    </a:lnTo>
                    <a:lnTo>
                      <a:pt x="445" y="962"/>
                    </a:lnTo>
                    <a:lnTo>
                      <a:pt x="443" y="962"/>
                    </a:lnTo>
                    <a:lnTo>
                      <a:pt x="434" y="962"/>
                    </a:lnTo>
                    <a:lnTo>
                      <a:pt x="432" y="962"/>
                    </a:lnTo>
                    <a:lnTo>
                      <a:pt x="420" y="962"/>
                    </a:lnTo>
                    <a:lnTo>
                      <a:pt x="397" y="964"/>
                    </a:lnTo>
                    <a:lnTo>
                      <a:pt x="389" y="966"/>
                    </a:lnTo>
                    <a:lnTo>
                      <a:pt x="387" y="966"/>
                    </a:lnTo>
                    <a:lnTo>
                      <a:pt x="366" y="974"/>
                    </a:lnTo>
                    <a:lnTo>
                      <a:pt x="362" y="975"/>
                    </a:lnTo>
                    <a:lnTo>
                      <a:pt x="361" y="975"/>
                    </a:lnTo>
                    <a:lnTo>
                      <a:pt x="359" y="975"/>
                    </a:lnTo>
                    <a:lnTo>
                      <a:pt x="359" y="977"/>
                    </a:lnTo>
                    <a:lnTo>
                      <a:pt x="357" y="977"/>
                    </a:lnTo>
                    <a:lnTo>
                      <a:pt x="351" y="979"/>
                    </a:lnTo>
                    <a:lnTo>
                      <a:pt x="347" y="981"/>
                    </a:lnTo>
                    <a:lnTo>
                      <a:pt x="345" y="983"/>
                    </a:lnTo>
                    <a:lnTo>
                      <a:pt x="341" y="985"/>
                    </a:lnTo>
                    <a:lnTo>
                      <a:pt x="336" y="979"/>
                    </a:lnTo>
                    <a:lnTo>
                      <a:pt x="332" y="975"/>
                    </a:lnTo>
                    <a:lnTo>
                      <a:pt x="326" y="970"/>
                    </a:lnTo>
                    <a:lnTo>
                      <a:pt x="324" y="968"/>
                    </a:lnTo>
                    <a:lnTo>
                      <a:pt x="318" y="962"/>
                    </a:lnTo>
                    <a:lnTo>
                      <a:pt x="314" y="958"/>
                    </a:lnTo>
                    <a:lnTo>
                      <a:pt x="307" y="951"/>
                    </a:lnTo>
                    <a:lnTo>
                      <a:pt x="305" y="947"/>
                    </a:lnTo>
                    <a:lnTo>
                      <a:pt x="291" y="935"/>
                    </a:lnTo>
                    <a:lnTo>
                      <a:pt x="290" y="933"/>
                    </a:lnTo>
                    <a:lnTo>
                      <a:pt x="282" y="926"/>
                    </a:lnTo>
                    <a:lnTo>
                      <a:pt x="266" y="910"/>
                    </a:lnTo>
                    <a:lnTo>
                      <a:pt x="263" y="906"/>
                    </a:lnTo>
                    <a:lnTo>
                      <a:pt x="255" y="897"/>
                    </a:lnTo>
                    <a:lnTo>
                      <a:pt x="242" y="883"/>
                    </a:lnTo>
                    <a:lnTo>
                      <a:pt x="240" y="883"/>
                    </a:lnTo>
                    <a:lnTo>
                      <a:pt x="236" y="878"/>
                    </a:lnTo>
                    <a:lnTo>
                      <a:pt x="228" y="872"/>
                    </a:lnTo>
                    <a:lnTo>
                      <a:pt x="224" y="866"/>
                    </a:lnTo>
                    <a:lnTo>
                      <a:pt x="218" y="860"/>
                    </a:lnTo>
                    <a:lnTo>
                      <a:pt x="213" y="855"/>
                    </a:lnTo>
                    <a:lnTo>
                      <a:pt x="207" y="849"/>
                    </a:lnTo>
                    <a:lnTo>
                      <a:pt x="201" y="843"/>
                    </a:lnTo>
                    <a:lnTo>
                      <a:pt x="192" y="833"/>
                    </a:lnTo>
                    <a:lnTo>
                      <a:pt x="190" y="833"/>
                    </a:lnTo>
                    <a:lnTo>
                      <a:pt x="182" y="824"/>
                    </a:lnTo>
                    <a:lnTo>
                      <a:pt x="170" y="812"/>
                    </a:lnTo>
                    <a:lnTo>
                      <a:pt x="161" y="803"/>
                    </a:lnTo>
                    <a:lnTo>
                      <a:pt x="157" y="799"/>
                    </a:lnTo>
                    <a:lnTo>
                      <a:pt x="146" y="787"/>
                    </a:lnTo>
                    <a:lnTo>
                      <a:pt x="144" y="785"/>
                    </a:lnTo>
                    <a:lnTo>
                      <a:pt x="128" y="770"/>
                    </a:lnTo>
                    <a:lnTo>
                      <a:pt x="121" y="762"/>
                    </a:lnTo>
                    <a:lnTo>
                      <a:pt x="111" y="751"/>
                    </a:lnTo>
                    <a:lnTo>
                      <a:pt x="107" y="747"/>
                    </a:lnTo>
                    <a:lnTo>
                      <a:pt x="107" y="745"/>
                    </a:lnTo>
                    <a:lnTo>
                      <a:pt x="105" y="743"/>
                    </a:lnTo>
                    <a:lnTo>
                      <a:pt x="96" y="735"/>
                    </a:lnTo>
                    <a:lnTo>
                      <a:pt x="94" y="734"/>
                    </a:lnTo>
                    <a:lnTo>
                      <a:pt x="78" y="716"/>
                    </a:lnTo>
                    <a:lnTo>
                      <a:pt x="69" y="709"/>
                    </a:lnTo>
                    <a:lnTo>
                      <a:pt x="67" y="705"/>
                    </a:lnTo>
                    <a:lnTo>
                      <a:pt x="63" y="703"/>
                    </a:lnTo>
                    <a:lnTo>
                      <a:pt x="61" y="699"/>
                    </a:lnTo>
                    <a:lnTo>
                      <a:pt x="57" y="697"/>
                    </a:lnTo>
                    <a:lnTo>
                      <a:pt x="53" y="691"/>
                    </a:lnTo>
                    <a:lnTo>
                      <a:pt x="50" y="687"/>
                    </a:lnTo>
                    <a:lnTo>
                      <a:pt x="46" y="684"/>
                    </a:lnTo>
                    <a:lnTo>
                      <a:pt x="38" y="678"/>
                    </a:lnTo>
                    <a:lnTo>
                      <a:pt x="36" y="676"/>
                    </a:lnTo>
                    <a:lnTo>
                      <a:pt x="26" y="664"/>
                    </a:lnTo>
                    <a:lnTo>
                      <a:pt x="23" y="661"/>
                    </a:lnTo>
                    <a:lnTo>
                      <a:pt x="19" y="657"/>
                    </a:lnTo>
                    <a:lnTo>
                      <a:pt x="15" y="655"/>
                    </a:lnTo>
                    <a:lnTo>
                      <a:pt x="15" y="653"/>
                    </a:lnTo>
                    <a:lnTo>
                      <a:pt x="3" y="641"/>
                    </a:lnTo>
                    <a:lnTo>
                      <a:pt x="0" y="641"/>
                    </a:lnTo>
                    <a:lnTo>
                      <a:pt x="0" y="639"/>
                    </a:lnTo>
                    <a:lnTo>
                      <a:pt x="2" y="639"/>
                    </a:lnTo>
                    <a:lnTo>
                      <a:pt x="2" y="638"/>
                    </a:lnTo>
                    <a:lnTo>
                      <a:pt x="3" y="639"/>
                    </a:lnTo>
                    <a:lnTo>
                      <a:pt x="7" y="638"/>
                    </a:lnTo>
                    <a:lnTo>
                      <a:pt x="9" y="638"/>
                    </a:lnTo>
                    <a:lnTo>
                      <a:pt x="11" y="638"/>
                    </a:lnTo>
                    <a:lnTo>
                      <a:pt x="13" y="636"/>
                    </a:lnTo>
                    <a:lnTo>
                      <a:pt x="15" y="636"/>
                    </a:lnTo>
                    <a:lnTo>
                      <a:pt x="15" y="634"/>
                    </a:lnTo>
                    <a:lnTo>
                      <a:pt x="17" y="638"/>
                    </a:lnTo>
                    <a:lnTo>
                      <a:pt x="19" y="638"/>
                    </a:lnTo>
                    <a:lnTo>
                      <a:pt x="21" y="638"/>
                    </a:lnTo>
                    <a:lnTo>
                      <a:pt x="19" y="638"/>
                    </a:lnTo>
                    <a:lnTo>
                      <a:pt x="19" y="636"/>
                    </a:lnTo>
                    <a:lnTo>
                      <a:pt x="19" y="634"/>
                    </a:lnTo>
                    <a:lnTo>
                      <a:pt x="19" y="632"/>
                    </a:lnTo>
                    <a:lnTo>
                      <a:pt x="21" y="632"/>
                    </a:lnTo>
                    <a:lnTo>
                      <a:pt x="21" y="630"/>
                    </a:lnTo>
                    <a:lnTo>
                      <a:pt x="19" y="628"/>
                    </a:lnTo>
                    <a:lnTo>
                      <a:pt x="19" y="626"/>
                    </a:lnTo>
                    <a:lnTo>
                      <a:pt x="17" y="624"/>
                    </a:lnTo>
                    <a:lnTo>
                      <a:pt x="19" y="624"/>
                    </a:lnTo>
                    <a:lnTo>
                      <a:pt x="21" y="620"/>
                    </a:lnTo>
                    <a:lnTo>
                      <a:pt x="26" y="615"/>
                    </a:lnTo>
                    <a:lnTo>
                      <a:pt x="34" y="607"/>
                    </a:lnTo>
                    <a:lnTo>
                      <a:pt x="36" y="603"/>
                    </a:lnTo>
                    <a:lnTo>
                      <a:pt x="36" y="601"/>
                    </a:lnTo>
                    <a:lnTo>
                      <a:pt x="34" y="599"/>
                    </a:lnTo>
                    <a:lnTo>
                      <a:pt x="34" y="597"/>
                    </a:lnTo>
                    <a:lnTo>
                      <a:pt x="32" y="597"/>
                    </a:lnTo>
                    <a:lnTo>
                      <a:pt x="30" y="595"/>
                    </a:lnTo>
                    <a:lnTo>
                      <a:pt x="30" y="591"/>
                    </a:lnTo>
                    <a:lnTo>
                      <a:pt x="30" y="590"/>
                    </a:lnTo>
                    <a:lnTo>
                      <a:pt x="30" y="588"/>
                    </a:lnTo>
                    <a:lnTo>
                      <a:pt x="30" y="586"/>
                    </a:lnTo>
                    <a:lnTo>
                      <a:pt x="30" y="584"/>
                    </a:lnTo>
                    <a:lnTo>
                      <a:pt x="32" y="582"/>
                    </a:lnTo>
                    <a:lnTo>
                      <a:pt x="32" y="580"/>
                    </a:lnTo>
                    <a:lnTo>
                      <a:pt x="32" y="578"/>
                    </a:lnTo>
                    <a:lnTo>
                      <a:pt x="32" y="576"/>
                    </a:lnTo>
                    <a:lnTo>
                      <a:pt x="34" y="574"/>
                    </a:lnTo>
                    <a:lnTo>
                      <a:pt x="36" y="574"/>
                    </a:lnTo>
                    <a:lnTo>
                      <a:pt x="38" y="572"/>
                    </a:lnTo>
                    <a:lnTo>
                      <a:pt x="40" y="570"/>
                    </a:lnTo>
                    <a:lnTo>
                      <a:pt x="42" y="568"/>
                    </a:lnTo>
                    <a:lnTo>
                      <a:pt x="46" y="567"/>
                    </a:lnTo>
                    <a:lnTo>
                      <a:pt x="48" y="565"/>
                    </a:lnTo>
                    <a:lnTo>
                      <a:pt x="50" y="565"/>
                    </a:lnTo>
                    <a:lnTo>
                      <a:pt x="51" y="563"/>
                    </a:lnTo>
                  </a:path>
                </a:pathLst>
              </a:custGeom>
              <a:noFill/>
              <a:ln w="6350">
                <a:solidFill>
                  <a:srgbClr val="6E6E6E"/>
                </a:solidFill>
                <a:prstDash val="solid"/>
                <a:round/>
                <a:headEnd/>
                <a:tailEnd/>
              </a:ln>
            </p:spPr>
            <p:txBody>
              <a:bodyPr/>
              <a:lstStyle/>
              <a:p>
                <a:endParaRPr lang="en-US"/>
              </a:p>
            </p:txBody>
          </p:sp>
          <p:sp>
            <p:nvSpPr>
              <p:cNvPr id="38133" name="Freeform 218"/>
              <p:cNvSpPr>
                <a:spLocks/>
              </p:cNvSpPr>
              <p:nvPr/>
            </p:nvSpPr>
            <p:spPr bwMode="auto">
              <a:xfrm>
                <a:off x="2743" y="2285"/>
                <a:ext cx="10" cy="4"/>
              </a:xfrm>
              <a:custGeom>
                <a:avLst/>
                <a:gdLst>
                  <a:gd name="T0" fmla="*/ 0 w 10"/>
                  <a:gd name="T1" fmla="*/ 4 h 4"/>
                  <a:gd name="T2" fmla="*/ 4 w 10"/>
                  <a:gd name="T3" fmla="*/ 2 h 4"/>
                  <a:gd name="T4" fmla="*/ 8 w 10"/>
                  <a:gd name="T5" fmla="*/ 2 h 4"/>
                  <a:gd name="T6" fmla="*/ 10 w 10"/>
                  <a:gd name="T7" fmla="*/ 0 h 4"/>
                  <a:gd name="T8" fmla="*/ 0 60000 65536"/>
                  <a:gd name="T9" fmla="*/ 0 60000 65536"/>
                  <a:gd name="T10" fmla="*/ 0 60000 65536"/>
                  <a:gd name="T11" fmla="*/ 0 60000 65536"/>
                  <a:gd name="T12" fmla="*/ 0 w 10"/>
                  <a:gd name="T13" fmla="*/ 0 h 4"/>
                  <a:gd name="T14" fmla="*/ 10 w 10"/>
                  <a:gd name="T15" fmla="*/ 4 h 4"/>
                </a:gdLst>
                <a:ahLst/>
                <a:cxnLst>
                  <a:cxn ang="T8">
                    <a:pos x="T0" y="T1"/>
                  </a:cxn>
                  <a:cxn ang="T9">
                    <a:pos x="T2" y="T3"/>
                  </a:cxn>
                  <a:cxn ang="T10">
                    <a:pos x="T4" y="T5"/>
                  </a:cxn>
                  <a:cxn ang="T11">
                    <a:pos x="T6" y="T7"/>
                  </a:cxn>
                </a:cxnLst>
                <a:rect l="T12" t="T13" r="T14" b="T15"/>
                <a:pathLst>
                  <a:path w="10" h="4">
                    <a:moveTo>
                      <a:pt x="0" y="4"/>
                    </a:moveTo>
                    <a:lnTo>
                      <a:pt x="4" y="2"/>
                    </a:lnTo>
                    <a:lnTo>
                      <a:pt x="8" y="2"/>
                    </a:lnTo>
                    <a:lnTo>
                      <a:pt x="10" y="0"/>
                    </a:lnTo>
                  </a:path>
                </a:pathLst>
              </a:custGeom>
              <a:noFill/>
              <a:ln w="6350">
                <a:solidFill>
                  <a:srgbClr val="6E6E6E"/>
                </a:solidFill>
                <a:prstDash val="solid"/>
                <a:round/>
                <a:headEnd/>
                <a:tailEnd/>
              </a:ln>
            </p:spPr>
            <p:txBody>
              <a:bodyPr/>
              <a:lstStyle/>
              <a:p>
                <a:endParaRPr lang="en-US"/>
              </a:p>
            </p:txBody>
          </p:sp>
          <p:sp>
            <p:nvSpPr>
              <p:cNvPr id="38134" name="Freeform 219"/>
              <p:cNvSpPr>
                <a:spLocks/>
              </p:cNvSpPr>
              <p:nvPr/>
            </p:nvSpPr>
            <p:spPr bwMode="auto">
              <a:xfrm>
                <a:off x="3776" y="2001"/>
                <a:ext cx="158" cy="261"/>
              </a:xfrm>
              <a:custGeom>
                <a:avLst/>
                <a:gdLst>
                  <a:gd name="T0" fmla="*/ 79 w 158"/>
                  <a:gd name="T1" fmla="*/ 209 h 261"/>
                  <a:gd name="T2" fmla="*/ 87 w 158"/>
                  <a:gd name="T3" fmla="*/ 205 h 261"/>
                  <a:gd name="T4" fmla="*/ 92 w 158"/>
                  <a:gd name="T5" fmla="*/ 201 h 261"/>
                  <a:gd name="T6" fmla="*/ 96 w 158"/>
                  <a:gd name="T7" fmla="*/ 197 h 261"/>
                  <a:gd name="T8" fmla="*/ 102 w 158"/>
                  <a:gd name="T9" fmla="*/ 199 h 261"/>
                  <a:gd name="T10" fmla="*/ 112 w 158"/>
                  <a:gd name="T11" fmla="*/ 196 h 261"/>
                  <a:gd name="T12" fmla="*/ 121 w 158"/>
                  <a:gd name="T13" fmla="*/ 188 h 261"/>
                  <a:gd name="T14" fmla="*/ 121 w 158"/>
                  <a:gd name="T15" fmla="*/ 184 h 261"/>
                  <a:gd name="T16" fmla="*/ 125 w 158"/>
                  <a:gd name="T17" fmla="*/ 184 h 261"/>
                  <a:gd name="T18" fmla="*/ 133 w 158"/>
                  <a:gd name="T19" fmla="*/ 184 h 261"/>
                  <a:gd name="T20" fmla="*/ 139 w 158"/>
                  <a:gd name="T21" fmla="*/ 182 h 261"/>
                  <a:gd name="T22" fmla="*/ 140 w 158"/>
                  <a:gd name="T23" fmla="*/ 176 h 261"/>
                  <a:gd name="T24" fmla="*/ 144 w 158"/>
                  <a:gd name="T25" fmla="*/ 159 h 261"/>
                  <a:gd name="T26" fmla="*/ 146 w 158"/>
                  <a:gd name="T27" fmla="*/ 140 h 261"/>
                  <a:gd name="T28" fmla="*/ 148 w 158"/>
                  <a:gd name="T29" fmla="*/ 115 h 261"/>
                  <a:gd name="T30" fmla="*/ 150 w 158"/>
                  <a:gd name="T31" fmla="*/ 100 h 261"/>
                  <a:gd name="T32" fmla="*/ 150 w 158"/>
                  <a:gd name="T33" fmla="*/ 90 h 261"/>
                  <a:gd name="T34" fmla="*/ 152 w 158"/>
                  <a:gd name="T35" fmla="*/ 80 h 261"/>
                  <a:gd name="T36" fmla="*/ 150 w 158"/>
                  <a:gd name="T37" fmla="*/ 55 h 261"/>
                  <a:gd name="T38" fmla="*/ 146 w 158"/>
                  <a:gd name="T39" fmla="*/ 42 h 261"/>
                  <a:gd name="T40" fmla="*/ 144 w 158"/>
                  <a:gd name="T41" fmla="*/ 40 h 261"/>
                  <a:gd name="T42" fmla="*/ 142 w 158"/>
                  <a:gd name="T43" fmla="*/ 34 h 261"/>
                  <a:gd name="T44" fmla="*/ 140 w 158"/>
                  <a:gd name="T45" fmla="*/ 25 h 261"/>
                  <a:gd name="T46" fmla="*/ 140 w 158"/>
                  <a:gd name="T47" fmla="*/ 17 h 261"/>
                  <a:gd name="T48" fmla="*/ 139 w 158"/>
                  <a:gd name="T49" fmla="*/ 11 h 261"/>
                  <a:gd name="T50" fmla="*/ 137 w 158"/>
                  <a:gd name="T51" fmla="*/ 7 h 261"/>
                  <a:gd name="T52" fmla="*/ 133 w 158"/>
                  <a:gd name="T53" fmla="*/ 2 h 261"/>
                  <a:gd name="T54" fmla="*/ 137 w 158"/>
                  <a:gd name="T55" fmla="*/ 2 h 261"/>
                  <a:gd name="T56" fmla="*/ 142 w 158"/>
                  <a:gd name="T57" fmla="*/ 13 h 261"/>
                  <a:gd name="T58" fmla="*/ 144 w 158"/>
                  <a:gd name="T59" fmla="*/ 17 h 261"/>
                  <a:gd name="T60" fmla="*/ 152 w 158"/>
                  <a:gd name="T61" fmla="*/ 42 h 261"/>
                  <a:gd name="T62" fmla="*/ 158 w 158"/>
                  <a:gd name="T63" fmla="*/ 65 h 261"/>
                  <a:gd name="T64" fmla="*/ 158 w 158"/>
                  <a:gd name="T65" fmla="*/ 71 h 261"/>
                  <a:gd name="T66" fmla="*/ 158 w 158"/>
                  <a:gd name="T67" fmla="*/ 80 h 261"/>
                  <a:gd name="T68" fmla="*/ 156 w 158"/>
                  <a:gd name="T69" fmla="*/ 107 h 261"/>
                  <a:gd name="T70" fmla="*/ 152 w 158"/>
                  <a:gd name="T71" fmla="*/ 136 h 261"/>
                  <a:gd name="T72" fmla="*/ 148 w 158"/>
                  <a:gd name="T73" fmla="*/ 165 h 261"/>
                  <a:gd name="T74" fmla="*/ 144 w 158"/>
                  <a:gd name="T75" fmla="*/ 184 h 261"/>
                  <a:gd name="T76" fmla="*/ 144 w 158"/>
                  <a:gd name="T77" fmla="*/ 188 h 261"/>
                  <a:gd name="T78" fmla="*/ 142 w 158"/>
                  <a:gd name="T79" fmla="*/ 192 h 261"/>
                  <a:gd name="T80" fmla="*/ 140 w 158"/>
                  <a:gd name="T81" fmla="*/ 197 h 261"/>
                  <a:gd name="T82" fmla="*/ 133 w 158"/>
                  <a:gd name="T83" fmla="*/ 196 h 261"/>
                  <a:gd name="T84" fmla="*/ 117 w 158"/>
                  <a:gd name="T85" fmla="*/ 197 h 261"/>
                  <a:gd name="T86" fmla="*/ 100 w 158"/>
                  <a:gd name="T87" fmla="*/ 205 h 261"/>
                  <a:gd name="T88" fmla="*/ 77 w 158"/>
                  <a:gd name="T89" fmla="*/ 215 h 261"/>
                  <a:gd name="T90" fmla="*/ 73 w 158"/>
                  <a:gd name="T91" fmla="*/ 217 h 261"/>
                  <a:gd name="T92" fmla="*/ 66 w 158"/>
                  <a:gd name="T93" fmla="*/ 220 h 261"/>
                  <a:gd name="T94" fmla="*/ 29 w 158"/>
                  <a:gd name="T95" fmla="*/ 240 h 261"/>
                  <a:gd name="T96" fmla="*/ 16 w 158"/>
                  <a:gd name="T97" fmla="*/ 251 h 261"/>
                  <a:gd name="T98" fmla="*/ 4 w 158"/>
                  <a:gd name="T99" fmla="*/ 259 h 261"/>
                  <a:gd name="T100" fmla="*/ 2 w 158"/>
                  <a:gd name="T101" fmla="*/ 261 h 261"/>
                  <a:gd name="T102" fmla="*/ 0 w 158"/>
                  <a:gd name="T103" fmla="*/ 259 h 261"/>
                  <a:gd name="T104" fmla="*/ 6 w 158"/>
                  <a:gd name="T105" fmla="*/ 251 h 261"/>
                  <a:gd name="T106" fmla="*/ 8 w 158"/>
                  <a:gd name="T107" fmla="*/ 245 h 261"/>
                  <a:gd name="T108" fmla="*/ 10 w 158"/>
                  <a:gd name="T109" fmla="*/ 240 h 261"/>
                  <a:gd name="T110" fmla="*/ 14 w 158"/>
                  <a:gd name="T111" fmla="*/ 242 h 261"/>
                  <a:gd name="T112" fmla="*/ 27 w 158"/>
                  <a:gd name="T113" fmla="*/ 234 h 261"/>
                  <a:gd name="T114" fmla="*/ 35 w 158"/>
                  <a:gd name="T115" fmla="*/ 228 h 261"/>
                  <a:gd name="T116" fmla="*/ 58 w 158"/>
                  <a:gd name="T117" fmla="*/ 219 h 261"/>
                  <a:gd name="T118" fmla="*/ 64 w 158"/>
                  <a:gd name="T119" fmla="*/ 215 h 261"/>
                  <a:gd name="T120" fmla="*/ 75 w 158"/>
                  <a:gd name="T121" fmla="*/ 209 h 2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
                  <a:gd name="T184" fmla="*/ 0 h 261"/>
                  <a:gd name="T185" fmla="*/ 158 w 158"/>
                  <a:gd name="T186" fmla="*/ 261 h 2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 h="261">
                    <a:moveTo>
                      <a:pt x="75" y="209"/>
                    </a:moveTo>
                    <a:lnTo>
                      <a:pt x="79" y="209"/>
                    </a:lnTo>
                    <a:lnTo>
                      <a:pt x="81" y="207"/>
                    </a:lnTo>
                    <a:lnTo>
                      <a:pt x="87" y="205"/>
                    </a:lnTo>
                    <a:lnTo>
                      <a:pt x="89" y="205"/>
                    </a:lnTo>
                    <a:lnTo>
                      <a:pt x="92" y="201"/>
                    </a:lnTo>
                    <a:lnTo>
                      <a:pt x="94" y="197"/>
                    </a:lnTo>
                    <a:lnTo>
                      <a:pt x="96" y="197"/>
                    </a:lnTo>
                    <a:lnTo>
                      <a:pt x="98" y="199"/>
                    </a:lnTo>
                    <a:lnTo>
                      <a:pt x="102" y="199"/>
                    </a:lnTo>
                    <a:lnTo>
                      <a:pt x="110" y="196"/>
                    </a:lnTo>
                    <a:lnTo>
                      <a:pt x="112" y="196"/>
                    </a:lnTo>
                    <a:lnTo>
                      <a:pt x="116" y="192"/>
                    </a:lnTo>
                    <a:lnTo>
                      <a:pt x="121" y="188"/>
                    </a:lnTo>
                    <a:lnTo>
                      <a:pt x="121" y="186"/>
                    </a:lnTo>
                    <a:lnTo>
                      <a:pt x="121" y="184"/>
                    </a:lnTo>
                    <a:lnTo>
                      <a:pt x="123" y="184"/>
                    </a:lnTo>
                    <a:lnTo>
                      <a:pt x="125" y="184"/>
                    </a:lnTo>
                    <a:lnTo>
                      <a:pt x="125" y="186"/>
                    </a:lnTo>
                    <a:lnTo>
                      <a:pt x="133" y="184"/>
                    </a:lnTo>
                    <a:lnTo>
                      <a:pt x="137" y="182"/>
                    </a:lnTo>
                    <a:lnTo>
                      <a:pt x="139" y="182"/>
                    </a:lnTo>
                    <a:lnTo>
                      <a:pt x="140" y="180"/>
                    </a:lnTo>
                    <a:lnTo>
                      <a:pt x="140" y="176"/>
                    </a:lnTo>
                    <a:lnTo>
                      <a:pt x="142" y="165"/>
                    </a:lnTo>
                    <a:lnTo>
                      <a:pt x="144" y="159"/>
                    </a:lnTo>
                    <a:lnTo>
                      <a:pt x="144" y="149"/>
                    </a:lnTo>
                    <a:lnTo>
                      <a:pt x="146" y="140"/>
                    </a:lnTo>
                    <a:lnTo>
                      <a:pt x="148" y="126"/>
                    </a:lnTo>
                    <a:lnTo>
                      <a:pt x="148" y="115"/>
                    </a:lnTo>
                    <a:lnTo>
                      <a:pt x="150" y="105"/>
                    </a:lnTo>
                    <a:lnTo>
                      <a:pt x="150" y="100"/>
                    </a:lnTo>
                    <a:lnTo>
                      <a:pt x="150" y="96"/>
                    </a:lnTo>
                    <a:lnTo>
                      <a:pt x="150" y="90"/>
                    </a:lnTo>
                    <a:lnTo>
                      <a:pt x="152" y="86"/>
                    </a:lnTo>
                    <a:lnTo>
                      <a:pt x="152" y="80"/>
                    </a:lnTo>
                    <a:lnTo>
                      <a:pt x="152" y="63"/>
                    </a:lnTo>
                    <a:lnTo>
                      <a:pt x="150" y="55"/>
                    </a:lnTo>
                    <a:lnTo>
                      <a:pt x="148" y="46"/>
                    </a:lnTo>
                    <a:lnTo>
                      <a:pt x="146" y="42"/>
                    </a:lnTo>
                    <a:lnTo>
                      <a:pt x="146" y="40"/>
                    </a:lnTo>
                    <a:lnTo>
                      <a:pt x="144" y="40"/>
                    </a:lnTo>
                    <a:lnTo>
                      <a:pt x="144" y="38"/>
                    </a:lnTo>
                    <a:lnTo>
                      <a:pt x="142" y="34"/>
                    </a:lnTo>
                    <a:lnTo>
                      <a:pt x="142" y="30"/>
                    </a:lnTo>
                    <a:lnTo>
                      <a:pt x="140" y="25"/>
                    </a:lnTo>
                    <a:lnTo>
                      <a:pt x="140" y="21"/>
                    </a:lnTo>
                    <a:lnTo>
                      <a:pt x="140" y="17"/>
                    </a:lnTo>
                    <a:lnTo>
                      <a:pt x="139" y="15"/>
                    </a:lnTo>
                    <a:lnTo>
                      <a:pt x="139" y="11"/>
                    </a:lnTo>
                    <a:lnTo>
                      <a:pt x="137" y="9"/>
                    </a:lnTo>
                    <a:lnTo>
                      <a:pt x="137" y="7"/>
                    </a:lnTo>
                    <a:lnTo>
                      <a:pt x="135" y="4"/>
                    </a:lnTo>
                    <a:lnTo>
                      <a:pt x="133" y="2"/>
                    </a:lnTo>
                    <a:lnTo>
                      <a:pt x="135" y="0"/>
                    </a:lnTo>
                    <a:lnTo>
                      <a:pt x="137" y="2"/>
                    </a:lnTo>
                    <a:lnTo>
                      <a:pt x="142" y="11"/>
                    </a:lnTo>
                    <a:lnTo>
                      <a:pt x="142" y="13"/>
                    </a:lnTo>
                    <a:lnTo>
                      <a:pt x="144" y="13"/>
                    </a:lnTo>
                    <a:lnTo>
                      <a:pt x="144" y="17"/>
                    </a:lnTo>
                    <a:lnTo>
                      <a:pt x="150" y="34"/>
                    </a:lnTo>
                    <a:lnTo>
                      <a:pt x="152" y="42"/>
                    </a:lnTo>
                    <a:lnTo>
                      <a:pt x="156" y="53"/>
                    </a:lnTo>
                    <a:lnTo>
                      <a:pt x="158" y="65"/>
                    </a:lnTo>
                    <a:lnTo>
                      <a:pt x="158" y="67"/>
                    </a:lnTo>
                    <a:lnTo>
                      <a:pt x="158" y="71"/>
                    </a:lnTo>
                    <a:lnTo>
                      <a:pt x="158" y="73"/>
                    </a:lnTo>
                    <a:lnTo>
                      <a:pt x="158" y="80"/>
                    </a:lnTo>
                    <a:lnTo>
                      <a:pt x="158" y="86"/>
                    </a:lnTo>
                    <a:lnTo>
                      <a:pt x="156" y="107"/>
                    </a:lnTo>
                    <a:lnTo>
                      <a:pt x="152" y="134"/>
                    </a:lnTo>
                    <a:lnTo>
                      <a:pt x="152" y="136"/>
                    </a:lnTo>
                    <a:lnTo>
                      <a:pt x="152" y="138"/>
                    </a:lnTo>
                    <a:lnTo>
                      <a:pt x="148" y="165"/>
                    </a:lnTo>
                    <a:lnTo>
                      <a:pt x="144" y="182"/>
                    </a:lnTo>
                    <a:lnTo>
                      <a:pt x="144" y="184"/>
                    </a:lnTo>
                    <a:lnTo>
                      <a:pt x="144" y="186"/>
                    </a:lnTo>
                    <a:lnTo>
                      <a:pt x="144" y="188"/>
                    </a:lnTo>
                    <a:lnTo>
                      <a:pt x="144" y="192"/>
                    </a:lnTo>
                    <a:lnTo>
                      <a:pt x="142" y="192"/>
                    </a:lnTo>
                    <a:lnTo>
                      <a:pt x="142" y="196"/>
                    </a:lnTo>
                    <a:lnTo>
                      <a:pt x="140" y="197"/>
                    </a:lnTo>
                    <a:lnTo>
                      <a:pt x="137" y="197"/>
                    </a:lnTo>
                    <a:lnTo>
                      <a:pt x="133" y="196"/>
                    </a:lnTo>
                    <a:lnTo>
                      <a:pt x="127" y="197"/>
                    </a:lnTo>
                    <a:lnTo>
                      <a:pt x="117" y="197"/>
                    </a:lnTo>
                    <a:lnTo>
                      <a:pt x="110" y="201"/>
                    </a:lnTo>
                    <a:lnTo>
                      <a:pt x="100" y="205"/>
                    </a:lnTo>
                    <a:lnTo>
                      <a:pt x="83" y="213"/>
                    </a:lnTo>
                    <a:lnTo>
                      <a:pt x="77" y="215"/>
                    </a:lnTo>
                    <a:lnTo>
                      <a:pt x="75" y="217"/>
                    </a:lnTo>
                    <a:lnTo>
                      <a:pt x="73" y="217"/>
                    </a:lnTo>
                    <a:lnTo>
                      <a:pt x="71" y="217"/>
                    </a:lnTo>
                    <a:lnTo>
                      <a:pt x="66" y="220"/>
                    </a:lnTo>
                    <a:lnTo>
                      <a:pt x="50" y="228"/>
                    </a:lnTo>
                    <a:lnTo>
                      <a:pt x="29" y="240"/>
                    </a:lnTo>
                    <a:lnTo>
                      <a:pt x="21" y="245"/>
                    </a:lnTo>
                    <a:lnTo>
                      <a:pt x="16" y="251"/>
                    </a:lnTo>
                    <a:lnTo>
                      <a:pt x="10" y="255"/>
                    </a:lnTo>
                    <a:lnTo>
                      <a:pt x="4" y="259"/>
                    </a:lnTo>
                    <a:lnTo>
                      <a:pt x="4" y="261"/>
                    </a:lnTo>
                    <a:lnTo>
                      <a:pt x="2" y="261"/>
                    </a:lnTo>
                    <a:lnTo>
                      <a:pt x="0" y="261"/>
                    </a:lnTo>
                    <a:lnTo>
                      <a:pt x="0" y="259"/>
                    </a:lnTo>
                    <a:lnTo>
                      <a:pt x="4" y="253"/>
                    </a:lnTo>
                    <a:lnTo>
                      <a:pt x="6" y="251"/>
                    </a:lnTo>
                    <a:lnTo>
                      <a:pt x="8" y="247"/>
                    </a:lnTo>
                    <a:lnTo>
                      <a:pt x="8" y="245"/>
                    </a:lnTo>
                    <a:lnTo>
                      <a:pt x="8" y="242"/>
                    </a:lnTo>
                    <a:lnTo>
                      <a:pt x="10" y="240"/>
                    </a:lnTo>
                    <a:lnTo>
                      <a:pt x="12" y="240"/>
                    </a:lnTo>
                    <a:lnTo>
                      <a:pt x="14" y="242"/>
                    </a:lnTo>
                    <a:lnTo>
                      <a:pt x="18" y="240"/>
                    </a:lnTo>
                    <a:lnTo>
                      <a:pt x="27" y="234"/>
                    </a:lnTo>
                    <a:lnTo>
                      <a:pt x="31" y="232"/>
                    </a:lnTo>
                    <a:lnTo>
                      <a:pt x="35" y="228"/>
                    </a:lnTo>
                    <a:lnTo>
                      <a:pt x="50" y="220"/>
                    </a:lnTo>
                    <a:lnTo>
                      <a:pt x="58" y="219"/>
                    </a:lnTo>
                    <a:lnTo>
                      <a:pt x="62" y="217"/>
                    </a:lnTo>
                    <a:lnTo>
                      <a:pt x="64" y="215"/>
                    </a:lnTo>
                    <a:lnTo>
                      <a:pt x="68" y="213"/>
                    </a:lnTo>
                    <a:lnTo>
                      <a:pt x="75" y="209"/>
                    </a:lnTo>
                  </a:path>
                </a:pathLst>
              </a:custGeom>
              <a:noFill/>
              <a:ln w="6350">
                <a:solidFill>
                  <a:srgbClr val="6E6E6E"/>
                </a:solidFill>
                <a:prstDash val="solid"/>
                <a:round/>
                <a:headEnd/>
                <a:tailEnd/>
              </a:ln>
            </p:spPr>
            <p:txBody>
              <a:bodyPr/>
              <a:lstStyle/>
              <a:p>
                <a:endParaRPr lang="en-US"/>
              </a:p>
            </p:txBody>
          </p:sp>
          <p:sp>
            <p:nvSpPr>
              <p:cNvPr id="38135" name="Freeform 220"/>
              <p:cNvSpPr>
                <a:spLocks/>
              </p:cNvSpPr>
              <p:nvPr/>
            </p:nvSpPr>
            <p:spPr bwMode="auto">
              <a:xfrm>
                <a:off x="3851" y="1945"/>
                <a:ext cx="35" cy="46"/>
              </a:xfrm>
              <a:custGeom>
                <a:avLst/>
                <a:gdLst>
                  <a:gd name="T0" fmla="*/ 21 w 35"/>
                  <a:gd name="T1" fmla="*/ 33 h 46"/>
                  <a:gd name="T2" fmla="*/ 21 w 35"/>
                  <a:gd name="T3" fmla="*/ 31 h 46"/>
                  <a:gd name="T4" fmla="*/ 21 w 35"/>
                  <a:gd name="T5" fmla="*/ 27 h 46"/>
                  <a:gd name="T6" fmla="*/ 19 w 35"/>
                  <a:gd name="T7" fmla="*/ 25 h 46"/>
                  <a:gd name="T8" fmla="*/ 17 w 35"/>
                  <a:gd name="T9" fmla="*/ 19 h 46"/>
                  <a:gd name="T10" fmla="*/ 14 w 35"/>
                  <a:gd name="T11" fmla="*/ 19 h 46"/>
                  <a:gd name="T12" fmla="*/ 10 w 35"/>
                  <a:gd name="T13" fmla="*/ 13 h 46"/>
                  <a:gd name="T14" fmla="*/ 10 w 35"/>
                  <a:gd name="T15" fmla="*/ 10 h 46"/>
                  <a:gd name="T16" fmla="*/ 8 w 35"/>
                  <a:gd name="T17" fmla="*/ 8 h 46"/>
                  <a:gd name="T18" fmla="*/ 2 w 35"/>
                  <a:gd name="T19" fmla="*/ 6 h 46"/>
                  <a:gd name="T20" fmla="*/ 0 w 35"/>
                  <a:gd name="T21" fmla="*/ 2 h 46"/>
                  <a:gd name="T22" fmla="*/ 2 w 35"/>
                  <a:gd name="T23" fmla="*/ 0 h 46"/>
                  <a:gd name="T24" fmla="*/ 6 w 35"/>
                  <a:gd name="T25" fmla="*/ 0 h 46"/>
                  <a:gd name="T26" fmla="*/ 10 w 35"/>
                  <a:gd name="T27" fmla="*/ 0 h 46"/>
                  <a:gd name="T28" fmla="*/ 12 w 35"/>
                  <a:gd name="T29" fmla="*/ 2 h 46"/>
                  <a:gd name="T30" fmla="*/ 16 w 35"/>
                  <a:gd name="T31" fmla="*/ 4 h 46"/>
                  <a:gd name="T32" fmla="*/ 19 w 35"/>
                  <a:gd name="T33" fmla="*/ 6 h 46"/>
                  <a:gd name="T34" fmla="*/ 19 w 35"/>
                  <a:gd name="T35" fmla="*/ 8 h 46"/>
                  <a:gd name="T36" fmla="*/ 19 w 35"/>
                  <a:gd name="T37" fmla="*/ 12 h 46"/>
                  <a:gd name="T38" fmla="*/ 21 w 35"/>
                  <a:gd name="T39" fmla="*/ 12 h 46"/>
                  <a:gd name="T40" fmla="*/ 23 w 35"/>
                  <a:gd name="T41" fmla="*/ 12 h 46"/>
                  <a:gd name="T42" fmla="*/ 25 w 35"/>
                  <a:gd name="T43" fmla="*/ 12 h 46"/>
                  <a:gd name="T44" fmla="*/ 25 w 35"/>
                  <a:gd name="T45" fmla="*/ 13 h 46"/>
                  <a:gd name="T46" fmla="*/ 27 w 35"/>
                  <a:gd name="T47" fmla="*/ 13 h 46"/>
                  <a:gd name="T48" fmla="*/ 27 w 35"/>
                  <a:gd name="T49" fmla="*/ 15 h 46"/>
                  <a:gd name="T50" fmla="*/ 29 w 35"/>
                  <a:gd name="T51" fmla="*/ 19 h 46"/>
                  <a:gd name="T52" fmla="*/ 33 w 35"/>
                  <a:gd name="T53" fmla="*/ 29 h 46"/>
                  <a:gd name="T54" fmla="*/ 33 w 35"/>
                  <a:gd name="T55" fmla="*/ 31 h 46"/>
                  <a:gd name="T56" fmla="*/ 33 w 35"/>
                  <a:gd name="T57" fmla="*/ 33 h 46"/>
                  <a:gd name="T58" fmla="*/ 33 w 35"/>
                  <a:gd name="T59" fmla="*/ 35 h 46"/>
                  <a:gd name="T60" fmla="*/ 33 w 35"/>
                  <a:gd name="T61" fmla="*/ 38 h 46"/>
                  <a:gd name="T62" fmla="*/ 35 w 35"/>
                  <a:gd name="T63" fmla="*/ 38 h 46"/>
                  <a:gd name="T64" fmla="*/ 35 w 35"/>
                  <a:gd name="T65" fmla="*/ 40 h 46"/>
                  <a:gd name="T66" fmla="*/ 35 w 35"/>
                  <a:gd name="T67" fmla="*/ 44 h 46"/>
                  <a:gd name="T68" fmla="*/ 33 w 35"/>
                  <a:gd name="T69" fmla="*/ 46 h 46"/>
                  <a:gd name="T70" fmla="*/ 31 w 35"/>
                  <a:gd name="T71" fmla="*/ 46 h 46"/>
                  <a:gd name="T72" fmla="*/ 27 w 35"/>
                  <a:gd name="T73" fmla="*/ 42 h 46"/>
                  <a:gd name="T74" fmla="*/ 19 w 35"/>
                  <a:gd name="T75" fmla="*/ 40 h 46"/>
                  <a:gd name="T76" fmla="*/ 17 w 35"/>
                  <a:gd name="T77" fmla="*/ 38 h 46"/>
                  <a:gd name="T78" fmla="*/ 21 w 35"/>
                  <a:gd name="T79" fmla="*/ 35 h 46"/>
                  <a:gd name="T80" fmla="*/ 21 w 35"/>
                  <a:gd name="T81" fmla="*/ 33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46"/>
                  <a:gd name="T125" fmla="*/ 35 w 35"/>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46">
                    <a:moveTo>
                      <a:pt x="21" y="33"/>
                    </a:moveTo>
                    <a:lnTo>
                      <a:pt x="21" y="31"/>
                    </a:lnTo>
                    <a:lnTo>
                      <a:pt x="21" y="27"/>
                    </a:lnTo>
                    <a:lnTo>
                      <a:pt x="19" y="25"/>
                    </a:lnTo>
                    <a:lnTo>
                      <a:pt x="17" y="19"/>
                    </a:lnTo>
                    <a:lnTo>
                      <a:pt x="14" y="19"/>
                    </a:lnTo>
                    <a:lnTo>
                      <a:pt x="10" y="13"/>
                    </a:lnTo>
                    <a:lnTo>
                      <a:pt x="10" y="10"/>
                    </a:lnTo>
                    <a:lnTo>
                      <a:pt x="8" y="8"/>
                    </a:lnTo>
                    <a:lnTo>
                      <a:pt x="2" y="6"/>
                    </a:lnTo>
                    <a:lnTo>
                      <a:pt x="0" y="2"/>
                    </a:lnTo>
                    <a:lnTo>
                      <a:pt x="2" y="0"/>
                    </a:lnTo>
                    <a:lnTo>
                      <a:pt x="6" y="0"/>
                    </a:lnTo>
                    <a:lnTo>
                      <a:pt x="10" y="0"/>
                    </a:lnTo>
                    <a:lnTo>
                      <a:pt x="12" y="2"/>
                    </a:lnTo>
                    <a:lnTo>
                      <a:pt x="16" y="4"/>
                    </a:lnTo>
                    <a:lnTo>
                      <a:pt x="19" y="6"/>
                    </a:lnTo>
                    <a:lnTo>
                      <a:pt x="19" y="8"/>
                    </a:lnTo>
                    <a:lnTo>
                      <a:pt x="19" y="12"/>
                    </a:lnTo>
                    <a:lnTo>
                      <a:pt x="21" y="12"/>
                    </a:lnTo>
                    <a:lnTo>
                      <a:pt x="23" y="12"/>
                    </a:lnTo>
                    <a:lnTo>
                      <a:pt x="25" y="12"/>
                    </a:lnTo>
                    <a:lnTo>
                      <a:pt x="25" y="13"/>
                    </a:lnTo>
                    <a:lnTo>
                      <a:pt x="27" y="13"/>
                    </a:lnTo>
                    <a:lnTo>
                      <a:pt x="27" y="15"/>
                    </a:lnTo>
                    <a:lnTo>
                      <a:pt x="29" y="19"/>
                    </a:lnTo>
                    <a:lnTo>
                      <a:pt x="33" y="29"/>
                    </a:lnTo>
                    <a:lnTo>
                      <a:pt x="33" y="31"/>
                    </a:lnTo>
                    <a:lnTo>
                      <a:pt x="33" y="33"/>
                    </a:lnTo>
                    <a:lnTo>
                      <a:pt x="33" y="35"/>
                    </a:lnTo>
                    <a:lnTo>
                      <a:pt x="33" y="38"/>
                    </a:lnTo>
                    <a:lnTo>
                      <a:pt x="35" y="38"/>
                    </a:lnTo>
                    <a:lnTo>
                      <a:pt x="35" y="40"/>
                    </a:lnTo>
                    <a:lnTo>
                      <a:pt x="35" y="44"/>
                    </a:lnTo>
                    <a:lnTo>
                      <a:pt x="33" y="46"/>
                    </a:lnTo>
                    <a:lnTo>
                      <a:pt x="31" y="46"/>
                    </a:lnTo>
                    <a:lnTo>
                      <a:pt x="27" y="42"/>
                    </a:lnTo>
                    <a:lnTo>
                      <a:pt x="19" y="40"/>
                    </a:lnTo>
                    <a:lnTo>
                      <a:pt x="17" y="38"/>
                    </a:lnTo>
                    <a:lnTo>
                      <a:pt x="21" y="35"/>
                    </a:lnTo>
                    <a:lnTo>
                      <a:pt x="21" y="33"/>
                    </a:lnTo>
                  </a:path>
                </a:pathLst>
              </a:custGeom>
              <a:noFill/>
              <a:ln w="6350">
                <a:solidFill>
                  <a:srgbClr val="6E6E6E"/>
                </a:solidFill>
                <a:prstDash val="solid"/>
                <a:round/>
                <a:headEnd/>
                <a:tailEnd/>
              </a:ln>
            </p:spPr>
            <p:txBody>
              <a:bodyPr/>
              <a:lstStyle/>
              <a:p>
                <a:endParaRPr lang="en-US"/>
              </a:p>
            </p:txBody>
          </p:sp>
          <p:sp>
            <p:nvSpPr>
              <p:cNvPr id="38136" name="Freeform 221"/>
              <p:cNvSpPr>
                <a:spLocks/>
              </p:cNvSpPr>
              <p:nvPr/>
            </p:nvSpPr>
            <p:spPr bwMode="auto">
              <a:xfrm>
                <a:off x="3776" y="2001"/>
                <a:ext cx="158" cy="261"/>
              </a:xfrm>
              <a:custGeom>
                <a:avLst/>
                <a:gdLst>
                  <a:gd name="T0" fmla="*/ 144 w 158"/>
                  <a:gd name="T1" fmla="*/ 186 h 261"/>
                  <a:gd name="T2" fmla="*/ 144 w 158"/>
                  <a:gd name="T3" fmla="*/ 192 h 261"/>
                  <a:gd name="T4" fmla="*/ 142 w 158"/>
                  <a:gd name="T5" fmla="*/ 196 h 261"/>
                  <a:gd name="T6" fmla="*/ 137 w 158"/>
                  <a:gd name="T7" fmla="*/ 197 h 261"/>
                  <a:gd name="T8" fmla="*/ 127 w 158"/>
                  <a:gd name="T9" fmla="*/ 197 h 261"/>
                  <a:gd name="T10" fmla="*/ 110 w 158"/>
                  <a:gd name="T11" fmla="*/ 201 h 261"/>
                  <a:gd name="T12" fmla="*/ 83 w 158"/>
                  <a:gd name="T13" fmla="*/ 213 h 261"/>
                  <a:gd name="T14" fmla="*/ 75 w 158"/>
                  <a:gd name="T15" fmla="*/ 217 h 261"/>
                  <a:gd name="T16" fmla="*/ 71 w 158"/>
                  <a:gd name="T17" fmla="*/ 217 h 261"/>
                  <a:gd name="T18" fmla="*/ 50 w 158"/>
                  <a:gd name="T19" fmla="*/ 228 h 261"/>
                  <a:gd name="T20" fmla="*/ 21 w 158"/>
                  <a:gd name="T21" fmla="*/ 245 h 261"/>
                  <a:gd name="T22" fmla="*/ 10 w 158"/>
                  <a:gd name="T23" fmla="*/ 255 h 261"/>
                  <a:gd name="T24" fmla="*/ 4 w 158"/>
                  <a:gd name="T25" fmla="*/ 261 h 261"/>
                  <a:gd name="T26" fmla="*/ 0 w 158"/>
                  <a:gd name="T27" fmla="*/ 261 h 261"/>
                  <a:gd name="T28" fmla="*/ 4 w 158"/>
                  <a:gd name="T29" fmla="*/ 253 h 261"/>
                  <a:gd name="T30" fmla="*/ 8 w 158"/>
                  <a:gd name="T31" fmla="*/ 247 h 261"/>
                  <a:gd name="T32" fmla="*/ 8 w 158"/>
                  <a:gd name="T33" fmla="*/ 242 h 261"/>
                  <a:gd name="T34" fmla="*/ 12 w 158"/>
                  <a:gd name="T35" fmla="*/ 240 h 261"/>
                  <a:gd name="T36" fmla="*/ 18 w 158"/>
                  <a:gd name="T37" fmla="*/ 240 h 261"/>
                  <a:gd name="T38" fmla="*/ 31 w 158"/>
                  <a:gd name="T39" fmla="*/ 232 h 261"/>
                  <a:gd name="T40" fmla="*/ 50 w 158"/>
                  <a:gd name="T41" fmla="*/ 220 h 261"/>
                  <a:gd name="T42" fmla="*/ 62 w 158"/>
                  <a:gd name="T43" fmla="*/ 217 h 261"/>
                  <a:gd name="T44" fmla="*/ 68 w 158"/>
                  <a:gd name="T45" fmla="*/ 213 h 261"/>
                  <a:gd name="T46" fmla="*/ 79 w 158"/>
                  <a:gd name="T47" fmla="*/ 209 h 261"/>
                  <a:gd name="T48" fmla="*/ 87 w 158"/>
                  <a:gd name="T49" fmla="*/ 205 h 261"/>
                  <a:gd name="T50" fmla="*/ 92 w 158"/>
                  <a:gd name="T51" fmla="*/ 201 h 261"/>
                  <a:gd name="T52" fmla="*/ 96 w 158"/>
                  <a:gd name="T53" fmla="*/ 197 h 261"/>
                  <a:gd name="T54" fmla="*/ 102 w 158"/>
                  <a:gd name="T55" fmla="*/ 199 h 261"/>
                  <a:gd name="T56" fmla="*/ 112 w 158"/>
                  <a:gd name="T57" fmla="*/ 196 h 261"/>
                  <a:gd name="T58" fmla="*/ 121 w 158"/>
                  <a:gd name="T59" fmla="*/ 188 h 261"/>
                  <a:gd name="T60" fmla="*/ 121 w 158"/>
                  <a:gd name="T61" fmla="*/ 184 h 261"/>
                  <a:gd name="T62" fmla="*/ 125 w 158"/>
                  <a:gd name="T63" fmla="*/ 184 h 261"/>
                  <a:gd name="T64" fmla="*/ 133 w 158"/>
                  <a:gd name="T65" fmla="*/ 184 h 261"/>
                  <a:gd name="T66" fmla="*/ 139 w 158"/>
                  <a:gd name="T67" fmla="*/ 182 h 261"/>
                  <a:gd name="T68" fmla="*/ 140 w 158"/>
                  <a:gd name="T69" fmla="*/ 176 h 261"/>
                  <a:gd name="T70" fmla="*/ 144 w 158"/>
                  <a:gd name="T71" fmla="*/ 159 h 261"/>
                  <a:gd name="T72" fmla="*/ 146 w 158"/>
                  <a:gd name="T73" fmla="*/ 140 h 261"/>
                  <a:gd name="T74" fmla="*/ 148 w 158"/>
                  <a:gd name="T75" fmla="*/ 115 h 261"/>
                  <a:gd name="T76" fmla="*/ 150 w 158"/>
                  <a:gd name="T77" fmla="*/ 100 h 261"/>
                  <a:gd name="T78" fmla="*/ 150 w 158"/>
                  <a:gd name="T79" fmla="*/ 90 h 261"/>
                  <a:gd name="T80" fmla="*/ 152 w 158"/>
                  <a:gd name="T81" fmla="*/ 80 h 261"/>
                  <a:gd name="T82" fmla="*/ 150 w 158"/>
                  <a:gd name="T83" fmla="*/ 55 h 261"/>
                  <a:gd name="T84" fmla="*/ 146 w 158"/>
                  <a:gd name="T85" fmla="*/ 42 h 261"/>
                  <a:gd name="T86" fmla="*/ 144 w 158"/>
                  <a:gd name="T87" fmla="*/ 40 h 261"/>
                  <a:gd name="T88" fmla="*/ 142 w 158"/>
                  <a:gd name="T89" fmla="*/ 34 h 261"/>
                  <a:gd name="T90" fmla="*/ 140 w 158"/>
                  <a:gd name="T91" fmla="*/ 25 h 261"/>
                  <a:gd name="T92" fmla="*/ 140 w 158"/>
                  <a:gd name="T93" fmla="*/ 17 h 261"/>
                  <a:gd name="T94" fmla="*/ 139 w 158"/>
                  <a:gd name="T95" fmla="*/ 11 h 261"/>
                  <a:gd name="T96" fmla="*/ 137 w 158"/>
                  <a:gd name="T97" fmla="*/ 7 h 261"/>
                  <a:gd name="T98" fmla="*/ 133 w 158"/>
                  <a:gd name="T99" fmla="*/ 2 h 261"/>
                  <a:gd name="T100" fmla="*/ 137 w 158"/>
                  <a:gd name="T101" fmla="*/ 2 h 261"/>
                  <a:gd name="T102" fmla="*/ 142 w 158"/>
                  <a:gd name="T103" fmla="*/ 13 h 261"/>
                  <a:gd name="T104" fmla="*/ 144 w 158"/>
                  <a:gd name="T105" fmla="*/ 17 h 261"/>
                  <a:gd name="T106" fmla="*/ 152 w 158"/>
                  <a:gd name="T107" fmla="*/ 42 h 261"/>
                  <a:gd name="T108" fmla="*/ 158 w 158"/>
                  <a:gd name="T109" fmla="*/ 65 h 261"/>
                  <a:gd name="T110" fmla="*/ 158 w 158"/>
                  <a:gd name="T111" fmla="*/ 71 h 261"/>
                  <a:gd name="T112" fmla="*/ 158 w 158"/>
                  <a:gd name="T113" fmla="*/ 80 h 261"/>
                  <a:gd name="T114" fmla="*/ 156 w 158"/>
                  <a:gd name="T115" fmla="*/ 107 h 261"/>
                  <a:gd name="T116" fmla="*/ 152 w 158"/>
                  <a:gd name="T117" fmla="*/ 136 h 261"/>
                  <a:gd name="T118" fmla="*/ 148 w 158"/>
                  <a:gd name="T119" fmla="*/ 165 h 261"/>
                  <a:gd name="T120" fmla="*/ 144 w 158"/>
                  <a:gd name="T121" fmla="*/ 184 h 2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
                  <a:gd name="T184" fmla="*/ 0 h 261"/>
                  <a:gd name="T185" fmla="*/ 158 w 158"/>
                  <a:gd name="T186" fmla="*/ 261 h 2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 h="261">
                    <a:moveTo>
                      <a:pt x="144" y="184"/>
                    </a:moveTo>
                    <a:lnTo>
                      <a:pt x="144" y="186"/>
                    </a:lnTo>
                    <a:lnTo>
                      <a:pt x="144" y="188"/>
                    </a:lnTo>
                    <a:lnTo>
                      <a:pt x="144" y="192"/>
                    </a:lnTo>
                    <a:lnTo>
                      <a:pt x="142" y="192"/>
                    </a:lnTo>
                    <a:lnTo>
                      <a:pt x="142" y="196"/>
                    </a:lnTo>
                    <a:lnTo>
                      <a:pt x="140" y="197"/>
                    </a:lnTo>
                    <a:lnTo>
                      <a:pt x="137" y="197"/>
                    </a:lnTo>
                    <a:lnTo>
                      <a:pt x="133" y="196"/>
                    </a:lnTo>
                    <a:lnTo>
                      <a:pt x="127" y="197"/>
                    </a:lnTo>
                    <a:lnTo>
                      <a:pt x="117" y="197"/>
                    </a:lnTo>
                    <a:lnTo>
                      <a:pt x="110" y="201"/>
                    </a:lnTo>
                    <a:lnTo>
                      <a:pt x="100" y="205"/>
                    </a:lnTo>
                    <a:lnTo>
                      <a:pt x="83" y="213"/>
                    </a:lnTo>
                    <a:lnTo>
                      <a:pt x="77" y="215"/>
                    </a:lnTo>
                    <a:lnTo>
                      <a:pt x="75" y="217"/>
                    </a:lnTo>
                    <a:lnTo>
                      <a:pt x="73" y="217"/>
                    </a:lnTo>
                    <a:lnTo>
                      <a:pt x="71" y="217"/>
                    </a:lnTo>
                    <a:lnTo>
                      <a:pt x="66" y="220"/>
                    </a:lnTo>
                    <a:lnTo>
                      <a:pt x="50" y="228"/>
                    </a:lnTo>
                    <a:lnTo>
                      <a:pt x="29" y="240"/>
                    </a:lnTo>
                    <a:lnTo>
                      <a:pt x="21" y="245"/>
                    </a:lnTo>
                    <a:lnTo>
                      <a:pt x="16" y="251"/>
                    </a:lnTo>
                    <a:lnTo>
                      <a:pt x="10" y="255"/>
                    </a:lnTo>
                    <a:lnTo>
                      <a:pt x="4" y="259"/>
                    </a:lnTo>
                    <a:lnTo>
                      <a:pt x="4" y="261"/>
                    </a:lnTo>
                    <a:lnTo>
                      <a:pt x="2" y="261"/>
                    </a:lnTo>
                    <a:lnTo>
                      <a:pt x="0" y="261"/>
                    </a:lnTo>
                    <a:lnTo>
                      <a:pt x="0" y="259"/>
                    </a:lnTo>
                    <a:lnTo>
                      <a:pt x="4" y="253"/>
                    </a:lnTo>
                    <a:lnTo>
                      <a:pt x="6" y="251"/>
                    </a:lnTo>
                    <a:lnTo>
                      <a:pt x="8" y="247"/>
                    </a:lnTo>
                    <a:lnTo>
                      <a:pt x="8" y="245"/>
                    </a:lnTo>
                    <a:lnTo>
                      <a:pt x="8" y="242"/>
                    </a:lnTo>
                    <a:lnTo>
                      <a:pt x="10" y="240"/>
                    </a:lnTo>
                    <a:lnTo>
                      <a:pt x="12" y="240"/>
                    </a:lnTo>
                    <a:lnTo>
                      <a:pt x="14" y="242"/>
                    </a:lnTo>
                    <a:lnTo>
                      <a:pt x="18" y="240"/>
                    </a:lnTo>
                    <a:lnTo>
                      <a:pt x="27" y="234"/>
                    </a:lnTo>
                    <a:lnTo>
                      <a:pt x="31" y="232"/>
                    </a:lnTo>
                    <a:lnTo>
                      <a:pt x="35" y="228"/>
                    </a:lnTo>
                    <a:lnTo>
                      <a:pt x="50" y="220"/>
                    </a:lnTo>
                    <a:lnTo>
                      <a:pt x="58" y="219"/>
                    </a:lnTo>
                    <a:lnTo>
                      <a:pt x="62" y="217"/>
                    </a:lnTo>
                    <a:lnTo>
                      <a:pt x="64" y="215"/>
                    </a:lnTo>
                    <a:lnTo>
                      <a:pt x="68" y="213"/>
                    </a:lnTo>
                    <a:lnTo>
                      <a:pt x="75" y="209"/>
                    </a:lnTo>
                    <a:lnTo>
                      <a:pt x="79" y="209"/>
                    </a:lnTo>
                    <a:lnTo>
                      <a:pt x="81" y="207"/>
                    </a:lnTo>
                    <a:lnTo>
                      <a:pt x="87" y="205"/>
                    </a:lnTo>
                    <a:lnTo>
                      <a:pt x="89" y="205"/>
                    </a:lnTo>
                    <a:lnTo>
                      <a:pt x="92" y="201"/>
                    </a:lnTo>
                    <a:lnTo>
                      <a:pt x="94" y="197"/>
                    </a:lnTo>
                    <a:lnTo>
                      <a:pt x="96" y="197"/>
                    </a:lnTo>
                    <a:lnTo>
                      <a:pt x="98" y="199"/>
                    </a:lnTo>
                    <a:lnTo>
                      <a:pt x="102" y="199"/>
                    </a:lnTo>
                    <a:lnTo>
                      <a:pt x="110" y="196"/>
                    </a:lnTo>
                    <a:lnTo>
                      <a:pt x="112" y="196"/>
                    </a:lnTo>
                    <a:lnTo>
                      <a:pt x="116" y="192"/>
                    </a:lnTo>
                    <a:lnTo>
                      <a:pt x="121" y="188"/>
                    </a:lnTo>
                    <a:lnTo>
                      <a:pt x="121" y="186"/>
                    </a:lnTo>
                    <a:lnTo>
                      <a:pt x="121" y="184"/>
                    </a:lnTo>
                    <a:lnTo>
                      <a:pt x="123" y="184"/>
                    </a:lnTo>
                    <a:lnTo>
                      <a:pt x="125" y="184"/>
                    </a:lnTo>
                    <a:lnTo>
                      <a:pt x="125" y="186"/>
                    </a:lnTo>
                    <a:lnTo>
                      <a:pt x="133" y="184"/>
                    </a:lnTo>
                    <a:lnTo>
                      <a:pt x="137" y="182"/>
                    </a:lnTo>
                    <a:lnTo>
                      <a:pt x="139" y="182"/>
                    </a:lnTo>
                    <a:lnTo>
                      <a:pt x="140" y="180"/>
                    </a:lnTo>
                    <a:lnTo>
                      <a:pt x="140" y="176"/>
                    </a:lnTo>
                    <a:lnTo>
                      <a:pt x="142" y="165"/>
                    </a:lnTo>
                    <a:lnTo>
                      <a:pt x="144" y="159"/>
                    </a:lnTo>
                    <a:lnTo>
                      <a:pt x="144" y="149"/>
                    </a:lnTo>
                    <a:lnTo>
                      <a:pt x="146" y="140"/>
                    </a:lnTo>
                    <a:lnTo>
                      <a:pt x="148" y="126"/>
                    </a:lnTo>
                    <a:lnTo>
                      <a:pt x="148" y="115"/>
                    </a:lnTo>
                    <a:lnTo>
                      <a:pt x="150" y="105"/>
                    </a:lnTo>
                    <a:lnTo>
                      <a:pt x="150" y="100"/>
                    </a:lnTo>
                    <a:lnTo>
                      <a:pt x="150" y="96"/>
                    </a:lnTo>
                    <a:lnTo>
                      <a:pt x="150" y="90"/>
                    </a:lnTo>
                    <a:lnTo>
                      <a:pt x="152" y="86"/>
                    </a:lnTo>
                    <a:lnTo>
                      <a:pt x="152" y="80"/>
                    </a:lnTo>
                    <a:lnTo>
                      <a:pt x="152" y="63"/>
                    </a:lnTo>
                    <a:lnTo>
                      <a:pt x="150" y="55"/>
                    </a:lnTo>
                    <a:lnTo>
                      <a:pt x="148" y="46"/>
                    </a:lnTo>
                    <a:lnTo>
                      <a:pt x="146" y="42"/>
                    </a:lnTo>
                    <a:lnTo>
                      <a:pt x="146" y="40"/>
                    </a:lnTo>
                    <a:lnTo>
                      <a:pt x="144" y="40"/>
                    </a:lnTo>
                    <a:lnTo>
                      <a:pt x="144" y="38"/>
                    </a:lnTo>
                    <a:lnTo>
                      <a:pt x="142" y="34"/>
                    </a:lnTo>
                    <a:lnTo>
                      <a:pt x="142" y="30"/>
                    </a:lnTo>
                    <a:lnTo>
                      <a:pt x="140" y="25"/>
                    </a:lnTo>
                    <a:lnTo>
                      <a:pt x="140" y="21"/>
                    </a:lnTo>
                    <a:lnTo>
                      <a:pt x="140" y="17"/>
                    </a:lnTo>
                    <a:lnTo>
                      <a:pt x="139" y="15"/>
                    </a:lnTo>
                    <a:lnTo>
                      <a:pt x="139" y="11"/>
                    </a:lnTo>
                    <a:lnTo>
                      <a:pt x="137" y="9"/>
                    </a:lnTo>
                    <a:lnTo>
                      <a:pt x="137" y="7"/>
                    </a:lnTo>
                    <a:lnTo>
                      <a:pt x="135" y="4"/>
                    </a:lnTo>
                    <a:lnTo>
                      <a:pt x="133" y="2"/>
                    </a:lnTo>
                    <a:lnTo>
                      <a:pt x="135" y="0"/>
                    </a:lnTo>
                    <a:lnTo>
                      <a:pt x="137" y="2"/>
                    </a:lnTo>
                    <a:lnTo>
                      <a:pt x="142" y="11"/>
                    </a:lnTo>
                    <a:lnTo>
                      <a:pt x="142" y="13"/>
                    </a:lnTo>
                    <a:lnTo>
                      <a:pt x="144" y="13"/>
                    </a:lnTo>
                    <a:lnTo>
                      <a:pt x="144" y="17"/>
                    </a:lnTo>
                    <a:lnTo>
                      <a:pt x="150" y="34"/>
                    </a:lnTo>
                    <a:lnTo>
                      <a:pt x="152" y="42"/>
                    </a:lnTo>
                    <a:lnTo>
                      <a:pt x="156" y="53"/>
                    </a:lnTo>
                    <a:lnTo>
                      <a:pt x="158" y="65"/>
                    </a:lnTo>
                    <a:lnTo>
                      <a:pt x="158" y="67"/>
                    </a:lnTo>
                    <a:lnTo>
                      <a:pt x="158" y="71"/>
                    </a:lnTo>
                    <a:lnTo>
                      <a:pt x="158" y="73"/>
                    </a:lnTo>
                    <a:lnTo>
                      <a:pt x="158" y="80"/>
                    </a:lnTo>
                    <a:lnTo>
                      <a:pt x="158" y="86"/>
                    </a:lnTo>
                    <a:lnTo>
                      <a:pt x="156" y="107"/>
                    </a:lnTo>
                    <a:lnTo>
                      <a:pt x="152" y="134"/>
                    </a:lnTo>
                    <a:lnTo>
                      <a:pt x="152" y="136"/>
                    </a:lnTo>
                    <a:lnTo>
                      <a:pt x="152" y="138"/>
                    </a:lnTo>
                    <a:lnTo>
                      <a:pt x="148" y="165"/>
                    </a:lnTo>
                    <a:lnTo>
                      <a:pt x="144" y="182"/>
                    </a:lnTo>
                    <a:lnTo>
                      <a:pt x="144" y="184"/>
                    </a:lnTo>
                  </a:path>
                </a:pathLst>
              </a:custGeom>
              <a:noFill/>
              <a:ln w="6350">
                <a:solidFill>
                  <a:srgbClr val="6E6E6E"/>
                </a:solidFill>
                <a:prstDash val="solid"/>
                <a:round/>
                <a:headEnd/>
                <a:tailEnd/>
              </a:ln>
            </p:spPr>
            <p:txBody>
              <a:bodyPr/>
              <a:lstStyle/>
              <a:p>
                <a:endParaRPr lang="en-US"/>
              </a:p>
            </p:txBody>
          </p:sp>
          <p:sp>
            <p:nvSpPr>
              <p:cNvPr id="38137" name="Freeform 222"/>
              <p:cNvSpPr>
                <a:spLocks/>
              </p:cNvSpPr>
              <p:nvPr/>
            </p:nvSpPr>
            <p:spPr bwMode="auto">
              <a:xfrm>
                <a:off x="3851" y="1945"/>
                <a:ext cx="35" cy="46"/>
              </a:xfrm>
              <a:custGeom>
                <a:avLst/>
                <a:gdLst>
                  <a:gd name="T0" fmla="*/ 19 w 35"/>
                  <a:gd name="T1" fmla="*/ 12 h 46"/>
                  <a:gd name="T2" fmla="*/ 21 w 35"/>
                  <a:gd name="T3" fmla="*/ 12 h 46"/>
                  <a:gd name="T4" fmla="*/ 23 w 35"/>
                  <a:gd name="T5" fmla="*/ 12 h 46"/>
                  <a:gd name="T6" fmla="*/ 25 w 35"/>
                  <a:gd name="T7" fmla="*/ 12 h 46"/>
                  <a:gd name="T8" fmla="*/ 25 w 35"/>
                  <a:gd name="T9" fmla="*/ 13 h 46"/>
                  <a:gd name="T10" fmla="*/ 27 w 35"/>
                  <a:gd name="T11" fmla="*/ 13 h 46"/>
                  <a:gd name="T12" fmla="*/ 27 w 35"/>
                  <a:gd name="T13" fmla="*/ 15 h 46"/>
                  <a:gd name="T14" fmla="*/ 29 w 35"/>
                  <a:gd name="T15" fmla="*/ 19 h 46"/>
                  <a:gd name="T16" fmla="*/ 33 w 35"/>
                  <a:gd name="T17" fmla="*/ 29 h 46"/>
                  <a:gd name="T18" fmla="*/ 33 w 35"/>
                  <a:gd name="T19" fmla="*/ 31 h 46"/>
                  <a:gd name="T20" fmla="*/ 33 w 35"/>
                  <a:gd name="T21" fmla="*/ 33 h 46"/>
                  <a:gd name="T22" fmla="*/ 33 w 35"/>
                  <a:gd name="T23" fmla="*/ 35 h 46"/>
                  <a:gd name="T24" fmla="*/ 33 w 35"/>
                  <a:gd name="T25" fmla="*/ 38 h 46"/>
                  <a:gd name="T26" fmla="*/ 35 w 35"/>
                  <a:gd name="T27" fmla="*/ 38 h 46"/>
                  <a:gd name="T28" fmla="*/ 35 w 35"/>
                  <a:gd name="T29" fmla="*/ 40 h 46"/>
                  <a:gd name="T30" fmla="*/ 35 w 35"/>
                  <a:gd name="T31" fmla="*/ 44 h 46"/>
                  <a:gd name="T32" fmla="*/ 33 w 35"/>
                  <a:gd name="T33" fmla="*/ 46 h 46"/>
                  <a:gd name="T34" fmla="*/ 31 w 35"/>
                  <a:gd name="T35" fmla="*/ 46 h 46"/>
                  <a:gd name="T36" fmla="*/ 27 w 35"/>
                  <a:gd name="T37" fmla="*/ 42 h 46"/>
                  <a:gd name="T38" fmla="*/ 19 w 35"/>
                  <a:gd name="T39" fmla="*/ 40 h 46"/>
                  <a:gd name="T40" fmla="*/ 17 w 35"/>
                  <a:gd name="T41" fmla="*/ 38 h 46"/>
                  <a:gd name="T42" fmla="*/ 21 w 35"/>
                  <a:gd name="T43" fmla="*/ 35 h 46"/>
                  <a:gd name="T44" fmla="*/ 21 w 35"/>
                  <a:gd name="T45" fmla="*/ 33 h 46"/>
                  <a:gd name="T46" fmla="*/ 21 w 35"/>
                  <a:gd name="T47" fmla="*/ 31 h 46"/>
                  <a:gd name="T48" fmla="*/ 21 w 35"/>
                  <a:gd name="T49" fmla="*/ 27 h 46"/>
                  <a:gd name="T50" fmla="*/ 19 w 35"/>
                  <a:gd name="T51" fmla="*/ 25 h 46"/>
                  <a:gd name="T52" fmla="*/ 17 w 35"/>
                  <a:gd name="T53" fmla="*/ 19 h 46"/>
                  <a:gd name="T54" fmla="*/ 14 w 35"/>
                  <a:gd name="T55" fmla="*/ 19 h 46"/>
                  <a:gd name="T56" fmla="*/ 10 w 35"/>
                  <a:gd name="T57" fmla="*/ 13 h 46"/>
                  <a:gd name="T58" fmla="*/ 10 w 35"/>
                  <a:gd name="T59" fmla="*/ 10 h 46"/>
                  <a:gd name="T60" fmla="*/ 8 w 35"/>
                  <a:gd name="T61" fmla="*/ 8 h 46"/>
                  <a:gd name="T62" fmla="*/ 2 w 35"/>
                  <a:gd name="T63" fmla="*/ 6 h 46"/>
                  <a:gd name="T64" fmla="*/ 0 w 35"/>
                  <a:gd name="T65" fmla="*/ 2 h 46"/>
                  <a:gd name="T66" fmla="*/ 2 w 35"/>
                  <a:gd name="T67" fmla="*/ 0 h 46"/>
                  <a:gd name="T68" fmla="*/ 6 w 35"/>
                  <a:gd name="T69" fmla="*/ 0 h 46"/>
                  <a:gd name="T70" fmla="*/ 10 w 35"/>
                  <a:gd name="T71" fmla="*/ 0 h 46"/>
                  <a:gd name="T72" fmla="*/ 12 w 35"/>
                  <a:gd name="T73" fmla="*/ 2 h 46"/>
                  <a:gd name="T74" fmla="*/ 16 w 35"/>
                  <a:gd name="T75" fmla="*/ 4 h 46"/>
                  <a:gd name="T76" fmla="*/ 19 w 35"/>
                  <a:gd name="T77" fmla="*/ 6 h 46"/>
                  <a:gd name="T78" fmla="*/ 19 w 35"/>
                  <a:gd name="T79" fmla="*/ 8 h 46"/>
                  <a:gd name="T80" fmla="*/ 19 w 35"/>
                  <a:gd name="T81" fmla="*/ 12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46"/>
                  <a:gd name="T125" fmla="*/ 35 w 35"/>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46">
                    <a:moveTo>
                      <a:pt x="19" y="12"/>
                    </a:moveTo>
                    <a:lnTo>
                      <a:pt x="21" y="12"/>
                    </a:lnTo>
                    <a:lnTo>
                      <a:pt x="23" y="12"/>
                    </a:lnTo>
                    <a:lnTo>
                      <a:pt x="25" y="12"/>
                    </a:lnTo>
                    <a:lnTo>
                      <a:pt x="25" y="13"/>
                    </a:lnTo>
                    <a:lnTo>
                      <a:pt x="27" y="13"/>
                    </a:lnTo>
                    <a:lnTo>
                      <a:pt x="27" y="15"/>
                    </a:lnTo>
                    <a:lnTo>
                      <a:pt x="29" y="19"/>
                    </a:lnTo>
                    <a:lnTo>
                      <a:pt x="33" y="29"/>
                    </a:lnTo>
                    <a:lnTo>
                      <a:pt x="33" y="31"/>
                    </a:lnTo>
                    <a:lnTo>
                      <a:pt x="33" y="33"/>
                    </a:lnTo>
                    <a:lnTo>
                      <a:pt x="33" y="35"/>
                    </a:lnTo>
                    <a:lnTo>
                      <a:pt x="33" y="38"/>
                    </a:lnTo>
                    <a:lnTo>
                      <a:pt x="35" y="38"/>
                    </a:lnTo>
                    <a:lnTo>
                      <a:pt x="35" y="40"/>
                    </a:lnTo>
                    <a:lnTo>
                      <a:pt x="35" y="44"/>
                    </a:lnTo>
                    <a:lnTo>
                      <a:pt x="33" y="46"/>
                    </a:lnTo>
                    <a:lnTo>
                      <a:pt x="31" y="46"/>
                    </a:lnTo>
                    <a:lnTo>
                      <a:pt x="27" y="42"/>
                    </a:lnTo>
                    <a:lnTo>
                      <a:pt x="19" y="40"/>
                    </a:lnTo>
                    <a:lnTo>
                      <a:pt x="17" y="38"/>
                    </a:lnTo>
                    <a:lnTo>
                      <a:pt x="21" y="35"/>
                    </a:lnTo>
                    <a:lnTo>
                      <a:pt x="21" y="33"/>
                    </a:lnTo>
                    <a:lnTo>
                      <a:pt x="21" y="31"/>
                    </a:lnTo>
                    <a:lnTo>
                      <a:pt x="21" y="27"/>
                    </a:lnTo>
                    <a:lnTo>
                      <a:pt x="19" y="25"/>
                    </a:lnTo>
                    <a:lnTo>
                      <a:pt x="17" y="19"/>
                    </a:lnTo>
                    <a:lnTo>
                      <a:pt x="14" y="19"/>
                    </a:lnTo>
                    <a:lnTo>
                      <a:pt x="10" y="13"/>
                    </a:lnTo>
                    <a:lnTo>
                      <a:pt x="10" y="10"/>
                    </a:lnTo>
                    <a:lnTo>
                      <a:pt x="8" y="8"/>
                    </a:lnTo>
                    <a:lnTo>
                      <a:pt x="2" y="6"/>
                    </a:lnTo>
                    <a:lnTo>
                      <a:pt x="0" y="2"/>
                    </a:lnTo>
                    <a:lnTo>
                      <a:pt x="2" y="0"/>
                    </a:lnTo>
                    <a:lnTo>
                      <a:pt x="6" y="0"/>
                    </a:lnTo>
                    <a:lnTo>
                      <a:pt x="10" y="0"/>
                    </a:lnTo>
                    <a:lnTo>
                      <a:pt x="12" y="2"/>
                    </a:lnTo>
                    <a:lnTo>
                      <a:pt x="16" y="4"/>
                    </a:lnTo>
                    <a:lnTo>
                      <a:pt x="19" y="6"/>
                    </a:lnTo>
                    <a:lnTo>
                      <a:pt x="19" y="8"/>
                    </a:lnTo>
                    <a:lnTo>
                      <a:pt x="19" y="12"/>
                    </a:lnTo>
                  </a:path>
                </a:pathLst>
              </a:custGeom>
              <a:noFill/>
              <a:ln w="6350">
                <a:solidFill>
                  <a:srgbClr val="6E6E6E"/>
                </a:solidFill>
                <a:prstDash val="solid"/>
                <a:round/>
                <a:headEnd/>
                <a:tailEnd/>
              </a:ln>
            </p:spPr>
            <p:txBody>
              <a:bodyPr/>
              <a:lstStyle/>
              <a:p>
                <a:endParaRPr lang="en-US"/>
              </a:p>
            </p:txBody>
          </p:sp>
          <p:sp>
            <p:nvSpPr>
              <p:cNvPr id="38138" name="Freeform 223"/>
              <p:cNvSpPr>
                <a:spLocks/>
              </p:cNvSpPr>
              <p:nvPr/>
            </p:nvSpPr>
            <p:spPr bwMode="auto">
              <a:xfrm>
                <a:off x="1958" y="1722"/>
                <a:ext cx="1951" cy="989"/>
              </a:xfrm>
              <a:custGeom>
                <a:avLst/>
                <a:gdLst>
                  <a:gd name="T0" fmla="*/ 319 w 1951"/>
                  <a:gd name="T1" fmla="*/ 6 h 989"/>
                  <a:gd name="T2" fmla="*/ 436 w 1951"/>
                  <a:gd name="T3" fmla="*/ 10 h 989"/>
                  <a:gd name="T4" fmla="*/ 561 w 1951"/>
                  <a:gd name="T5" fmla="*/ 19 h 989"/>
                  <a:gd name="T6" fmla="*/ 711 w 1951"/>
                  <a:gd name="T7" fmla="*/ 21 h 989"/>
                  <a:gd name="T8" fmla="*/ 897 w 1951"/>
                  <a:gd name="T9" fmla="*/ 21 h 989"/>
                  <a:gd name="T10" fmla="*/ 1072 w 1951"/>
                  <a:gd name="T11" fmla="*/ 21 h 989"/>
                  <a:gd name="T12" fmla="*/ 1215 w 1951"/>
                  <a:gd name="T13" fmla="*/ 19 h 989"/>
                  <a:gd name="T14" fmla="*/ 1452 w 1951"/>
                  <a:gd name="T15" fmla="*/ 18 h 989"/>
                  <a:gd name="T16" fmla="*/ 1640 w 1951"/>
                  <a:gd name="T17" fmla="*/ 10 h 989"/>
                  <a:gd name="T18" fmla="*/ 1845 w 1951"/>
                  <a:gd name="T19" fmla="*/ 4 h 989"/>
                  <a:gd name="T20" fmla="*/ 1895 w 1951"/>
                  <a:gd name="T21" fmla="*/ 165 h 989"/>
                  <a:gd name="T22" fmla="*/ 1949 w 1951"/>
                  <a:gd name="T23" fmla="*/ 271 h 989"/>
                  <a:gd name="T24" fmla="*/ 1926 w 1951"/>
                  <a:gd name="T25" fmla="*/ 238 h 989"/>
                  <a:gd name="T26" fmla="*/ 1893 w 1951"/>
                  <a:gd name="T27" fmla="*/ 187 h 989"/>
                  <a:gd name="T28" fmla="*/ 1870 w 1951"/>
                  <a:gd name="T29" fmla="*/ 119 h 989"/>
                  <a:gd name="T30" fmla="*/ 1851 w 1951"/>
                  <a:gd name="T31" fmla="*/ 64 h 989"/>
                  <a:gd name="T32" fmla="*/ 1801 w 1951"/>
                  <a:gd name="T33" fmla="*/ 23 h 989"/>
                  <a:gd name="T34" fmla="*/ 1832 w 1951"/>
                  <a:gd name="T35" fmla="*/ 69 h 989"/>
                  <a:gd name="T36" fmla="*/ 1857 w 1951"/>
                  <a:gd name="T37" fmla="*/ 129 h 989"/>
                  <a:gd name="T38" fmla="*/ 1849 w 1951"/>
                  <a:gd name="T39" fmla="*/ 146 h 989"/>
                  <a:gd name="T40" fmla="*/ 1784 w 1951"/>
                  <a:gd name="T41" fmla="*/ 156 h 989"/>
                  <a:gd name="T42" fmla="*/ 1709 w 1951"/>
                  <a:gd name="T43" fmla="*/ 175 h 989"/>
                  <a:gd name="T44" fmla="*/ 1634 w 1951"/>
                  <a:gd name="T45" fmla="*/ 194 h 989"/>
                  <a:gd name="T46" fmla="*/ 1638 w 1951"/>
                  <a:gd name="T47" fmla="*/ 231 h 989"/>
                  <a:gd name="T48" fmla="*/ 1720 w 1951"/>
                  <a:gd name="T49" fmla="*/ 225 h 989"/>
                  <a:gd name="T50" fmla="*/ 1824 w 1951"/>
                  <a:gd name="T51" fmla="*/ 238 h 989"/>
                  <a:gd name="T52" fmla="*/ 1878 w 1951"/>
                  <a:gd name="T53" fmla="*/ 225 h 989"/>
                  <a:gd name="T54" fmla="*/ 1899 w 1951"/>
                  <a:gd name="T55" fmla="*/ 306 h 989"/>
                  <a:gd name="T56" fmla="*/ 1864 w 1951"/>
                  <a:gd name="T57" fmla="*/ 355 h 989"/>
                  <a:gd name="T58" fmla="*/ 1820 w 1951"/>
                  <a:gd name="T59" fmla="*/ 394 h 989"/>
                  <a:gd name="T60" fmla="*/ 1791 w 1951"/>
                  <a:gd name="T61" fmla="*/ 434 h 989"/>
                  <a:gd name="T62" fmla="*/ 1724 w 1951"/>
                  <a:gd name="T63" fmla="*/ 438 h 989"/>
                  <a:gd name="T64" fmla="*/ 1676 w 1951"/>
                  <a:gd name="T65" fmla="*/ 434 h 989"/>
                  <a:gd name="T66" fmla="*/ 1682 w 1951"/>
                  <a:gd name="T67" fmla="*/ 467 h 989"/>
                  <a:gd name="T68" fmla="*/ 1655 w 1951"/>
                  <a:gd name="T69" fmla="*/ 532 h 989"/>
                  <a:gd name="T70" fmla="*/ 1657 w 1951"/>
                  <a:gd name="T71" fmla="*/ 569 h 989"/>
                  <a:gd name="T72" fmla="*/ 1707 w 1951"/>
                  <a:gd name="T73" fmla="*/ 574 h 989"/>
                  <a:gd name="T74" fmla="*/ 1743 w 1951"/>
                  <a:gd name="T75" fmla="*/ 578 h 989"/>
                  <a:gd name="T76" fmla="*/ 1703 w 1951"/>
                  <a:gd name="T77" fmla="*/ 634 h 989"/>
                  <a:gd name="T78" fmla="*/ 1790 w 1951"/>
                  <a:gd name="T79" fmla="*/ 551 h 989"/>
                  <a:gd name="T80" fmla="*/ 1703 w 1951"/>
                  <a:gd name="T81" fmla="*/ 657 h 989"/>
                  <a:gd name="T82" fmla="*/ 1651 w 1951"/>
                  <a:gd name="T83" fmla="*/ 688 h 989"/>
                  <a:gd name="T84" fmla="*/ 1567 w 1951"/>
                  <a:gd name="T85" fmla="*/ 682 h 989"/>
                  <a:gd name="T86" fmla="*/ 1496 w 1951"/>
                  <a:gd name="T87" fmla="*/ 701 h 989"/>
                  <a:gd name="T88" fmla="*/ 1431 w 1951"/>
                  <a:gd name="T89" fmla="*/ 741 h 989"/>
                  <a:gd name="T90" fmla="*/ 1323 w 1951"/>
                  <a:gd name="T91" fmla="*/ 824 h 989"/>
                  <a:gd name="T92" fmla="*/ 1267 w 1951"/>
                  <a:gd name="T93" fmla="*/ 926 h 989"/>
                  <a:gd name="T94" fmla="*/ 1231 w 1951"/>
                  <a:gd name="T95" fmla="*/ 974 h 989"/>
                  <a:gd name="T96" fmla="*/ 1177 w 1951"/>
                  <a:gd name="T97" fmla="*/ 966 h 989"/>
                  <a:gd name="T98" fmla="*/ 1070 w 1951"/>
                  <a:gd name="T99" fmla="*/ 983 h 989"/>
                  <a:gd name="T100" fmla="*/ 962 w 1951"/>
                  <a:gd name="T101" fmla="*/ 876 h 989"/>
                  <a:gd name="T102" fmla="*/ 841 w 1951"/>
                  <a:gd name="T103" fmla="*/ 751 h 989"/>
                  <a:gd name="T104" fmla="*/ 757 w 1951"/>
                  <a:gd name="T105" fmla="*/ 665 h 989"/>
                  <a:gd name="T106" fmla="*/ 613 w 1951"/>
                  <a:gd name="T107" fmla="*/ 643 h 989"/>
                  <a:gd name="T108" fmla="*/ 467 w 1951"/>
                  <a:gd name="T109" fmla="*/ 638 h 989"/>
                  <a:gd name="T110" fmla="*/ 407 w 1951"/>
                  <a:gd name="T111" fmla="*/ 592 h 989"/>
                  <a:gd name="T112" fmla="*/ 332 w 1951"/>
                  <a:gd name="T113" fmla="*/ 549 h 989"/>
                  <a:gd name="T114" fmla="*/ 330 w 1951"/>
                  <a:gd name="T115" fmla="*/ 515 h 989"/>
                  <a:gd name="T116" fmla="*/ 202 w 1951"/>
                  <a:gd name="T117" fmla="*/ 505 h 989"/>
                  <a:gd name="T118" fmla="*/ 52 w 1951"/>
                  <a:gd name="T119" fmla="*/ 496 h 9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1"/>
                  <a:gd name="T181" fmla="*/ 0 h 989"/>
                  <a:gd name="T182" fmla="*/ 1951 w 1951"/>
                  <a:gd name="T183" fmla="*/ 989 h 9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1" h="989">
                    <a:moveTo>
                      <a:pt x="213" y="0"/>
                    </a:moveTo>
                    <a:lnTo>
                      <a:pt x="215" y="0"/>
                    </a:lnTo>
                    <a:lnTo>
                      <a:pt x="219" y="0"/>
                    </a:lnTo>
                    <a:lnTo>
                      <a:pt x="229" y="0"/>
                    </a:lnTo>
                    <a:lnTo>
                      <a:pt x="248" y="2"/>
                    </a:lnTo>
                    <a:lnTo>
                      <a:pt x="256" y="2"/>
                    </a:lnTo>
                    <a:lnTo>
                      <a:pt x="269" y="2"/>
                    </a:lnTo>
                    <a:lnTo>
                      <a:pt x="281" y="4"/>
                    </a:lnTo>
                    <a:lnTo>
                      <a:pt x="282" y="4"/>
                    </a:lnTo>
                    <a:lnTo>
                      <a:pt x="284" y="4"/>
                    </a:lnTo>
                    <a:lnTo>
                      <a:pt x="294" y="4"/>
                    </a:lnTo>
                    <a:lnTo>
                      <a:pt x="298" y="4"/>
                    </a:lnTo>
                    <a:lnTo>
                      <a:pt x="305" y="4"/>
                    </a:lnTo>
                    <a:lnTo>
                      <a:pt x="307" y="4"/>
                    </a:lnTo>
                    <a:lnTo>
                      <a:pt x="313" y="6"/>
                    </a:lnTo>
                    <a:lnTo>
                      <a:pt x="317" y="6"/>
                    </a:lnTo>
                    <a:lnTo>
                      <a:pt x="319" y="6"/>
                    </a:lnTo>
                    <a:lnTo>
                      <a:pt x="321" y="6"/>
                    </a:lnTo>
                    <a:lnTo>
                      <a:pt x="325" y="6"/>
                    </a:lnTo>
                    <a:lnTo>
                      <a:pt x="332" y="6"/>
                    </a:lnTo>
                    <a:lnTo>
                      <a:pt x="338" y="6"/>
                    </a:lnTo>
                    <a:lnTo>
                      <a:pt x="340" y="6"/>
                    </a:lnTo>
                    <a:lnTo>
                      <a:pt x="353" y="8"/>
                    </a:lnTo>
                    <a:lnTo>
                      <a:pt x="355" y="8"/>
                    </a:lnTo>
                    <a:lnTo>
                      <a:pt x="373" y="10"/>
                    </a:lnTo>
                    <a:lnTo>
                      <a:pt x="386" y="10"/>
                    </a:lnTo>
                    <a:lnTo>
                      <a:pt x="403" y="12"/>
                    </a:lnTo>
                    <a:lnTo>
                      <a:pt x="405" y="12"/>
                    </a:lnTo>
                    <a:lnTo>
                      <a:pt x="409" y="12"/>
                    </a:lnTo>
                    <a:lnTo>
                      <a:pt x="413" y="10"/>
                    </a:lnTo>
                    <a:lnTo>
                      <a:pt x="415" y="10"/>
                    </a:lnTo>
                    <a:lnTo>
                      <a:pt x="423" y="12"/>
                    </a:lnTo>
                    <a:lnTo>
                      <a:pt x="430" y="10"/>
                    </a:lnTo>
                    <a:lnTo>
                      <a:pt x="436" y="10"/>
                    </a:lnTo>
                    <a:lnTo>
                      <a:pt x="444" y="10"/>
                    </a:lnTo>
                    <a:lnTo>
                      <a:pt x="446" y="10"/>
                    </a:lnTo>
                    <a:lnTo>
                      <a:pt x="455" y="12"/>
                    </a:lnTo>
                    <a:lnTo>
                      <a:pt x="457" y="12"/>
                    </a:lnTo>
                    <a:lnTo>
                      <a:pt x="463" y="12"/>
                    </a:lnTo>
                    <a:lnTo>
                      <a:pt x="467" y="12"/>
                    </a:lnTo>
                    <a:lnTo>
                      <a:pt x="471" y="12"/>
                    </a:lnTo>
                    <a:lnTo>
                      <a:pt x="478" y="14"/>
                    </a:lnTo>
                    <a:lnTo>
                      <a:pt x="484" y="14"/>
                    </a:lnTo>
                    <a:lnTo>
                      <a:pt x="499" y="14"/>
                    </a:lnTo>
                    <a:lnTo>
                      <a:pt x="507" y="16"/>
                    </a:lnTo>
                    <a:lnTo>
                      <a:pt x="519" y="16"/>
                    </a:lnTo>
                    <a:lnTo>
                      <a:pt x="522" y="16"/>
                    </a:lnTo>
                    <a:lnTo>
                      <a:pt x="536" y="18"/>
                    </a:lnTo>
                    <a:lnTo>
                      <a:pt x="545" y="18"/>
                    </a:lnTo>
                    <a:lnTo>
                      <a:pt x="549" y="18"/>
                    </a:lnTo>
                    <a:lnTo>
                      <a:pt x="561" y="19"/>
                    </a:lnTo>
                    <a:lnTo>
                      <a:pt x="580" y="19"/>
                    </a:lnTo>
                    <a:lnTo>
                      <a:pt x="582" y="19"/>
                    </a:lnTo>
                    <a:lnTo>
                      <a:pt x="597" y="19"/>
                    </a:lnTo>
                    <a:lnTo>
                      <a:pt x="611" y="19"/>
                    </a:lnTo>
                    <a:lnTo>
                      <a:pt x="618" y="19"/>
                    </a:lnTo>
                    <a:lnTo>
                      <a:pt x="640" y="19"/>
                    </a:lnTo>
                    <a:lnTo>
                      <a:pt x="649" y="21"/>
                    </a:lnTo>
                    <a:lnTo>
                      <a:pt x="651" y="21"/>
                    </a:lnTo>
                    <a:lnTo>
                      <a:pt x="657" y="21"/>
                    </a:lnTo>
                    <a:lnTo>
                      <a:pt x="674" y="21"/>
                    </a:lnTo>
                    <a:lnTo>
                      <a:pt x="676" y="21"/>
                    </a:lnTo>
                    <a:lnTo>
                      <a:pt x="680" y="21"/>
                    </a:lnTo>
                    <a:lnTo>
                      <a:pt x="686" y="21"/>
                    </a:lnTo>
                    <a:lnTo>
                      <a:pt x="693" y="21"/>
                    </a:lnTo>
                    <a:lnTo>
                      <a:pt x="697" y="21"/>
                    </a:lnTo>
                    <a:lnTo>
                      <a:pt x="703" y="21"/>
                    </a:lnTo>
                    <a:lnTo>
                      <a:pt x="711" y="21"/>
                    </a:lnTo>
                    <a:lnTo>
                      <a:pt x="712" y="21"/>
                    </a:lnTo>
                    <a:lnTo>
                      <a:pt x="724" y="21"/>
                    </a:lnTo>
                    <a:lnTo>
                      <a:pt x="743" y="21"/>
                    </a:lnTo>
                    <a:lnTo>
                      <a:pt x="760" y="21"/>
                    </a:lnTo>
                    <a:lnTo>
                      <a:pt x="762" y="21"/>
                    </a:lnTo>
                    <a:lnTo>
                      <a:pt x="789" y="21"/>
                    </a:lnTo>
                    <a:lnTo>
                      <a:pt x="803" y="21"/>
                    </a:lnTo>
                    <a:lnTo>
                      <a:pt x="808" y="21"/>
                    </a:lnTo>
                    <a:lnTo>
                      <a:pt x="824" y="21"/>
                    </a:lnTo>
                    <a:lnTo>
                      <a:pt x="832" y="21"/>
                    </a:lnTo>
                    <a:lnTo>
                      <a:pt x="837" y="21"/>
                    </a:lnTo>
                    <a:lnTo>
                      <a:pt x="860" y="21"/>
                    </a:lnTo>
                    <a:lnTo>
                      <a:pt x="864" y="23"/>
                    </a:lnTo>
                    <a:lnTo>
                      <a:pt x="876" y="21"/>
                    </a:lnTo>
                    <a:lnTo>
                      <a:pt x="878" y="21"/>
                    </a:lnTo>
                    <a:lnTo>
                      <a:pt x="883" y="21"/>
                    </a:lnTo>
                    <a:lnTo>
                      <a:pt x="897" y="21"/>
                    </a:lnTo>
                    <a:lnTo>
                      <a:pt x="901" y="21"/>
                    </a:lnTo>
                    <a:lnTo>
                      <a:pt x="945" y="21"/>
                    </a:lnTo>
                    <a:lnTo>
                      <a:pt x="947" y="21"/>
                    </a:lnTo>
                    <a:lnTo>
                      <a:pt x="954" y="21"/>
                    </a:lnTo>
                    <a:lnTo>
                      <a:pt x="960" y="21"/>
                    </a:lnTo>
                    <a:lnTo>
                      <a:pt x="962" y="21"/>
                    </a:lnTo>
                    <a:lnTo>
                      <a:pt x="966" y="21"/>
                    </a:lnTo>
                    <a:lnTo>
                      <a:pt x="974" y="21"/>
                    </a:lnTo>
                    <a:lnTo>
                      <a:pt x="997" y="21"/>
                    </a:lnTo>
                    <a:lnTo>
                      <a:pt x="1004" y="21"/>
                    </a:lnTo>
                    <a:lnTo>
                      <a:pt x="1006" y="21"/>
                    </a:lnTo>
                    <a:lnTo>
                      <a:pt x="1033" y="21"/>
                    </a:lnTo>
                    <a:lnTo>
                      <a:pt x="1035" y="21"/>
                    </a:lnTo>
                    <a:lnTo>
                      <a:pt x="1037" y="21"/>
                    </a:lnTo>
                    <a:lnTo>
                      <a:pt x="1052" y="21"/>
                    </a:lnTo>
                    <a:lnTo>
                      <a:pt x="1054" y="21"/>
                    </a:lnTo>
                    <a:lnTo>
                      <a:pt x="1072" y="21"/>
                    </a:lnTo>
                    <a:lnTo>
                      <a:pt x="1073" y="21"/>
                    </a:lnTo>
                    <a:lnTo>
                      <a:pt x="1079" y="21"/>
                    </a:lnTo>
                    <a:lnTo>
                      <a:pt x="1091" y="21"/>
                    </a:lnTo>
                    <a:lnTo>
                      <a:pt x="1095" y="21"/>
                    </a:lnTo>
                    <a:lnTo>
                      <a:pt x="1098" y="21"/>
                    </a:lnTo>
                    <a:lnTo>
                      <a:pt x="1100" y="21"/>
                    </a:lnTo>
                    <a:lnTo>
                      <a:pt x="1116" y="21"/>
                    </a:lnTo>
                    <a:lnTo>
                      <a:pt x="1133" y="21"/>
                    </a:lnTo>
                    <a:lnTo>
                      <a:pt x="1150" y="21"/>
                    </a:lnTo>
                    <a:lnTo>
                      <a:pt x="1156" y="21"/>
                    </a:lnTo>
                    <a:lnTo>
                      <a:pt x="1160" y="21"/>
                    </a:lnTo>
                    <a:lnTo>
                      <a:pt x="1169" y="19"/>
                    </a:lnTo>
                    <a:lnTo>
                      <a:pt x="1189" y="19"/>
                    </a:lnTo>
                    <a:lnTo>
                      <a:pt x="1194" y="19"/>
                    </a:lnTo>
                    <a:lnTo>
                      <a:pt x="1196" y="19"/>
                    </a:lnTo>
                    <a:lnTo>
                      <a:pt x="1214" y="19"/>
                    </a:lnTo>
                    <a:lnTo>
                      <a:pt x="1215" y="19"/>
                    </a:lnTo>
                    <a:lnTo>
                      <a:pt x="1256" y="19"/>
                    </a:lnTo>
                    <a:lnTo>
                      <a:pt x="1262" y="19"/>
                    </a:lnTo>
                    <a:lnTo>
                      <a:pt x="1263" y="19"/>
                    </a:lnTo>
                    <a:lnTo>
                      <a:pt x="1294" y="19"/>
                    </a:lnTo>
                    <a:lnTo>
                      <a:pt x="1300" y="19"/>
                    </a:lnTo>
                    <a:lnTo>
                      <a:pt x="1302" y="19"/>
                    </a:lnTo>
                    <a:lnTo>
                      <a:pt x="1331" y="18"/>
                    </a:lnTo>
                    <a:lnTo>
                      <a:pt x="1344" y="18"/>
                    </a:lnTo>
                    <a:lnTo>
                      <a:pt x="1346" y="18"/>
                    </a:lnTo>
                    <a:lnTo>
                      <a:pt x="1348" y="18"/>
                    </a:lnTo>
                    <a:lnTo>
                      <a:pt x="1350" y="18"/>
                    </a:lnTo>
                    <a:lnTo>
                      <a:pt x="1373" y="18"/>
                    </a:lnTo>
                    <a:lnTo>
                      <a:pt x="1379" y="18"/>
                    </a:lnTo>
                    <a:lnTo>
                      <a:pt x="1409" y="18"/>
                    </a:lnTo>
                    <a:lnTo>
                      <a:pt x="1425" y="18"/>
                    </a:lnTo>
                    <a:lnTo>
                      <a:pt x="1444" y="18"/>
                    </a:lnTo>
                    <a:lnTo>
                      <a:pt x="1452" y="18"/>
                    </a:lnTo>
                    <a:lnTo>
                      <a:pt x="1457" y="16"/>
                    </a:lnTo>
                    <a:lnTo>
                      <a:pt x="1461" y="16"/>
                    </a:lnTo>
                    <a:lnTo>
                      <a:pt x="1467" y="16"/>
                    </a:lnTo>
                    <a:lnTo>
                      <a:pt x="1469" y="16"/>
                    </a:lnTo>
                    <a:lnTo>
                      <a:pt x="1473" y="16"/>
                    </a:lnTo>
                    <a:lnTo>
                      <a:pt x="1480" y="16"/>
                    </a:lnTo>
                    <a:lnTo>
                      <a:pt x="1490" y="16"/>
                    </a:lnTo>
                    <a:lnTo>
                      <a:pt x="1542" y="16"/>
                    </a:lnTo>
                    <a:lnTo>
                      <a:pt x="1542" y="14"/>
                    </a:lnTo>
                    <a:lnTo>
                      <a:pt x="1542" y="12"/>
                    </a:lnTo>
                    <a:lnTo>
                      <a:pt x="1573" y="12"/>
                    </a:lnTo>
                    <a:lnTo>
                      <a:pt x="1580" y="12"/>
                    </a:lnTo>
                    <a:lnTo>
                      <a:pt x="1588" y="12"/>
                    </a:lnTo>
                    <a:lnTo>
                      <a:pt x="1590" y="12"/>
                    </a:lnTo>
                    <a:lnTo>
                      <a:pt x="1594" y="12"/>
                    </a:lnTo>
                    <a:lnTo>
                      <a:pt x="1623" y="10"/>
                    </a:lnTo>
                    <a:lnTo>
                      <a:pt x="1640" y="10"/>
                    </a:lnTo>
                    <a:lnTo>
                      <a:pt x="1649" y="10"/>
                    </a:lnTo>
                    <a:lnTo>
                      <a:pt x="1672" y="10"/>
                    </a:lnTo>
                    <a:lnTo>
                      <a:pt x="1717" y="8"/>
                    </a:lnTo>
                    <a:lnTo>
                      <a:pt x="1763" y="8"/>
                    </a:lnTo>
                    <a:lnTo>
                      <a:pt x="1797" y="6"/>
                    </a:lnTo>
                    <a:lnTo>
                      <a:pt x="1799" y="6"/>
                    </a:lnTo>
                    <a:lnTo>
                      <a:pt x="1818" y="6"/>
                    </a:lnTo>
                    <a:lnTo>
                      <a:pt x="1820" y="6"/>
                    </a:lnTo>
                    <a:lnTo>
                      <a:pt x="1830" y="6"/>
                    </a:lnTo>
                    <a:lnTo>
                      <a:pt x="1832" y="6"/>
                    </a:lnTo>
                    <a:lnTo>
                      <a:pt x="1834" y="6"/>
                    </a:lnTo>
                    <a:lnTo>
                      <a:pt x="1834" y="4"/>
                    </a:lnTo>
                    <a:lnTo>
                      <a:pt x="1836" y="4"/>
                    </a:lnTo>
                    <a:lnTo>
                      <a:pt x="1838" y="4"/>
                    </a:lnTo>
                    <a:lnTo>
                      <a:pt x="1839" y="4"/>
                    </a:lnTo>
                    <a:lnTo>
                      <a:pt x="1841" y="4"/>
                    </a:lnTo>
                    <a:lnTo>
                      <a:pt x="1845" y="4"/>
                    </a:lnTo>
                    <a:lnTo>
                      <a:pt x="1849" y="23"/>
                    </a:lnTo>
                    <a:lnTo>
                      <a:pt x="1857" y="50"/>
                    </a:lnTo>
                    <a:lnTo>
                      <a:pt x="1857" y="52"/>
                    </a:lnTo>
                    <a:lnTo>
                      <a:pt x="1862" y="73"/>
                    </a:lnTo>
                    <a:lnTo>
                      <a:pt x="1866" y="91"/>
                    </a:lnTo>
                    <a:lnTo>
                      <a:pt x="1868" y="98"/>
                    </a:lnTo>
                    <a:lnTo>
                      <a:pt x="1872" y="104"/>
                    </a:lnTo>
                    <a:lnTo>
                      <a:pt x="1872" y="108"/>
                    </a:lnTo>
                    <a:lnTo>
                      <a:pt x="1876" y="117"/>
                    </a:lnTo>
                    <a:lnTo>
                      <a:pt x="1876" y="119"/>
                    </a:lnTo>
                    <a:lnTo>
                      <a:pt x="1880" y="129"/>
                    </a:lnTo>
                    <a:lnTo>
                      <a:pt x="1887" y="144"/>
                    </a:lnTo>
                    <a:lnTo>
                      <a:pt x="1887" y="146"/>
                    </a:lnTo>
                    <a:lnTo>
                      <a:pt x="1889" y="152"/>
                    </a:lnTo>
                    <a:lnTo>
                      <a:pt x="1891" y="154"/>
                    </a:lnTo>
                    <a:lnTo>
                      <a:pt x="1893" y="160"/>
                    </a:lnTo>
                    <a:lnTo>
                      <a:pt x="1895" y="165"/>
                    </a:lnTo>
                    <a:lnTo>
                      <a:pt x="1901" y="173"/>
                    </a:lnTo>
                    <a:lnTo>
                      <a:pt x="1905" y="181"/>
                    </a:lnTo>
                    <a:lnTo>
                      <a:pt x="1907" y="183"/>
                    </a:lnTo>
                    <a:lnTo>
                      <a:pt x="1910" y="188"/>
                    </a:lnTo>
                    <a:lnTo>
                      <a:pt x="1912" y="192"/>
                    </a:lnTo>
                    <a:lnTo>
                      <a:pt x="1916" y="202"/>
                    </a:lnTo>
                    <a:lnTo>
                      <a:pt x="1918" y="206"/>
                    </a:lnTo>
                    <a:lnTo>
                      <a:pt x="1922" y="211"/>
                    </a:lnTo>
                    <a:lnTo>
                      <a:pt x="1922" y="213"/>
                    </a:lnTo>
                    <a:lnTo>
                      <a:pt x="1934" y="236"/>
                    </a:lnTo>
                    <a:lnTo>
                      <a:pt x="1939" y="246"/>
                    </a:lnTo>
                    <a:lnTo>
                      <a:pt x="1939" y="248"/>
                    </a:lnTo>
                    <a:lnTo>
                      <a:pt x="1939" y="250"/>
                    </a:lnTo>
                    <a:lnTo>
                      <a:pt x="1943" y="254"/>
                    </a:lnTo>
                    <a:lnTo>
                      <a:pt x="1945" y="263"/>
                    </a:lnTo>
                    <a:lnTo>
                      <a:pt x="1947" y="265"/>
                    </a:lnTo>
                    <a:lnTo>
                      <a:pt x="1949" y="271"/>
                    </a:lnTo>
                    <a:lnTo>
                      <a:pt x="1951" y="273"/>
                    </a:lnTo>
                    <a:lnTo>
                      <a:pt x="1951" y="275"/>
                    </a:lnTo>
                    <a:lnTo>
                      <a:pt x="1951" y="277"/>
                    </a:lnTo>
                    <a:lnTo>
                      <a:pt x="1951" y="279"/>
                    </a:lnTo>
                    <a:lnTo>
                      <a:pt x="1949" y="279"/>
                    </a:lnTo>
                    <a:lnTo>
                      <a:pt x="1947" y="277"/>
                    </a:lnTo>
                    <a:lnTo>
                      <a:pt x="1947" y="275"/>
                    </a:lnTo>
                    <a:lnTo>
                      <a:pt x="1945" y="273"/>
                    </a:lnTo>
                    <a:lnTo>
                      <a:pt x="1945" y="271"/>
                    </a:lnTo>
                    <a:lnTo>
                      <a:pt x="1943" y="269"/>
                    </a:lnTo>
                    <a:lnTo>
                      <a:pt x="1941" y="267"/>
                    </a:lnTo>
                    <a:lnTo>
                      <a:pt x="1939" y="261"/>
                    </a:lnTo>
                    <a:lnTo>
                      <a:pt x="1935" y="256"/>
                    </a:lnTo>
                    <a:lnTo>
                      <a:pt x="1932" y="248"/>
                    </a:lnTo>
                    <a:lnTo>
                      <a:pt x="1930" y="246"/>
                    </a:lnTo>
                    <a:lnTo>
                      <a:pt x="1926" y="240"/>
                    </a:lnTo>
                    <a:lnTo>
                      <a:pt x="1926" y="238"/>
                    </a:lnTo>
                    <a:lnTo>
                      <a:pt x="1926" y="236"/>
                    </a:lnTo>
                    <a:lnTo>
                      <a:pt x="1926" y="235"/>
                    </a:lnTo>
                    <a:lnTo>
                      <a:pt x="1926" y="231"/>
                    </a:lnTo>
                    <a:lnTo>
                      <a:pt x="1924" y="227"/>
                    </a:lnTo>
                    <a:lnTo>
                      <a:pt x="1922" y="221"/>
                    </a:lnTo>
                    <a:lnTo>
                      <a:pt x="1916" y="213"/>
                    </a:lnTo>
                    <a:lnTo>
                      <a:pt x="1914" y="211"/>
                    </a:lnTo>
                    <a:lnTo>
                      <a:pt x="1910" y="208"/>
                    </a:lnTo>
                    <a:lnTo>
                      <a:pt x="1909" y="206"/>
                    </a:lnTo>
                    <a:lnTo>
                      <a:pt x="1907" y="204"/>
                    </a:lnTo>
                    <a:lnTo>
                      <a:pt x="1905" y="202"/>
                    </a:lnTo>
                    <a:lnTo>
                      <a:pt x="1893" y="200"/>
                    </a:lnTo>
                    <a:lnTo>
                      <a:pt x="1893" y="198"/>
                    </a:lnTo>
                    <a:lnTo>
                      <a:pt x="1893" y="194"/>
                    </a:lnTo>
                    <a:lnTo>
                      <a:pt x="1893" y="190"/>
                    </a:lnTo>
                    <a:lnTo>
                      <a:pt x="1893" y="188"/>
                    </a:lnTo>
                    <a:lnTo>
                      <a:pt x="1893" y="187"/>
                    </a:lnTo>
                    <a:lnTo>
                      <a:pt x="1891" y="187"/>
                    </a:lnTo>
                    <a:lnTo>
                      <a:pt x="1889" y="187"/>
                    </a:lnTo>
                    <a:lnTo>
                      <a:pt x="1887" y="185"/>
                    </a:lnTo>
                    <a:lnTo>
                      <a:pt x="1887" y="181"/>
                    </a:lnTo>
                    <a:lnTo>
                      <a:pt x="1887" y="179"/>
                    </a:lnTo>
                    <a:lnTo>
                      <a:pt x="1887" y="177"/>
                    </a:lnTo>
                    <a:lnTo>
                      <a:pt x="1887" y="175"/>
                    </a:lnTo>
                    <a:lnTo>
                      <a:pt x="1886" y="167"/>
                    </a:lnTo>
                    <a:lnTo>
                      <a:pt x="1884" y="158"/>
                    </a:lnTo>
                    <a:lnTo>
                      <a:pt x="1884" y="156"/>
                    </a:lnTo>
                    <a:lnTo>
                      <a:pt x="1884" y="154"/>
                    </a:lnTo>
                    <a:lnTo>
                      <a:pt x="1884" y="150"/>
                    </a:lnTo>
                    <a:lnTo>
                      <a:pt x="1882" y="146"/>
                    </a:lnTo>
                    <a:lnTo>
                      <a:pt x="1876" y="129"/>
                    </a:lnTo>
                    <a:lnTo>
                      <a:pt x="1874" y="125"/>
                    </a:lnTo>
                    <a:lnTo>
                      <a:pt x="1870" y="121"/>
                    </a:lnTo>
                    <a:lnTo>
                      <a:pt x="1870" y="119"/>
                    </a:lnTo>
                    <a:lnTo>
                      <a:pt x="1868" y="119"/>
                    </a:lnTo>
                    <a:lnTo>
                      <a:pt x="1868" y="117"/>
                    </a:lnTo>
                    <a:lnTo>
                      <a:pt x="1864" y="114"/>
                    </a:lnTo>
                    <a:lnTo>
                      <a:pt x="1866" y="108"/>
                    </a:lnTo>
                    <a:lnTo>
                      <a:pt x="1864" y="100"/>
                    </a:lnTo>
                    <a:lnTo>
                      <a:pt x="1861" y="98"/>
                    </a:lnTo>
                    <a:lnTo>
                      <a:pt x="1859" y="98"/>
                    </a:lnTo>
                    <a:lnTo>
                      <a:pt x="1857" y="96"/>
                    </a:lnTo>
                    <a:lnTo>
                      <a:pt x="1855" y="92"/>
                    </a:lnTo>
                    <a:lnTo>
                      <a:pt x="1855" y="85"/>
                    </a:lnTo>
                    <a:lnTo>
                      <a:pt x="1859" y="81"/>
                    </a:lnTo>
                    <a:lnTo>
                      <a:pt x="1859" y="77"/>
                    </a:lnTo>
                    <a:lnTo>
                      <a:pt x="1857" y="71"/>
                    </a:lnTo>
                    <a:lnTo>
                      <a:pt x="1855" y="69"/>
                    </a:lnTo>
                    <a:lnTo>
                      <a:pt x="1853" y="69"/>
                    </a:lnTo>
                    <a:lnTo>
                      <a:pt x="1851" y="66"/>
                    </a:lnTo>
                    <a:lnTo>
                      <a:pt x="1851" y="64"/>
                    </a:lnTo>
                    <a:lnTo>
                      <a:pt x="1851" y="54"/>
                    </a:lnTo>
                    <a:lnTo>
                      <a:pt x="1851" y="52"/>
                    </a:lnTo>
                    <a:lnTo>
                      <a:pt x="1847" y="48"/>
                    </a:lnTo>
                    <a:lnTo>
                      <a:pt x="1843" y="46"/>
                    </a:lnTo>
                    <a:lnTo>
                      <a:pt x="1839" y="44"/>
                    </a:lnTo>
                    <a:lnTo>
                      <a:pt x="1839" y="37"/>
                    </a:lnTo>
                    <a:lnTo>
                      <a:pt x="1836" y="29"/>
                    </a:lnTo>
                    <a:lnTo>
                      <a:pt x="1834" y="29"/>
                    </a:lnTo>
                    <a:lnTo>
                      <a:pt x="1832" y="29"/>
                    </a:lnTo>
                    <a:lnTo>
                      <a:pt x="1830" y="29"/>
                    </a:lnTo>
                    <a:lnTo>
                      <a:pt x="1828" y="29"/>
                    </a:lnTo>
                    <a:lnTo>
                      <a:pt x="1826" y="27"/>
                    </a:lnTo>
                    <a:lnTo>
                      <a:pt x="1818" y="25"/>
                    </a:lnTo>
                    <a:lnTo>
                      <a:pt x="1814" y="25"/>
                    </a:lnTo>
                    <a:lnTo>
                      <a:pt x="1807" y="21"/>
                    </a:lnTo>
                    <a:lnTo>
                      <a:pt x="1805" y="23"/>
                    </a:lnTo>
                    <a:lnTo>
                      <a:pt x="1801" y="23"/>
                    </a:lnTo>
                    <a:lnTo>
                      <a:pt x="1799" y="27"/>
                    </a:lnTo>
                    <a:lnTo>
                      <a:pt x="1799" y="31"/>
                    </a:lnTo>
                    <a:lnTo>
                      <a:pt x="1801" y="39"/>
                    </a:lnTo>
                    <a:lnTo>
                      <a:pt x="1805" y="43"/>
                    </a:lnTo>
                    <a:lnTo>
                      <a:pt x="1807" y="44"/>
                    </a:lnTo>
                    <a:lnTo>
                      <a:pt x="1811" y="46"/>
                    </a:lnTo>
                    <a:lnTo>
                      <a:pt x="1814" y="46"/>
                    </a:lnTo>
                    <a:lnTo>
                      <a:pt x="1818" y="54"/>
                    </a:lnTo>
                    <a:lnTo>
                      <a:pt x="1822" y="54"/>
                    </a:lnTo>
                    <a:lnTo>
                      <a:pt x="1826" y="52"/>
                    </a:lnTo>
                    <a:lnTo>
                      <a:pt x="1828" y="50"/>
                    </a:lnTo>
                    <a:lnTo>
                      <a:pt x="1830" y="48"/>
                    </a:lnTo>
                    <a:lnTo>
                      <a:pt x="1830" y="50"/>
                    </a:lnTo>
                    <a:lnTo>
                      <a:pt x="1834" y="64"/>
                    </a:lnTo>
                    <a:lnTo>
                      <a:pt x="1832" y="66"/>
                    </a:lnTo>
                    <a:lnTo>
                      <a:pt x="1832" y="67"/>
                    </a:lnTo>
                    <a:lnTo>
                      <a:pt x="1832" y="69"/>
                    </a:lnTo>
                    <a:lnTo>
                      <a:pt x="1832" y="71"/>
                    </a:lnTo>
                    <a:lnTo>
                      <a:pt x="1832" y="73"/>
                    </a:lnTo>
                    <a:lnTo>
                      <a:pt x="1834" y="75"/>
                    </a:lnTo>
                    <a:lnTo>
                      <a:pt x="1834" y="77"/>
                    </a:lnTo>
                    <a:lnTo>
                      <a:pt x="1839" y="89"/>
                    </a:lnTo>
                    <a:lnTo>
                      <a:pt x="1841" y="94"/>
                    </a:lnTo>
                    <a:lnTo>
                      <a:pt x="1841" y="98"/>
                    </a:lnTo>
                    <a:lnTo>
                      <a:pt x="1843" y="100"/>
                    </a:lnTo>
                    <a:lnTo>
                      <a:pt x="1847" y="100"/>
                    </a:lnTo>
                    <a:lnTo>
                      <a:pt x="1849" y="100"/>
                    </a:lnTo>
                    <a:lnTo>
                      <a:pt x="1851" y="102"/>
                    </a:lnTo>
                    <a:lnTo>
                      <a:pt x="1851" y="106"/>
                    </a:lnTo>
                    <a:lnTo>
                      <a:pt x="1849" y="112"/>
                    </a:lnTo>
                    <a:lnTo>
                      <a:pt x="1849" y="117"/>
                    </a:lnTo>
                    <a:lnTo>
                      <a:pt x="1851" y="123"/>
                    </a:lnTo>
                    <a:lnTo>
                      <a:pt x="1855" y="125"/>
                    </a:lnTo>
                    <a:lnTo>
                      <a:pt x="1857" y="129"/>
                    </a:lnTo>
                    <a:lnTo>
                      <a:pt x="1857" y="131"/>
                    </a:lnTo>
                    <a:lnTo>
                      <a:pt x="1857" y="133"/>
                    </a:lnTo>
                    <a:lnTo>
                      <a:pt x="1857" y="139"/>
                    </a:lnTo>
                    <a:lnTo>
                      <a:pt x="1859" y="140"/>
                    </a:lnTo>
                    <a:lnTo>
                      <a:pt x="1862" y="144"/>
                    </a:lnTo>
                    <a:lnTo>
                      <a:pt x="1862" y="150"/>
                    </a:lnTo>
                    <a:lnTo>
                      <a:pt x="1866" y="152"/>
                    </a:lnTo>
                    <a:lnTo>
                      <a:pt x="1870" y="162"/>
                    </a:lnTo>
                    <a:lnTo>
                      <a:pt x="1872" y="173"/>
                    </a:lnTo>
                    <a:lnTo>
                      <a:pt x="1872" y="177"/>
                    </a:lnTo>
                    <a:lnTo>
                      <a:pt x="1870" y="175"/>
                    </a:lnTo>
                    <a:lnTo>
                      <a:pt x="1859" y="169"/>
                    </a:lnTo>
                    <a:lnTo>
                      <a:pt x="1857" y="165"/>
                    </a:lnTo>
                    <a:lnTo>
                      <a:pt x="1849" y="158"/>
                    </a:lnTo>
                    <a:lnTo>
                      <a:pt x="1851" y="152"/>
                    </a:lnTo>
                    <a:lnTo>
                      <a:pt x="1849" y="148"/>
                    </a:lnTo>
                    <a:lnTo>
                      <a:pt x="1849" y="146"/>
                    </a:lnTo>
                    <a:lnTo>
                      <a:pt x="1847" y="146"/>
                    </a:lnTo>
                    <a:lnTo>
                      <a:pt x="1843" y="144"/>
                    </a:lnTo>
                    <a:lnTo>
                      <a:pt x="1839" y="144"/>
                    </a:lnTo>
                    <a:lnTo>
                      <a:pt x="1834" y="144"/>
                    </a:lnTo>
                    <a:lnTo>
                      <a:pt x="1828" y="144"/>
                    </a:lnTo>
                    <a:lnTo>
                      <a:pt x="1813" y="140"/>
                    </a:lnTo>
                    <a:lnTo>
                      <a:pt x="1805" y="137"/>
                    </a:lnTo>
                    <a:lnTo>
                      <a:pt x="1801" y="137"/>
                    </a:lnTo>
                    <a:lnTo>
                      <a:pt x="1797" y="139"/>
                    </a:lnTo>
                    <a:lnTo>
                      <a:pt x="1795" y="139"/>
                    </a:lnTo>
                    <a:lnTo>
                      <a:pt x="1791" y="142"/>
                    </a:lnTo>
                    <a:lnTo>
                      <a:pt x="1791" y="144"/>
                    </a:lnTo>
                    <a:lnTo>
                      <a:pt x="1793" y="148"/>
                    </a:lnTo>
                    <a:lnTo>
                      <a:pt x="1793" y="150"/>
                    </a:lnTo>
                    <a:lnTo>
                      <a:pt x="1793" y="152"/>
                    </a:lnTo>
                    <a:lnTo>
                      <a:pt x="1790" y="154"/>
                    </a:lnTo>
                    <a:lnTo>
                      <a:pt x="1784" y="156"/>
                    </a:lnTo>
                    <a:lnTo>
                      <a:pt x="1778" y="158"/>
                    </a:lnTo>
                    <a:lnTo>
                      <a:pt x="1759" y="162"/>
                    </a:lnTo>
                    <a:lnTo>
                      <a:pt x="1757" y="162"/>
                    </a:lnTo>
                    <a:lnTo>
                      <a:pt x="1757" y="163"/>
                    </a:lnTo>
                    <a:lnTo>
                      <a:pt x="1755" y="163"/>
                    </a:lnTo>
                    <a:lnTo>
                      <a:pt x="1755" y="165"/>
                    </a:lnTo>
                    <a:lnTo>
                      <a:pt x="1755" y="167"/>
                    </a:lnTo>
                    <a:lnTo>
                      <a:pt x="1749" y="171"/>
                    </a:lnTo>
                    <a:lnTo>
                      <a:pt x="1742" y="171"/>
                    </a:lnTo>
                    <a:lnTo>
                      <a:pt x="1734" y="167"/>
                    </a:lnTo>
                    <a:lnTo>
                      <a:pt x="1728" y="169"/>
                    </a:lnTo>
                    <a:lnTo>
                      <a:pt x="1724" y="169"/>
                    </a:lnTo>
                    <a:lnTo>
                      <a:pt x="1722" y="173"/>
                    </a:lnTo>
                    <a:lnTo>
                      <a:pt x="1717" y="175"/>
                    </a:lnTo>
                    <a:lnTo>
                      <a:pt x="1715" y="177"/>
                    </a:lnTo>
                    <a:lnTo>
                      <a:pt x="1713" y="175"/>
                    </a:lnTo>
                    <a:lnTo>
                      <a:pt x="1709" y="175"/>
                    </a:lnTo>
                    <a:lnTo>
                      <a:pt x="1694" y="179"/>
                    </a:lnTo>
                    <a:lnTo>
                      <a:pt x="1692" y="179"/>
                    </a:lnTo>
                    <a:lnTo>
                      <a:pt x="1692" y="181"/>
                    </a:lnTo>
                    <a:lnTo>
                      <a:pt x="1690" y="185"/>
                    </a:lnTo>
                    <a:lnTo>
                      <a:pt x="1684" y="192"/>
                    </a:lnTo>
                    <a:lnTo>
                      <a:pt x="1680" y="194"/>
                    </a:lnTo>
                    <a:lnTo>
                      <a:pt x="1678" y="198"/>
                    </a:lnTo>
                    <a:lnTo>
                      <a:pt x="1669" y="202"/>
                    </a:lnTo>
                    <a:lnTo>
                      <a:pt x="1663" y="206"/>
                    </a:lnTo>
                    <a:lnTo>
                      <a:pt x="1653" y="204"/>
                    </a:lnTo>
                    <a:lnTo>
                      <a:pt x="1647" y="204"/>
                    </a:lnTo>
                    <a:lnTo>
                      <a:pt x="1646" y="206"/>
                    </a:lnTo>
                    <a:lnTo>
                      <a:pt x="1644" y="206"/>
                    </a:lnTo>
                    <a:lnTo>
                      <a:pt x="1640" y="202"/>
                    </a:lnTo>
                    <a:lnTo>
                      <a:pt x="1640" y="200"/>
                    </a:lnTo>
                    <a:lnTo>
                      <a:pt x="1636" y="196"/>
                    </a:lnTo>
                    <a:lnTo>
                      <a:pt x="1634" y="194"/>
                    </a:lnTo>
                    <a:lnTo>
                      <a:pt x="1632" y="194"/>
                    </a:lnTo>
                    <a:lnTo>
                      <a:pt x="1628" y="194"/>
                    </a:lnTo>
                    <a:lnTo>
                      <a:pt x="1623" y="196"/>
                    </a:lnTo>
                    <a:lnTo>
                      <a:pt x="1617" y="202"/>
                    </a:lnTo>
                    <a:lnTo>
                      <a:pt x="1613" y="206"/>
                    </a:lnTo>
                    <a:lnTo>
                      <a:pt x="1613" y="210"/>
                    </a:lnTo>
                    <a:lnTo>
                      <a:pt x="1615" y="211"/>
                    </a:lnTo>
                    <a:lnTo>
                      <a:pt x="1613" y="215"/>
                    </a:lnTo>
                    <a:lnTo>
                      <a:pt x="1609" y="219"/>
                    </a:lnTo>
                    <a:lnTo>
                      <a:pt x="1609" y="221"/>
                    </a:lnTo>
                    <a:lnTo>
                      <a:pt x="1609" y="227"/>
                    </a:lnTo>
                    <a:lnTo>
                      <a:pt x="1611" y="229"/>
                    </a:lnTo>
                    <a:lnTo>
                      <a:pt x="1617" y="233"/>
                    </a:lnTo>
                    <a:lnTo>
                      <a:pt x="1619" y="233"/>
                    </a:lnTo>
                    <a:lnTo>
                      <a:pt x="1623" y="233"/>
                    </a:lnTo>
                    <a:lnTo>
                      <a:pt x="1636" y="231"/>
                    </a:lnTo>
                    <a:lnTo>
                      <a:pt x="1638" y="231"/>
                    </a:lnTo>
                    <a:lnTo>
                      <a:pt x="1642" y="229"/>
                    </a:lnTo>
                    <a:lnTo>
                      <a:pt x="1647" y="229"/>
                    </a:lnTo>
                    <a:lnTo>
                      <a:pt x="1651" y="229"/>
                    </a:lnTo>
                    <a:lnTo>
                      <a:pt x="1659" y="229"/>
                    </a:lnTo>
                    <a:lnTo>
                      <a:pt x="1663" y="227"/>
                    </a:lnTo>
                    <a:lnTo>
                      <a:pt x="1665" y="225"/>
                    </a:lnTo>
                    <a:lnTo>
                      <a:pt x="1669" y="223"/>
                    </a:lnTo>
                    <a:lnTo>
                      <a:pt x="1674" y="221"/>
                    </a:lnTo>
                    <a:lnTo>
                      <a:pt x="1678" y="217"/>
                    </a:lnTo>
                    <a:lnTo>
                      <a:pt x="1697" y="213"/>
                    </a:lnTo>
                    <a:lnTo>
                      <a:pt x="1699" y="213"/>
                    </a:lnTo>
                    <a:lnTo>
                      <a:pt x="1701" y="217"/>
                    </a:lnTo>
                    <a:lnTo>
                      <a:pt x="1701" y="221"/>
                    </a:lnTo>
                    <a:lnTo>
                      <a:pt x="1707" y="227"/>
                    </a:lnTo>
                    <a:lnTo>
                      <a:pt x="1715" y="227"/>
                    </a:lnTo>
                    <a:lnTo>
                      <a:pt x="1718" y="227"/>
                    </a:lnTo>
                    <a:lnTo>
                      <a:pt x="1720" y="225"/>
                    </a:lnTo>
                    <a:lnTo>
                      <a:pt x="1734" y="215"/>
                    </a:lnTo>
                    <a:lnTo>
                      <a:pt x="1751" y="210"/>
                    </a:lnTo>
                    <a:lnTo>
                      <a:pt x="1761" y="208"/>
                    </a:lnTo>
                    <a:lnTo>
                      <a:pt x="1765" y="208"/>
                    </a:lnTo>
                    <a:lnTo>
                      <a:pt x="1786" y="208"/>
                    </a:lnTo>
                    <a:lnTo>
                      <a:pt x="1790" y="208"/>
                    </a:lnTo>
                    <a:lnTo>
                      <a:pt x="1795" y="208"/>
                    </a:lnTo>
                    <a:lnTo>
                      <a:pt x="1807" y="213"/>
                    </a:lnTo>
                    <a:lnTo>
                      <a:pt x="1809" y="217"/>
                    </a:lnTo>
                    <a:lnTo>
                      <a:pt x="1809" y="219"/>
                    </a:lnTo>
                    <a:lnTo>
                      <a:pt x="1807" y="227"/>
                    </a:lnTo>
                    <a:lnTo>
                      <a:pt x="1811" y="235"/>
                    </a:lnTo>
                    <a:lnTo>
                      <a:pt x="1813" y="238"/>
                    </a:lnTo>
                    <a:lnTo>
                      <a:pt x="1814" y="238"/>
                    </a:lnTo>
                    <a:lnTo>
                      <a:pt x="1820" y="240"/>
                    </a:lnTo>
                    <a:lnTo>
                      <a:pt x="1824" y="240"/>
                    </a:lnTo>
                    <a:lnTo>
                      <a:pt x="1824" y="238"/>
                    </a:lnTo>
                    <a:lnTo>
                      <a:pt x="1828" y="233"/>
                    </a:lnTo>
                    <a:lnTo>
                      <a:pt x="1834" y="229"/>
                    </a:lnTo>
                    <a:lnTo>
                      <a:pt x="1836" y="227"/>
                    </a:lnTo>
                    <a:lnTo>
                      <a:pt x="1836" y="225"/>
                    </a:lnTo>
                    <a:lnTo>
                      <a:pt x="1832" y="221"/>
                    </a:lnTo>
                    <a:lnTo>
                      <a:pt x="1830" y="221"/>
                    </a:lnTo>
                    <a:lnTo>
                      <a:pt x="1828" y="219"/>
                    </a:lnTo>
                    <a:lnTo>
                      <a:pt x="1828" y="217"/>
                    </a:lnTo>
                    <a:lnTo>
                      <a:pt x="1832" y="215"/>
                    </a:lnTo>
                    <a:lnTo>
                      <a:pt x="1843" y="211"/>
                    </a:lnTo>
                    <a:lnTo>
                      <a:pt x="1849" y="210"/>
                    </a:lnTo>
                    <a:lnTo>
                      <a:pt x="1853" y="210"/>
                    </a:lnTo>
                    <a:lnTo>
                      <a:pt x="1857" y="211"/>
                    </a:lnTo>
                    <a:lnTo>
                      <a:pt x="1868" y="217"/>
                    </a:lnTo>
                    <a:lnTo>
                      <a:pt x="1870" y="219"/>
                    </a:lnTo>
                    <a:lnTo>
                      <a:pt x="1872" y="221"/>
                    </a:lnTo>
                    <a:lnTo>
                      <a:pt x="1878" y="225"/>
                    </a:lnTo>
                    <a:lnTo>
                      <a:pt x="1878" y="227"/>
                    </a:lnTo>
                    <a:lnTo>
                      <a:pt x="1878" y="231"/>
                    </a:lnTo>
                    <a:lnTo>
                      <a:pt x="1882" y="236"/>
                    </a:lnTo>
                    <a:lnTo>
                      <a:pt x="1887" y="246"/>
                    </a:lnTo>
                    <a:lnTo>
                      <a:pt x="1886" y="248"/>
                    </a:lnTo>
                    <a:lnTo>
                      <a:pt x="1887" y="254"/>
                    </a:lnTo>
                    <a:lnTo>
                      <a:pt x="1891" y="259"/>
                    </a:lnTo>
                    <a:lnTo>
                      <a:pt x="1895" y="265"/>
                    </a:lnTo>
                    <a:lnTo>
                      <a:pt x="1895" y="269"/>
                    </a:lnTo>
                    <a:lnTo>
                      <a:pt x="1893" y="277"/>
                    </a:lnTo>
                    <a:lnTo>
                      <a:pt x="1891" y="281"/>
                    </a:lnTo>
                    <a:lnTo>
                      <a:pt x="1891" y="284"/>
                    </a:lnTo>
                    <a:lnTo>
                      <a:pt x="1893" y="284"/>
                    </a:lnTo>
                    <a:lnTo>
                      <a:pt x="1897" y="294"/>
                    </a:lnTo>
                    <a:lnTo>
                      <a:pt x="1897" y="296"/>
                    </a:lnTo>
                    <a:lnTo>
                      <a:pt x="1899" y="304"/>
                    </a:lnTo>
                    <a:lnTo>
                      <a:pt x="1899" y="306"/>
                    </a:lnTo>
                    <a:lnTo>
                      <a:pt x="1901" y="309"/>
                    </a:lnTo>
                    <a:lnTo>
                      <a:pt x="1901" y="311"/>
                    </a:lnTo>
                    <a:lnTo>
                      <a:pt x="1891" y="319"/>
                    </a:lnTo>
                    <a:lnTo>
                      <a:pt x="1891" y="325"/>
                    </a:lnTo>
                    <a:lnTo>
                      <a:pt x="1893" y="329"/>
                    </a:lnTo>
                    <a:lnTo>
                      <a:pt x="1893" y="331"/>
                    </a:lnTo>
                    <a:lnTo>
                      <a:pt x="1895" y="334"/>
                    </a:lnTo>
                    <a:lnTo>
                      <a:pt x="1895" y="336"/>
                    </a:lnTo>
                    <a:lnTo>
                      <a:pt x="1891" y="342"/>
                    </a:lnTo>
                    <a:lnTo>
                      <a:pt x="1887" y="344"/>
                    </a:lnTo>
                    <a:lnTo>
                      <a:pt x="1886" y="344"/>
                    </a:lnTo>
                    <a:lnTo>
                      <a:pt x="1886" y="346"/>
                    </a:lnTo>
                    <a:lnTo>
                      <a:pt x="1882" y="348"/>
                    </a:lnTo>
                    <a:lnTo>
                      <a:pt x="1884" y="352"/>
                    </a:lnTo>
                    <a:lnTo>
                      <a:pt x="1884" y="354"/>
                    </a:lnTo>
                    <a:lnTo>
                      <a:pt x="1876" y="355"/>
                    </a:lnTo>
                    <a:lnTo>
                      <a:pt x="1864" y="355"/>
                    </a:lnTo>
                    <a:lnTo>
                      <a:pt x="1861" y="354"/>
                    </a:lnTo>
                    <a:lnTo>
                      <a:pt x="1859" y="352"/>
                    </a:lnTo>
                    <a:lnTo>
                      <a:pt x="1855" y="352"/>
                    </a:lnTo>
                    <a:lnTo>
                      <a:pt x="1849" y="355"/>
                    </a:lnTo>
                    <a:lnTo>
                      <a:pt x="1845" y="361"/>
                    </a:lnTo>
                    <a:lnTo>
                      <a:pt x="1845" y="363"/>
                    </a:lnTo>
                    <a:lnTo>
                      <a:pt x="1845" y="365"/>
                    </a:lnTo>
                    <a:lnTo>
                      <a:pt x="1841" y="369"/>
                    </a:lnTo>
                    <a:lnTo>
                      <a:pt x="1834" y="371"/>
                    </a:lnTo>
                    <a:lnTo>
                      <a:pt x="1832" y="371"/>
                    </a:lnTo>
                    <a:lnTo>
                      <a:pt x="1832" y="373"/>
                    </a:lnTo>
                    <a:lnTo>
                      <a:pt x="1828" y="379"/>
                    </a:lnTo>
                    <a:lnTo>
                      <a:pt x="1828" y="380"/>
                    </a:lnTo>
                    <a:lnTo>
                      <a:pt x="1830" y="384"/>
                    </a:lnTo>
                    <a:lnTo>
                      <a:pt x="1822" y="388"/>
                    </a:lnTo>
                    <a:lnTo>
                      <a:pt x="1820" y="392"/>
                    </a:lnTo>
                    <a:lnTo>
                      <a:pt x="1820" y="394"/>
                    </a:lnTo>
                    <a:lnTo>
                      <a:pt x="1820" y="396"/>
                    </a:lnTo>
                    <a:lnTo>
                      <a:pt x="1820" y="400"/>
                    </a:lnTo>
                    <a:lnTo>
                      <a:pt x="1816" y="403"/>
                    </a:lnTo>
                    <a:lnTo>
                      <a:pt x="1814" y="407"/>
                    </a:lnTo>
                    <a:lnTo>
                      <a:pt x="1816" y="411"/>
                    </a:lnTo>
                    <a:lnTo>
                      <a:pt x="1814" y="413"/>
                    </a:lnTo>
                    <a:lnTo>
                      <a:pt x="1813" y="415"/>
                    </a:lnTo>
                    <a:lnTo>
                      <a:pt x="1813" y="417"/>
                    </a:lnTo>
                    <a:lnTo>
                      <a:pt x="1809" y="415"/>
                    </a:lnTo>
                    <a:lnTo>
                      <a:pt x="1805" y="413"/>
                    </a:lnTo>
                    <a:lnTo>
                      <a:pt x="1801" y="417"/>
                    </a:lnTo>
                    <a:lnTo>
                      <a:pt x="1801" y="419"/>
                    </a:lnTo>
                    <a:lnTo>
                      <a:pt x="1801" y="421"/>
                    </a:lnTo>
                    <a:lnTo>
                      <a:pt x="1801" y="423"/>
                    </a:lnTo>
                    <a:lnTo>
                      <a:pt x="1801" y="425"/>
                    </a:lnTo>
                    <a:lnTo>
                      <a:pt x="1799" y="430"/>
                    </a:lnTo>
                    <a:lnTo>
                      <a:pt x="1791" y="434"/>
                    </a:lnTo>
                    <a:lnTo>
                      <a:pt x="1784" y="438"/>
                    </a:lnTo>
                    <a:lnTo>
                      <a:pt x="1780" y="438"/>
                    </a:lnTo>
                    <a:lnTo>
                      <a:pt x="1778" y="442"/>
                    </a:lnTo>
                    <a:lnTo>
                      <a:pt x="1778" y="446"/>
                    </a:lnTo>
                    <a:lnTo>
                      <a:pt x="1776" y="448"/>
                    </a:lnTo>
                    <a:lnTo>
                      <a:pt x="1772" y="446"/>
                    </a:lnTo>
                    <a:lnTo>
                      <a:pt x="1770" y="446"/>
                    </a:lnTo>
                    <a:lnTo>
                      <a:pt x="1766" y="444"/>
                    </a:lnTo>
                    <a:lnTo>
                      <a:pt x="1759" y="444"/>
                    </a:lnTo>
                    <a:lnTo>
                      <a:pt x="1751" y="440"/>
                    </a:lnTo>
                    <a:lnTo>
                      <a:pt x="1747" y="440"/>
                    </a:lnTo>
                    <a:lnTo>
                      <a:pt x="1745" y="440"/>
                    </a:lnTo>
                    <a:lnTo>
                      <a:pt x="1743" y="442"/>
                    </a:lnTo>
                    <a:lnTo>
                      <a:pt x="1742" y="442"/>
                    </a:lnTo>
                    <a:lnTo>
                      <a:pt x="1738" y="442"/>
                    </a:lnTo>
                    <a:lnTo>
                      <a:pt x="1730" y="438"/>
                    </a:lnTo>
                    <a:lnTo>
                      <a:pt x="1724" y="438"/>
                    </a:lnTo>
                    <a:lnTo>
                      <a:pt x="1720" y="438"/>
                    </a:lnTo>
                    <a:lnTo>
                      <a:pt x="1720" y="442"/>
                    </a:lnTo>
                    <a:lnTo>
                      <a:pt x="1717" y="442"/>
                    </a:lnTo>
                    <a:lnTo>
                      <a:pt x="1713" y="440"/>
                    </a:lnTo>
                    <a:lnTo>
                      <a:pt x="1709" y="438"/>
                    </a:lnTo>
                    <a:lnTo>
                      <a:pt x="1707" y="438"/>
                    </a:lnTo>
                    <a:lnTo>
                      <a:pt x="1705" y="438"/>
                    </a:lnTo>
                    <a:lnTo>
                      <a:pt x="1703" y="440"/>
                    </a:lnTo>
                    <a:lnTo>
                      <a:pt x="1699" y="440"/>
                    </a:lnTo>
                    <a:lnTo>
                      <a:pt x="1695" y="438"/>
                    </a:lnTo>
                    <a:lnTo>
                      <a:pt x="1694" y="436"/>
                    </a:lnTo>
                    <a:lnTo>
                      <a:pt x="1692" y="430"/>
                    </a:lnTo>
                    <a:lnTo>
                      <a:pt x="1688" y="428"/>
                    </a:lnTo>
                    <a:lnTo>
                      <a:pt x="1686" y="428"/>
                    </a:lnTo>
                    <a:lnTo>
                      <a:pt x="1684" y="430"/>
                    </a:lnTo>
                    <a:lnTo>
                      <a:pt x="1680" y="434"/>
                    </a:lnTo>
                    <a:lnTo>
                      <a:pt x="1676" y="434"/>
                    </a:lnTo>
                    <a:lnTo>
                      <a:pt x="1672" y="430"/>
                    </a:lnTo>
                    <a:lnTo>
                      <a:pt x="1667" y="427"/>
                    </a:lnTo>
                    <a:lnTo>
                      <a:pt x="1659" y="427"/>
                    </a:lnTo>
                    <a:lnTo>
                      <a:pt x="1649" y="428"/>
                    </a:lnTo>
                    <a:lnTo>
                      <a:pt x="1642" y="428"/>
                    </a:lnTo>
                    <a:lnTo>
                      <a:pt x="1638" y="432"/>
                    </a:lnTo>
                    <a:lnTo>
                      <a:pt x="1634" y="436"/>
                    </a:lnTo>
                    <a:lnTo>
                      <a:pt x="1638" y="444"/>
                    </a:lnTo>
                    <a:lnTo>
                      <a:pt x="1642" y="446"/>
                    </a:lnTo>
                    <a:lnTo>
                      <a:pt x="1642" y="448"/>
                    </a:lnTo>
                    <a:lnTo>
                      <a:pt x="1647" y="448"/>
                    </a:lnTo>
                    <a:lnTo>
                      <a:pt x="1657" y="448"/>
                    </a:lnTo>
                    <a:lnTo>
                      <a:pt x="1659" y="450"/>
                    </a:lnTo>
                    <a:lnTo>
                      <a:pt x="1672" y="451"/>
                    </a:lnTo>
                    <a:lnTo>
                      <a:pt x="1678" y="453"/>
                    </a:lnTo>
                    <a:lnTo>
                      <a:pt x="1682" y="461"/>
                    </a:lnTo>
                    <a:lnTo>
                      <a:pt x="1682" y="467"/>
                    </a:lnTo>
                    <a:lnTo>
                      <a:pt x="1684" y="473"/>
                    </a:lnTo>
                    <a:lnTo>
                      <a:pt x="1680" y="480"/>
                    </a:lnTo>
                    <a:lnTo>
                      <a:pt x="1678" y="480"/>
                    </a:lnTo>
                    <a:lnTo>
                      <a:pt x="1676" y="482"/>
                    </a:lnTo>
                    <a:lnTo>
                      <a:pt x="1676" y="488"/>
                    </a:lnTo>
                    <a:lnTo>
                      <a:pt x="1676" y="490"/>
                    </a:lnTo>
                    <a:lnTo>
                      <a:pt x="1674" y="492"/>
                    </a:lnTo>
                    <a:lnTo>
                      <a:pt x="1672" y="492"/>
                    </a:lnTo>
                    <a:lnTo>
                      <a:pt x="1669" y="498"/>
                    </a:lnTo>
                    <a:lnTo>
                      <a:pt x="1663" y="505"/>
                    </a:lnTo>
                    <a:lnTo>
                      <a:pt x="1663" y="507"/>
                    </a:lnTo>
                    <a:lnTo>
                      <a:pt x="1665" y="513"/>
                    </a:lnTo>
                    <a:lnTo>
                      <a:pt x="1665" y="517"/>
                    </a:lnTo>
                    <a:lnTo>
                      <a:pt x="1661" y="523"/>
                    </a:lnTo>
                    <a:lnTo>
                      <a:pt x="1657" y="526"/>
                    </a:lnTo>
                    <a:lnTo>
                      <a:pt x="1657" y="528"/>
                    </a:lnTo>
                    <a:lnTo>
                      <a:pt x="1655" y="532"/>
                    </a:lnTo>
                    <a:lnTo>
                      <a:pt x="1653" y="534"/>
                    </a:lnTo>
                    <a:lnTo>
                      <a:pt x="1649" y="534"/>
                    </a:lnTo>
                    <a:lnTo>
                      <a:pt x="1647" y="538"/>
                    </a:lnTo>
                    <a:lnTo>
                      <a:pt x="1647" y="540"/>
                    </a:lnTo>
                    <a:lnTo>
                      <a:pt x="1646" y="544"/>
                    </a:lnTo>
                    <a:lnTo>
                      <a:pt x="1642" y="546"/>
                    </a:lnTo>
                    <a:lnTo>
                      <a:pt x="1640" y="546"/>
                    </a:lnTo>
                    <a:lnTo>
                      <a:pt x="1636" y="547"/>
                    </a:lnTo>
                    <a:lnTo>
                      <a:pt x="1634" y="549"/>
                    </a:lnTo>
                    <a:lnTo>
                      <a:pt x="1632" y="553"/>
                    </a:lnTo>
                    <a:lnTo>
                      <a:pt x="1632" y="557"/>
                    </a:lnTo>
                    <a:lnTo>
                      <a:pt x="1632" y="559"/>
                    </a:lnTo>
                    <a:lnTo>
                      <a:pt x="1632" y="561"/>
                    </a:lnTo>
                    <a:lnTo>
                      <a:pt x="1634" y="563"/>
                    </a:lnTo>
                    <a:lnTo>
                      <a:pt x="1638" y="571"/>
                    </a:lnTo>
                    <a:lnTo>
                      <a:pt x="1649" y="571"/>
                    </a:lnTo>
                    <a:lnTo>
                      <a:pt x="1657" y="569"/>
                    </a:lnTo>
                    <a:lnTo>
                      <a:pt x="1665" y="567"/>
                    </a:lnTo>
                    <a:lnTo>
                      <a:pt x="1674" y="565"/>
                    </a:lnTo>
                    <a:lnTo>
                      <a:pt x="1676" y="563"/>
                    </a:lnTo>
                    <a:lnTo>
                      <a:pt x="1678" y="561"/>
                    </a:lnTo>
                    <a:lnTo>
                      <a:pt x="1678" y="555"/>
                    </a:lnTo>
                    <a:lnTo>
                      <a:pt x="1682" y="547"/>
                    </a:lnTo>
                    <a:lnTo>
                      <a:pt x="1682" y="542"/>
                    </a:lnTo>
                    <a:lnTo>
                      <a:pt x="1684" y="540"/>
                    </a:lnTo>
                    <a:lnTo>
                      <a:pt x="1686" y="540"/>
                    </a:lnTo>
                    <a:lnTo>
                      <a:pt x="1694" y="546"/>
                    </a:lnTo>
                    <a:lnTo>
                      <a:pt x="1695" y="549"/>
                    </a:lnTo>
                    <a:lnTo>
                      <a:pt x="1695" y="555"/>
                    </a:lnTo>
                    <a:lnTo>
                      <a:pt x="1697" y="567"/>
                    </a:lnTo>
                    <a:lnTo>
                      <a:pt x="1699" y="569"/>
                    </a:lnTo>
                    <a:lnTo>
                      <a:pt x="1701" y="569"/>
                    </a:lnTo>
                    <a:lnTo>
                      <a:pt x="1703" y="571"/>
                    </a:lnTo>
                    <a:lnTo>
                      <a:pt x="1707" y="574"/>
                    </a:lnTo>
                    <a:lnTo>
                      <a:pt x="1726" y="576"/>
                    </a:lnTo>
                    <a:lnTo>
                      <a:pt x="1728" y="574"/>
                    </a:lnTo>
                    <a:lnTo>
                      <a:pt x="1726" y="571"/>
                    </a:lnTo>
                    <a:lnTo>
                      <a:pt x="1720" y="559"/>
                    </a:lnTo>
                    <a:lnTo>
                      <a:pt x="1717" y="557"/>
                    </a:lnTo>
                    <a:lnTo>
                      <a:pt x="1717" y="555"/>
                    </a:lnTo>
                    <a:lnTo>
                      <a:pt x="1717" y="553"/>
                    </a:lnTo>
                    <a:lnTo>
                      <a:pt x="1718" y="553"/>
                    </a:lnTo>
                    <a:lnTo>
                      <a:pt x="1730" y="559"/>
                    </a:lnTo>
                    <a:lnTo>
                      <a:pt x="1738" y="561"/>
                    </a:lnTo>
                    <a:lnTo>
                      <a:pt x="1738" y="563"/>
                    </a:lnTo>
                    <a:lnTo>
                      <a:pt x="1738" y="567"/>
                    </a:lnTo>
                    <a:lnTo>
                      <a:pt x="1738" y="569"/>
                    </a:lnTo>
                    <a:lnTo>
                      <a:pt x="1736" y="571"/>
                    </a:lnTo>
                    <a:lnTo>
                      <a:pt x="1736" y="574"/>
                    </a:lnTo>
                    <a:lnTo>
                      <a:pt x="1738" y="576"/>
                    </a:lnTo>
                    <a:lnTo>
                      <a:pt x="1743" y="578"/>
                    </a:lnTo>
                    <a:lnTo>
                      <a:pt x="1743" y="582"/>
                    </a:lnTo>
                    <a:lnTo>
                      <a:pt x="1742" y="586"/>
                    </a:lnTo>
                    <a:lnTo>
                      <a:pt x="1740" y="588"/>
                    </a:lnTo>
                    <a:lnTo>
                      <a:pt x="1734" y="595"/>
                    </a:lnTo>
                    <a:lnTo>
                      <a:pt x="1732" y="597"/>
                    </a:lnTo>
                    <a:lnTo>
                      <a:pt x="1730" y="603"/>
                    </a:lnTo>
                    <a:lnTo>
                      <a:pt x="1726" y="607"/>
                    </a:lnTo>
                    <a:lnTo>
                      <a:pt x="1722" y="611"/>
                    </a:lnTo>
                    <a:lnTo>
                      <a:pt x="1717" y="611"/>
                    </a:lnTo>
                    <a:lnTo>
                      <a:pt x="1713" y="613"/>
                    </a:lnTo>
                    <a:lnTo>
                      <a:pt x="1713" y="615"/>
                    </a:lnTo>
                    <a:lnTo>
                      <a:pt x="1709" y="619"/>
                    </a:lnTo>
                    <a:lnTo>
                      <a:pt x="1707" y="619"/>
                    </a:lnTo>
                    <a:lnTo>
                      <a:pt x="1705" y="619"/>
                    </a:lnTo>
                    <a:lnTo>
                      <a:pt x="1703" y="622"/>
                    </a:lnTo>
                    <a:lnTo>
                      <a:pt x="1703" y="628"/>
                    </a:lnTo>
                    <a:lnTo>
                      <a:pt x="1703" y="634"/>
                    </a:lnTo>
                    <a:lnTo>
                      <a:pt x="1705" y="636"/>
                    </a:lnTo>
                    <a:lnTo>
                      <a:pt x="1707" y="636"/>
                    </a:lnTo>
                    <a:lnTo>
                      <a:pt x="1711" y="636"/>
                    </a:lnTo>
                    <a:lnTo>
                      <a:pt x="1713" y="636"/>
                    </a:lnTo>
                    <a:lnTo>
                      <a:pt x="1715" y="632"/>
                    </a:lnTo>
                    <a:lnTo>
                      <a:pt x="1717" y="630"/>
                    </a:lnTo>
                    <a:lnTo>
                      <a:pt x="1718" y="628"/>
                    </a:lnTo>
                    <a:lnTo>
                      <a:pt x="1724" y="622"/>
                    </a:lnTo>
                    <a:lnTo>
                      <a:pt x="1726" y="620"/>
                    </a:lnTo>
                    <a:lnTo>
                      <a:pt x="1728" y="617"/>
                    </a:lnTo>
                    <a:lnTo>
                      <a:pt x="1730" y="615"/>
                    </a:lnTo>
                    <a:lnTo>
                      <a:pt x="1740" y="605"/>
                    </a:lnTo>
                    <a:lnTo>
                      <a:pt x="1743" y="601"/>
                    </a:lnTo>
                    <a:lnTo>
                      <a:pt x="1755" y="592"/>
                    </a:lnTo>
                    <a:lnTo>
                      <a:pt x="1766" y="578"/>
                    </a:lnTo>
                    <a:lnTo>
                      <a:pt x="1776" y="567"/>
                    </a:lnTo>
                    <a:lnTo>
                      <a:pt x="1790" y="551"/>
                    </a:lnTo>
                    <a:lnTo>
                      <a:pt x="1795" y="546"/>
                    </a:lnTo>
                    <a:lnTo>
                      <a:pt x="1803" y="536"/>
                    </a:lnTo>
                    <a:lnTo>
                      <a:pt x="1811" y="538"/>
                    </a:lnTo>
                    <a:lnTo>
                      <a:pt x="1811" y="540"/>
                    </a:lnTo>
                    <a:lnTo>
                      <a:pt x="1813" y="542"/>
                    </a:lnTo>
                    <a:lnTo>
                      <a:pt x="1801" y="553"/>
                    </a:lnTo>
                    <a:lnTo>
                      <a:pt x="1784" y="569"/>
                    </a:lnTo>
                    <a:lnTo>
                      <a:pt x="1755" y="599"/>
                    </a:lnTo>
                    <a:lnTo>
                      <a:pt x="1743" y="609"/>
                    </a:lnTo>
                    <a:lnTo>
                      <a:pt x="1734" y="619"/>
                    </a:lnTo>
                    <a:lnTo>
                      <a:pt x="1732" y="619"/>
                    </a:lnTo>
                    <a:lnTo>
                      <a:pt x="1728" y="624"/>
                    </a:lnTo>
                    <a:lnTo>
                      <a:pt x="1718" y="634"/>
                    </a:lnTo>
                    <a:lnTo>
                      <a:pt x="1713" y="643"/>
                    </a:lnTo>
                    <a:lnTo>
                      <a:pt x="1711" y="643"/>
                    </a:lnTo>
                    <a:lnTo>
                      <a:pt x="1711" y="645"/>
                    </a:lnTo>
                    <a:lnTo>
                      <a:pt x="1703" y="657"/>
                    </a:lnTo>
                    <a:lnTo>
                      <a:pt x="1701" y="657"/>
                    </a:lnTo>
                    <a:lnTo>
                      <a:pt x="1694" y="668"/>
                    </a:lnTo>
                    <a:lnTo>
                      <a:pt x="1682" y="686"/>
                    </a:lnTo>
                    <a:lnTo>
                      <a:pt x="1680" y="688"/>
                    </a:lnTo>
                    <a:lnTo>
                      <a:pt x="1676" y="695"/>
                    </a:lnTo>
                    <a:lnTo>
                      <a:pt x="1672" y="705"/>
                    </a:lnTo>
                    <a:lnTo>
                      <a:pt x="1671" y="709"/>
                    </a:lnTo>
                    <a:lnTo>
                      <a:pt x="1669" y="715"/>
                    </a:lnTo>
                    <a:lnTo>
                      <a:pt x="1667" y="711"/>
                    </a:lnTo>
                    <a:lnTo>
                      <a:pt x="1663" y="705"/>
                    </a:lnTo>
                    <a:lnTo>
                      <a:pt x="1663" y="701"/>
                    </a:lnTo>
                    <a:lnTo>
                      <a:pt x="1665" y="699"/>
                    </a:lnTo>
                    <a:lnTo>
                      <a:pt x="1665" y="695"/>
                    </a:lnTo>
                    <a:lnTo>
                      <a:pt x="1663" y="693"/>
                    </a:lnTo>
                    <a:lnTo>
                      <a:pt x="1657" y="691"/>
                    </a:lnTo>
                    <a:lnTo>
                      <a:pt x="1655" y="690"/>
                    </a:lnTo>
                    <a:lnTo>
                      <a:pt x="1651" y="688"/>
                    </a:lnTo>
                    <a:lnTo>
                      <a:pt x="1647" y="688"/>
                    </a:lnTo>
                    <a:lnTo>
                      <a:pt x="1644" y="686"/>
                    </a:lnTo>
                    <a:lnTo>
                      <a:pt x="1636" y="684"/>
                    </a:lnTo>
                    <a:lnTo>
                      <a:pt x="1630" y="682"/>
                    </a:lnTo>
                    <a:lnTo>
                      <a:pt x="1630" y="680"/>
                    </a:lnTo>
                    <a:lnTo>
                      <a:pt x="1628" y="680"/>
                    </a:lnTo>
                    <a:lnTo>
                      <a:pt x="1626" y="678"/>
                    </a:lnTo>
                    <a:lnTo>
                      <a:pt x="1621" y="678"/>
                    </a:lnTo>
                    <a:lnTo>
                      <a:pt x="1619" y="678"/>
                    </a:lnTo>
                    <a:lnTo>
                      <a:pt x="1613" y="678"/>
                    </a:lnTo>
                    <a:lnTo>
                      <a:pt x="1611" y="678"/>
                    </a:lnTo>
                    <a:lnTo>
                      <a:pt x="1599" y="678"/>
                    </a:lnTo>
                    <a:lnTo>
                      <a:pt x="1596" y="678"/>
                    </a:lnTo>
                    <a:lnTo>
                      <a:pt x="1590" y="678"/>
                    </a:lnTo>
                    <a:lnTo>
                      <a:pt x="1584" y="680"/>
                    </a:lnTo>
                    <a:lnTo>
                      <a:pt x="1571" y="682"/>
                    </a:lnTo>
                    <a:lnTo>
                      <a:pt x="1567" y="682"/>
                    </a:lnTo>
                    <a:lnTo>
                      <a:pt x="1563" y="682"/>
                    </a:lnTo>
                    <a:lnTo>
                      <a:pt x="1563" y="684"/>
                    </a:lnTo>
                    <a:lnTo>
                      <a:pt x="1561" y="684"/>
                    </a:lnTo>
                    <a:lnTo>
                      <a:pt x="1559" y="684"/>
                    </a:lnTo>
                    <a:lnTo>
                      <a:pt x="1557" y="684"/>
                    </a:lnTo>
                    <a:lnTo>
                      <a:pt x="1550" y="686"/>
                    </a:lnTo>
                    <a:lnTo>
                      <a:pt x="1536" y="688"/>
                    </a:lnTo>
                    <a:lnTo>
                      <a:pt x="1534" y="690"/>
                    </a:lnTo>
                    <a:lnTo>
                      <a:pt x="1532" y="690"/>
                    </a:lnTo>
                    <a:lnTo>
                      <a:pt x="1530" y="690"/>
                    </a:lnTo>
                    <a:lnTo>
                      <a:pt x="1521" y="691"/>
                    </a:lnTo>
                    <a:lnTo>
                      <a:pt x="1521" y="693"/>
                    </a:lnTo>
                    <a:lnTo>
                      <a:pt x="1519" y="693"/>
                    </a:lnTo>
                    <a:lnTo>
                      <a:pt x="1503" y="699"/>
                    </a:lnTo>
                    <a:lnTo>
                      <a:pt x="1502" y="699"/>
                    </a:lnTo>
                    <a:lnTo>
                      <a:pt x="1498" y="701"/>
                    </a:lnTo>
                    <a:lnTo>
                      <a:pt x="1496" y="701"/>
                    </a:lnTo>
                    <a:lnTo>
                      <a:pt x="1490" y="703"/>
                    </a:lnTo>
                    <a:lnTo>
                      <a:pt x="1484" y="705"/>
                    </a:lnTo>
                    <a:lnTo>
                      <a:pt x="1480" y="707"/>
                    </a:lnTo>
                    <a:lnTo>
                      <a:pt x="1479" y="709"/>
                    </a:lnTo>
                    <a:lnTo>
                      <a:pt x="1473" y="711"/>
                    </a:lnTo>
                    <a:lnTo>
                      <a:pt x="1469" y="713"/>
                    </a:lnTo>
                    <a:lnTo>
                      <a:pt x="1469" y="715"/>
                    </a:lnTo>
                    <a:lnTo>
                      <a:pt x="1465" y="715"/>
                    </a:lnTo>
                    <a:lnTo>
                      <a:pt x="1463" y="718"/>
                    </a:lnTo>
                    <a:lnTo>
                      <a:pt x="1461" y="718"/>
                    </a:lnTo>
                    <a:lnTo>
                      <a:pt x="1459" y="720"/>
                    </a:lnTo>
                    <a:lnTo>
                      <a:pt x="1457" y="722"/>
                    </a:lnTo>
                    <a:lnTo>
                      <a:pt x="1450" y="728"/>
                    </a:lnTo>
                    <a:lnTo>
                      <a:pt x="1436" y="739"/>
                    </a:lnTo>
                    <a:lnTo>
                      <a:pt x="1434" y="739"/>
                    </a:lnTo>
                    <a:lnTo>
                      <a:pt x="1432" y="741"/>
                    </a:lnTo>
                    <a:lnTo>
                      <a:pt x="1431" y="741"/>
                    </a:lnTo>
                    <a:lnTo>
                      <a:pt x="1427" y="743"/>
                    </a:lnTo>
                    <a:lnTo>
                      <a:pt x="1394" y="763"/>
                    </a:lnTo>
                    <a:lnTo>
                      <a:pt x="1386" y="768"/>
                    </a:lnTo>
                    <a:lnTo>
                      <a:pt x="1381" y="772"/>
                    </a:lnTo>
                    <a:lnTo>
                      <a:pt x="1379" y="774"/>
                    </a:lnTo>
                    <a:lnTo>
                      <a:pt x="1377" y="774"/>
                    </a:lnTo>
                    <a:lnTo>
                      <a:pt x="1373" y="778"/>
                    </a:lnTo>
                    <a:lnTo>
                      <a:pt x="1367" y="782"/>
                    </a:lnTo>
                    <a:lnTo>
                      <a:pt x="1365" y="784"/>
                    </a:lnTo>
                    <a:lnTo>
                      <a:pt x="1359" y="789"/>
                    </a:lnTo>
                    <a:lnTo>
                      <a:pt x="1356" y="791"/>
                    </a:lnTo>
                    <a:lnTo>
                      <a:pt x="1344" y="803"/>
                    </a:lnTo>
                    <a:lnTo>
                      <a:pt x="1338" y="809"/>
                    </a:lnTo>
                    <a:lnTo>
                      <a:pt x="1336" y="811"/>
                    </a:lnTo>
                    <a:lnTo>
                      <a:pt x="1335" y="811"/>
                    </a:lnTo>
                    <a:lnTo>
                      <a:pt x="1329" y="818"/>
                    </a:lnTo>
                    <a:lnTo>
                      <a:pt x="1323" y="824"/>
                    </a:lnTo>
                    <a:lnTo>
                      <a:pt x="1321" y="828"/>
                    </a:lnTo>
                    <a:lnTo>
                      <a:pt x="1319" y="828"/>
                    </a:lnTo>
                    <a:lnTo>
                      <a:pt x="1313" y="835"/>
                    </a:lnTo>
                    <a:lnTo>
                      <a:pt x="1306" y="845"/>
                    </a:lnTo>
                    <a:lnTo>
                      <a:pt x="1306" y="847"/>
                    </a:lnTo>
                    <a:lnTo>
                      <a:pt x="1298" y="857"/>
                    </a:lnTo>
                    <a:lnTo>
                      <a:pt x="1298" y="859"/>
                    </a:lnTo>
                    <a:lnTo>
                      <a:pt x="1292" y="866"/>
                    </a:lnTo>
                    <a:lnTo>
                      <a:pt x="1287" y="876"/>
                    </a:lnTo>
                    <a:lnTo>
                      <a:pt x="1283" y="883"/>
                    </a:lnTo>
                    <a:lnTo>
                      <a:pt x="1279" y="895"/>
                    </a:lnTo>
                    <a:lnTo>
                      <a:pt x="1275" y="905"/>
                    </a:lnTo>
                    <a:lnTo>
                      <a:pt x="1273" y="907"/>
                    </a:lnTo>
                    <a:lnTo>
                      <a:pt x="1273" y="908"/>
                    </a:lnTo>
                    <a:lnTo>
                      <a:pt x="1271" y="912"/>
                    </a:lnTo>
                    <a:lnTo>
                      <a:pt x="1267" y="922"/>
                    </a:lnTo>
                    <a:lnTo>
                      <a:pt x="1267" y="926"/>
                    </a:lnTo>
                    <a:lnTo>
                      <a:pt x="1265" y="933"/>
                    </a:lnTo>
                    <a:lnTo>
                      <a:pt x="1263" y="935"/>
                    </a:lnTo>
                    <a:lnTo>
                      <a:pt x="1263" y="939"/>
                    </a:lnTo>
                    <a:lnTo>
                      <a:pt x="1262" y="943"/>
                    </a:lnTo>
                    <a:lnTo>
                      <a:pt x="1258" y="953"/>
                    </a:lnTo>
                    <a:lnTo>
                      <a:pt x="1256" y="958"/>
                    </a:lnTo>
                    <a:lnTo>
                      <a:pt x="1252" y="966"/>
                    </a:lnTo>
                    <a:lnTo>
                      <a:pt x="1250" y="978"/>
                    </a:lnTo>
                    <a:lnTo>
                      <a:pt x="1248" y="985"/>
                    </a:lnTo>
                    <a:lnTo>
                      <a:pt x="1248" y="987"/>
                    </a:lnTo>
                    <a:lnTo>
                      <a:pt x="1246" y="989"/>
                    </a:lnTo>
                    <a:lnTo>
                      <a:pt x="1235" y="985"/>
                    </a:lnTo>
                    <a:lnTo>
                      <a:pt x="1233" y="983"/>
                    </a:lnTo>
                    <a:lnTo>
                      <a:pt x="1235" y="981"/>
                    </a:lnTo>
                    <a:lnTo>
                      <a:pt x="1233" y="979"/>
                    </a:lnTo>
                    <a:lnTo>
                      <a:pt x="1231" y="976"/>
                    </a:lnTo>
                    <a:lnTo>
                      <a:pt x="1231" y="974"/>
                    </a:lnTo>
                    <a:lnTo>
                      <a:pt x="1229" y="974"/>
                    </a:lnTo>
                    <a:lnTo>
                      <a:pt x="1227" y="974"/>
                    </a:lnTo>
                    <a:lnTo>
                      <a:pt x="1215" y="970"/>
                    </a:lnTo>
                    <a:lnTo>
                      <a:pt x="1214" y="970"/>
                    </a:lnTo>
                    <a:lnTo>
                      <a:pt x="1212" y="968"/>
                    </a:lnTo>
                    <a:lnTo>
                      <a:pt x="1210" y="968"/>
                    </a:lnTo>
                    <a:lnTo>
                      <a:pt x="1208" y="968"/>
                    </a:lnTo>
                    <a:lnTo>
                      <a:pt x="1206" y="968"/>
                    </a:lnTo>
                    <a:lnTo>
                      <a:pt x="1202" y="966"/>
                    </a:lnTo>
                    <a:lnTo>
                      <a:pt x="1198" y="966"/>
                    </a:lnTo>
                    <a:lnTo>
                      <a:pt x="1196" y="966"/>
                    </a:lnTo>
                    <a:lnTo>
                      <a:pt x="1194" y="966"/>
                    </a:lnTo>
                    <a:lnTo>
                      <a:pt x="1189" y="966"/>
                    </a:lnTo>
                    <a:lnTo>
                      <a:pt x="1185" y="966"/>
                    </a:lnTo>
                    <a:lnTo>
                      <a:pt x="1183" y="966"/>
                    </a:lnTo>
                    <a:lnTo>
                      <a:pt x="1179" y="966"/>
                    </a:lnTo>
                    <a:lnTo>
                      <a:pt x="1177" y="966"/>
                    </a:lnTo>
                    <a:lnTo>
                      <a:pt x="1168" y="966"/>
                    </a:lnTo>
                    <a:lnTo>
                      <a:pt x="1166" y="966"/>
                    </a:lnTo>
                    <a:lnTo>
                      <a:pt x="1154" y="966"/>
                    </a:lnTo>
                    <a:lnTo>
                      <a:pt x="1131" y="968"/>
                    </a:lnTo>
                    <a:lnTo>
                      <a:pt x="1123" y="970"/>
                    </a:lnTo>
                    <a:lnTo>
                      <a:pt x="1121" y="970"/>
                    </a:lnTo>
                    <a:lnTo>
                      <a:pt x="1100" y="978"/>
                    </a:lnTo>
                    <a:lnTo>
                      <a:pt x="1096" y="979"/>
                    </a:lnTo>
                    <a:lnTo>
                      <a:pt x="1095" y="979"/>
                    </a:lnTo>
                    <a:lnTo>
                      <a:pt x="1093" y="979"/>
                    </a:lnTo>
                    <a:lnTo>
                      <a:pt x="1093" y="981"/>
                    </a:lnTo>
                    <a:lnTo>
                      <a:pt x="1091" y="981"/>
                    </a:lnTo>
                    <a:lnTo>
                      <a:pt x="1085" y="983"/>
                    </a:lnTo>
                    <a:lnTo>
                      <a:pt x="1081" y="985"/>
                    </a:lnTo>
                    <a:lnTo>
                      <a:pt x="1079" y="987"/>
                    </a:lnTo>
                    <a:lnTo>
                      <a:pt x="1075" y="989"/>
                    </a:lnTo>
                    <a:lnTo>
                      <a:pt x="1070" y="983"/>
                    </a:lnTo>
                    <a:lnTo>
                      <a:pt x="1066" y="979"/>
                    </a:lnTo>
                    <a:lnTo>
                      <a:pt x="1060" y="974"/>
                    </a:lnTo>
                    <a:lnTo>
                      <a:pt x="1058" y="972"/>
                    </a:lnTo>
                    <a:lnTo>
                      <a:pt x="1052" y="966"/>
                    </a:lnTo>
                    <a:lnTo>
                      <a:pt x="1048" y="962"/>
                    </a:lnTo>
                    <a:lnTo>
                      <a:pt x="1041" y="955"/>
                    </a:lnTo>
                    <a:lnTo>
                      <a:pt x="1039" y="951"/>
                    </a:lnTo>
                    <a:lnTo>
                      <a:pt x="1025" y="939"/>
                    </a:lnTo>
                    <a:lnTo>
                      <a:pt x="1024" y="937"/>
                    </a:lnTo>
                    <a:lnTo>
                      <a:pt x="1016" y="930"/>
                    </a:lnTo>
                    <a:lnTo>
                      <a:pt x="1000" y="914"/>
                    </a:lnTo>
                    <a:lnTo>
                      <a:pt x="997" y="910"/>
                    </a:lnTo>
                    <a:lnTo>
                      <a:pt x="989" y="901"/>
                    </a:lnTo>
                    <a:lnTo>
                      <a:pt x="976" y="887"/>
                    </a:lnTo>
                    <a:lnTo>
                      <a:pt x="974" y="887"/>
                    </a:lnTo>
                    <a:lnTo>
                      <a:pt x="970" y="882"/>
                    </a:lnTo>
                    <a:lnTo>
                      <a:pt x="962" y="876"/>
                    </a:lnTo>
                    <a:lnTo>
                      <a:pt x="958" y="870"/>
                    </a:lnTo>
                    <a:lnTo>
                      <a:pt x="952" y="864"/>
                    </a:lnTo>
                    <a:lnTo>
                      <a:pt x="947" y="859"/>
                    </a:lnTo>
                    <a:lnTo>
                      <a:pt x="941" y="853"/>
                    </a:lnTo>
                    <a:lnTo>
                      <a:pt x="935" y="847"/>
                    </a:lnTo>
                    <a:lnTo>
                      <a:pt x="926" y="837"/>
                    </a:lnTo>
                    <a:lnTo>
                      <a:pt x="924" y="837"/>
                    </a:lnTo>
                    <a:lnTo>
                      <a:pt x="916" y="828"/>
                    </a:lnTo>
                    <a:lnTo>
                      <a:pt x="904" y="816"/>
                    </a:lnTo>
                    <a:lnTo>
                      <a:pt x="895" y="807"/>
                    </a:lnTo>
                    <a:lnTo>
                      <a:pt x="891" y="803"/>
                    </a:lnTo>
                    <a:lnTo>
                      <a:pt x="880" y="791"/>
                    </a:lnTo>
                    <a:lnTo>
                      <a:pt x="878" y="789"/>
                    </a:lnTo>
                    <a:lnTo>
                      <a:pt x="862" y="774"/>
                    </a:lnTo>
                    <a:lnTo>
                      <a:pt x="855" y="766"/>
                    </a:lnTo>
                    <a:lnTo>
                      <a:pt x="845" y="755"/>
                    </a:lnTo>
                    <a:lnTo>
                      <a:pt x="841" y="751"/>
                    </a:lnTo>
                    <a:lnTo>
                      <a:pt x="841" y="749"/>
                    </a:lnTo>
                    <a:lnTo>
                      <a:pt x="839" y="747"/>
                    </a:lnTo>
                    <a:lnTo>
                      <a:pt x="830" y="739"/>
                    </a:lnTo>
                    <a:lnTo>
                      <a:pt x="828" y="738"/>
                    </a:lnTo>
                    <a:lnTo>
                      <a:pt x="812" y="720"/>
                    </a:lnTo>
                    <a:lnTo>
                      <a:pt x="803" y="713"/>
                    </a:lnTo>
                    <a:lnTo>
                      <a:pt x="801" y="709"/>
                    </a:lnTo>
                    <a:lnTo>
                      <a:pt x="797" y="707"/>
                    </a:lnTo>
                    <a:lnTo>
                      <a:pt x="795" y="703"/>
                    </a:lnTo>
                    <a:lnTo>
                      <a:pt x="791" y="701"/>
                    </a:lnTo>
                    <a:lnTo>
                      <a:pt x="787" y="695"/>
                    </a:lnTo>
                    <a:lnTo>
                      <a:pt x="784" y="691"/>
                    </a:lnTo>
                    <a:lnTo>
                      <a:pt x="780" y="688"/>
                    </a:lnTo>
                    <a:lnTo>
                      <a:pt x="772" y="682"/>
                    </a:lnTo>
                    <a:lnTo>
                      <a:pt x="770" y="680"/>
                    </a:lnTo>
                    <a:lnTo>
                      <a:pt x="760" y="668"/>
                    </a:lnTo>
                    <a:lnTo>
                      <a:pt x="757" y="665"/>
                    </a:lnTo>
                    <a:lnTo>
                      <a:pt x="753" y="661"/>
                    </a:lnTo>
                    <a:lnTo>
                      <a:pt x="749" y="659"/>
                    </a:lnTo>
                    <a:lnTo>
                      <a:pt x="749" y="657"/>
                    </a:lnTo>
                    <a:lnTo>
                      <a:pt x="737" y="645"/>
                    </a:lnTo>
                    <a:lnTo>
                      <a:pt x="734" y="645"/>
                    </a:lnTo>
                    <a:lnTo>
                      <a:pt x="732" y="645"/>
                    </a:lnTo>
                    <a:lnTo>
                      <a:pt x="716" y="645"/>
                    </a:lnTo>
                    <a:lnTo>
                      <a:pt x="709" y="645"/>
                    </a:lnTo>
                    <a:lnTo>
                      <a:pt x="680" y="645"/>
                    </a:lnTo>
                    <a:lnTo>
                      <a:pt x="663" y="643"/>
                    </a:lnTo>
                    <a:lnTo>
                      <a:pt x="651" y="643"/>
                    </a:lnTo>
                    <a:lnTo>
                      <a:pt x="645" y="643"/>
                    </a:lnTo>
                    <a:lnTo>
                      <a:pt x="632" y="643"/>
                    </a:lnTo>
                    <a:lnTo>
                      <a:pt x="630" y="643"/>
                    </a:lnTo>
                    <a:lnTo>
                      <a:pt x="628" y="643"/>
                    </a:lnTo>
                    <a:lnTo>
                      <a:pt x="618" y="643"/>
                    </a:lnTo>
                    <a:lnTo>
                      <a:pt x="613" y="643"/>
                    </a:lnTo>
                    <a:lnTo>
                      <a:pt x="611" y="643"/>
                    </a:lnTo>
                    <a:lnTo>
                      <a:pt x="584" y="642"/>
                    </a:lnTo>
                    <a:lnTo>
                      <a:pt x="572" y="642"/>
                    </a:lnTo>
                    <a:lnTo>
                      <a:pt x="545" y="640"/>
                    </a:lnTo>
                    <a:lnTo>
                      <a:pt x="522" y="640"/>
                    </a:lnTo>
                    <a:lnTo>
                      <a:pt x="517" y="640"/>
                    </a:lnTo>
                    <a:lnTo>
                      <a:pt x="515" y="640"/>
                    </a:lnTo>
                    <a:lnTo>
                      <a:pt x="513" y="640"/>
                    </a:lnTo>
                    <a:lnTo>
                      <a:pt x="509" y="640"/>
                    </a:lnTo>
                    <a:lnTo>
                      <a:pt x="507" y="640"/>
                    </a:lnTo>
                    <a:lnTo>
                      <a:pt x="497" y="640"/>
                    </a:lnTo>
                    <a:lnTo>
                      <a:pt x="496" y="640"/>
                    </a:lnTo>
                    <a:lnTo>
                      <a:pt x="496" y="638"/>
                    </a:lnTo>
                    <a:lnTo>
                      <a:pt x="494" y="638"/>
                    </a:lnTo>
                    <a:lnTo>
                      <a:pt x="484" y="638"/>
                    </a:lnTo>
                    <a:lnTo>
                      <a:pt x="474" y="638"/>
                    </a:lnTo>
                    <a:lnTo>
                      <a:pt x="467" y="638"/>
                    </a:lnTo>
                    <a:lnTo>
                      <a:pt x="457" y="638"/>
                    </a:lnTo>
                    <a:lnTo>
                      <a:pt x="455" y="638"/>
                    </a:lnTo>
                    <a:lnTo>
                      <a:pt x="449" y="638"/>
                    </a:lnTo>
                    <a:lnTo>
                      <a:pt x="444" y="638"/>
                    </a:lnTo>
                    <a:lnTo>
                      <a:pt x="440" y="638"/>
                    </a:lnTo>
                    <a:lnTo>
                      <a:pt x="436" y="638"/>
                    </a:lnTo>
                    <a:lnTo>
                      <a:pt x="428" y="636"/>
                    </a:lnTo>
                    <a:lnTo>
                      <a:pt x="426" y="636"/>
                    </a:lnTo>
                    <a:lnTo>
                      <a:pt x="413" y="636"/>
                    </a:lnTo>
                    <a:lnTo>
                      <a:pt x="411" y="636"/>
                    </a:lnTo>
                    <a:lnTo>
                      <a:pt x="405" y="636"/>
                    </a:lnTo>
                    <a:lnTo>
                      <a:pt x="405" y="630"/>
                    </a:lnTo>
                    <a:lnTo>
                      <a:pt x="409" y="607"/>
                    </a:lnTo>
                    <a:lnTo>
                      <a:pt x="409" y="599"/>
                    </a:lnTo>
                    <a:lnTo>
                      <a:pt x="409" y="595"/>
                    </a:lnTo>
                    <a:lnTo>
                      <a:pt x="409" y="594"/>
                    </a:lnTo>
                    <a:lnTo>
                      <a:pt x="407" y="592"/>
                    </a:lnTo>
                    <a:lnTo>
                      <a:pt x="403" y="584"/>
                    </a:lnTo>
                    <a:lnTo>
                      <a:pt x="398" y="578"/>
                    </a:lnTo>
                    <a:lnTo>
                      <a:pt x="394" y="571"/>
                    </a:lnTo>
                    <a:lnTo>
                      <a:pt x="386" y="561"/>
                    </a:lnTo>
                    <a:lnTo>
                      <a:pt x="384" y="557"/>
                    </a:lnTo>
                    <a:lnTo>
                      <a:pt x="380" y="551"/>
                    </a:lnTo>
                    <a:lnTo>
                      <a:pt x="377" y="547"/>
                    </a:lnTo>
                    <a:lnTo>
                      <a:pt x="375" y="544"/>
                    </a:lnTo>
                    <a:lnTo>
                      <a:pt x="371" y="538"/>
                    </a:lnTo>
                    <a:lnTo>
                      <a:pt x="367" y="534"/>
                    </a:lnTo>
                    <a:lnTo>
                      <a:pt x="365" y="532"/>
                    </a:lnTo>
                    <a:lnTo>
                      <a:pt x="363" y="534"/>
                    </a:lnTo>
                    <a:lnTo>
                      <a:pt x="361" y="536"/>
                    </a:lnTo>
                    <a:lnTo>
                      <a:pt x="359" y="538"/>
                    </a:lnTo>
                    <a:lnTo>
                      <a:pt x="350" y="544"/>
                    </a:lnTo>
                    <a:lnTo>
                      <a:pt x="334" y="553"/>
                    </a:lnTo>
                    <a:lnTo>
                      <a:pt x="332" y="549"/>
                    </a:lnTo>
                    <a:lnTo>
                      <a:pt x="330" y="547"/>
                    </a:lnTo>
                    <a:lnTo>
                      <a:pt x="329" y="547"/>
                    </a:lnTo>
                    <a:lnTo>
                      <a:pt x="329" y="544"/>
                    </a:lnTo>
                    <a:lnTo>
                      <a:pt x="330" y="540"/>
                    </a:lnTo>
                    <a:lnTo>
                      <a:pt x="330" y="536"/>
                    </a:lnTo>
                    <a:lnTo>
                      <a:pt x="332" y="534"/>
                    </a:lnTo>
                    <a:lnTo>
                      <a:pt x="334" y="534"/>
                    </a:lnTo>
                    <a:lnTo>
                      <a:pt x="336" y="534"/>
                    </a:lnTo>
                    <a:lnTo>
                      <a:pt x="336" y="532"/>
                    </a:lnTo>
                    <a:lnTo>
                      <a:pt x="336" y="530"/>
                    </a:lnTo>
                    <a:lnTo>
                      <a:pt x="336" y="528"/>
                    </a:lnTo>
                    <a:lnTo>
                      <a:pt x="336" y="526"/>
                    </a:lnTo>
                    <a:lnTo>
                      <a:pt x="336" y="524"/>
                    </a:lnTo>
                    <a:lnTo>
                      <a:pt x="332" y="523"/>
                    </a:lnTo>
                    <a:lnTo>
                      <a:pt x="332" y="519"/>
                    </a:lnTo>
                    <a:lnTo>
                      <a:pt x="334" y="517"/>
                    </a:lnTo>
                    <a:lnTo>
                      <a:pt x="330" y="515"/>
                    </a:lnTo>
                    <a:lnTo>
                      <a:pt x="319" y="515"/>
                    </a:lnTo>
                    <a:lnTo>
                      <a:pt x="315" y="515"/>
                    </a:lnTo>
                    <a:lnTo>
                      <a:pt x="313" y="515"/>
                    </a:lnTo>
                    <a:lnTo>
                      <a:pt x="311" y="513"/>
                    </a:lnTo>
                    <a:lnTo>
                      <a:pt x="296" y="513"/>
                    </a:lnTo>
                    <a:lnTo>
                      <a:pt x="294" y="513"/>
                    </a:lnTo>
                    <a:lnTo>
                      <a:pt x="284" y="511"/>
                    </a:lnTo>
                    <a:lnTo>
                      <a:pt x="277" y="511"/>
                    </a:lnTo>
                    <a:lnTo>
                      <a:pt x="269" y="511"/>
                    </a:lnTo>
                    <a:lnTo>
                      <a:pt x="267" y="511"/>
                    </a:lnTo>
                    <a:lnTo>
                      <a:pt x="250" y="509"/>
                    </a:lnTo>
                    <a:lnTo>
                      <a:pt x="238" y="509"/>
                    </a:lnTo>
                    <a:lnTo>
                      <a:pt x="217" y="507"/>
                    </a:lnTo>
                    <a:lnTo>
                      <a:pt x="213" y="507"/>
                    </a:lnTo>
                    <a:lnTo>
                      <a:pt x="211" y="507"/>
                    </a:lnTo>
                    <a:lnTo>
                      <a:pt x="209" y="507"/>
                    </a:lnTo>
                    <a:lnTo>
                      <a:pt x="202" y="505"/>
                    </a:lnTo>
                    <a:lnTo>
                      <a:pt x="194" y="505"/>
                    </a:lnTo>
                    <a:lnTo>
                      <a:pt x="179" y="505"/>
                    </a:lnTo>
                    <a:lnTo>
                      <a:pt x="175" y="503"/>
                    </a:lnTo>
                    <a:lnTo>
                      <a:pt x="167" y="503"/>
                    </a:lnTo>
                    <a:lnTo>
                      <a:pt x="140" y="501"/>
                    </a:lnTo>
                    <a:lnTo>
                      <a:pt x="137" y="501"/>
                    </a:lnTo>
                    <a:lnTo>
                      <a:pt x="129" y="501"/>
                    </a:lnTo>
                    <a:lnTo>
                      <a:pt x="121" y="499"/>
                    </a:lnTo>
                    <a:lnTo>
                      <a:pt x="112" y="499"/>
                    </a:lnTo>
                    <a:lnTo>
                      <a:pt x="98" y="498"/>
                    </a:lnTo>
                    <a:lnTo>
                      <a:pt x="96" y="498"/>
                    </a:lnTo>
                    <a:lnTo>
                      <a:pt x="94" y="498"/>
                    </a:lnTo>
                    <a:lnTo>
                      <a:pt x="89" y="498"/>
                    </a:lnTo>
                    <a:lnTo>
                      <a:pt x="75" y="498"/>
                    </a:lnTo>
                    <a:lnTo>
                      <a:pt x="62" y="496"/>
                    </a:lnTo>
                    <a:lnTo>
                      <a:pt x="60" y="496"/>
                    </a:lnTo>
                    <a:lnTo>
                      <a:pt x="52" y="496"/>
                    </a:lnTo>
                    <a:lnTo>
                      <a:pt x="25" y="494"/>
                    </a:lnTo>
                    <a:lnTo>
                      <a:pt x="12" y="492"/>
                    </a:lnTo>
                    <a:lnTo>
                      <a:pt x="4" y="492"/>
                    </a:lnTo>
                    <a:lnTo>
                      <a:pt x="0" y="492"/>
                    </a:lnTo>
                  </a:path>
                </a:pathLst>
              </a:custGeom>
              <a:noFill/>
              <a:ln w="6350">
                <a:solidFill>
                  <a:srgbClr val="6E6E6E"/>
                </a:solidFill>
                <a:prstDash val="solid"/>
                <a:round/>
                <a:headEnd/>
                <a:tailEnd/>
              </a:ln>
            </p:spPr>
            <p:txBody>
              <a:bodyPr/>
              <a:lstStyle/>
              <a:p>
                <a:endParaRPr lang="en-US"/>
              </a:p>
            </p:txBody>
          </p:sp>
          <p:sp>
            <p:nvSpPr>
              <p:cNvPr id="38139" name="Freeform 224"/>
              <p:cNvSpPr>
                <a:spLocks/>
              </p:cNvSpPr>
              <p:nvPr/>
            </p:nvSpPr>
            <p:spPr bwMode="auto">
              <a:xfrm>
                <a:off x="1323" y="1717"/>
                <a:ext cx="848" cy="556"/>
              </a:xfrm>
              <a:custGeom>
                <a:avLst/>
                <a:gdLst>
                  <a:gd name="T0" fmla="*/ 605 w 848"/>
                  <a:gd name="T1" fmla="*/ 493 h 556"/>
                  <a:gd name="T2" fmla="*/ 583 w 848"/>
                  <a:gd name="T3" fmla="*/ 495 h 556"/>
                  <a:gd name="T4" fmla="*/ 572 w 848"/>
                  <a:gd name="T5" fmla="*/ 487 h 556"/>
                  <a:gd name="T6" fmla="*/ 555 w 848"/>
                  <a:gd name="T7" fmla="*/ 504 h 556"/>
                  <a:gd name="T8" fmla="*/ 537 w 848"/>
                  <a:gd name="T9" fmla="*/ 504 h 556"/>
                  <a:gd name="T10" fmla="*/ 520 w 848"/>
                  <a:gd name="T11" fmla="*/ 508 h 556"/>
                  <a:gd name="T12" fmla="*/ 503 w 848"/>
                  <a:gd name="T13" fmla="*/ 514 h 556"/>
                  <a:gd name="T14" fmla="*/ 484 w 848"/>
                  <a:gd name="T15" fmla="*/ 516 h 556"/>
                  <a:gd name="T16" fmla="*/ 470 w 848"/>
                  <a:gd name="T17" fmla="*/ 529 h 556"/>
                  <a:gd name="T18" fmla="*/ 457 w 848"/>
                  <a:gd name="T19" fmla="*/ 535 h 556"/>
                  <a:gd name="T20" fmla="*/ 305 w 848"/>
                  <a:gd name="T21" fmla="*/ 554 h 556"/>
                  <a:gd name="T22" fmla="*/ 169 w 848"/>
                  <a:gd name="T23" fmla="*/ 552 h 556"/>
                  <a:gd name="T24" fmla="*/ 67 w 848"/>
                  <a:gd name="T25" fmla="*/ 547 h 556"/>
                  <a:gd name="T26" fmla="*/ 11 w 848"/>
                  <a:gd name="T27" fmla="*/ 474 h 556"/>
                  <a:gd name="T28" fmla="*/ 38 w 848"/>
                  <a:gd name="T29" fmla="*/ 445 h 556"/>
                  <a:gd name="T30" fmla="*/ 54 w 848"/>
                  <a:gd name="T31" fmla="*/ 453 h 556"/>
                  <a:gd name="T32" fmla="*/ 77 w 848"/>
                  <a:gd name="T33" fmla="*/ 449 h 556"/>
                  <a:gd name="T34" fmla="*/ 90 w 848"/>
                  <a:gd name="T35" fmla="*/ 430 h 556"/>
                  <a:gd name="T36" fmla="*/ 100 w 848"/>
                  <a:gd name="T37" fmla="*/ 407 h 556"/>
                  <a:gd name="T38" fmla="*/ 103 w 848"/>
                  <a:gd name="T39" fmla="*/ 389 h 556"/>
                  <a:gd name="T40" fmla="*/ 121 w 848"/>
                  <a:gd name="T41" fmla="*/ 378 h 556"/>
                  <a:gd name="T42" fmla="*/ 136 w 848"/>
                  <a:gd name="T43" fmla="*/ 364 h 556"/>
                  <a:gd name="T44" fmla="*/ 161 w 848"/>
                  <a:gd name="T45" fmla="*/ 355 h 556"/>
                  <a:gd name="T46" fmla="*/ 186 w 848"/>
                  <a:gd name="T47" fmla="*/ 345 h 556"/>
                  <a:gd name="T48" fmla="*/ 219 w 848"/>
                  <a:gd name="T49" fmla="*/ 343 h 556"/>
                  <a:gd name="T50" fmla="*/ 245 w 848"/>
                  <a:gd name="T51" fmla="*/ 347 h 556"/>
                  <a:gd name="T52" fmla="*/ 267 w 848"/>
                  <a:gd name="T53" fmla="*/ 336 h 556"/>
                  <a:gd name="T54" fmla="*/ 288 w 848"/>
                  <a:gd name="T55" fmla="*/ 324 h 556"/>
                  <a:gd name="T56" fmla="*/ 313 w 848"/>
                  <a:gd name="T57" fmla="*/ 318 h 556"/>
                  <a:gd name="T58" fmla="*/ 326 w 848"/>
                  <a:gd name="T59" fmla="*/ 299 h 556"/>
                  <a:gd name="T60" fmla="*/ 345 w 848"/>
                  <a:gd name="T61" fmla="*/ 293 h 556"/>
                  <a:gd name="T62" fmla="*/ 366 w 848"/>
                  <a:gd name="T63" fmla="*/ 282 h 556"/>
                  <a:gd name="T64" fmla="*/ 388 w 848"/>
                  <a:gd name="T65" fmla="*/ 274 h 556"/>
                  <a:gd name="T66" fmla="*/ 413 w 848"/>
                  <a:gd name="T67" fmla="*/ 272 h 556"/>
                  <a:gd name="T68" fmla="*/ 426 w 848"/>
                  <a:gd name="T69" fmla="*/ 253 h 556"/>
                  <a:gd name="T70" fmla="*/ 430 w 848"/>
                  <a:gd name="T71" fmla="*/ 226 h 556"/>
                  <a:gd name="T72" fmla="*/ 451 w 848"/>
                  <a:gd name="T73" fmla="*/ 220 h 556"/>
                  <a:gd name="T74" fmla="*/ 466 w 848"/>
                  <a:gd name="T75" fmla="*/ 215 h 556"/>
                  <a:gd name="T76" fmla="*/ 484 w 848"/>
                  <a:gd name="T77" fmla="*/ 195 h 556"/>
                  <a:gd name="T78" fmla="*/ 503 w 848"/>
                  <a:gd name="T79" fmla="*/ 184 h 556"/>
                  <a:gd name="T80" fmla="*/ 520 w 848"/>
                  <a:gd name="T81" fmla="*/ 188 h 556"/>
                  <a:gd name="T82" fmla="*/ 520 w 848"/>
                  <a:gd name="T83" fmla="*/ 205 h 556"/>
                  <a:gd name="T84" fmla="*/ 533 w 848"/>
                  <a:gd name="T85" fmla="*/ 220 h 556"/>
                  <a:gd name="T86" fmla="*/ 555 w 848"/>
                  <a:gd name="T87" fmla="*/ 205 h 556"/>
                  <a:gd name="T88" fmla="*/ 589 w 848"/>
                  <a:gd name="T89" fmla="*/ 167 h 556"/>
                  <a:gd name="T90" fmla="*/ 610 w 848"/>
                  <a:gd name="T91" fmla="*/ 159 h 556"/>
                  <a:gd name="T92" fmla="*/ 628 w 848"/>
                  <a:gd name="T93" fmla="*/ 157 h 556"/>
                  <a:gd name="T94" fmla="*/ 647 w 848"/>
                  <a:gd name="T95" fmla="*/ 155 h 556"/>
                  <a:gd name="T96" fmla="*/ 660 w 848"/>
                  <a:gd name="T97" fmla="*/ 170 h 556"/>
                  <a:gd name="T98" fmla="*/ 687 w 848"/>
                  <a:gd name="T99" fmla="*/ 165 h 556"/>
                  <a:gd name="T100" fmla="*/ 725 w 848"/>
                  <a:gd name="T101" fmla="*/ 101 h 556"/>
                  <a:gd name="T102" fmla="*/ 747 w 848"/>
                  <a:gd name="T103" fmla="*/ 86 h 556"/>
                  <a:gd name="T104" fmla="*/ 768 w 848"/>
                  <a:gd name="T105" fmla="*/ 90 h 556"/>
                  <a:gd name="T106" fmla="*/ 785 w 848"/>
                  <a:gd name="T107" fmla="*/ 88 h 556"/>
                  <a:gd name="T108" fmla="*/ 779 w 848"/>
                  <a:gd name="T109" fmla="*/ 71 h 556"/>
                  <a:gd name="T110" fmla="*/ 785 w 848"/>
                  <a:gd name="T111" fmla="*/ 49 h 556"/>
                  <a:gd name="T112" fmla="*/ 789 w 848"/>
                  <a:gd name="T113" fmla="*/ 32 h 556"/>
                  <a:gd name="T114" fmla="*/ 793 w 848"/>
                  <a:gd name="T115" fmla="*/ 11 h 556"/>
                  <a:gd name="T116" fmla="*/ 837 w 848"/>
                  <a:gd name="T117" fmla="*/ 3 h 5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8"/>
                  <a:gd name="T178" fmla="*/ 0 h 556"/>
                  <a:gd name="T179" fmla="*/ 848 w 848"/>
                  <a:gd name="T180" fmla="*/ 556 h 5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8" h="556">
                    <a:moveTo>
                      <a:pt x="635" y="497"/>
                    </a:moveTo>
                    <a:lnTo>
                      <a:pt x="633" y="497"/>
                    </a:lnTo>
                    <a:lnTo>
                      <a:pt x="629" y="497"/>
                    </a:lnTo>
                    <a:lnTo>
                      <a:pt x="626" y="495"/>
                    </a:lnTo>
                    <a:lnTo>
                      <a:pt x="624" y="495"/>
                    </a:lnTo>
                    <a:lnTo>
                      <a:pt x="622" y="495"/>
                    </a:lnTo>
                    <a:lnTo>
                      <a:pt x="620" y="495"/>
                    </a:lnTo>
                    <a:lnTo>
                      <a:pt x="618" y="495"/>
                    </a:lnTo>
                    <a:lnTo>
                      <a:pt x="614" y="495"/>
                    </a:lnTo>
                    <a:lnTo>
                      <a:pt x="612" y="495"/>
                    </a:lnTo>
                    <a:lnTo>
                      <a:pt x="606" y="493"/>
                    </a:lnTo>
                    <a:lnTo>
                      <a:pt x="605" y="493"/>
                    </a:lnTo>
                    <a:lnTo>
                      <a:pt x="603" y="493"/>
                    </a:lnTo>
                    <a:lnTo>
                      <a:pt x="601" y="495"/>
                    </a:lnTo>
                    <a:lnTo>
                      <a:pt x="597" y="495"/>
                    </a:lnTo>
                    <a:lnTo>
                      <a:pt x="595" y="497"/>
                    </a:lnTo>
                    <a:lnTo>
                      <a:pt x="593" y="497"/>
                    </a:lnTo>
                    <a:lnTo>
                      <a:pt x="593" y="499"/>
                    </a:lnTo>
                    <a:lnTo>
                      <a:pt x="591" y="499"/>
                    </a:lnTo>
                    <a:lnTo>
                      <a:pt x="589" y="497"/>
                    </a:lnTo>
                    <a:lnTo>
                      <a:pt x="587" y="497"/>
                    </a:lnTo>
                    <a:lnTo>
                      <a:pt x="587" y="495"/>
                    </a:lnTo>
                    <a:lnTo>
                      <a:pt x="585" y="495"/>
                    </a:lnTo>
                    <a:lnTo>
                      <a:pt x="583" y="495"/>
                    </a:lnTo>
                    <a:lnTo>
                      <a:pt x="581" y="497"/>
                    </a:lnTo>
                    <a:lnTo>
                      <a:pt x="580" y="497"/>
                    </a:lnTo>
                    <a:lnTo>
                      <a:pt x="580" y="499"/>
                    </a:lnTo>
                    <a:lnTo>
                      <a:pt x="578" y="499"/>
                    </a:lnTo>
                    <a:lnTo>
                      <a:pt x="576" y="499"/>
                    </a:lnTo>
                    <a:lnTo>
                      <a:pt x="576" y="497"/>
                    </a:lnTo>
                    <a:lnTo>
                      <a:pt x="576" y="495"/>
                    </a:lnTo>
                    <a:lnTo>
                      <a:pt x="576" y="493"/>
                    </a:lnTo>
                    <a:lnTo>
                      <a:pt x="576" y="491"/>
                    </a:lnTo>
                    <a:lnTo>
                      <a:pt x="574" y="489"/>
                    </a:lnTo>
                    <a:lnTo>
                      <a:pt x="574" y="487"/>
                    </a:lnTo>
                    <a:lnTo>
                      <a:pt x="572" y="487"/>
                    </a:lnTo>
                    <a:lnTo>
                      <a:pt x="568" y="491"/>
                    </a:lnTo>
                    <a:lnTo>
                      <a:pt x="566" y="491"/>
                    </a:lnTo>
                    <a:lnTo>
                      <a:pt x="564" y="491"/>
                    </a:lnTo>
                    <a:lnTo>
                      <a:pt x="564" y="493"/>
                    </a:lnTo>
                    <a:lnTo>
                      <a:pt x="562" y="495"/>
                    </a:lnTo>
                    <a:lnTo>
                      <a:pt x="562" y="499"/>
                    </a:lnTo>
                    <a:lnTo>
                      <a:pt x="560" y="499"/>
                    </a:lnTo>
                    <a:lnTo>
                      <a:pt x="560" y="501"/>
                    </a:lnTo>
                    <a:lnTo>
                      <a:pt x="558" y="503"/>
                    </a:lnTo>
                    <a:lnTo>
                      <a:pt x="558" y="504"/>
                    </a:lnTo>
                    <a:lnTo>
                      <a:pt x="557" y="504"/>
                    </a:lnTo>
                    <a:lnTo>
                      <a:pt x="555" y="504"/>
                    </a:lnTo>
                    <a:lnTo>
                      <a:pt x="555" y="503"/>
                    </a:lnTo>
                    <a:lnTo>
                      <a:pt x="555" y="501"/>
                    </a:lnTo>
                    <a:lnTo>
                      <a:pt x="553" y="501"/>
                    </a:lnTo>
                    <a:lnTo>
                      <a:pt x="553" y="499"/>
                    </a:lnTo>
                    <a:lnTo>
                      <a:pt x="549" y="501"/>
                    </a:lnTo>
                    <a:lnTo>
                      <a:pt x="547" y="501"/>
                    </a:lnTo>
                    <a:lnTo>
                      <a:pt x="545" y="501"/>
                    </a:lnTo>
                    <a:lnTo>
                      <a:pt x="543" y="501"/>
                    </a:lnTo>
                    <a:lnTo>
                      <a:pt x="543" y="503"/>
                    </a:lnTo>
                    <a:lnTo>
                      <a:pt x="541" y="504"/>
                    </a:lnTo>
                    <a:lnTo>
                      <a:pt x="539" y="504"/>
                    </a:lnTo>
                    <a:lnTo>
                      <a:pt x="537" y="504"/>
                    </a:lnTo>
                    <a:lnTo>
                      <a:pt x="535" y="504"/>
                    </a:lnTo>
                    <a:lnTo>
                      <a:pt x="533" y="504"/>
                    </a:lnTo>
                    <a:lnTo>
                      <a:pt x="533" y="506"/>
                    </a:lnTo>
                    <a:lnTo>
                      <a:pt x="532" y="506"/>
                    </a:lnTo>
                    <a:lnTo>
                      <a:pt x="530" y="506"/>
                    </a:lnTo>
                    <a:lnTo>
                      <a:pt x="530" y="504"/>
                    </a:lnTo>
                    <a:lnTo>
                      <a:pt x="528" y="504"/>
                    </a:lnTo>
                    <a:lnTo>
                      <a:pt x="526" y="504"/>
                    </a:lnTo>
                    <a:lnTo>
                      <a:pt x="524" y="506"/>
                    </a:lnTo>
                    <a:lnTo>
                      <a:pt x="524" y="508"/>
                    </a:lnTo>
                    <a:lnTo>
                      <a:pt x="522" y="508"/>
                    </a:lnTo>
                    <a:lnTo>
                      <a:pt x="520" y="508"/>
                    </a:lnTo>
                    <a:lnTo>
                      <a:pt x="520" y="510"/>
                    </a:lnTo>
                    <a:lnTo>
                      <a:pt x="518" y="510"/>
                    </a:lnTo>
                    <a:lnTo>
                      <a:pt x="516" y="510"/>
                    </a:lnTo>
                    <a:lnTo>
                      <a:pt x="516" y="512"/>
                    </a:lnTo>
                    <a:lnTo>
                      <a:pt x="516" y="510"/>
                    </a:lnTo>
                    <a:lnTo>
                      <a:pt x="514" y="510"/>
                    </a:lnTo>
                    <a:lnTo>
                      <a:pt x="512" y="512"/>
                    </a:lnTo>
                    <a:lnTo>
                      <a:pt x="510" y="512"/>
                    </a:lnTo>
                    <a:lnTo>
                      <a:pt x="509" y="512"/>
                    </a:lnTo>
                    <a:lnTo>
                      <a:pt x="507" y="512"/>
                    </a:lnTo>
                    <a:lnTo>
                      <a:pt x="505" y="514"/>
                    </a:lnTo>
                    <a:lnTo>
                      <a:pt x="503" y="514"/>
                    </a:lnTo>
                    <a:lnTo>
                      <a:pt x="503" y="516"/>
                    </a:lnTo>
                    <a:lnTo>
                      <a:pt x="501" y="516"/>
                    </a:lnTo>
                    <a:lnTo>
                      <a:pt x="499" y="516"/>
                    </a:lnTo>
                    <a:lnTo>
                      <a:pt x="497" y="516"/>
                    </a:lnTo>
                    <a:lnTo>
                      <a:pt x="495" y="516"/>
                    </a:lnTo>
                    <a:lnTo>
                      <a:pt x="493" y="518"/>
                    </a:lnTo>
                    <a:lnTo>
                      <a:pt x="491" y="518"/>
                    </a:lnTo>
                    <a:lnTo>
                      <a:pt x="489" y="518"/>
                    </a:lnTo>
                    <a:lnTo>
                      <a:pt x="487" y="518"/>
                    </a:lnTo>
                    <a:lnTo>
                      <a:pt x="487" y="516"/>
                    </a:lnTo>
                    <a:lnTo>
                      <a:pt x="485" y="516"/>
                    </a:lnTo>
                    <a:lnTo>
                      <a:pt x="484" y="516"/>
                    </a:lnTo>
                    <a:lnTo>
                      <a:pt x="484" y="518"/>
                    </a:lnTo>
                    <a:lnTo>
                      <a:pt x="484" y="520"/>
                    </a:lnTo>
                    <a:lnTo>
                      <a:pt x="484" y="522"/>
                    </a:lnTo>
                    <a:lnTo>
                      <a:pt x="484" y="524"/>
                    </a:lnTo>
                    <a:lnTo>
                      <a:pt x="482" y="526"/>
                    </a:lnTo>
                    <a:lnTo>
                      <a:pt x="480" y="526"/>
                    </a:lnTo>
                    <a:lnTo>
                      <a:pt x="478" y="526"/>
                    </a:lnTo>
                    <a:lnTo>
                      <a:pt x="476" y="528"/>
                    </a:lnTo>
                    <a:lnTo>
                      <a:pt x="474" y="528"/>
                    </a:lnTo>
                    <a:lnTo>
                      <a:pt x="472" y="528"/>
                    </a:lnTo>
                    <a:lnTo>
                      <a:pt x="472" y="529"/>
                    </a:lnTo>
                    <a:lnTo>
                      <a:pt x="470" y="529"/>
                    </a:lnTo>
                    <a:lnTo>
                      <a:pt x="470" y="531"/>
                    </a:lnTo>
                    <a:lnTo>
                      <a:pt x="468" y="531"/>
                    </a:lnTo>
                    <a:lnTo>
                      <a:pt x="466" y="531"/>
                    </a:lnTo>
                    <a:lnTo>
                      <a:pt x="464" y="531"/>
                    </a:lnTo>
                    <a:lnTo>
                      <a:pt x="464" y="533"/>
                    </a:lnTo>
                    <a:lnTo>
                      <a:pt x="464" y="535"/>
                    </a:lnTo>
                    <a:lnTo>
                      <a:pt x="462" y="535"/>
                    </a:lnTo>
                    <a:lnTo>
                      <a:pt x="461" y="535"/>
                    </a:lnTo>
                    <a:lnTo>
                      <a:pt x="459" y="537"/>
                    </a:lnTo>
                    <a:lnTo>
                      <a:pt x="457" y="537"/>
                    </a:lnTo>
                    <a:lnTo>
                      <a:pt x="455" y="535"/>
                    </a:lnTo>
                    <a:lnTo>
                      <a:pt x="457" y="535"/>
                    </a:lnTo>
                    <a:lnTo>
                      <a:pt x="457" y="533"/>
                    </a:lnTo>
                    <a:lnTo>
                      <a:pt x="457" y="531"/>
                    </a:lnTo>
                    <a:lnTo>
                      <a:pt x="457" y="529"/>
                    </a:lnTo>
                    <a:lnTo>
                      <a:pt x="455" y="529"/>
                    </a:lnTo>
                    <a:lnTo>
                      <a:pt x="447" y="531"/>
                    </a:lnTo>
                    <a:lnTo>
                      <a:pt x="420" y="539"/>
                    </a:lnTo>
                    <a:lnTo>
                      <a:pt x="391" y="547"/>
                    </a:lnTo>
                    <a:lnTo>
                      <a:pt x="388" y="547"/>
                    </a:lnTo>
                    <a:lnTo>
                      <a:pt x="359" y="556"/>
                    </a:lnTo>
                    <a:lnTo>
                      <a:pt x="334" y="554"/>
                    </a:lnTo>
                    <a:lnTo>
                      <a:pt x="332" y="554"/>
                    </a:lnTo>
                    <a:lnTo>
                      <a:pt x="305" y="554"/>
                    </a:lnTo>
                    <a:lnTo>
                      <a:pt x="295" y="554"/>
                    </a:lnTo>
                    <a:lnTo>
                      <a:pt x="292" y="554"/>
                    </a:lnTo>
                    <a:lnTo>
                      <a:pt x="290" y="554"/>
                    </a:lnTo>
                    <a:lnTo>
                      <a:pt x="282" y="554"/>
                    </a:lnTo>
                    <a:lnTo>
                      <a:pt x="276" y="554"/>
                    </a:lnTo>
                    <a:lnTo>
                      <a:pt x="247" y="554"/>
                    </a:lnTo>
                    <a:lnTo>
                      <a:pt x="228" y="552"/>
                    </a:lnTo>
                    <a:lnTo>
                      <a:pt x="207" y="552"/>
                    </a:lnTo>
                    <a:lnTo>
                      <a:pt x="207" y="554"/>
                    </a:lnTo>
                    <a:lnTo>
                      <a:pt x="178" y="552"/>
                    </a:lnTo>
                    <a:lnTo>
                      <a:pt x="176" y="552"/>
                    </a:lnTo>
                    <a:lnTo>
                      <a:pt x="169" y="552"/>
                    </a:lnTo>
                    <a:lnTo>
                      <a:pt x="161" y="552"/>
                    </a:lnTo>
                    <a:lnTo>
                      <a:pt x="157" y="551"/>
                    </a:lnTo>
                    <a:lnTo>
                      <a:pt x="144" y="551"/>
                    </a:lnTo>
                    <a:lnTo>
                      <a:pt x="136" y="551"/>
                    </a:lnTo>
                    <a:lnTo>
                      <a:pt x="134" y="551"/>
                    </a:lnTo>
                    <a:lnTo>
                      <a:pt x="117" y="551"/>
                    </a:lnTo>
                    <a:lnTo>
                      <a:pt x="113" y="549"/>
                    </a:lnTo>
                    <a:lnTo>
                      <a:pt x="102" y="549"/>
                    </a:lnTo>
                    <a:lnTo>
                      <a:pt x="94" y="549"/>
                    </a:lnTo>
                    <a:lnTo>
                      <a:pt x="88" y="549"/>
                    </a:lnTo>
                    <a:lnTo>
                      <a:pt x="86" y="549"/>
                    </a:lnTo>
                    <a:lnTo>
                      <a:pt x="67" y="547"/>
                    </a:lnTo>
                    <a:lnTo>
                      <a:pt x="55" y="547"/>
                    </a:lnTo>
                    <a:lnTo>
                      <a:pt x="52" y="547"/>
                    </a:lnTo>
                    <a:lnTo>
                      <a:pt x="34" y="545"/>
                    </a:lnTo>
                    <a:lnTo>
                      <a:pt x="30" y="545"/>
                    </a:lnTo>
                    <a:lnTo>
                      <a:pt x="0" y="543"/>
                    </a:lnTo>
                    <a:lnTo>
                      <a:pt x="2" y="526"/>
                    </a:lnTo>
                    <a:lnTo>
                      <a:pt x="4" y="514"/>
                    </a:lnTo>
                    <a:lnTo>
                      <a:pt x="6" y="510"/>
                    </a:lnTo>
                    <a:lnTo>
                      <a:pt x="6" y="506"/>
                    </a:lnTo>
                    <a:lnTo>
                      <a:pt x="7" y="495"/>
                    </a:lnTo>
                    <a:lnTo>
                      <a:pt x="9" y="480"/>
                    </a:lnTo>
                    <a:lnTo>
                      <a:pt x="11" y="474"/>
                    </a:lnTo>
                    <a:lnTo>
                      <a:pt x="13" y="466"/>
                    </a:lnTo>
                    <a:lnTo>
                      <a:pt x="13" y="458"/>
                    </a:lnTo>
                    <a:lnTo>
                      <a:pt x="15" y="458"/>
                    </a:lnTo>
                    <a:lnTo>
                      <a:pt x="19" y="456"/>
                    </a:lnTo>
                    <a:lnTo>
                      <a:pt x="23" y="453"/>
                    </a:lnTo>
                    <a:lnTo>
                      <a:pt x="25" y="451"/>
                    </a:lnTo>
                    <a:lnTo>
                      <a:pt x="29" y="449"/>
                    </a:lnTo>
                    <a:lnTo>
                      <a:pt x="30" y="445"/>
                    </a:lnTo>
                    <a:lnTo>
                      <a:pt x="32" y="445"/>
                    </a:lnTo>
                    <a:lnTo>
                      <a:pt x="34" y="445"/>
                    </a:lnTo>
                    <a:lnTo>
                      <a:pt x="36" y="445"/>
                    </a:lnTo>
                    <a:lnTo>
                      <a:pt x="38" y="445"/>
                    </a:lnTo>
                    <a:lnTo>
                      <a:pt x="38" y="447"/>
                    </a:lnTo>
                    <a:lnTo>
                      <a:pt x="38" y="449"/>
                    </a:lnTo>
                    <a:lnTo>
                      <a:pt x="40" y="449"/>
                    </a:lnTo>
                    <a:lnTo>
                      <a:pt x="40" y="453"/>
                    </a:lnTo>
                    <a:lnTo>
                      <a:pt x="42" y="455"/>
                    </a:lnTo>
                    <a:lnTo>
                      <a:pt x="44" y="455"/>
                    </a:lnTo>
                    <a:lnTo>
                      <a:pt x="46" y="455"/>
                    </a:lnTo>
                    <a:lnTo>
                      <a:pt x="48" y="455"/>
                    </a:lnTo>
                    <a:lnTo>
                      <a:pt x="50" y="453"/>
                    </a:lnTo>
                    <a:lnTo>
                      <a:pt x="52" y="455"/>
                    </a:lnTo>
                    <a:lnTo>
                      <a:pt x="52" y="453"/>
                    </a:lnTo>
                    <a:lnTo>
                      <a:pt x="54" y="453"/>
                    </a:lnTo>
                    <a:lnTo>
                      <a:pt x="57" y="453"/>
                    </a:lnTo>
                    <a:lnTo>
                      <a:pt x="59" y="455"/>
                    </a:lnTo>
                    <a:lnTo>
                      <a:pt x="61" y="455"/>
                    </a:lnTo>
                    <a:lnTo>
                      <a:pt x="63" y="453"/>
                    </a:lnTo>
                    <a:lnTo>
                      <a:pt x="65" y="453"/>
                    </a:lnTo>
                    <a:lnTo>
                      <a:pt x="67" y="453"/>
                    </a:lnTo>
                    <a:lnTo>
                      <a:pt x="69" y="453"/>
                    </a:lnTo>
                    <a:lnTo>
                      <a:pt x="71" y="455"/>
                    </a:lnTo>
                    <a:lnTo>
                      <a:pt x="73" y="453"/>
                    </a:lnTo>
                    <a:lnTo>
                      <a:pt x="75" y="451"/>
                    </a:lnTo>
                    <a:lnTo>
                      <a:pt x="75" y="449"/>
                    </a:lnTo>
                    <a:lnTo>
                      <a:pt x="77" y="449"/>
                    </a:lnTo>
                    <a:lnTo>
                      <a:pt x="78" y="449"/>
                    </a:lnTo>
                    <a:lnTo>
                      <a:pt x="80" y="447"/>
                    </a:lnTo>
                    <a:lnTo>
                      <a:pt x="84" y="447"/>
                    </a:lnTo>
                    <a:lnTo>
                      <a:pt x="88" y="443"/>
                    </a:lnTo>
                    <a:lnTo>
                      <a:pt x="90" y="439"/>
                    </a:lnTo>
                    <a:lnTo>
                      <a:pt x="92" y="439"/>
                    </a:lnTo>
                    <a:lnTo>
                      <a:pt x="94" y="437"/>
                    </a:lnTo>
                    <a:lnTo>
                      <a:pt x="94" y="435"/>
                    </a:lnTo>
                    <a:lnTo>
                      <a:pt x="92" y="433"/>
                    </a:lnTo>
                    <a:lnTo>
                      <a:pt x="92" y="432"/>
                    </a:lnTo>
                    <a:lnTo>
                      <a:pt x="90" y="432"/>
                    </a:lnTo>
                    <a:lnTo>
                      <a:pt x="90" y="430"/>
                    </a:lnTo>
                    <a:lnTo>
                      <a:pt x="92" y="428"/>
                    </a:lnTo>
                    <a:lnTo>
                      <a:pt x="92" y="426"/>
                    </a:lnTo>
                    <a:lnTo>
                      <a:pt x="92" y="424"/>
                    </a:lnTo>
                    <a:lnTo>
                      <a:pt x="92" y="422"/>
                    </a:lnTo>
                    <a:lnTo>
                      <a:pt x="90" y="418"/>
                    </a:lnTo>
                    <a:lnTo>
                      <a:pt x="94" y="416"/>
                    </a:lnTo>
                    <a:lnTo>
                      <a:pt x="96" y="416"/>
                    </a:lnTo>
                    <a:lnTo>
                      <a:pt x="96" y="414"/>
                    </a:lnTo>
                    <a:lnTo>
                      <a:pt x="98" y="412"/>
                    </a:lnTo>
                    <a:lnTo>
                      <a:pt x="100" y="410"/>
                    </a:lnTo>
                    <a:lnTo>
                      <a:pt x="100" y="408"/>
                    </a:lnTo>
                    <a:lnTo>
                      <a:pt x="100" y="407"/>
                    </a:lnTo>
                    <a:lnTo>
                      <a:pt x="98" y="407"/>
                    </a:lnTo>
                    <a:lnTo>
                      <a:pt x="100" y="405"/>
                    </a:lnTo>
                    <a:lnTo>
                      <a:pt x="98" y="401"/>
                    </a:lnTo>
                    <a:lnTo>
                      <a:pt x="96" y="401"/>
                    </a:lnTo>
                    <a:lnTo>
                      <a:pt x="96" y="399"/>
                    </a:lnTo>
                    <a:lnTo>
                      <a:pt x="96" y="397"/>
                    </a:lnTo>
                    <a:lnTo>
                      <a:pt x="98" y="397"/>
                    </a:lnTo>
                    <a:lnTo>
                      <a:pt x="98" y="395"/>
                    </a:lnTo>
                    <a:lnTo>
                      <a:pt x="100" y="395"/>
                    </a:lnTo>
                    <a:lnTo>
                      <a:pt x="102" y="393"/>
                    </a:lnTo>
                    <a:lnTo>
                      <a:pt x="103" y="391"/>
                    </a:lnTo>
                    <a:lnTo>
                      <a:pt x="103" y="389"/>
                    </a:lnTo>
                    <a:lnTo>
                      <a:pt x="105" y="387"/>
                    </a:lnTo>
                    <a:lnTo>
                      <a:pt x="107" y="385"/>
                    </a:lnTo>
                    <a:lnTo>
                      <a:pt x="109" y="384"/>
                    </a:lnTo>
                    <a:lnTo>
                      <a:pt x="111" y="384"/>
                    </a:lnTo>
                    <a:lnTo>
                      <a:pt x="111" y="382"/>
                    </a:lnTo>
                    <a:lnTo>
                      <a:pt x="113" y="382"/>
                    </a:lnTo>
                    <a:lnTo>
                      <a:pt x="115" y="380"/>
                    </a:lnTo>
                    <a:lnTo>
                      <a:pt x="115" y="378"/>
                    </a:lnTo>
                    <a:lnTo>
                      <a:pt x="117" y="378"/>
                    </a:lnTo>
                    <a:lnTo>
                      <a:pt x="117" y="380"/>
                    </a:lnTo>
                    <a:lnTo>
                      <a:pt x="119" y="380"/>
                    </a:lnTo>
                    <a:lnTo>
                      <a:pt x="121" y="378"/>
                    </a:lnTo>
                    <a:lnTo>
                      <a:pt x="123" y="376"/>
                    </a:lnTo>
                    <a:lnTo>
                      <a:pt x="125" y="376"/>
                    </a:lnTo>
                    <a:lnTo>
                      <a:pt x="126" y="376"/>
                    </a:lnTo>
                    <a:lnTo>
                      <a:pt x="128" y="376"/>
                    </a:lnTo>
                    <a:lnTo>
                      <a:pt x="128" y="374"/>
                    </a:lnTo>
                    <a:lnTo>
                      <a:pt x="130" y="374"/>
                    </a:lnTo>
                    <a:lnTo>
                      <a:pt x="130" y="372"/>
                    </a:lnTo>
                    <a:lnTo>
                      <a:pt x="132" y="370"/>
                    </a:lnTo>
                    <a:lnTo>
                      <a:pt x="132" y="368"/>
                    </a:lnTo>
                    <a:lnTo>
                      <a:pt x="134" y="366"/>
                    </a:lnTo>
                    <a:lnTo>
                      <a:pt x="136" y="366"/>
                    </a:lnTo>
                    <a:lnTo>
                      <a:pt x="136" y="364"/>
                    </a:lnTo>
                    <a:lnTo>
                      <a:pt x="138" y="362"/>
                    </a:lnTo>
                    <a:lnTo>
                      <a:pt x="138" y="360"/>
                    </a:lnTo>
                    <a:lnTo>
                      <a:pt x="140" y="360"/>
                    </a:lnTo>
                    <a:lnTo>
                      <a:pt x="142" y="359"/>
                    </a:lnTo>
                    <a:lnTo>
                      <a:pt x="144" y="359"/>
                    </a:lnTo>
                    <a:lnTo>
                      <a:pt x="146" y="359"/>
                    </a:lnTo>
                    <a:lnTo>
                      <a:pt x="148" y="359"/>
                    </a:lnTo>
                    <a:lnTo>
                      <a:pt x="150" y="360"/>
                    </a:lnTo>
                    <a:lnTo>
                      <a:pt x="151" y="359"/>
                    </a:lnTo>
                    <a:lnTo>
                      <a:pt x="153" y="359"/>
                    </a:lnTo>
                    <a:lnTo>
                      <a:pt x="155" y="359"/>
                    </a:lnTo>
                    <a:lnTo>
                      <a:pt x="161" y="355"/>
                    </a:lnTo>
                    <a:lnTo>
                      <a:pt x="163" y="353"/>
                    </a:lnTo>
                    <a:lnTo>
                      <a:pt x="167" y="351"/>
                    </a:lnTo>
                    <a:lnTo>
                      <a:pt x="169" y="349"/>
                    </a:lnTo>
                    <a:lnTo>
                      <a:pt x="171" y="347"/>
                    </a:lnTo>
                    <a:lnTo>
                      <a:pt x="173" y="345"/>
                    </a:lnTo>
                    <a:lnTo>
                      <a:pt x="174" y="345"/>
                    </a:lnTo>
                    <a:lnTo>
                      <a:pt x="176" y="345"/>
                    </a:lnTo>
                    <a:lnTo>
                      <a:pt x="178" y="347"/>
                    </a:lnTo>
                    <a:lnTo>
                      <a:pt x="182" y="345"/>
                    </a:lnTo>
                    <a:lnTo>
                      <a:pt x="184" y="345"/>
                    </a:lnTo>
                    <a:lnTo>
                      <a:pt x="186" y="347"/>
                    </a:lnTo>
                    <a:lnTo>
                      <a:pt x="186" y="345"/>
                    </a:lnTo>
                    <a:lnTo>
                      <a:pt x="192" y="345"/>
                    </a:lnTo>
                    <a:lnTo>
                      <a:pt x="194" y="345"/>
                    </a:lnTo>
                    <a:lnTo>
                      <a:pt x="198" y="345"/>
                    </a:lnTo>
                    <a:lnTo>
                      <a:pt x="199" y="343"/>
                    </a:lnTo>
                    <a:lnTo>
                      <a:pt x="201" y="345"/>
                    </a:lnTo>
                    <a:lnTo>
                      <a:pt x="203" y="345"/>
                    </a:lnTo>
                    <a:lnTo>
                      <a:pt x="205" y="345"/>
                    </a:lnTo>
                    <a:lnTo>
                      <a:pt x="207" y="345"/>
                    </a:lnTo>
                    <a:lnTo>
                      <a:pt x="209" y="345"/>
                    </a:lnTo>
                    <a:lnTo>
                      <a:pt x="211" y="345"/>
                    </a:lnTo>
                    <a:lnTo>
                      <a:pt x="213" y="345"/>
                    </a:lnTo>
                    <a:lnTo>
                      <a:pt x="219" y="343"/>
                    </a:lnTo>
                    <a:lnTo>
                      <a:pt x="221" y="341"/>
                    </a:lnTo>
                    <a:lnTo>
                      <a:pt x="222" y="341"/>
                    </a:lnTo>
                    <a:lnTo>
                      <a:pt x="224" y="345"/>
                    </a:lnTo>
                    <a:lnTo>
                      <a:pt x="226" y="347"/>
                    </a:lnTo>
                    <a:lnTo>
                      <a:pt x="228" y="349"/>
                    </a:lnTo>
                    <a:lnTo>
                      <a:pt x="230" y="347"/>
                    </a:lnTo>
                    <a:lnTo>
                      <a:pt x="232" y="347"/>
                    </a:lnTo>
                    <a:lnTo>
                      <a:pt x="234" y="347"/>
                    </a:lnTo>
                    <a:lnTo>
                      <a:pt x="236" y="347"/>
                    </a:lnTo>
                    <a:lnTo>
                      <a:pt x="240" y="347"/>
                    </a:lnTo>
                    <a:lnTo>
                      <a:pt x="242" y="347"/>
                    </a:lnTo>
                    <a:lnTo>
                      <a:pt x="245" y="347"/>
                    </a:lnTo>
                    <a:lnTo>
                      <a:pt x="245" y="349"/>
                    </a:lnTo>
                    <a:lnTo>
                      <a:pt x="251" y="349"/>
                    </a:lnTo>
                    <a:lnTo>
                      <a:pt x="253" y="347"/>
                    </a:lnTo>
                    <a:lnTo>
                      <a:pt x="255" y="347"/>
                    </a:lnTo>
                    <a:lnTo>
                      <a:pt x="257" y="345"/>
                    </a:lnTo>
                    <a:lnTo>
                      <a:pt x="259" y="343"/>
                    </a:lnTo>
                    <a:lnTo>
                      <a:pt x="259" y="341"/>
                    </a:lnTo>
                    <a:lnTo>
                      <a:pt x="261" y="341"/>
                    </a:lnTo>
                    <a:lnTo>
                      <a:pt x="261" y="339"/>
                    </a:lnTo>
                    <a:lnTo>
                      <a:pt x="263" y="339"/>
                    </a:lnTo>
                    <a:lnTo>
                      <a:pt x="265" y="337"/>
                    </a:lnTo>
                    <a:lnTo>
                      <a:pt x="267" y="336"/>
                    </a:lnTo>
                    <a:lnTo>
                      <a:pt x="269" y="334"/>
                    </a:lnTo>
                    <a:lnTo>
                      <a:pt x="269" y="332"/>
                    </a:lnTo>
                    <a:lnTo>
                      <a:pt x="270" y="332"/>
                    </a:lnTo>
                    <a:lnTo>
                      <a:pt x="272" y="334"/>
                    </a:lnTo>
                    <a:lnTo>
                      <a:pt x="276" y="334"/>
                    </a:lnTo>
                    <a:lnTo>
                      <a:pt x="276" y="332"/>
                    </a:lnTo>
                    <a:lnTo>
                      <a:pt x="278" y="332"/>
                    </a:lnTo>
                    <a:lnTo>
                      <a:pt x="280" y="330"/>
                    </a:lnTo>
                    <a:lnTo>
                      <a:pt x="282" y="330"/>
                    </a:lnTo>
                    <a:lnTo>
                      <a:pt x="284" y="328"/>
                    </a:lnTo>
                    <a:lnTo>
                      <a:pt x="286" y="326"/>
                    </a:lnTo>
                    <a:lnTo>
                      <a:pt x="288" y="324"/>
                    </a:lnTo>
                    <a:lnTo>
                      <a:pt x="290" y="324"/>
                    </a:lnTo>
                    <a:lnTo>
                      <a:pt x="292" y="324"/>
                    </a:lnTo>
                    <a:lnTo>
                      <a:pt x="295" y="320"/>
                    </a:lnTo>
                    <a:lnTo>
                      <a:pt x="295" y="318"/>
                    </a:lnTo>
                    <a:lnTo>
                      <a:pt x="295" y="316"/>
                    </a:lnTo>
                    <a:lnTo>
                      <a:pt x="297" y="316"/>
                    </a:lnTo>
                    <a:lnTo>
                      <a:pt x="301" y="314"/>
                    </a:lnTo>
                    <a:lnTo>
                      <a:pt x="305" y="316"/>
                    </a:lnTo>
                    <a:lnTo>
                      <a:pt x="307" y="316"/>
                    </a:lnTo>
                    <a:lnTo>
                      <a:pt x="309" y="318"/>
                    </a:lnTo>
                    <a:lnTo>
                      <a:pt x="311" y="318"/>
                    </a:lnTo>
                    <a:lnTo>
                      <a:pt x="313" y="318"/>
                    </a:lnTo>
                    <a:lnTo>
                      <a:pt x="313" y="316"/>
                    </a:lnTo>
                    <a:lnTo>
                      <a:pt x="315" y="314"/>
                    </a:lnTo>
                    <a:lnTo>
                      <a:pt x="315" y="312"/>
                    </a:lnTo>
                    <a:lnTo>
                      <a:pt x="318" y="311"/>
                    </a:lnTo>
                    <a:lnTo>
                      <a:pt x="320" y="309"/>
                    </a:lnTo>
                    <a:lnTo>
                      <a:pt x="322" y="307"/>
                    </a:lnTo>
                    <a:lnTo>
                      <a:pt x="324" y="307"/>
                    </a:lnTo>
                    <a:lnTo>
                      <a:pt x="324" y="305"/>
                    </a:lnTo>
                    <a:lnTo>
                      <a:pt x="326" y="305"/>
                    </a:lnTo>
                    <a:lnTo>
                      <a:pt x="326" y="303"/>
                    </a:lnTo>
                    <a:lnTo>
                      <a:pt x="326" y="301"/>
                    </a:lnTo>
                    <a:lnTo>
                      <a:pt x="326" y="299"/>
                    </a:lnTo>
                    <a:lnTo>
                      <a:pt x="326" y="297"/>
                    </a:lnTo>
                    <a:lnTo>
                      <a:pt x="326" y="295"/>
                    </a:lnTo>
                    <a:lnTo>
                      <a:pt x="330" y="295"/>
                    </a:lnTo>
                    <a:lnTo>
                      <a:pt x="330" y="293"/>
                    </a:lnTo>
                    <a:lnTo>
                      <a:pt x="332" y="293"/>
                    </a:lnTo>
                    <a:lnTo>
                      <a:pt x="336" y="293"/>
                    </a:lnTo>
                    <a:lnTo>
                      <a:pt x="338" y="293"/>
                    </a:lnTo>
                    <a:lnTo>
                      <a:pt x="338" y="295"/>
                    </a:lnTo>
                    <a:lnTo>
                      <a:pt x="341" y="293"/>
                    </a:lnTo>
                    <a:lnTo>
                      <a:pt x="341" y="295"/>
                    </a:lnTo>
                    <a:lnTo>
                      <a:pt x="343" y="295"/>
                    </a:lnTo>
                    <a:lnTo>
                      <a:pt x="345" y="293"/>
                    </a:lnTo>
                    <a:lnTo>
                      <a:pt x="347" y="293"/>
                    </a:lnTo>
                    <a:lnTo>
                      <a:pt x="347" y="291"/>
                    </a:lnTo>
                    <a:lnTo>
                      <a:pt x="347" y="289"/>
                    </a:lnTo>
                    <a:lnTo>
                      <a:pt x="349" y="288"/>
                    </a:lnTo>
                    <a:lnTo>
                      <a:pt x="351" y="288"/>
                    </a:lnTo>
                    <a:lnTo>
                      <a:pt x="353" y="284"/>
                    </a:lnTo>
                    <a:lnTo>
                      <a:pt x="353" y="282"/>
                    </a:lnTo>
                    <a:lnTo>
                      <a:pt x="355" y="282"/>
                    </a:lnTo>
                    <a:lnTo>
                      <a:pt x="357" y="282"/>
                    </a:lnTo>
                    <a:lnTo>
                      <a:pt x="359" y="282"/>
                    </a:lnTo>
                    <a:lnTo>
                      <a:pt x="365" y="280"/>
                    </a:lnTo>
                    <a:lnTo>
                      <a:pt x="366" y="282"/>
                    </a:lnTo>
                    <a:lnTo>
                      <a:pt x="368" y="280"/>
                    </a:lnTo>
                    <a:lnTo>
                      <a:pt x="370" y="278"/>
                    </a:lnTo>
                    <a:lnTo>
                      <a:pt x="372" y="278"/>
                    </a:lnTo>
                    <a:lnTo>
                      <a:pt x="376" y="276"/>
                    </a:lnTo>
                    <a:lnTo>
                      <a:pt x="376" y="274"/>
                    </a:lnTo>
                    <a:lnTo>
                      <a:pt x="378" y="272"/>
                    </a:lnTo>
                    <a:lnTo>
                      <a:pt x="380" y="272"/>
                    </a:lnTo>
                    <a:lnTo>
                      <a:pt x="380" y="274"/>
                    </a:lnTo>
                    <a:lnTo>
                      <a:pt x="382" y="274"/>
                    </a:lnTo>
                    <a:lnTo>
                      <a:pt x="384" y="274"/>
                    </a:lnTo>
                    <a:lnTo>
                      <a:pt x="386" y="274"/>
                    </a:lnTo>
                    <a:lnTo>
                      <a:pt x="388" y="274"/>
                    </a:lnTo>
                    <a:lnTo>
                      <a:pt x="389" y="274"/>
                    </a:lnTo>
                    <a:lnTo>
                      <a:pt x="391" y="274"/>
                    </a:lnTo>
                    <a:lnTo>
                      <a:pt x="397" y="278"/>
                    </a:lnTo>
                    <a:lnTo>
                      <a:pt x="399" y="278"/>
                    </a:lnTo>
                    <a:lnTo>
                      <a:pt x="401" y="280"/>
                    </a:lnTo>
                    <a:lnTo>
                      <a:pt x="403" y="280"/>
                    </a:lnTo>
                    <a:lnTo>
                      <a:pt x="407" y="278"/>
                    </a:lnTo>
                    <a:lnTo>
                      <a:pt x="407" y="276"/>
                    </a:lnTo>
                    <a:lnTo>
                      <a:pt x="409" y="276"/>
                    </a:lnTo>
                    <a:lnTo>
                      <a:pt x="411" y="274"/>
                    </a:lnTo>
                    <a:lnTo>
                      <a:pt x="413" y="274"/>
                    </a:lnTo>
                    <a:lnTo>
                      <a:pt x="413" y="272"/>
                    </a:lnTo>
                    <a:lnTo>
                      <a:pt x="413" y="270"/>
                    </a:lnTo>
                    <a:lnTo>
                      <a:pt x="414" y="270"/>
                    </a:lnTo>
                    <a:lnTo>
                      <a:pt x="414" y="268"/>
                    </a:lnTo>
                    <a:lnTo>
                      <a:pt x="414" y="266"/>
                    </a:lnTo>
                    <a:lnTo>
                      <a:pt x="416" y="264"/>
                    </a:lnTo>
                    <a:lnTo>
                      <a:pt x="418" y="263"/>
                    </a:lnTo>
                    <a:lnTo>
                      <a:pt x="420" y="261"/>
                    </a:lnTo>
                    <a:lnTo>
                      <a:pt x="422" y="259"/>
                    </a:lnTo>
                    <a:lnTo>
                      <a:pt x="424" y="257"/>
                    </a:lnTo>
                    <a:lnTo>
                      <a:pt x="426" y="257"/>
                    </a:lnTo>
                    <a:lnTo>
                      <a:pt x="426" y="255"/>
                    </a:lnTo>
                    <a:lnTo>
                      <a:pt x="426" y="253"/>
                    </a:lnTo>
                    <a:lnTo>
                      <a:pt x="426" y="249"/>
                    </a:lnTo>
                    <a:lnTo>
                      <a:pt x="428" y="247"/>
                    </a:lnTo>
                    <a:lnTo>
                      <a:pt x="432" y="245"/>
                    </a:lnTo>
                    <a:lnTo>
                      <a:pt x="432" y="243"/>
                    </a:lnTo>
                    <a:lnTo>
                      <a:pt x="432" y="241"/>
                    </a:lnTo>
                    <a:lnTo>
                      <a:pt x="432" y="240"/>
                    </a:lnTo>
                    <a:lnTo>
                      <a:pt x="432" y="238"/>
                    </a:lnTo>
                    <a:lnTo>
                      <a:pt x="432" y="236"/>
                    </a:lnTo>
                    <a:lnTo>
                      <a:pt x="430" y="232"/>
                    </a:lnTo>
                    <a:lnTo>
                      <a:pt x="430" y="230"/>
                    </a:lnTo>
                    <a:lnTo>
                      <a:pt x="430" y="228"/>
                    </a:lnTo>
                    <a:lnTo>
                      <a:pt x="430" y="226"/>
                    </a:lnTo>
                    <a:lnTo>
                      <a:pt x="432" y="226"/>
                    </a:lnTo>
                    <a:lnTo>
                      <a:pt x="432" y="224"/>
                    </a:lnTo>
                    <a:lnTo>
                      <a:pt x="432" y="222"/>
                    </a:lnTo>
                    <a:lnTo>
                      <a:pt x="434" y="218"/>
                    </a:lnTo>
                    <a:lnTo>
                      <a:pt x="434" y="220"/>
                    </a:lnTo>
                    <a:lnTo>
                      <a:pt x="436" y="218"/>
                    </a:lnTo>
                    <a:lnTo>
                      <a:pt x="437" y="218"/>
                    </a:lnTo>
                    <a:lnTo>
                      <a:pt x="441" y="216"/>
                    </a:lnTo>
                    <a:lnTo>
                      <a:pt x="441" y="218"/>
                    </a:lnTo>
                    <a:lnTo>
                      <a:pt x="445" y="218"/>
                    </a:lnTo>
                    <a:lnTo>
                      <a:pt x="447" y="218"/>
                    </a:lnTo>
                    <a:lnTo>
                      <a:pt x="451" y="220"/>
                    </a:lnTo>
                    <a:lnTo>
                      <a:pt x="451" y="222"/>
                    </a:lnTo>
                    <a:lnTo>
                      <a:pt x="453" y="224"/>
                    </a:lnTo>
                    <a:lnTo>
                      <a:pt x="455" y="226"/>
                    </a:lnTo>
                    <a:lnTo>
                      <a:pt x="455" y="228"/>
                    </a:lnTo>
                    <a:lnTo>
                      <a:pt x="457" y="228"/>
                    </a:lnTo>
                    <a:lnTo>
                      <a:pt x="459" y="226"/>
                    </a:lnTo>
                    <a:lnTo>
                      <a:pt x="461" y="226"/>
                    </a:lnTo>
                    <a:lnTo>
                      <a:pt x="461" y="224"/>
                    </a:lnTo>
                    <a:lnTo>
                      <a:pt x="461" y="222"/>
                    </a:lnTo>
                    <a:lnTo>
                      <a:pt x="462" y="220"/>
                    </a:lnTo>
                    <a:lnTo>
                      <a:pt x="466" y="218"/>
                    </a:lnTo>
                    <a:lnTo>
                      <a:pt x="466" y="215"/>
                    </a:lnTo>
                    <a:lnTo>
                      <a:pt x="468" y="213"/>
                    </a:lnTo>
                    <a:lnTo>
                      <a:pt x="470" y="211"/>
                    </a:lnTo>
                    <a:lnTo>
                      <a:pt x="468" y="211"/>
                    </a:lnTo>
                    <a:lnTo>
                      <a:pt x="466" y="209"/>
                    </a:lnTo>
                    <a:lnTo>
                      <a:pt x="466" y="205"/>
                    </a:lnTo>
                    <a:lnTo>
                      <a:pt x="468" y="203"/>
                    </a:lnTo>
                    <a:lnTo>
                      <a:pt x="468" y="201"/>
                    </a:lnTo>
                    <a:lnTo>
                      <a:pt x="470" y="201"/>
                    </a:lnTo>
                    <a:lnTo>
                      <a:pt x="474" y="199"/>
                    </a:lnTo>
                    <a:lnTo>
                      <a:pt x="476" y="199"/>
                    </a:lnTo>
                    <a:lnTo>
                      <a:pt x="478" y="199"/>
                    </a:lnTo>
                    <a:lnTo>
                      <a:pt x="484" y="195"/>
                    </a:lnTo>
                    <a:lnTo>
                      <a:pt x="485" y="195"/>
                    </a:lnTo>
                    <a:lnTo>
                      <a:pt x="487" y="193"/>
                    </a:lnTo>
                    <a:lnTo>
                      <a:pt x="487" y="192"/>
                    </a:lnTo>
                    <a:lnTo>
                      <a:pt x="489" y="192"/>
                    </a:lnTo>
                    <a:lnTo>
                      <a:pt x="491" y="192"/>
                    </a:lnTo>
                    <a:lnTo>
                      <a:pt x="491" y="190"/>
                    </a:lnTo>
                    <a:lnTo>
                      <a:pt x="493" y="190"/>
                    </a:lnTo>
                    <a:lnTo>
                      <a:pt x="495" y="188"/>
                    </a:lnTo>
                    <a:lnTo>
                      <a:pt x="497" y="188"/>
                    </a:lnTo>
                    <a:lnTo>
                      <a:pt x="497" y="186"/>
                    </a:lnTo>
                    <a:lnTo>
                      <a:pt x="501" y="184"/>
                    </a:lnTo>
                    <a:lnTo>
                      <a:pt x="503" y="184"/>
                    </a:lnTo>
                    <a:lnTo>
                      <a:pt x="503" y="182"/>
                    </a:lnTo>
                    <a:lnTo>
                      <a:pt x="505" y="182"/>
                    </a:lnTo>
                    <a:lnTo>
                      <a:pt x="507" y="182"/>
                    </a:lnTo>
                    <a:lnTo>
                      <a:pt x="509" y="180"/>
                    </a:lnTo>
                    <a:lnTo>
                      <a:pt x="510" y="178"/>
                    </a:lnTo>
                    <a:lnTo>
                      <a:pt x="512" y="178"/>
                    </a:lnTo>
                    <a:lnTo>
                      <a:pt x="514" y="180"/>
                    </a:lnTo>
                    <a:lnTo>
                      <a:pt x="516" y="182"/>
                    </a:lnTo>
                    <a:lnTo>
                      <a:pt x="516" y="184"/>
                    </a:lnTo>
                    <a:lnTo>
                      <a:pt x="516" y="186"/>
                    </a:lnTo>
                    <a:lnTo>
                      <a:pt x="518" y="186"/>
                    </a:lnTo>
                    <a:lnTo>
                      <a:pt x="520" y="188"/>
                    </a:lnTo>
                    <a:lnTo>
                      <a:pt x="522" y="190"/>
                    </a:lnTo>
                    <a:lnTo>
                      <a:pt x="522" y="192"/>
                    </a:lnTo>
                    <a:lnTo>
                      <a:pt x="524" y="192"/>
                    </a:lnTo>
                    <a:lnTo>
                      <a:pt x="522" y="193"/>
                    </a:lnTo>
                    <a:lnTo>
                      <a:pt x="522" y="195"/>
                    </a:lnTo>
                    <a:lnTo>
                      <a:pt x="520" y="195"/>
                    </a:lnTo>
                    <a:lnTo>
                      <a:pt x="518" y="199"/>
                    </a:lnTo>
                    <a:lnTo>
                      <a:pt x="518" y="201"/>
                    </a:lnTo>
                    <a:lnTo>
                      <a:pt x="516" y="201"/>
                    </a:lnTo>
                    <a:lnTo>
                      <a:pt x="516" y="203"/>
                    </a:lnTo>
                    <a:lnTo>
                      <a:pt x="518" y="205"/>
                    </a:lnTo>
                    <a:lnTo>
                      <a:pt x="520" y="205"/>
                    </a:lnTo>
                    <a:lnTo>
                      <a:pt x="520" y="207"/>
                    </a:lnTo>
                    <a:lnTo>
                      <a:pt x="520" y="209"/>
                    </a:lnTo>
                    <a:lnTo>
                      <a:pt x="518" y="213"/>
                    </a:lnTo>
                    <a:lnTo>
                      <a:pt x="518" y="215"/>
                    </a:lnTo>
                    <a:lnTo>
                      <a:pt x="520" y="216"/>
                    </a:lnTo>
                    <a:lnTo>
                      <a:pt x="522" y="215"/>
                    </a:lnTo>
                    <a:lnTo>
                      <a:pt x="524" y="215"/>
                    </a:lnTo>
                    <a:lnTo>
                      <a:pt x="526" y="215"/>
                    </a:lnTo>
                    <a:lnTo>
                      <a:pt x="528" y="216"/>
                    </a:lnTo>
                    <a:lnTo>
                      <a:pt x="528" y="218"/>
                    </a:lnTo>
                    <a:lnTo>
                      <a:pt x="530" y="218"/>
                    </a:lnTo>
                    <a:lnTo>
                      <a:pt x="533" y="220"/>
                    </a:lnTo>
                    <a:lnTo>
                      <a:pt x="533" y="218"/>
                    </a:lnTo>
                    <a:lnTo>
                      <a:pt x="535" y="216"/>
                    </a:lnTo>
                    <a:lnTo>
                      <a:pt x="537" y="215"/>
                    </a:lnTo>
                    <a:lnTo>
                      <a:pt x="539" y="215"/>
                    </a:lnTo>
                    <a:lnTo>
                      <a:pt x="541" y="213"/>
                    </a:lnTo>
                    <a:lnTo>
                      <a:pt x="543" y="213"/>
                    </a:lnTo>
                    <a:lnTo>
                      <a:pt x="545" y="213"/>
                    </a:lnTo>
                    <a:lnTo>
                      <a:pt x="547" y="213"/>
                    </a:lnTo>
                    <a:lnTo>
                      <a:pt x="549" y="213"/>
                    </a:lnTo>
                    <a:lnTo>
                      <a:pt x="551" y="211"/>
                    </a:lnTo>
                    <a:lnTo>
                      <a:pt x="555" y="207"/>
                    </a:lnTo>
                    <a:lnTo>
                      <a:pt x="555" y="205"/>
                    </a:lnTo>
                    <a:lnTo>
                      <a:pt x="557" y="205"/>
                    </a:lnTo>
                    <a:lnTo>
                      <a:pt x="558" y="205"/>
                    </a:lnTo>
                    <a:lnTo>
                      <a:pt x="560" y="201"/>
                    </a:lnTo>
                    <a:lnTo>
                      <a:pt x="562" y="201"/>
                    </a:lnTo>
                    <a:lnTo>
                      <a:pt x="576" y="178"/>
                    </a:lnTo>
                    <a:lnTo>
                      <a:pt x="578" y="174"/>
                    </a:lnTo>
                    <a:lnTo>
                      <a:pt x="580" y="174"/>
                    </a:lnTo>
                    <a:lnTo>
                      <a:pt x="583" y="170"/>
                    </a:lnTo>
                    <a:lnTo>
                      <a:pt x="587" y="170"/>
                    </a:lnTo>
                    <a:lnTo>
                      <a:pt x="587" y="168"/>
                    </a:lnTo>
                    <a:lnTo>
                      <a:pt x="587" y="167"/>
                    </a:lnTo>
                    <a:lnTo>
                      <a:pt x="589" y="167"/>
                    </a:lnTo>
                    <a:lnTo>
                      <a:pt x="591" y="167"/>
                    </a:lnTo>
                    <a:lnTo>
                      <a:pt x="593" y="165"/>
                    </a:lnTo>
                    <a:lnTo>
                      <a:pt x="595" y="165"/>
                    </a:lnTo>
                    <a:lnTo>
                      <a:pt x="595" y="163"/>
                    </a:lnTo>
                    <a:lnTo>
                      <a:pt x="597" y="165"/>
                    </a:lnTo>
                    <a:lnTo>
                      <a:pt x="599" y="165"/>
                    </a:lnTo>
                    <a:lnTo>
                      <a:pt x="601" y="163"/>
                    </a:lnTo>
                    <a:lnTo>
                      <a:pt x="603" y="163"/>
                    </a:lnTo>
                    <a:lnTo>
                      <a:pt x="605" y="163"/>
                    </a:lnTo>
                    <a:lnTo>
                      <a:pt x="608" y="161"/>
                    </a:lnTo>
                    <a:lnTo>
                      <a:pt x="608" y="159"/>
                    </a:lnTo>
                    <a:lnTo>
                      <a:pt x="610" y="159"/>
                    </a:lnTo>
                    <a:lnTo>
                      <a:pt x="614" y="157"/>
                    </a:lnTo>
                    <a:lnTo>
                      <a:pt x="614" y="159"/>
                    </a:lnTo>
                    <a:lnTo>
                      <a:pt x="616" y="159"/>
                    </a:lnTo>
                    <a:lnTo>
                      <a:pt x="616" y="161"/>
                    </a:lnTo>
                    <a:lnTo>
                      <a:pt x="618" y="159"/>
                    </a:lnTo>
                    <a:lnTo>
                      <a:pt x="618" y="161"/>
                    </a:lnTo>
                    <a:lnTo>
                      <a:pt x="620" y="161"/>
                    </a:lnTo>
                    <a:lnTo>
                      <a:pt x="622" y="159"/>
                    </a:lnTo>
                    <a:lnTo>
                      <a:pt x="624" y="159"/>
                    </a:lnTo>
                    <a:lnTo>
                      <a:pt x="626" y="159"/>
                    </a:lnTo>
                    <a:lnTo>
                      <a:pt x="628" y="159"/>
                    </a:lnTo>
                    <a:lnTo>
                      <a:pt x="628" y="157"/>
                    </a:lnTo>
                    <a:lnTo>
                      <a:pt x="629" y="157"/>
                    </a:lnTo>
                    <a:lnTo>
                      <a:pt x="629" y="155"/>
                    </a:lnTo>
                    <a:lnTo>
                      <a:pt x="631" y="153"/>
                    </a:lnTo>
                    <a:lnTo>
                      <a:pt x="633" y="153"/>
                    </a:lnTo>
                    <a:lnTo>
                      <a:pt x="633" y="151"/>
                    </a:lnTo>
                    <a:lnTo>
                      <a:pt x="635" y="149"/>
                    </a:lnTo>
                    <a:lnTo>
                      <a:pt x="637" y="149"/>
                    </a:lnTo>
                    <a:lnTo>
                      <a:pt x="639" y="151"/>
                    </a:lnTo>
                    <a:lnTo>
                      <a:pt x="641" y="153"/>
                    </a:lnTo>
                    <a:lnTo>
                      <a:pt x="643" y="153"/>
                    </a:lnTo>
                    <a:lnTo>
                      <a:pt x="645" y="155"/>
                    </a:lnTo>
                    <a:lnTo>
                      <a:pt x="647" y="155"/>
                    </a:lnTo>
                    <a:lnTo>
                      <a:pt x="649" y="155"/>
                    </a:lnTo>
                    <a:lnTo>
                      <a:pt x="651" y="155"/>
                    </a:lnTo>
                    <a:lnTo>
                      <a:pt x="653" y="155"/>
                    </a:lnTo>
                    <a:lnTo>
                      <a:pt x="654" y="153"/>
                    </a:lnTo>
                    <a:lnTo>
                      <a:pt x="656" y="155"/>
                    </a:lnTo>
                    <a:lnTo>
                      <a:pt x="656" y="159"/>
                    </a:lnTo>
                    <a:lnTo>
                      <a:pt x="658" y="161"/>
                    </a:lnTo>
                    <a:lnTo>
                      <a:pt x="658" y="163"/>
                    </a:lnTo>
                    <a:lnTo>
                      <a:pt x="658" y="165"/>
                    </a:lnTo>
                    <a:lnTo>
                      <a:pt x="658" y="167"/>
                    </a:lnTo>
                    <a:lnTo>
                      <a:pt x="660" y="168"/>
                    </a:lnTo>
                    <a:lnTo>
                      <a:pt x="660" y="170"/>
                    </a:lnTo>
                    <a:lnTo>
                      <a:pt x="664" y="170"/>
                    </a:lnTo>
                    <a:lnTo>
                      <a:pt x="666" y="168"/>
                    </a:lnTo>
                    <a:lnTo>
                      <a:pt x="668" y="170"/>
                    </a:lnTo>
                    <a:lnTo>
                      <a:pt x="672" y="170"/>
                    </a:lnTo>
                    <a:lnTo>
                      <a:pt x="674" y="170"/>
                    </a:lnTo>
                    <a:lnTo>
                      <a:pt x="677" y="168"/>
                    </a:lnTo>
                    <a:lnTo>
                      <a:pt x="679" y="167"/>
                    </a:lnTo>
                    <a:lnTo>
                      <a:pt x="681" y="165"/>
                    </a:lnTo>
                    <a:lnTo>
                      <a:pt x="681" y="163"/>
                    </a:lnTo>
                    <a:lnTo>
                      <a:pt x="683" y="163"/>
                    </a:lnTo>
                    <a:lnTo>
                      <a:pt x="685" y="163"/>
                    </a:lnTo>
                    <a:lnTo>
                      <a:pt x="687" y="165"/>
                    </a:lnTo>
                    <a:lnTo>
                      <a:pt x="689" y="165"/>
                    </a:lnTo>
                    <a:lnTo>
                      <a:pt x="691" y="163"/>
                    </a:lnTo>
                    <a:lnTo>
                      <a:pt x="691" y="161"/>
                    </a:lnTo>
                    <a:lnTo>
                      <a:pt x="693" y="157"/>
                    </a:lnTo>
                    <a:lnTo>
                      <a:pt x="699" y="147"/>
                    </a:lnTo>
                    <a:lnTo>
                      <a:pt x="706" y="136"/>
                    </a:lnTo>
                    <a:lnTo>
                      <a:pt x="706" y="132"/>
                    </a:lnTo>
                    <a:lnTo>
                      <a:pt x="710" y="126"/>
                    </a:lnTo>
                    <a:lnTo>
                      <a:pt x="718" y="117"/>
                    </a:lnTo>
                    <a:lnTo>
                      <a:pt x="718" y="115"/>
                    </a:lnTo>
                    <a:lnTo>
                      <a:pt x="724" y="107"/>
                    </a:lnTo>
                    <a:lnTo>
                      <a:pt x="725" y="101"/>
                    </a:lnTo>
                    <a:lnTo>
                      <a:pt x="729" y="99"/>
                    </a:lnTo>
                    <a:lnTo>
                      <a:pt x="731" y="99"/>
                    </a:lnTo>
                    <a:lnTo>
                      <a:pt x="733" y="99"/>
                    </a:lnTo>
                    <a:lnTo>
                      <a:pt x="735" y="97"/>
                    </a:lnTo>
                    <a:lnTo>
                      <a:pt x="735" y="96"/>
                    </a:lnTo>
                    <a:lnTo>
                      <a:pt x="737" y="96"/>
                    </a:lnTo>
                    <a:lnTo>
                      <a:pt x="739" y="92"/>
                    </a:lnTo>
                    <a:lnTo>
                      <a:pt x="741" y="90"/>
                    </a:lnTo>
                    <a:lnTo>
                      <a:pt x="743" y="90"/>
                    </a:lnTo>
                    <a:lnTo>
                      <a:pt x="743" y="88"/>
                    </a:lnTo>
                    <a:lnTo>
                      <a:pt x="745" y="88"/>
                    </a:lnTo>
                    <a:lnTo>
                      <a:pt x="747" y="86"/>
                    </a:lnTo>
                    <a:lnTo>
                      <a:pt x="749" y="86"/>
                    </a:lnTo>
                    <a:lnTo>
                      <a:pt x="752" y="84"/>
                    </a:lnTo>
                    <a:lnTo>
                      <a:pt x="754" y="84"/>
                    </a:lnTo>
                    <a:lnTo>
                      <a:pt x="756" y="84"/>
                    </a:lnTo>
                    <a:lnTo>
                      <a:pt x="758" y="82"/>
                    </a:lnTo>
                    <a:lnTo>
                      <a:pt x="760" y="82"/>
                    </a:lnTo>
                    <a:lnTo>
                      <a:pt x="760" y="84"/>
                    </a:lnTo>
                    <a:lnTo>
                      <a:pt x="762" y="84"/>
                    </a:lnTo>
                    <a:lnTo>
                      <a:pt x="762" y="86"/>
                    </a:lnTo>
                    <a:lnTo>
                      <a:pt x="764" y="86"/>
                    </a:lnTo>
                    <a:lnTo>
                      <a:pt x="768" y="88"/>
                    </a:lnTo>
                    <a:lnTo>
                      <a:pt x="768" y="90"/>
                    </a:lnTo>
                    <a:lnTo>
                      <a:pt x="770" y="90"/>
                    </a:lnTo>
                    <a:lnTo>
                      <a:pt x="772" y="90"/>
                    </a:lnTo>
                    <a:lnTo>
                      <a:pt x="773" y="90"/>
                    </a:lnTo>
                    <a:lnTo>
                      <a:pt x="775" y="90"/>
                    </a:lnTo>
                    <a:lnTo>
                      <a:pt x="777" y="88"/>
                    </a:lnTo>
                    <a:lnTo>
                      <a:pt x="779" y="88"/>
                    </a:lnTo>
                    <a:lnTo>
                      <a:pt x="781" y="90"/>
                    </a:lnTo>
                    <a:lnTo>
                      <a:pt x="783" y="90"/>
                    </a:lnTo>
                    <a:lnTo>
                      <a:pt x="783" y="92"/>
                    </a:lnTo>
                    <a:lnTo>
                      <a:pt x="785" y="92"/>
                    </a:lnTo>
                    <a:lnTo>
                      <a:pt x="785" y="90"/>
                    </a:lnTo>
                    <a:lnTo>
                      <a:pt x="785" y="88"/>
                    </a:lnTo>
                    <a:lnTo>
                      <a:pt x="785" y="86"/>
                    </a:lnTo>
                    <a:lnTo>
                      <a:pt x="783" y="86"/>
                    </a:lnTo>
                    <a:lnTo>
                      <a:pt x="781" y="86"/>
                    </a:lnTo>
                    <a:lnTo>
                      <a:pt x="781" y="84"/>
                    </a:lnTo>
                    <a:lnTo>
                      <a:pt x="781" y="82"/>
                    </a:lnTo>
                    <a:lnTo>
                      <a:pt x="781" y="80"/>
                    </a:lnTo>
                    <a:lnTo>
                      <a:pt x="779" y="78"/>
                    </a:lnTo>
                    <a:lnTo>
                      <a:pt x="779" y="76"/>
                    </a:lnTo>
                    <a:lnTo>
                      <a:pt x="777" y="76"/>
                    </a:lnTo>
                    <a:lnTo>
                      <a:pt x="777" y="74"/>
                    </a:lnTo>
                    <a:lnTo>
                      <a:pt x="779" y="72"/>
                    </a:lnTo>
                    <a:lnTo>
                      <a:pt x="779" y="71"/>
                    </a:lnTo>
                    <a:lnTo>
                      <a:pt x="777" y="69"/>
                    </a:lnTo>
                    <a:lnTo>
                      <a:pt x="775" y="67"/>
                    </a:lnTo>
                    <a:lnTo>
                      <a:pt x="775" y="65"/>
                    </a:lnTo>
                    <a:lnTo>
                      <a:pt x="777" y="63"/>
                    </a:lnTo>
                    <a:lnTo>
                      <a:pt x="779" y="61"/>
                    </a:lnTo>
                    <a:lnTo>
                      <a:pt x="781" y="59"/>
                    </a:lnTo>
                    <a:lnTo>
                      <a:pt x="783" y="57"/>
                    </a:lnTo>
                    <a:lnTo>
                      <a:pt x="783" y="55"/>
                    </a:lnTo>
                    <a:lnTo>
                      <a:pt x="783" y="53"/>
                    </a:lnTo>
                    <a:lnTo>
                      <a:pt x="783" y="51"/>
                    </a:lnTo>
                    <a:lnTo>
                      <a:pt x="785" y="51"/>
                    </a:lnTo>
                    <a:lnTo>
                      <a:pt x="785" y="49"/>
                    </a:lnTo>
                    <a:lnTo>
                      <a:pt x="783" y="48"/>
                    </a:lnTo>
                    <a:lnTo>
                      <a:pt x="785" y="48"/>
                    </a:lnTo>
                    <a:lnTo>
                      <a:pt x="787" y="46"/>
                    </a:lnTo>
                    <a:lnTo>
                      <a:pt x="789" y="44"/>
                    </a:lnTo>
                    <a:lnTo>
                      <a:pt x="791" y="44"/>
                    </a:lnTo>
                    <a:lnTo>
                      <a:pt x="791" y="42"/>
                    </a:lnTo>
                    <a:lnTo>
                      <a:pt x="789" y="40"/>
                    </a:lnTo>
                    <a:lnTo>
                      <a:pt x="789" y="38"/>
                    </a:lnTo>
                    <a:lnTo>
                      <a:pt x="789" y="36"/>
                    </a:lnTo>
                    <a:lnTo>
                      <a:pt x="791" y="34"/>
                    </a:lnTo>
                    <a:lnTo>
                      <a:pt x="789" y="34"/>
                    </a:lnTo>
                    <a:lnTo>
                      <a:pt x="789" y="32"/>
                    </a:lnTo>
                    <a:lnTo>
                      <a:pt x="789" y="30"/>
                    </a:lnTo>
                    <a:lnTo>
                      <a:pt x="789" y="28"/>
                    </a:lnTo>
                    <a:lnTo>
                      <a:pt x="789" y="26"/>
                    </a:lnTo>
                    <a:lnTo>
                      <a:pt x="789" y="24"/>
                    </a:lnTo>
                    <a:lnTo>
                      <a:pt x="787" y="23"/>
                    </a:lnTo>
                    <a:lnTo>
                      <a:pt x="787" y="21"/>
                    </a:lnTo>
                    <a:lnTo>
                      <a:pt x="787" y="19"/>
                    </a:lnTo>
                    <a:lnTo>
                      <a:pt x="789" y="19"/>
                    </a:lnTo>
                    <a:lnTo>
                      <a:pt x="789" y="17"/>
                    </a:lnTo>
                    <a:lnTo>
                      <a:pt x="791" y="15"/>
                    </a:lnTo>
                    <a:lnTo>
                      <a:pt x="793" y="13"/>
                    </a:lnTo>
                    <a:lnTo>
                      <a:pt x="793" y="11"/>
                    </a:lnTo>
                    <a:lnTo>
                      <a:pt x="791" y="9"/>
                    </a:lnTo>
                    <a:lnTo>
                      <a:pt x="791" y="7"/>
                    </a:lnTo>
                    <a:lnTo>
                      <a:pt x="793" y="7"/>
                    </a:lnTo>
                    <a:lnTo>
                      <a:pt x="795" y="7"/>
                    </a:lnTo>
                    <a:lnTo>
                      <a:pt x="796" y="7"/>
                    </a:lnTo>
                    <a:lnTo>
                      <a:pt x="796" y="5"/>
                    </a:lnTo>
                    <a:lnTo>
                      <a:pt x="796" y="3"/>
                    </a:lnTo>
                    <a:lnTo>
                      <a:pt x="795" y="3"/>
                    </a:lnTo>
                    <a:lnTo>
                      <a:pt x="795" y="1"/>
                    </a:lnTo>
                    <a:lnTo>
                      <a:pt x="796" y="0"/>
                    </a:lnTo>
                    <a:lnTo>
                      <a:pt x="818" y="1"/>
                    </a:lnTo>
                    <a:lnTo>
                      <a:pt x="837" y="3"/>
                    </a:lnTo>
                    <a:lnTo>
                      <a:pt x="841" y="3"/>
                    </a:lnTo>
                    <a:lnTo>
                      <a:pt x="848" y="5"/>
                    </a:lnTo>
                  </a:path>
                </a:pathLst>
              </a:custGeom>
              <a:noFill/>
              <a:ln w="6350">
                <a:solidFill>
                  <a:srgbClr val="6E6E6E"/>
                </a:solidFill>
                <a:prstDash val="solid"/>
                <a:round/>
                <a:headEnd/>
                <a:tailEnd/>
              </a:ln>
            </p:spPr>
            <p:txBody>
              <a:bodyPr/>
              <a:lstStyle/>
              <a:p>
                <a:endParaRPr lang="en-US"/>
              </a:p>
            </p:txBody>
          </p:sp>
        </p:grpSp>
        <p:grpSp>
          <p:nvGrpSpPr>
            <p:cNvPr id="7" name="Group 385"/>
            <p:cNvGrpSpPr>
              <a:grpSpLocks/>
            </p:cNvGrpSpPr>
            <p:nvPr/>
          </p:nvGrpSpPr>
          <p:grpSpPr bwMode="auto">
            <a:xfrm>
              <a:off x="3728" y="1762"/>
              <a:ext cx="1244" cy="704"/>
              <a:chOff x="4007" y="1987"/>
              <a:chExt cx="1244" cy="704"/>
            </a:xfrm>
          </p:grpSpPr>
          <p:grpSp>
            <p:nvGrpSpPr>
              <p:cNvPr id="8" name="Group 369"/>
              <p:cNvGrpSpPr>
                <a:grpSpLocks/>
              </p:cNvGrpSpPr>
              <p:nvPr/>
            </p:nvGrpSpPr>
            <p:grpSpPr bwMode="auto">
              <a:xfrm>
                <a:off x="4256" y="2160"/>
                <a:ext cx="746" cy="531"/>
                <a:chOff x="69" y="2601"/>
                <a:chExt cx="746" cy="531"/>
              </a:xfrm>
            </p:grpSpPr>
            <p:sp>
              <p:nvSpPr>
                <p:cNvPr id="38024" name="Freeform 349"/>
                <p:cNvSpPr>
                  <a:spLocks/>
                </p:cNvSpPr>
                <p:nvPr/>
              </p:nvSpPr>
              <p:spPr bwMode="auto">
                <a:xfrm>
                  <a:off x="69" y="2622"/>
                  <a:ext cx="129" cy="63"/>
                </a:xfrm>
                <a:custGeom>
                  <a:avLst/>
                  <a:gdLst>
                    <a:gd name="T0" fmla="*/ 13041 w 67"/>
                    <a:gd name="T1" fmla="*/ 11077 h 33"/>
                    <a:gd name="T2" fmla="*/ 14098 w 67"/>
                    <a:gd name="T3" fmla="*/ 11077 h 33"/>
                    <a:gd name="T4" fmla="*/ 15295 w 67"/>
                    <a:gd name="T5" fmla="*/ 10708 h 33"/>
                    <a:gd name="T6" fmla="*/ 16468 w 67"/>
                    <a:gd name="T7" fmla="*/ 10708 h 33"/>
                    <a:gd name="T8" fmla="*/ 17386 w 67"/>
                    <a:gd name="T9" fmla="*/ 10448 h 33"/>
                    <a:gd name="T10" fmla="*/ 18551 w 67"/>
                    <a:gd name="T11" fmla="*/ 10448 h 33"/>
                    <a:gd name="T12" fmla="*/ 19614 w 67"/>
                    <a:gd name="T13" fmla="*/ 10067 h 33"/>
                    <a:gd name="T14" fmla="*/ 20792 w 67"/>
                    <a:gd name="T15" fmla="*/ 9337 h 33"/>
                    <a:gd name="T16" fmla="*/ 21849 w 67"/>
                    <a:gd name="T17" fmla="*/ 9148 h 33"/>
                    <a:gd name="T18" fmla="*/ 22870 w 67"/>
                    <a:gd name="T19" fmla="*/ 8142 h 33"/>
                    <a:gd name="T20" fmla="*/ 24048 w 67"/>
                    <a:gd name="T21" fmla="*/ 7027 h 33"/>
                    <a:gd name="T22" fmla="*/ 24281 w 67"/>
                    <a:gd name="T23" fmla="*/ 6006 h 33"/>
                    <a:gd name="T24" fmla="*/ 24281 w 67"/>
                    <a:gd name="T25" fmla="*/ 5072 h 33"/>
                    <a:gd name="T26" fmla="*/ 24048 w 67"/>
                    <a:gd name="T27" fmla="*/ 4049 h 33"/>
                    <a:gd name="T28" fmla="*/ 22870 w 67"/>
                    <a:gd name="T29" fmla="*/ 2938 h 33"/>
                    <a:gd name="T30" fmla="*/ 21849 w 67"/>
                    <a:gd name="T31" fmla="*/ 1928 h 33"/>
                    <a:gd name="T32" fmla="*/ 20792 w 67"/>
                    <a:gd name="T33" fmla="*/ 1753 h 33"/>
                    <a:gd name="T34" fmla="*/ 19614 w 67"/>
                    <a:gd name="T35" fmla="*/ 1010 h 33"/>
                    <a:gd name="T36" fmla="*/ 18551 w 67"/>
                    <a:gd name="T37" fmla="*/ 729 h 33"/>
                    <a:gd name="T38" fmla="*/ 17386 w 67"/>
                    <a:gd name="T39" fmla="*/ 729 h 33"/>
                    <a:gd name="T40" fmla="*/ 16468 w 67"/>
                    <a:gd name="T41" fmla="*/ 382 h 33"/>
                    <a:gd name="T42" fmla="*/ 15295 w 67"/>
                    <a:gd name="T43" fmla="*/ 382 h 33"/>
                    <a:gd name="T44" fmla="*/ 14098 w 67"/>
                    <a:gd name="T45" fmla="*/ 0 h 33"/>
                    <a:gd name="T46" fmla="*/ 13041 w 67"/>
                    <a:gd name="T47" fmla="*/ 0 h 33"/>
                    <a:gd name="T48" fmla="*/ 12062 w 67"/>
                    <a:gd name="T49" fmla="*/ 0 h 33"/>
                    <a:gd name="T50" fmla="*/ 11005 w 67"/>
                    <a:gd name="T51" fmla="*/ 0 h 33"/>
                    <a:gd name="T52" fmla="*/ 9843 w 67"/>
                    <a:gd name="T53" fmla="*/ 0 h 33"/>
                    <a:gd name="T54" fmla="*/ 8701 w 67"/>
                    <a:gd name="T55" fmla="*/ 382 h 33"/>
                    <a:gd name="T56" fmla="*/ 7544 w 67"/>
                    <a:gd name="T57" fmla="*/ 382 h 33"/>
                    <a:gd name="T58" fmla="*/ 6550 w 67"/>
                    <a:gd name="T59" fmla="*/ 729 h 33"/>
                    <a:gd name="T60" fmla="*/ 5497 w 67"/>
                    <a:gd name="T61" fmla="*/ 1010 h 33"/>
                    <a:gd name="T62" fmla="*/ 4342 w 67"/>
                    <a:gd name="T63" fmla="*/ 1392 h 33"/>
                    <a:gd name="T64" fmla="*/ 3254 w 67"/>
                    <a:gd name="T65" fmla="*/ 1753 h 33"/>
                    <a:gd name="T66" fmla="*/ 2255 w 67"/>
                    <a:gd name="T67" fmla="*/ 2337 h 33"/>
                    <a:gd name="T68" fmla="*/ 1171 w 67"/>
                    <a:gd name="T69" fmla="*/ 3347 h 33"/>
                    <a:gd name="T70" fmla="*/ 400 w 67"/>
                    <a:gd name="T71" fmla="*/ 4462 h 33"/>
                    <a:gd name="T72" fmla="*/ 0 w 67"/>
                    <a:gd name="T73" fmla="*/ 5473 h 33"/>
                    <a:gd name="T74" fmla="*/ 0 w 67"/>
                    <a:gd name="T75" fmla="*/ 6390 h 33"/>
                    <a:gd name="T76" fmla="*/ 770 w 67"/>
                    <a:gd name="T77" fmla="*/ 7396 h 33"/>
                    <a:gd name="T78" fmla="*/ 1883 w 67"/>
                    <a:gd name="T79" fmla="*/ 8518 h 33"/>
                    <a:gd name="T80" fmla="*/ 2855 w 67"/>
                    <a:gd name="T81" fmla="*/ 9148 h 33"/>
                    <a:gd name="T82" fmla="*/ 3918 w 67"/>
                    <a:gd name="T83" fmla="*/ 9683 h 33"/>
                    <a:gd name="T84" fmla="*/ 5112 w 67"/>
                    <a:gd name="T85" fmla="*/ 10067 h 33"/>
                    <a:gd name="T86" fmla="*/ 6265 w 67"/>
                    <a:gd name="T87" fmla="*/ 10448 h 33"/>
                    <a:gd name="T88" fmla="*/ 7322 w 67"/>
                    <a:gd name="T89" fmla="*/ 10708 h 33"/>
                    <a:gd name="T90" fmla="*/ 8360 w 67"/>
                    <a:gd name="T91" fmla="*/ 10708 h 33"/>
                    <a:gd name="T92" fmla="*/ 9415 w 67"/>
                    <a:gd name="T93" fmla="*/ 11077 h 33"/>
                    <a:gd name="T94" fmla="*/ 10584 w 67"/>
                    <a:gd name="T95" fmla="*/ 11077 h 33"/>
                    <a:gd name="T96" fmla="*/ 11670 w 67"/>
                    <a:gd name="T97" fmla="*/ 1107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33"/>
                    <a:gd name="T149" fmla="*/ 67 w 67"/>
                    <a:gd name="T150" fmla="*/ 33 h 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33">
                      <a:moveTo>
                        <a:pt x="34" y="33"/>
                      </a:moveTo>
                      <a:lnTo>
                        <a:pt x="35" y="33"/>
                      </a:lnTo>
                      <a:lnTo>
                        <a:pt x="36" y="33"/>
                      </a:lnTo>
                      <a:lnTo>
                        <a:pt x="37" y="33"/>
                      </a:lnTo>
                      <a:lnTo>
                        <a:pt x="38" y="33"/>
                      </a:lnTo>
                      <a:lnTo>
                        <a:pt x="39" y="33"/>
                      </a:lnTo>
                      <a:lnTo>
                        <a:pt x="40" y="33"/>
                      </a:lnTo>
                      <a:lnTo>
                        <a:pt x="41" y="33"/>
                      </a:lnTo>
                      <a:lnTo>
                        <a:pt x="42" y="32"/>
                      </a:lnTo>
                      <a:lnTo>
                        <a:pt x="43" y="32"/>
                      </a:lnTo>
                      <a:lnTo>
                        <a:pt x="44" y="32"/>
                      </a:lnTo>
                      <a:lnTo>
                        <a:pt x="45" y="32"/>
                      </a:lnTo>
                      <a:lnTo>
                        <a:pt x="46" y="32"/>
                      </a:lnTo>
                      <a:lnTo>
                        <a:pt x="47" y="32"/>
                      </a:lnTo>
                      <a:lnTo>
                        <a:pt x="48" y="31"/>
                      </a:lnTo>
                      <a:lnTo>
                        <a:pt x="49" y="31"/>
                      </a:lnTo>
                      <a:lnTo>
                        <a:pt x="50" y="31"/>
                      </a:lnTo>
                      <a:lnTo>
                        <a:pt x="51" y="31"/>
                      </a:lnTo>
                      <a:lnTo>
                        <a:pt x="52" y="30"/>
                      </a:lnTo>
                      <a:lnTo>
                        <a:pt x="53" y="30"/>
                      </a:lnTo>
                      <a:lnTo>
                        <a:pt x="54" y="30"/>
                      </a:lnTo>
                      <a:lnTo>
                        <a:pt x="55" y="29"/>
                      </a:lnTo>
                      <a:lnTo>
                        <a:pt x="56" y="29"/>
                      </a:lnTo>
                      <a:lnTo>
                        <a:pt x="57" y="28"/>
                      </a:lnTo>
                      <a:lnTo>
                        <a:pt x="58" y="28"/>
                      </a:lnTo>
                      <a:lnTo>
                        <a:pt x="59" y="27"/>
                      </a:lnTo>
                      <a:lnTo>
                        <a:pt x="60" y="27"/>
                      </a:lnTo>
                      <a:lnTo>
                        <a:pt x="61" y="26"/>
                      </a:lnTo>
                      <a:lnTo>
                        <a:pt x="62" y="25"/>
                      </a:lnTo>
                      <a:lnTo>
                        <a:pt x="63" y="24"/>
                      </a:lnTo>
                      <a:lnTo>
                        <a:pt x="64" y="23"/>
                      </a:lnTo>
                      <a:lnTo>
                        <a:pt x="65" y="22"/>
                      </a:lnTo>
                      <a:lnTo>
                        <a:pt x="66" y="21"/>
                      </a:lnTo>
                      <a:lnTo>
                        <a:pt x="66" y="20"/>
                      </a:lnTo>
                      <a:lnTo>
                        <a:pt x="67" y="19"/>
                      </a:lnTo>
                      <a:lnTo>
                        <a:pt x="67" y="18"/>
                      </a:lnTo>
                      <a:lnTo>
                        <a:pt x="67" y="17"/>
                      </a:lnTo>
                      <a:lnTo>
                        <a:pt x="67" y="16"/>
                      </a:lnTo>
                      <a:lnTo>
                        <a:pt x="67" y="15"/>
                      </a:lnTo>
                      <a:lnTo>
                        <a:pt x="67" y="14"/>
                      </a:lnTo>
                      <a:lnTo>
                        <a:pt x="66" y="13"/>
                      </a:lnTo>
                      <a:lnTo>
                        <a:pt x="66" y="12"/>
                      </a:lnTo>
                      <a:lnTo>
                        <a:pt x="65" y="11"/>
                      </a:lnTo>
                      <a:lnTo>
                        <a:pt x="64" y="10"/>
                      </a:lnTo>
                      <a:lnTo>
                        <a:pt x="63" y="9"/>
                      </a:lnTo>
                      <a:lnTo>
                        <a:pt x="62" y="8"/>
                      </a:lnTo>
                      <a:lnTo>
                        <a:pt x="61" y="7"/>
                      </a:lnTo>
                      <a:lnTo>
                        <a:pt x="60" y="6"/>
                      </a:lnTo>
                      <a:lnTo>
                        <a:pt x="59" y="6"/>
                      </a:lnTo>
                      <a:lnTo>
                        <a:pt x="58" y="5"/>
                      </a:lnTo>
                      <a:lnTo>
                        <a:pt x="57" y="5"/>
                      </a:lnTo>
                      <a:lnTo>
                        <a:pt x="56" y="4"/>
                      </a:lnTo>
                      <a:lnTo>
                        <a:pt x="55" y="4"/>
                      </a:lnTo>
                      <a:lnTo>
                        <a:pt x="54" y="3"/>
                      </a:lnTo>
                      <a:lnTo>
                        <a:pt x="53" y="3"/>
                      </a:lnTo>
                      <a:lnTo>
                        <a:pt x="52" y="3"/>
                      </a:lnTo>
                      <a:lnTo>
                        <a:pt x="51" y="2"/>
                      </a:lnTo>
                      <a:lnTo>
                        <a:pt x="50" y="2"/>
                      </a:lnTo>
                      <a:lnTo>
                        <a:pt x="49" y="2"/>
                      </a:lnTo>
                      <a:lnTo>
                        <a:pt x="48" y="2"/>
                      </a:lnTo>
                      <a:lnTo>
                        <a:pt x="47" y="1"/>
                      </a:lnTo>
                      <a:lnTo>
                        <a:pt x="46" y="1"/>
                      </a:lnTo>
                      <a:lnTo>
                        <a:pt x="45" y="1"/>
                      </a:lnTo>
                      <a:lnTo>
                        <a:pt x="44" y="1"/>
                      </a:lnTo>
                      <a:lnTo>
                        <a:pt x="43" y="1"/>
                      </a:lnTo>
                      <a:lnTo>
                        <a:pt x="42" y="1"/>
                      </a:lnTo>
                      <a:lnTo>
                        <a:pt x="41" y="0"/>
                      </a:lnTo>
                      <a:lnTo>
                        <a:pt x="40" y="0"/>
                      </a:lnTo>
                      <a:lnTo>
                        <a:pt x="39" y="0"/>
                      </a:lnTo>
                      <a:lnTo>
                        <a:pt x="38" y="0"/>
                      </a:lnTo>
                      <a:lnTo>
                        <a:pt x="37" y="0"/>
                      </a:lnTo>
                      <a:lnTo>
                        <a:pt x="36" y="0"/>
                      </a:lnTo>
                      <a:lnTo>
                        <a:pt x="35" y="0"/>
                      </a:lnTo>
                      <a:lnTo>
                        <a:pt x="34" y="0"/>
                      </a:lnTo>
                      <a:lnTo>
                        <a:pt x="33" y="0"/>
                      </a:lnTo>
                      <a:lnTo>
                        <a:pt x="32" y="0"/>
                      </a:lnTo>
                      <a:lnTo>
                        <a:pt x="31" y="0"/>
                      </a:lnTo>
                      <a:lnTo>
                        <a:pt x="30" y="0"/>
                      </a:lnTo>
                      <a:lnTo>
                        <a:pt x="29" y="0"/>
                      </a:lnTo>
                      <a:lnTo>
                        <a:pt x="28" y="0"/>
                      </a:lnTo>
                      <a:lnTo>
                        <a:pt x="27" y="0"/>
                      </a:lnTo>
                      <a:lnTo>
                        <a:pt x="26" y="0"/>
                      </a:lnTo>
                      <a:lnTo>
                        <a:pt x="25" y="1"/>
                      </a:lnTo>
                      <a:lnTo>
                        <a:pt x="24" y="1"/>
                      </a:lnTo>
                      <a:lnTo>
                        <a:pt x="23" y="1"/>
                      </a:lnTo>
                      <a:lnTo>
                        <a:pt x="22" y="1"/>
                      </a:lnTo>
                      <a:lnTo>
                        <a:pt x="21" y="1"/>
                      </a:lnTo>
                      <a:lnTo>
                        <a:pt x="20" y="1"/>
                      </a:lnTo>
                      <a:lnTo>
                        <a:pt x="19" y="2"/>
                      </a:lnTo>
                      <a:lnTo>
                        <a:pt x="18" y="2"/>
                      </a:lnTo>
                      <a:lnTo>
                        <a:pt x="17" y="2"/>
                      </a:lnTo>
                      <a:lnTo>
                        <a:pt x="16" y="2"/>
                      </a:lnTo>
                      <a:lnTo>
                        <a:pt x="15" y="3"/>
                      </a:lnTo>
                      <a:lnTo>
                        <a:pt x="14" y="3"/>
                      </a:lnTo>
                      <a:lnTo>
                        <a:pt x="13" y="3"/>
                      </a:lnTo>
                      <a:lnTo>
                        <a:pt x="12" y="4"/>
                      </a:lnTo>
                      <a:lnTo>
                        <a:pt x="11" y="4"/>
                      </a:lnTo>
                      <a:lnTo>
                        <a:pt x="10" y="5"/>
                      </a:lnTo>
                      <a:lnTo>
                        <a:pt x="9" y="5"/>
                      </a:lnTo>
                      <a:lnTo>
                        <a:pt x="8" y="6"/>
                      </a:lnTo>
                      <a:lnTo>
                        <a:pt x="7" y="6"/>
                      </a:lnTo>
                      <a:lnTo>
                        <a:pt x="6" y="7"/>
                      </a:lnTo>
                      <a:lnTo>
                        <a:pt x="5" y="8"/>
                      </a:lnTo>
                      <a:lnTo>
                        <a:pt x="4" y="9"/>
                      </a:lnTo>
                      <a:lnTo>
                        <a:pt x="3" y="10"/>
                      </a:lnTo>
                      <a:lnTo>
                        <a:pt x="2" y="11"/>
                      </a:lnTo>
                      <a:lnTo>
                        <a:pt x="1" y="12"/>
                      </a:lnTo>
                      <a:lnTo>
                        <a:pt x="1" y="13"/>
                      </a:lnTo>
                      <a:lnTo>
                        <a:pt x="0" y="14"/>
                      </a:lnTo>
                      <a:lnTo>
                        <a:pt x="0" y="15"/>
                      </a:lnTo>
                      <a:lnTo>
                        <a:pt x="0" y="16"/>
                      </a:lnTo>
                      <a:lnTo>
                        <a:pt x="0" y="17"/>
                      </a:lnTo>
                      <a:lnTo>
                        <a:pt x="0" y="18"/>
                      </a:lnTo>
                      <a:lnTo>
                        <a:pt x="0" y="19"/>
                      </a:lnTo>
                      <a:lnTo>
                        <a:pt x="1" y="20"/>
                      </a:lnTo>
                      <a:lnTo>
                        <a:pt x="1" y="21"/>
                      </a:lnTo>
                      <a:lnTo>
                        <a:pt x="2" y="22"/>
                      </a:lnTo>
                      <a:lnTo>
                        <a:pt x="3" y="23"/>
                      </a:lnTo>
                      <a:lnTo>
                        <a:pt x="4" y="24"/>
                      </a:lnTo>
                      <a:lnTo>
                        <a:pt x="5" y="25"/>
                      </a:lnTo>
                      <a:lnTo>
                        <a:pt x="6" y="26"/>
                      </a:lnTo>
                      <a:lnTo>
                        <a:pt x="7" y="27"/>
                      </a:lnTo>
                      <a:lnTo>
                        <a:pt x="8" y="27"/>
                      </a:lnTo>
                      <a:lnTo>
                        <a:pt x="9" y="28"/>
                      </a:lnTo>
                      <a:lnTo>
                        <a:pt x="10" y="28"/>
                      </a:lnTo>
                      <a:lnTo>
                        <a:pt x="11" y="29"/>
                      </a:lnTo>
                      <a:lnTo>
                        <a:pt x="12" y="29"/>
                      </a:lnTo>
                      <a:lnTo>
                        <a:pt x="13" y="30"/>
                      </a:lnTo>
                      <a:lnTo>
                        <a:pt x="14" y="30"/>
                      </a:lnTo>
                      <a:lnTo>
                        <a:pt x="15" y="30"/>
                      </a:lnTo>
                      <a:lnTo>
                        <a:pt x="16" y="31"/>
                      </a:lnTo>
                      <a:lnTo>
                        <a:pt x="17" y="31"/>
                      </a:lnTo>
                      <a:lnTo>
                        <a:pt x="18" y="31"/>
                      </a:lnTo>
                      <a:lnTo>
                        <a:pt x="19" y="31"/>
                      </a:lnTo>
                      <a:lnTo>
                        <a:pt x="20" y="32"/>
                      </a:lnTo>
                      <a:lnTo>
                        <a:pt x="21" y="32"/>
                      </a:lnTo>
                      <a:lnTo>
                        <a:pt x="22" y="32"/>
                      </a:lnTo>
                      <a:lnTo>
                        <a:pt x="23" y="32"/>
                      </a:lnTo>
                      <a:lnTo>
                        <a:pt x="24" y="32"/>
                      </a:lnTo>
                      <a:lnTo>
                        <a:pt x="25" y="32"/>
                      </a:lnTo>
                      <a:lnTo>
                        <a:pt x="26" y="33"/>
                      </a:lnTo>
                      <a:lnTo>
                        <a:pt x="27" y="33"/>
                      </a:lnTo>
                      <a:lnTo>
                        <a:pt x="28" y="33"/>
                      </a:lnTo>
                      <a:lnTo>
                        <a:pt x="29" y="33"/>
                      </a:lnTo>
                      <a:lnTo>
                        <a:pt x="30" y="33"/>
                      </a:lnTo>
                      <a:lnTo>
                        <a:pt x="31" y="33"/>
                      </a:lnTo>
                      <a:lnTo>
                        <a:pt x="32" y="33"/>
                      </a:lnTo>
                      <a:lnTo>
                        <a:pt x="33" y="33"/>
                      </a:lnTo>
                      <a:lnTo>
                        <a:pt x="34" y="33"/>
                      </a:lnTo>
                      <a:close/>
                    </a:path>
                  </a:pathLst>
                </a:custGeom>
                <a:solidFill>
                  <a:srgbClr val="F0ECAA"/>
                </a:solidFill>
                <a:ln w="6350">
                  <a:solidFill>
                    <a:srgbClr val="E1E1E1"/>
                  </a:solidFill>
                  <a:prstDash val="solid"/>
                  <a:round/>
                  <a:headEnd/>
                  <a:tailEnd/>
                </a:ln>
              </p:spPr>
              <p:txBody>
                <a:bodyPr/>
                <a:lstStyle/>
                <a:p>
                  <a:endParaRPr lang="en-US"/>
                </a:p>
              </p:txBody>
            </p:sp>
            <p:sp>
              <p:nvSpPr>
                <p:cNvPr id="38025" name="Rectangle 350"/>
                <p:cNvSpPr>
                  <a:spLocks noChangeArrowheads="1"/>
                </p:cNvSpPr>
                <p:nvPr/>
              </p:nvSpPr>
              <p:spPr bwMode="auto">
                <a:xfrm>
                  <a:off x="240" y="2601"/>
                  <a:ext cx="575" cy="106"/>
                </a:xfrm>
                <a:prstGeom prst="rect">
                  <a:avLst/>
                </a:prstGeom>
                <a:noFill/>
                <a:ln w="9525">
                  <a:noFill/>
                  <a:miter lim="800000"/>
                  <a:headEnd/>
                  <a:tailEnd/>
                </a:ln>
              </p:spPr>
              <p:txBody>
                <a:bodyPr wrap="none" lIns="0" tIns="0" rIns="0" bIns="0">
                  <a:spAutoFit/>
                </a:bodyPr>
                <a:lstStyle/>
                <a:p>
                  <a:r>
                    <a:rPr lang="en-US" sz="1100">
                      <a:solidFill>
                        <a:srgbClr val="000000"/>
                      </a:solidFill>
                    </a:rPr>
                    <a:t>13.4% - 17.0%</a:t>
                  </a:r>
                  <a:endParaRPr lang="en-US"/>
                </a:p>
              </p:txBody>
            </p:sp>
            <p:sp>
              <p:nvSpPr>
                <p:cNvPr id="38026" name="Freeform 351"/>
                <p:cNvSpPr>
                  <a:spLocks/>
                </p:cNvSpPr>
                <p:nvPr/>
              </p:nvSpPr>
              <p:spPr bwMode="auto">
                <a:xfrm>
                  <a:off x="69" y="2764"/>
                  <a:ext cx="129" cy="64"/>
                </a:xfrm>
                <a:custGeom>
                  <a:avLst/>
                  <a:gdLst>
                    <a:gd name="T0" fmla="*/ 13041 w 67"/>
                    <a:gd name="T1" fmla="*/ 12757 h 33"/>
                    <a:gd name="T2" fmla="*/ 14098 w 67"/>
                    <a:gd name="T3" fmla="*/ 12757 h 33"/>
                    <a:gd name="T4" fmla="*/ 15295 w 67"/>
                    <a:gd name="T5" fmla="*/ 12408 h 33"/>
                    <a:gd name="T6" fmla="*/ 16468 w 67"/>
                    <a:gd name="T7" fmla="*/ 12408 h 33"/>
                    <a:gd name="T8" fmla="*/ 17386 w 67"/>
                    <a:gd name="T9" fmla="*/ 11972 h 33"/>
                    <a:gd name="T10" fmla="*/ 18551 w 67"/>
                    <a:gd name="T11" fmla="*/ 11972 h 33"/>
                    <a:gd name="T12" fmla="*/ 19614 w 67"/>
                    <a:gd name="T13" fmla="*/ 11547 h 33"/>
                    <a:gd name="T14" fmla="*/ 20792 w 67"/>
                    <a:gd name="T15" fmla="*/ 10863 h 33"/>
                    <a:gd name="T16" fmla="*/ 21849 w 67"/>
                    <a:gd name="T17" fmla="*/ 10422 h 33"/>
                    <a:gd name="T18" fmla="*/ 22870 w 67"/>
                    <a:gd name="T19" fmla="*/ 9350 h 33"/>
                    <a:gd name="T20" fmla="*/ 24048 w 67"/>
                    <a:gd name="T21" fmla="*/ 8264 h 33"/>
                    <a:gd name="T22" fmla="*/ 24281 w 67"/>
                    <a:gd name="T23" fmla="*/ 7019 h 33"/>
                    <a:gd name="T24" fmla="*/ 24281 w 67"/>
                    <a:gd name="T25" fmla="*/ 5785 h 33"/>
                    <a:gd name="T26" fmla="*/ 24048 w 67"/>
                    <a:gd name="T27" fmla="*/ 4637 h 33"/>
                    <a:gd name="T28" fmla="*/ 22870 w 67"/>
                    <a:gd name="T29" fmla="*/ 3392 h 33"/>
                    <a:gd name="T30" fmla="*/ 21849 w 67"/>
                    <a:gd name="T31" fmla="*/ 2391 h 33"/>
                    <a:gd name="T32" fmla="*/ 20792 w 67"/>
                    <a:gd name="T33" fmla="*/ 1986 h 33"/>
                    <a:gd name="T34" fmla="*/ 19614 w 67"/>
                    <a:gd name="T35" fmla="*/ 1233 h 33"/>
                    <a:gd name="T36" fmla="*/ 18551 w 67"/>
                    <a:gd name="T37" fmla="*/ 846 h 33"/>
                    <a:gd name="T38" fmla="*/ 17386 w 67"/>
                    <a:gd name="T39" fmla="*/ 846 h 33"/>
                    <a:gd name="T40" fmla="*/ 16468 w 67"/>
                    <a:gd name="T41" fmla="*/ 436 h 33"/>
                    <a:gd name="T42" fmla="*/ 15295 w 67"/>
                    <a:gd name="T43" fmla="*/ 436 h 33"/>
                    <a:gd name="T44" fmla="*/ 14098 w 67"/>
                    <a:gd name="T45" fmla="*/ 0 h 33"/>
                    <a:gd name="T46" fmla="*/ 13041 w 67"/>
                    <a:gd name="T47" fmla="*/ 0 h 33"/>
                    <a:gd name="T48" fmla="*/ 12062 w 67"/>
                    <a:gd name="T49" fmla="*/ 0 h 33"/>
                    <a:gd name="T50" fmla="*/ 11005 w 67"/>
                    <a:gd name="T51" fmla="*/ 0 h 33"/>
                    <a:gd name="T52" fmla="*/ 9843 w 67"/>
                    <a:gd name="T53" fmla="*/ 0 h 33"/>
                    <a:gd name="T54" fmla="*/ 8701 w 67"/>
                    <a:gd name="T55" fmla="*/ 436 h 33"/>
                    <a:gd name="T56" fmla="*/ 7544 w 67"/>
                    <a:gd name="T57" fmla="*/ 436 h 33"/>
                    <a:gd name="T58" fmla="*/ 6550 w 67"/>
                    <a:gd name="T59" fmla="*/ 846 h 33"/>
                    <a:gd name="T60" fmla="*/ 5497 w 67"/>
                    <a:gd name="T61" fmla="*/ 1233 h 33"/>
                    <a:gd name="T62" fmla="*/ 4342 w 67"/>
                    <a:gd name="T63" fmla="*/ 1641 h 33"/>
                    <a:gd name="T64" fmla="*/ 3254 w 67"/>
                    <a:gd name="T65" fmla="*/ 1986 h 33"/>
                    <a:gd name="T66" fmla="*/ 2255 w 67"/>
                    <a:gd name="T67" fmla="*/ 2771 h 33"/>
                    <a:gd name="T68" fmla="*/ 1171 w 67"/>
                    <a:gd name="T69" fmla="*/ 3852 h 33"/>
                    <a:gd name="T70" fmla="*/ 400 w 67"/>
                    <a:gd name="T71" fmla="*/ 4938 h 33"/>
                    <a:gd name="T72" fmla="*/ 0 w 67"/>
                    <a:gd name="T73" fmla="*/ 6173 h 33"/>
                    <a:gd name="T74" fmla="*/ 0 w 67"/>
                    <a:gd name="T75" fmla="*/ 7471 h 33"/>
                    <a:gd name="T76" fmla="*/ 770 w 67"/>
                    <a:gd name="T77" fmla="*/ 8557 h 33"/>
                    <a:gd name="T78" fmla="*/ 1883 w 67"/>
                    <a:gd name="T79" fmla="*/ 9577 h 33"/>
                    <a:gd name="T80" fmla="*/ 2855 w 67"/>
                    <a:gd name="T81" fmla="*/ 10422 h 33"/>
                    <a:gd name="T82" fmla="*/ 3918 w 67"/>
                    <a:gd name="T83" fmla="*/ 11219 h 33"/>
                    <a:gd name="T84" fmla="*/ 5112 w 67"/>
                    <a:gd name="T85" fmla="*/ 11547 h 33"/>
                    <a:gd name="T86" fmla="*/ 6265 w 67"/>
                    <a:gd name="T87" fmla="*/ 11972 h 33"/>
                    <a:gd name="T88" fmla="*/ 7322 w 67"/>
                    <a:gd name="T89" fmla="*/ 12408 h 33"/>
                    <a:gd name="T90" fmla="*/ 8360 w 67"/>
                    <a:gd name="T91" fmla="*/ 12408 h 33"/>
                    <a:gd name="T92" fmla="*/ 9415 w 67"/>
                    <a:gd name="T93" fmla="*/ 12757 h 33"/>
                    <a:gd name="T94" fmla="*/ 10584 w 67"/>
                    <a:gd name="T95" fmla="*/ 12757 h 33"/>
                    <a:gd name="T96" fmla="*/ 11670 w 67"/>
                    <a:gd name="T97" fmla="*/ 1275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33"/>
                    <a:gd name="T149" fmla="*/ 67 w 67"/>
                    <a:gd name="T150" fmla="*/ 33 h 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33">
                      <a:moveTo>
                        <a:pt x="34" y="33"/>
                      </a:moveTo>
                      <a:lnTo>
                        <a:pt x="35" y="33"/>
                      </a:lnTo>
                      <a:lnTo>
                        <a:pt x="36" y="33"/>
                      </a:lnTo>
                      <a:lnTo>
                        <a:pt x="37" y="33"/>
                      </a:lnTo>
                      <a:lnTo>
                        <a:pt x="38" y="33"/>
                      </a:lnTo>
                      <a:lnTo>
                        <a:pt x="39" y="33"/>
                      </a:lnTo>
                      <a:lnTo>
                        <a:pt x="40" y="33"/>
                      </a:lnTo>
                      <a:lnTo>
                        <a:pt x="41" y="33"/>
                      </a:lnTo>
                      <a:lnTo>
                        <a:pt x="42" y="32"/>
                      </a:lnTo>
                      <a:lnTo>
                        <a:pt x="43" y="32"/>
                      </a:lnTo>
                      <a:lnTo>
                        <a:pt x="44" y="32"/>
                      </a:lnTo>
                      <a:lnTo>
                        <a:pt x="45" y="32"/>
                      </a:lnTo>
                      <a:lnTo>
                        <a:pt x="46" y="32"/>
                      </a:lnTo>
                      <a:lnTo>
                        <a:pt x="47" y="32"/>
                      </a:lnTo>
                      <a:lnTo>
                        <a:pt x="48" y="31"/>
                      </a:lnTo>
                      <a:lnTo>
                        <a:pt x="49" y="31"/>
                      </a:lnTo>
                      <a:lnTo>
                        <a:pt x="50" y="31"/>
                      </a:lnTo>
                      <a:lnTo>
                        <a:pt x="51" y="31"/>
                      </a:lnTo>
                      <a:lnTo>
                        <a:pt x="52" y="30"/>
                      </a:lnTo>
                      <a:lnTo>
                        <a:pt x="53" y="30"/>
                      </a:lnTo>
                      <a:lnTo>
                        <a:pt x="54" y="30"/>
                      </a:lnTo>
                      <a:lnTo>
                        <a:pt x="55" y="29"/>
                      </a:lnTo>
                      <a:lnTo>
                        <a:pt x="56" y="29"/>
                      </a:lnTo>
                      <a:lnTo>
                        <a:pt x="57" y="28"/>
                      </a:lnTo>
                      <a:lnTo>
                        <a:pt x="58" y="28"/>
                      </a:lnTo>
                      <a:lnTo>
                        <a:pt x="59" y="27"/>
                      </a:lnTo>
                      <a:lnTo>
                        <a:pt x="60" y="27"/>
                      </a:lnTo>
                      <a:lnTo>
                        <a:pt x="61" y="26"/>
                      </a:lnTo>
                      <a:lnTo>
                        <a:pt x="62" y="25"/>
                      </a:lnTo>
                      <a:lnTo>
                        <a:pt x="63" y="24"/>
                      </a:lnTo>
                      <a:lnTo>
                        <a:pt x="64" y="23"/>
                      </a:lnTo>
                      <a:lnTo>
                        <a:pt x="65" y="22"/>
                      </a:lnTo>
                      <a:lnTo>
                        <a:pt x="66" y="21"/>
                      </a:lnTo>
                      <a:lnTo>
                        <a:pt x="66" y="20"/>
                      </a:lnTo>
                      <a:lnTo>
                        <a:pt x="67" y="19"/>
                      </a:lnTo>
                      <a:lnTo>
                        <a:pt x="67" y="18"/>
                      </a:lnTo>
                      <a:lnTo>
                        <a:pt x="67" y="17"/>
                      </a:lnTo>
                      <a:lnTo>
                        <a:pt x="67" y="16"/>
                      </a:lnTo>
                      <a:lnTo>
                        <a:pt x="67" y="15"/>
                      </a:lnTo>
                      <a:lnTo>
                        <a:pt x="67" y="14"/>
                      </a:lnTo>
                      <a:lnTo>
                        <a:pt x="66" y="13"/>
                      </a:lnTo>
                      <a:lnTo>
                        <a:pt x="66" y="12"/>
                      </a:lnTo>
                      <a:lnTo>
                        <a:pt x="65" y="11"/>
                      </a:lnTo>
                      <a:lnTo>
                        <a:pt x="64" y="10"/>
                      </a:lnTo>
                      <a:lnTo>
                        <a:pt x="63" y="9"/>
                      </a:lnTo>
                      <a:lnTo>
                        <a:pt x="62" y="8"/>
                      </a:lnTo>
                      <a:lnTo>
                        <a:pt x="61" y="7"/>
                      </a:lnTo>
                      <a:lnTo>
                        <a:pt x="60" y="6"/>
                      </a:lnTo>
                      <a:lnTo>
                        <a:pt x="59" y="6"/>
                      </a:lnTo>
                      <a:lnTo>
                        <a:pt x="58" y="5"/>
                      </a:lnTo>
                      <a:lnTo>
                        <a:pt x="57" y="5"/>
                      </a:lnTo>
                      <a:lnTo>
                        <a:pt x="56" y="4"/>
                      </a:lnTo>
                      <a:lnTo>
                        <a:pt x="55" y="4"/>
                      </a:lnTo>
                      <a:lnTo>
                        <a:pt x="54" y="3"/>
                      </a:lnTo>
                      <a:lnTo>
                        <a:pt x="53" y="3"/>
                      </a:lnTo>
                      <a:lnTo>
                        <a:pt x="52" y="3"/>
                      </a:lnTo>
                      <a:lnTo>
                        <a:pt x="51" y="2"/>
                      </a:lnTo>
                      <a:lnTo>
                        <a:pt x="50" y="2"/>
                      </a:lnTo>
                      <a:lnTo>
                        <a:pt x="49" y="2"/>
                      </a:lnTo>
                      <a:lnTo>
                        <a:pt x="48" y="2"/>
                      </a:lnTo>
                      <a:lnTo>
                        <a:pt x="47" y="1"/>
                      </a:lnTo>
                      <a:lnTo>
                        <a:pt x="46" y="1"/>
                      </a:lnTo>
                      <a:lnTo>
                        <a:pt x="45" y="1"/>
                      </a:lnTo>
                      <a:lnTo>
                        <a:pt x="44" y="1"/>
                      </a:lnTo>
                      <a:lnTo>
                        <a:pt x="43" y="1"/>
                      </a:lnTo>
                      <a:lnTo>
                        <a:pt x="42" y="1"/>
                      </a:lnTo>
                      <a:lnTo>
                        <a:pt x="41" y="0"/>
                      </a:lnTo>
                      <a:lnTo>
                        <a:pt x="40" y="0"/>
                      </a:lnTo>
                      <a:lnTo>
                        <a:pt x="39" y="0"/>
                      </a:lnTo>
                      <a:lnTo>
                        <a:pt x="38" y="0"/>
                      </a:lnTo>
                      <a:lnTo>
                        <a:pt x="37" y="0"/>
                      </a:lnTo>
                      <a:lnTo>
                        <a:pt x="36" y="0"/>
                      </a:lnTo>
                      <a:lnTo>
                        <a:pt x="35" y="0"/>
                      </a:lnTo>
                      <a:lnTo>
                        <a:pt x="34" y="0"/>
                      </a:lnTo>
                      <a:lnTo>
                        <a:pt x="33" y="0"/>
                      </a:lnTo>
                      <a:lnTo>
                        <a:pt x="32" y="0"/>
                      </a:lnTo>
                      <a:lnTo>
                        <a:pt x="31" y="0"/>
                      </a:lnTo>
                      <a:lnTo>
                        <a:pt x="30" y="0"/>
                      </a:lnTo>
                      <a:lnTo>
                        <a:pt x="29" y="0"/>
                      </a:lnTo>
                      <a:lnTo>
                        <a:pt x="28" y="0"/>
                      </a:lnTo>
                      <a:lnTo>
                        <a:pt x="27" y="0"/>
                      </a:lnTo>
                      <a:lnTo>
                        <a:pt x="26" y="0"/>
                      </a:lnTo>
                      <a:lnTo>
                        <a:pt x="25" y="1"/>
                      </a:lnTo>
                      <a:lnTo>
                        <a:pt x="24" y="1"/>
                      </a:lnTo>
                      <a:lnTo>
                        <a:pt x="23" y="1"/>
                      </a:lnTo>
                      <a:lnTo>
                        <a:pt x="22" y="1"/>
                      </a:lnTo>
                      <a:lnTo>
                        <a:pt x="21" y="1"/>
                      </a:lnTo>
                      <a:lnTo>
                        <a:pt x="20" y="1"/>
                      </a:lnTo>
                      <a:lnTo>
                        <a:pt x="19" y="2"/>
                      </a:lnTo>
                      <a:lnTo>
                        <a:pt x="18" y="2"/>
                      </a:lnTo>
                      <a:lnTo>
                        <a:pt x="17" y="2"/>
                      </a:lnTo>
                      <a:lnTo>
                        <a:pt x="16" y="2"/>
                      </a:lnTo>
                      <a:lnTo>
                        <a:pt x="15" y="3"/>
                      </a:lnTo>
                      <a:lnTo>
                        <a:pt x="14" y="3"/>
                      </a:lnTo>
                      <a:lnTo>
                        <a:pt x="13" y="3"/>
                      </a:lnTo>
                      <a:lnTo>
                        <a:pt x="12" y="4"/>
                      </a:lnTo>
                      <a:lnTo>
                        <a:pt x="11" y="4"/>
                      </a:lnTo>
                      <a:lnTo>
                        <a:pt x="10" y="5"/>
                      </a:lnTo>
                      <a:lnTo>
                        <a:pt x="9" y="5"/>
                      </a:lnTo>
                      <a:lnTo>
                        <a:pt x="8" y="6"/>
                      </a:lnTo>
                      <a:lnTo>
                        <a:pt x="7" y="6"/>
                      </a:lnTo>
                      <a:lnTo>
                        <a:pt x="6" y="7"/>
                      </a:lnTo>
                      <a:lnTo>
                        <a:pt x="5" y="8"/>
                      </a:lnTo>
                      <a:lnTo>
                        <a:pt x="4" y="9"/>
                      </a:lnTo>
                      <a:lnTo>
                        <a:pt x="3" y="10"/>
                      </a:lnTo>
                      <a:lnTo>
                        <a:pt x="2" y="11"/>
                      </a:lnTo>
                      <a:lnTo>
                        <a:pt x="1" y="12"/>
                      </a:lnTo>
                      <a:lnTo>
                        <a:pt x="1" y="13"/>
                      </a:lnTo>
                      <a:lnTo>
                        <a:pt x="0" y="14"/>
                      </a:lnTo>
                      <a:lnTo>
                        <a:pt x="0" y="15"/>
                      </a:lnTo>
                      <a:lnTo>
                        <a:pt x="0" y="16"/>
                      </a:lnTo>
                      <a:lnTo>
                        <a:pt x="0" y="17"/>
                      </a:lnTo>
                      <a:lnTo>
                        <a:pt x="0" y="18"/>
                      </a:lnTo>
                      <a:lnTo>
                        <a:pt x="0" y="19"/>
                      </a:lnTo>
                      <a:lnTo>
                        <a:pt x="1" y="20"/>
                      </a:lnTo>
                      <a:lnTo>
                        <a:pt x="1" y="21"/>
                      </a:lnTo>
                      <a:lnTo>
                        <a:pt x="2" y="22"/>
                      </a:lnTo>
                      <a:lnTo>
                        <a:pt x="3" y="23"/>
                      </a:lnTo>
                      <a:lnTo>
                        <a:pt x="4" y="24"/>
                      </a:lnTo>
                      <a:lnTo>
                        <a:pt x="5" y="25"/>
                      </a:lnTo>
                      <a:lnTo>
                        <a:pt x="6" y="26"/>
                      </a:lnTo>
                      <a:lnTo>
                        <a:pt x="7" y="27"/>
                      </a:lnTo>
                      <a:lnTo>
                        <a:pt x="8" y="27"/>
                      </a:lnTo>
                      <a:lnTo>
                        <a:pt x="9" y="28"/>
                      </a:lnTo>
                      <a:lnTo>
                        <a:pt x="10" y="28"/>
                      </a:lnTo>
                      <a:lnTo>
                        <a:pt x="11" y="29"/>
                      </a:lnTo>
                      <a:lnTo>
                        <a:pt x="12" y="29"/>
                      </a:lnTo>
                      <a:lnTo>
                        <a:pt x="13" y="30"/>
                      </a:lnTo>
                      <a:lnTo>
                        <a:pt x="14" y="30"/>
                      </a:lnTo>
                      <a:lnTo>
                        <a:pt x="15" y="30"/>
                      </a:lnTo>
                      <a:lnTo>
                        <a:pt x="16" y="31"/>
                      </a:lnTo>
                      <a:lnTo>
                        <a:pt x="17" y="31"/>
                      </a:lnTo>
                      <a:lnTo>
                        <a:pt x="18" y="31"/>
                      </a:lnTo>
                      <a:lnTo>
                        <a:pt x="19" y="31"/>
                      </a:lnTo>
                      <a:lnTo>
                        <a:pt x="20" y="32"/>
                      </a:lnTo>
                      <a:lnTo>
                        <a:pt x="21" y="32"/>
                      </a:lnTo>
                      <a:lnTo>
                        <a:pt x="22" y="32"/>
                      </a:lnTo>
                      <a:lnTo>
                        <a:pt x="23" y="32"/>
                      </a:lnTo>
                      <a:lnTo>
                        <a:pt x="24" y="32"/>
                      </a:lnTo>
                      <a:lnTo>
                        <a:pt x="25" y="32"/>
                      </a:lnTo>
                      <a:lnTo>
                        <a:pt x="26" y="33"/>
                      </a:lnTo>
                      <a:lnTo>
                        <a:pt x="27" y="33"/>
                      </a:lnTo>
                      <a:lnTo>
                        <a:pt x="28" y="33"/>
                      </a:lnTo>
                      <a:lnTo>
                        <a:pt x="29" y="33"/>
                      </a:lnTo>
                      <a:lnTo>
                        <a:pt x="30" y="33"/>
                      </a:lnTo>
                      <a:lnTo>
                        <a:pt x="31" y="33"/>
                      </a:lnTo>
                      <a:lnTo>
                        <a:pt x="32" y="33"/>
                      </a:lnTo>
                      <a:lnTo>
                        <a:pt x="33" y="33"/>
                      </a:lnTo>
                      <a:lnTo>
                        <a:pt x="34" y="33"/>
                      </a:lnTo>
                      <a:close/>
                    </a:path>
                  </a:pathLst>
                </a:custGeom>
                <a:solidFill>
                  <a:srgbClr val="BDAD7B"/>
                </a:solidFill>
                <a:ln w="6350">
                  <a:solidFill>
                    <a:srgbClr val="E1E1E1"/>
                  </a:solidFill>
                  <a:prstDash val="solid"/>
                  <a:round/>
                  <a:headEnd/>
                  <a:tailEnd/>
                </a:ln>
              </p:spPr>
              <p:txBody>
                <a:bodyPr/>
                <a:lstStyle/>
                <a:p>
                  <a:endParaRPr lang="en-US"/>
                </a:p>
              </p:txBody>
            </p:sp>
            <p:sp>
              <p:nvSpPr>
                <p:cNvPr id="38027" name="Rectangle 352"/>
                <p:cNvSpPr>
                  <a:spLocks noChangeArrowheads="1"/>
                </p:cNvSpPr>
                <p:nvPr/>
              </p:nvSpPr>
              <p:spPr bwMode="auto">
                <a:xfrm>
                  <a:off x="240" y="2743"/>
                  <a:ext cx="575" cy="106"/>
                </a:xfrm>
                <a:prstGeom prst="rect">
                  <a:avLst/>
                </a:prstGeom>
                <a:noFill/>
                <a:ln w="9525">
                  <a:noFill/>
                  <a:miter lim="800000"/>
                  <a:headEnd/>
                  <a:tailEnd/>
                </a:ln>
              </p:spPr>
              <p:txBody>
                <a:bodyPr wrap="none" lIns="0" tIns="0" rIns="0" bIns="0">
                  <a:spAutoFit/>
                </a:bodyPr>
                <a:lstStyle/>
                <a:p>
                  <a:r>
                    <a:rPr lang="en-US" sz="1100">
                      <a:solidFill>
                        <a:srgbClr val="000000"/>
                      </a:solidFill>
                    </a:rPr>
                    <a:t>17.1% - 18.6%</a:t>
                  </a:r>
                  <a:endParaRPr lang="en-US"/>
                </a:p>
              </p:txBody>
            </p:sp>
            <p:sp>
              <p:nvSpPr>
                <p:cNvPr id="38028" name="Freeform 353"/>
                <p:cNvSpPr>
                  <a:spLocks/>
                </p:cNvSpPr>
                <p:nvPr/>
              </p:nvSpPr>
              <p:spPr bwMode="auto">
                <a:xfrm>
                  <a:off x="69" y="2899"/>
                  <a:ext cx="129" cy="64"/>
                </a:xfrm>
                <a:custGeom>
                  <a:avLst/>
                  <a:gdLst>
                    <a:gd name="T0" fmla="*/ 13041 w 67"/>
                    <a:gd name="T1" fmla="*/ 12757 h 33"/>
                    <a:gd name="T2" fmla="*/ 14098 w 67"/>
                    <a:gd name="T3" fmla="*/ 12757 h 33"/>
                    <a:gd name="T4" fmla="*/ 15295 w 67"/>
                    <a:gd name="T5" fmla="*/ 12408 h 33"/>
                    <a:gd name="T6" fmla="*/ 16468 w 67"/>
                    <a:gd name="T7" fmla="*/ 12408 h 33"/>
                    <a:gd name="T8" fmla="*/ 17386 w 67"/>
                    <a:gd name="T9" fmla="*/ 11972 h 33"/>
                    <a:gd name="T10" fmla="*/ 18551 w 67"/>
                    <a:gd name="T11" fmla="*/ 11972 h 33"/>
                    <a:gd name="T12" fmla="*/ 19614 w 67"/>
                    <a:gd name="T13" fmla="*/ 11547 h 33"/>
                    <a:gd name="T14" fmla="*/ 20792 w 67"/>
                    <a:gd name="T15" fmla="*/ 10863 h 33"/>
                    <a:gd name="T16" fmla="*/ 21849 w 67"/>
                    <a:gd name="T17" fmla="*/ 10422 h 33"/>
                    <a:gd name="T18" fmla="*/ 22870 w 67"/>
                    <a:gd name="T19" fmla="*/ 9350 h 33"/>
                    <a:gd name="T20" fmla="*/ 24048 w 67"/>
                    <a:gd name="T21" fmla="*/ 8264 h 33"/>
                    <a:gd name="T22" fmla="*/ 24281 w 67"/>
                    <a:gd name="T23" fmla="*/ 7019 h 33"/>
                    <a:gd name="T24" fmla="*/ 24281 w 67"/>
                    <a:gd name="T25" fmla="*/ 5785 h 33"/>
                    <a:gd name="T26" fmla="*/ 24048 w 67"/>
                    <a:gd name="T27" fmla="*/ 4637 h 33"/>
                    <a:gd name="T28" fmla="*/ 22870 w 67"/>
                    <a:gd name="T29" fmla="*/ 3392 h 33"/>
                    <a:gd name="T30" fmla="*/ 21849 w 67"/>
                    <a:gd name="T31" fmla="*/ 2391 h 33"/>
                    <a:gd name="T32" fmla="*/ 20792 w 67"/>
                    <a:gd name="T33" fmla="*/ 1986 h 33"/>
                    <a:gd name="T34" fmla="*/ 19614 w 67"/>
                    <a:gd name="T35" fmla="*/ 1233 h 33"/>
                    <a:gd name="T36" fmla="*/ 18551 w 67"/>
                    <a:gd name="T37" fmla="*/ 846 h 33"/>
                    <a:gd name="T38" fmla="*/ 17386 w 67"/>
                    <a:gd name="T39" fmla="*/ 846 h 33"/>
                    <a:gd name="T40" fmla="*/ 16468 w 67"/>
                    <a:gd name="T41" fmla="*/ 436 h 33"/>
                    <a:gd name="T42" fmla="*/ 15295 w 67"/>
                    <a:gd name="T43" fmla="*/ 436 h 33"/>
                    <a:gd name="T44" fmla="*/ 14098 w 67"/>
                    <a:gd name="T45" fmla="*/ 0 h 33"/>
                    <a:gd name="T46" fmla="*/ 13041 w 67"/>
                    <a:gd name="T47" fmla="*/ 0 h 33"/>
                    <a:gd name="T48" fmla="*/ 12062 w 67"/>
                    <a:gd name="T49" fmla="*/ 0 h 33"/>
                    <a:gd name="T50" fmla="*/ 11005 w 67"/>
                    <a:gd name="T51" fmla="*/ 0 h 33"/>
                    <a:gd name="T52" fmla="*/ 9843 w 67"/>
                    <a:gd name="T53" fmla="*/ 0 h 33"/>
                    <a:gd name="T54" fmla="*/ 8701 w 67"/>
                    <a:gd name="T55" fmla="*/ 436 h 33"/>
                    <a:gd name="T56" fmla="*/ 7544 w 67"/>
                    <a:gd name="T57" fmla="*/ 436 h 33"/>
                    <a:gd name="T58" fmla="*/ 6550 w 67"/>
                    <a:gd name="T59" fmla="*/ 846 h 33"/>
                    <a:gd name="T60" fmla="*/ 5497 w 67"/>
                    <a:gd name="T61" fmla="*/ 1233 h 33"/>
                    <a:gd name="T62" fmla="*/ 4342 w 67"/>
                    <a:gd name="T63" fmla="*/ 1641 h 33"/>
                    <a:gd name="T64" fmla="*/ 3254 w 67"/>
                    <a:gd name="T65" fmla="*/ 1986 h 33"/>
                    <a:gd name="T66" fmla="*/ 2255 w 67"/>
                    <a:gd name="T67" fmla="*/ 2771 h 33"/>
                    <a:gd name="T68" fmla="*/ 1171 w 67"/>
                    <a:gd name="T69" fmla="*/ 3852 h 33"/>
                    <a:gd name="T70" fmla="*/ 400 w 67"/>
                    <a:gd name="T71" fmla="*/ 4938 h 33"/>
                    <a:gd name="T72" fmla="*/ 0 w 67"/>
                    <a:gd name="T73" fmla="*/ 6173 h 33"/>
                    <a:gd name="T74" fmla="*/ 0 w 67"/>
                    <a:gd name="T75" fmla="*/ 7471 h 33"/>
                    <a:gd name="T76" fmla="*/ 770 w 67"/>
                    <a:gd name="T77" fmla="*/ 8557 h 33"/>
                    <a:gd name="T78" fmla="*/ 1883 w 67"/>
                    <a:gd name="T79" fmla="*/ 9577 h 33"/>
                    <a:gd name="T80" fmla="*/ 2855 w 67"/>
                    <a:gd name="T81" fmla="*/ 10422 h 33"/>
                    <a:gd name="T82" fmla="*/ 3918 w 67"/>
                    <a:gd name="T83" fmla="*/ 11219 h 33"/>
                    <a:gd name="T84" fmla="*/ 5112 w 67"/>
                    <a:gd name="T85" fmla="*/ 11547 h 33"/>
                    <a:gd name="T86" fmla="*/ 6265 w 67"/>
                    <a:gd name="T87" fmla="*/ 11972 h 33"/>
                    <a:gd name="T88" fmla="*/ 7322 w 67"/>
                    <a:gd name="T89" fmla="*/ 12408 h 33"/>
                    <a:gd name="T90" fmla="*/ 8360 w 67"/>
                    <a:gd name="T91" fmla="*/ 12408 h 33"/>
                    <a:gd name="T92" fmla="*/ 9415 w 67"/>
                    <a:gd name="T93" fmla="*/ 12757 h 33"/>
                    <a:gd name="T94" fmla="*/ 10584 w 67"/>
                    <a:gd name="T95" fmla="*/ 12757 h 33"/>
                    <a:gd name="T96" fmla="*/ 11670 w 67"/>
                    <a:gd name="T97" fmla="*/ 1275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33"/>
                    <a:gd name="T149" fmla="*/ 67 w 67"/>
                    <a:gd name="T150" fmla="*/ 33 h 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33">
                      <a:moveTo>
                        <a:pt x="34" y="33"/>
                      </a:moveTo>
                      <a:lnTo>
                        <a:pt x="35" y="33"/>
                      </a:lnTo>
                      <a:lnTo>
                        <a:pt x="36" y="33"/>
                      </a:lnTo>
                      <a:lnTo>
                        <a:pt x="37" y="33"/>
                      </a:lnTo>
                      <a:lnTo>
                        <a:pt x="38" y="33"/>
                      </a:lnTo>
                      <a:lnTo>
                        <a:pt x="39" y="33"/>
                      </a:lnTo>
                      <a:lnTo>
                        <a:pt x="40" y="33"/>
                      </a:lnTo>
                      <a:lnTo>
                        <a:pt x="41" y="33"/>
                      </a:lnTo>
                      <a:lnTo>
                        <a:pt x="42" y="32"/>
                      </a:lnTo>
                      <a:lnTo>
                        <a:pt x="43" y="32"/>
                      </a:lnTo>
                      <a:lnTo>
                        <a:pt x="44" y="32"/>
                      </a:lnTo>
                      <a:lnTo>
                        <a:pt x="45" y="32"/>
                      </a:lnTo>
                      <a:lnTo>
                        <a:pt x="46" y="32"/>
                      </a:lnTo>
                      <a:lnTo>
                        <a:pt x="47" y="32"/>
                      </a:lnTo>
                      <a:lnTo>
                        <a:pt x="48" y="31"/>
                      </a:lnTo>
                      <a:lnTo>
                        <a:pt x="49" y="31"/>
                      </a:lnTo>
                      <a:lnTo>
                        <a:pt x="50" y="31"/>
                      </a:lnTo>
                      <a:lnTo>
                        <a:pt x="51" y="31"/>
                      </a:lnTo>
                      <a:lnTo>
                        <a:pt x="52" y="30"/>
                      </a:lnTo>
                      <a:lnTo>
                        <a:pt x="53" y="30"/>
                      </a:lnTo>
                      <a:lnTo>
                        <a:pt x="54" y="30"/>
                      </a:lnTo>
                      <a:lnTo>
                        <a:pt x="55" y="29"/>
                      </a:lnTo>
                      <a:lnTo>
                        <a:pt x="56" y="29"/>
                      </a:lnTo>
                      <a:lnTo>
                        <a:pt x="57" y="28"/>
                      </a:lnTo>
                      <a:lnTo>
                        <a:pt x="58" y="28"/>
                      </a:lnTo>
                      <a:lnTo>
                        <a:pt x="59" y="27"/>
                      </a:lnTo>
                      <a:lnTo>
                        <a:pt x="60" y="27"/>
                      </a:lnTo>
                      <a:lnTo>
                        <a:pt x="61" y="26"/>
                      </a:lnTo>
                      <a:lnTo>
                        <a:pt x="62" y="25"/>
                      </a:lnTo>
                      <a:lnTo>
                        <a:pt x="63" y="24"/>
                      </a:lnTo>
                      <a:lnTo>
                        <a:pt x="64" y="23"/>
                      </a:lnTo>
                      <a:lnTo>
                        <a:pt x="65" y="22"/>
                      </a:lnTo>
                      <a:lnTo>
                        <a:pt x="66" y="21"/>
                      </a:lnTo>
                      <a:lnTo>
                        <a:pt x="66" y="20"/>
                      </a:lnTo>
                      <a:lnTo>
                        <a:pt x="67" y="19"/>
                      </a:lnTo>
                      <a:lnTo>
                        <a:pt x="67" y="18"/>
                      </a:lnTo>
                      <a:lnTo>
                        <a:pt x="67" y="17"/>
                      </a:lnTo>
                      <a:lnTo>
                        <a:pt x="67" y="16"/>
                      </a:lnTo>
                      <a:lnTo>
                        <a:pt x="67" y="15"/>
                      </a:lnTo>
                      <a:lnTo>
                        <a:pt x="67" y="14"/>
                      </a:lnTo>
                      <a:lnTo>
                        <a:pt x="66" y="13"/>
                      </a:lnTo>
                      <a:lnTo>
                        <a:pt x="66" y="12"/>
                      </a:lnTo>
                      <a:lnTo>
                        <a:pt x="65" y="11"/>
                      </a:lnTo>
                      <a:lnTo>
                        <a:pt x="64" y="10"/>
                      </a:lnTo>
                      <a:lnTo>
                        <a:pt x="63" y="9"/>
                      </a:lnTo>
                      <a:lnTo>
                        <a:pt x="62" y="8"/>
                      </a:lnTo>
                      <a:lnTo>
                        <a:pt x="61" y="7"/>
                      </a:lnTo>
                      <a:lnTo>
                        <a:pt x="60" y="6"/>
                      </a:lnTo>
                      <a:lnTo>
                        <a:pt x="59" y="6"/>
                      </a:lnTo>
                      <a:lnTo>
                        <a:pt x="58" y="5"/>
                      </a:lnTo>
                      <a:lnTo>
                        <a:pt x="57" y="5"/>
                      </a:lnTo>
                      <a:lnTo>
                        <a:pt x="56" y="4"/>
                      </a:lnTo>
                      <a:lnTo>
                        <a:pt x="55" y="4"/>
                      </a:lnTo>
                      <a:lnTo>
                        <a:pt x="54" y="3"/>
                      </a:lnTo>
                      <a:lnTo>
                        <a:pt x="53" y="3"/>
                      </a:lnTo>
                      <a:lnTo>
                        <a:pt x="52" y="3"/>
                      </a:lnTo>
                      <a:lnTo>
                        <a:pt x="51" y="2"/>
                      </a:lnTo>
                      <a:lnTo>
                        <a:pt x="50" y="2"/>
                      </a:lnTo>
                      <a:lnTo>
                        <a:pt x="49" y="2"/>
                      </a:lnTo>
                      <a:lnTo>
                        <a:pt x="48" y="2"/>
                      </a:lnTo>
                      <a:lnTo>
                        <a:pt x="47" y="1"/>
                      </a:lnTo>
                      <a:lnTo>
                        <a:pt x="46" y="1"/>
                      </a:lnTo>
                      <a:lnTo>
                        <a:pt x="45" y="1"/>
                      </a:lnTo>
                      <a:lnTo>
                        <a:pt x="44" y="1"/>
                      </a:lnTo>
                      <a:lnTo>
                        <a:pt x="43" y="1"/>
                      </a:lnTo>
                      <a:lnTo>
                        <a:pt x="42" y="1"/>
                      </a:lnTo>
                      <a:lnTo>
                        <a:pt x="41" y="0"/>
                      </a:lnTo>
                      <a:lnTo>
                        <a:pt x="40" y="0"/>
                      </a:lnTo>
                      <a:lnTo>
                        <a:pt x="39" y="0"/>
                      </a:lnTo>
                      <a:lnTo>
                        <a:pt x="38" y="0"/>
                      </a:lnTo>
                      <a:lnTo>
                        <a:pt x="37" y="0"/>
                      </a:lnTo>
                      <a:lnTo>
                        <a:pt x="36" y="0"/>
                      </a:lnTo>
                      <a:lnTo>
                        <a:pt x="35" y="0"/>
                      </a:lnTo>
                      <a:lnTo>
                        <a:pt x="34" y="0"/>
                      </a:lnTo>
                      <a:lnTo>
                        <a:pt x="33" y="0"/>
                      </a:lnTo>
                      <a:lnTo>
                        <a:pt x="32" y="0"/>
                      </a:lnTo>
                      <a:lnTo>
                        <a:pt x="31" y="0"/>
                      </a:lnTo>
                      <a:lnTo>
                        <a:pt x="30" y="0"/>
                      </a:lnTo>
                      <a:lnTo>
                        <a:pt x="29" y="0"/>
                      </a:lnTo>
                      <a:lnTo>
                        <a:pt x="28" y="0"/>
                      </a:lnTo>
                      <a:lnTo>
                        <a:pt x="27" y="0"/>
                      </a:lnTo>
                      <a:lnTo>
                        <a:pt x="26" y="0"/>
                      </a:lnTo>
                      <a:lnTo>
                        <a:pt x="25" y="1"/>
                      </a:lnTo>
                      <a:lnTo>
                        <a:pt x="24" y="1"/>
                      </a:lnTo>
                      <a:lnTo>
                        <a:pt x="23" y="1"/>
                      </a:lnTo>
                      <a:lnTo>
                        <a:pt x="22" y="1"/>
                      </a:lnTo>
                      <a:lnTo>
                        <a:pt x="21" y="1"/>
                      </a:lnTo>
                      <a:lnTo>
                        <a:pt x="20" y="1"/>
                      </a:lnTo>
                      <a:lnTo>
                        <a:pt x="19" y="2"/>
                      </a:lnTo>
                      <a:lnTo>
                        <a:pt x="18" y="2"/>
                      </a:lnTo>
                      <a:lnTo>
                        <a:pt x="17" y="2"/>
                      </a:lnTo>
                      <a:lnTo>
                        <a:pt x="16" y="2"/>
                      </a:lnTo>
                      <a:lnTo>
                        <a:pt x="15" y="3"/>
                      </a:lnTo>
                      <a:lnTo>
                        <a:pt x="14" y="3"/>
                      </a:lnTo>
                      <a:lnTo>
                        <a:pt x="13" y="3"/>
                      </a:lnTo>
                      <a:lnTo>
                        <a:pt x="12" y="4"/>
                      </a:lnTo>
                      <a:lnTo>
                        <a:pt x="11" y="4"/>
                      </a:lnTo>
                      <a:lnTo>
                        <a:pt x="10" y="5"/>
                      </a:lnTo>
                      <a:lnTo>
                        <a:pt x="9" y="5"/>
                      </a:lnTo>
                      <a:lnTo>
                        <a:pt x="8" y="6"/>
                      </a:lnTo>
                      <a:lnTo>
                        <a:pt x="7" y="6"/>
                      </a:lnTo>
                      <a:lnTo>
                        <a:pt x="6" y="7"/>
                      </a:lnTo>
                      <a:lnTo>
                        <a:pt x="5" y="8"/>
                      </a:lnTo>
                      <a:lnTo>
                        <a:pt x="4" y="9"/>
                      </a:lnTo>
                      <a:lnTo>
                        <a:pt x="3" y="10"/>
                      </a:lnTo>
                      <a:lnTo>
                        <a:pt x="2" y="11"/>
                      </a:lnTo>
                      <a:lnTo>
                        <a:pt x="1" y="12"/>
                      </a:lnTo>
                      <a:lnTo>
                        <a:pt x="1" y="13"/>
                      </a:lnTo>
                      <a:lnTo>
                        <a:pt x="0" y="14"/>
                      </a:lnTo>
                      <a:lnTo>
                        <a:pt x="0" y="15"/>
                      </a:lnTo>
                      <a:lnTo>
                        <a:pt x="0" y="16"/>
                      </a:lnTo>
                      <a:lnTo>
                        <a:pt x="0" y="17"/>
                      </a:lnTo>
                      <a:lnTo>
                        <a:pt x="0" y="18"/>
                      </a:lnTo>
                      <a:lnTo>
                        <a:pt x="0" y="19"/>
                      </a:lnTo>
                      <a:lnTo>
                        <a:pt x="1" y="20"/>
                      </a:lnTo>
                      <a:lnTo>
                        <a:pt x="1" y="21"/>
                      </a:lnTo>
                      <a:lnTo>
                        <a:pt x="2" y="22"/>
                      </a:lnTo>
                      <a:lnTo>
                        <a:pt x="3" y="23"/>
                      </a:lnTo>
                      <a:lnTo>
                        <a:pt x="4" y="24"/>
                      </a:lnTo>
                      <a:lnTo>
                        <a:pt x="5" y="25"/>
                      </a:lnTo>
                      <a:lnTo>
                        <a:pt x="6" y="26"/>
                      </a:lnTo>
                      <a:lnTo>
                        <a:pt x="7" y="27"/>
                      </a:lnTo>
                      <a:lnTo>
                        <a:pt x="8" y="27"/>
                      </a:lnTo>
                      <a:lnTo>
                        <a:pt x="9" y="28"/>
                      </a:lnTo>
                      <a:lnTo>
                        <a:pt x="10" y="28"/>
                      </a:lnTo>
                      <a:lnTo>
                        <a:pt x="11" y="29"/>
                      </a:lnTo>
                      <a:lnTo>
                        <a:pt x="12" y="29"/>
                      </a:lnTo>
                      <a:lnTo>
                        <a:pt x="13" y="30"/>
                      </a:lnTo>
                      <a:lnTo>
                        <a:pt x="14" y="30"/>
                      </a:lnTo>
                      <a:lnTo>
                        <a:pt x="15" y="30"/>
                      </a:lnTo>
                      <a:lnTo>
                        <a:pt x="16" y="31"/>
                      </a:lnTo>
                      <a:lnTo>
                        <a:pt x="17" y="31"/>
                      </a:lnTo>
                      <a:lnTo>
                        <a:pt x="18" y="31"/>
                      </a:lnTo>
                      <a:lnTo>
                        <a:pt x="19" y="31"/>
                      </a:lnTo>
                      <a:lnTo>
                        <a:pt x="20" y="32"/>
                      </a:lnTo>
                      <a:lnTo>
                        <a:pt x="21" y="32"/>
                      </a:lnTo>
                      <a:lnTo>
                        <a:pt x="22" y="32"/>
                      </a:lnTo>
                      <a:lnTo>
                        <a:pt x="23" y="32"/>
                      </a:lnTo>
                      <a:lnTo>
                        <a:pt x="24" y="32"/>
                      </a:lnTo>
                      <a:lnTo>
                        <a:pt x="25" y="32"/>
                      </a:lnTo>
                      <a:lnTo>
                        <a:pt x="26" y="33"/>
                      </a:lnTo>
                      <a:lnTo>
                        <a:pt x="27" y="33"/>
                      </a:lnTo>
                      <a:lnTo>
                        <a:pt x="28" y="33"/>
                      </a:lnTo>
                      <a:lnTo>
                        <a:pt x="29" y="33"/>
                      </a:lnTo>
                      <a:lnTo>
                        <a:pt x="30" y="33"/>
                      </a:lnTo>
                      <a:lnTo>
                        <a:pt x="31" y="33"/>
                      </a:lnTo>
                      <a:lnTo>
                        <a:pt x="32" y="33"/>
                      </a:lnTo>
                      <a:lnTo>
                        <a:pt x="33" y="33"/>
                      </a:lnTo>
                      <a:lnTo>
                        <a:pt x="34" y="33"/>
                      </a:lnTo>
                      <a:close/>
                    </a:path>
                  </a:pathLst>
                </a:custGeom>
                <a:solidFill>
                  <a:srgbClr val="8F7651"/>
                </a:solidFill>
                <a:ln w="6350">
                  <a:solidFill>
                    <a:srgbClr val="E1E1E1"/>
                  </a:solidFill>
                  <a:prstDash val="solid"/>
                  <a:round/>
                  <a:headEnd/>
                  <a:tailEnd/>
                </a:ln>
              </p:spPr>
              <p:txBody>
                <a:bodyPr/>
                <a:lstStyle/>
                <a:p>
                  <a:endParaRPr lang="en-US"/>
                </a:p>
              </p:txBody>
            </p:sp>
            <p:sp>
              <p:nvSpPr>
                <p:cNvPr id="38029" name="Rectangle 354"/>
                <p:cNvSpPr>
                  <a:spLocks noChangeArrowheads="1"/>
                </p:cNvSpPr>
                <p:nvPr/>
              </p:nvSpPr>
              <p:spPr bwMode="auto">
                <a:xfrm>
                  <a:off x="240" y="2884"/>
                  <a:ext cx="575" cy="106"/>
                </a:xfrm>
                <a:prstGeom prst="rect">
                  <a:avLst/>
                </a:prstGeom>
                <a:noFill/>
                <a:ln w="9525">
                  <a:noFill/>
                  <a:miter lim="800000"/>
                  <a:headEnd/>
                  <a:tailEnd/>
                </a:ln>
              </p:spPr>
              <p:txBody>
                <a:bodyPr wrap="none" lIns="0" tIns="0" rIns="0" bIns="0">
                  <a:spAutoFit/>
                </a:bodyPr>
                <a:lstStyle/>
                <a:p>
                  <a:r>
                    <a:rPr lang="en-US" sz="1100">
                      <a:solidFill>
                        <a:srgbClr val="000000"/>
                      </a:solidFill>
                    </a:rPr>
                    <a:t>18.7% - 20.6%</a:t>
                  </a:r>
                  <a:endParaRPr lang="en-US"/>
                </a:p>
              </p:txBody>
            </p:sp>
            <p:sp>
              <p:nvSpPr>
                <p:cNvPr id="38030" name="Freeform 355"/>
                <p:cNvSpPr>
                  <a:spLocks/>
                </p:cNvSpPr>
                <p:nvPr/>
              </p:nvSpPr>
              <p:spPr bwMode="auto">
                <a:xfrm>
                  <a:off x="69" y="3039"/>
                  <a:ext cx="129" cy="66"/>
                </a:xfrm>
                <a:custGeom>
                  <a:avLst/>
                  <a:gdLst>
                    <a:gd name="T0" fmla="*/ 13041 w 67"/>
                    <a:gd name="T1" fmla="*/ 13260 h 34"/>
                    <a:gd name="T2" fmla="*/ 14098 w 67"/>
                    <a:gd name="T3" fmla="*/ 13260 h 34"/>
                    <a:gd name="T4" fmla="*/ 15295 w 67"/>
                    <a:gd name="T5" fmla="*/ 12895 h 34"/>
                    <a:gd name="T6" fmla="*/ 16468 w 67"/>
                    <a:gd name="T7" fmla="*/ 12895 h 34"/>
                    <a:gd name="T8" fmla="*/ 17386 w 67"/>
                    <a:gd name="T9" fmla="*/ 12451 h 34"/>
                    <a:gd name="T10" fmla="*/ 18551 w 67"/>
                    <a:gd name="T11" fmla="*/ 12039 h 34"/>
                    <a:gd name="T12" fmla="*/ 19614 w 67"/>
                    <a:gd name="T13" fmla="*/ 11711 h 34"/>
                    <a:gd name="T14" fmla="*/ 20792 w 67"/>
                    <a:gd name="T15" fmla="*/ 11362 h 34"/>
                    <a:gd name="T16" fmla="*/ 21849 w 67"/>
                    <a:gd name="T17" fmla="*/ 10482 h 34"/>
                    <a:gd name="T18" fmla="*/ 22870 w 67"/>
                    <a:gd name="T19" fmla="*/ 9838 h 34"/>
                    <a:gd name="T20" fmla="*/ 24048 w 67"/>
                    <a:gd name="T21" fmla="*/ 8632 h 34"/>
                    <a:gd name="T22" fmla="*/ 24281 w 67"/>
                    <a:gd name="T23" fmla="*/ 7499 h 34"/>
                    <a:gd name="T24" fmla="*/ 24281 w 67"/>
                    <a:gd name="T25" fmla="*/ 6202 h 34"/>
                    <a:gd name="T26" fmla="*/ 24048 w 67"/>
                    <a:gd name="T27" fmla="*/ 5068 h 34"/>
                    <a:gd name="T28" fmla="*/ 23224 w 67"/>
                    <a:gd name="T29" fmla="*/ 3863 h 34"/>
                    <a:gd name="T30" fmla="*/ 22069 w 67"/>
                    <a:gd name="T31" fmla="*/ 2782 h 34"/>
                    <a:gd name="T32" fmla="*/ 21189 w 67"/>
                    <a:gd name="T33" fmla="*/ 1990 h 34"/>
                    <a:gd name="T34" fmla="*/ 20037 w 67"/>
                    <a:gd name="T35" fmla="*/ 1646 h 34"/>
                    <a:gd name="T36" fmla="*/ 18951 w 67"/>
                    <a:gd name="T37" fmla="*/ 1237 h 34"/>
                    <a:gd name="T38" fmla="*/ 17731 w 67"/>
                    <a:gd name="T39" fmla="*/ 848 h 34"/>
                    <a:gd name="T40" fmla="*/ 16753 w 67"/>
                    <a:gd name="T41" fmla="*/ 437 h 34"/>
                    <a:gd name="T42" fmla="*/ 15696 w 67"/>
                    <a:gd name="T43" fmla="*/ 437 h 34"/>
                    <a:gd name="T44" fmla="*/ 14525 w 67"/>
                    <a:gd name="T45" fmla="*/ 0 h 34"/>
                    <a:gd name="T46" fmla="*/ 13437 w 67"/>
                    <a:gd name="T47" fmla="*/ 0 h 34"/>
                    <a:gd name="T48" fmla="*/ 12270 w 67"/>
                    <a:gd name="T49" fmla="*/ 0 h 34"/>
                    <a:gd name="T50" fmla="*/ 11348 w 67"/>
                    <a:gd name="T51" fmla="*/ 0 h 34"/>
                    <a:gd name="T52" fmla="*/ 10187 w 67"/>
                    <a:gd name="T53" fmla="*/ 0 h 34"/>
                    <a:gd name="T54" fmla="*/ 9030 w 67"/>
                    <a:gd name="T55" fmla="*/ 437 h 34"/>
                    <a:gd name="T56" fmla="*/ 7944 w 67"/>
                    <a:gd name="T57" fmla="*/ 437 h 34"/>
                    <a:gd name="T58" fmla="*/ 6979 w 67"/>
                    <a:gd name="T59" fmla="*/ 848 h 34"/>
                    <a:gd name="T60" fmla="*/ 5894 w 67"/>
                    <a:gd name="T61" fmla="*/ 1237 h 34"/>
                    <a:gd name="T62" fmla="*/ 4690 w 67"/>
                    <a:gd name="T63" fmla="*/ 1646 h 34"/>
                    <a:gd name="T64" fmla="*/ 3625 w 67"/>
                    <a:gd name="T65" fmla="*/ 1990 h 34"/>
                    <a:gd name="T66" fmla="*/ 2436 w 67"/>
                    <a:gd name="T67" fmla="*/ 2782 h 34"/>
                    <a:gd name="T68" fmla="*/ 1483 w 67"/>
                    <a:gd name="T69" fmla="*/ 3422 h 34"/>
                    <a:gd name="T70" fmla="*/ 400 w 67"/>
                    <a:gd name="T71" fmla="*/ 4661 h 34"/>
                    <a:gd name="T72" fmla="*/ 0 w 67"/>
                    <a:gd name="T73" fmla="*/ 5853 h 34"/>
                    <a:gd name="T74" fmla="*/ 0 w 67"/>
                    <a:gd name="T75" fmla="*/ 7058 h 34"/>
                    <a:gd name="T76" fmla="*/ 400 w 67"/>
                    <a:gd name="T77" fmla="*/ 8295 h 34"/>
                    <a:gd name="T78" fmla="*/ 1171 w 67"/>
                    <a:gd name="T79" fmla="*/ 9488 h 34"/>
                    <a:gd name="T80" fmla="*/ 2255 w 67"/>
                    <a:gd name="T81" fmla="*/ 10482 h 34"/>
                    <a:gd name="T82" fmla="*/ 3254 w 67"/>
                    <a:gd name="T83" fmla="*/ 11362 h 34"/>
                    <a:gd name="T84" fmla="*/ 4342 w 67"/>
                    <a:gd name="T85" fmla="*/ 11711 h 34"/>
                    <a:gd name="T86" fmla="*/ 5497 w 67"/>
                    <a:gd name="T87" fmla="*/ 12039 h 34"/>
                    <a:gd name="T88" fmla="*/ 6550 w 67"/>
                    <a:gd name="T89" fmla="*/ 12451 h 34"/>
                    <a:gd name="T90" fmla="*/ 7544 w 67"/>
                    <a:gd name="T91" fmla="*/ 12895 h 34"/>
                    <a:gd name="T92" fmla="*/ 8701 w 67"/>
                    <a:gd name="T93" fmla="*/ 12895 h 34"/>
                    <a:gd name="T94" fmla="*/ 9843 w 67"/>
                    <a:gd name="T95" fmla="*/ 13260 h 34"/>
                    <a:gd name="T96" fmla="*/ 11005 w 67"/>
                    <a:gd name="T97" fmla="*/ 13260 h 34"/>
                    <a:gd name="T98" fmla="*/ 12062 w 67"/>
                    <a:gd name="T99" fmla="*/ 13260 h 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34"/>
                    <a:gd name="T152" fmla="*/ 67 w 67"/>
                    <a:gd name="T153" fmla="*/ 34 h 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34">
                      <a:moveTo>
                        <a:pt x="34" y="34"/>
                      </a:moveTo>
                      <a:lnTo>
                        <a:pt x="35" y="34"/>
                      </a:lnTo>
                      <a:lnTo>
                        <a:pt x="36" y="34"/>
                      </a:lnTo>
                      <a:lnTo>
                        <a:pt x="37" y="34"/>
                      </a:lnTo>
                      <a:lnTo>
                        <a:pt x="38" y="34"/>
                      </a:lnTo>
                      <a:lnTo>
                        <a:pt x="39" y="34"/>
                      </a:lnTo>
                      <a:lnTo>
                        <a:pt x="40" y="34"/>
                      </a:lnTo>
                      <a:lnTo>
                        <a:pt x="41" y="34"/>
                      </a:lnTo>
                      <a:lnTo>
                        <a:pt x="42" y="33"/>
                      </a:lnTo>
                      <a:lnTo>
                        <a:pt x="43" y="33"/>
                      </a:lnTo>
                      <a:lnTo>
                        <a:pt x="44" y="33"/>
                      </a:lnTo>
                      <a:lnTo>
                        <a:pt x="45" y="33"/>
                      </a:lnTo>
                      <a:lnTo>
                        <a:pt x="46" y="33"/>
                      </a:lnTo>
                      <a:lnTo>
                        <a:pt x="47" y="33"/>
                      </a:lnTo>
                      <a:lnTo>
                        <a:pt x="48" y="32"/>
                      </a:lnTo>
                      <a:lnTo>
                        <a:pt x="49" y="32"/>
                      </a:lnTo>
                      <a:lnTo>
                        <a:pt x="50" y="32"/>
                      </a:lnTo>
                      <a:lnTo>
                        <a:pt x="51" y="31"/>
                      </a:lnTo>
                      <a:lnTo>
                        <a:pt x="52" y="31"/>
                      </a:lnTo>
                      <a:lnTo>
                        <a:pt x="53" y="31"/>
                      </a:lnTo>
                      <a:lnTo>
                        <a:pt x="54" y="30"/>
                      </a:lnTo>
                      <a:lnTo>
                        <a:pt x="55" y="30"/>
                      </a:lnTo>
                      <a:lnTo>
                        <a:pt x="56" y="30"/>
                      </a:lnTo>
                      <a:lnTo>
                        <a:pt x="57" y="29"/>
                      </a:lnTo>
                      <a:lnTo>
                        <a:pt x="58" y="29"/>
                      </a:lnTo>
                      <a:lnTo>
                        <a:pt x="59" y="28"/>
                      </a:lnTo>
                      <a:lnTo>
                        <a:pt x="60" y="27"/>
                      </a:lnTo>
                      <a:lnTo>
                        <a:pt x="61" y="27"/>
                      </a:lnTo>
                      <a:lnTo>
                        <a:pt x="62" y="26"/>
                      </a:lnTo>
                      <a:lnTo>
                        <a:pt x="63" y="25"/>
                      </a:lnTo>
                      <a:lnTo>
                        <a:pt x="64" y="24"/>
                      </a:lnTo>
                      <a:lnTo>
                        <a:pt x="65" y="23"/>
                      </a:lnTo>
                      <a:lnTo>
                        <a:pt x="66" y="22"/>
                      </a:lnTo>
                      <a:lnTo>
                        <a:pt x="66" y="21"/>
                      </a:lnTo>
                      <a:lnTo>
                        <a:pt x="66" y="20"/>
                      </a:lnTo>
                      <a:lnTo>
                        <a:pt x="67" y="19"/>
                      </a:lnTo>
                      <a:lnTo>
                        <a:pt x="67" y="18"/>
                      </a:lnTo>
                      <a:lnTo>
                        <a:pt x="67" y="17"/>
                      </a:lnTo>
                      <a:lnTo>
                        <a:pt x="67" y="16"/>
                      </a:lnTo>
                      <a:lnTo>
                        <a:pt x="67" y="15"/>
                      </a:lnTo>
                      <a:lnTo>
                        <a:pt x="66" y="14"/>
                      </a:lnTo>
                      <a:lnTo>
                        <a:pt x="66" y="13"/>
                      </a:lnTo>
                      <a:lnTo>
                        <a:pt x="66" y="12"/>
                      </a:lnTo>
                      <a:lnTo>
                        <a:pt x="65" y="11"/>
                      </a:lnTo>
                      <a:lnTo>
                        <a:pt x="64" y="10"/>
                      </a:lnTo>
                      <a:lnTo>
                        <a:pt x="63" y="9"/>
                      </a:lnTo>
                      <a:lnTo>
                        <a:pt x="62" y="8"/>
                      </a:lnTo>
                      <a:lnTo>
                        <a:pt x="61" y="7"/>
                      </a:lnTo>
                      <a:lnTo>
                        <a:pt x="60" y="7"/>
                      </a:lnTo>
                      <a:lnTo>
                        <a:pt x="59" y="6"/>
                      </a:lnTo>
                      <a:lnTo>
                        <a:pt x="58" y="5"/>
                      </a:lnTo>
                      <a:lnTo>
                        <a:pt x="57" y="5"/>
                      </a:lnTo>
                      <a:lnTo>
                        <a:pt x="56" y="4"/>
                      </a:lnTo>
                      <a:lnTo>
                        <a:pt x="55" y="4"/>
                      </a:lnTo>
                      <a:lnTo>
                        <a:pt x="54" y="4"/>
                      </a:lnTo>
                      <a:lnTo>
                        <a:pt x="53" y="3"/>
                      </a:lnTo>
                      <a:lnTo>
                        <a:pt x="52" y="3"/>
                      </a:lnTo>
                      <a:lnTo>
                        <a:pt x="51" y="3"/>
                      </a:lnTo>
                      <a:lnTo>
                        <a:pt x="50" y="2"/>
                      </a:lnTo>
                      <a:lnTo>
                        <a:pt x="49" y="2"/>
                      </a:lnTo>
                      <a:lnTo>
                        <a:pt x="48" y="2"/>
                      </a:lnTo>
                      <a:lnTo>
                        <a:pt x="47" y="1"/>
                      </a:lnTo>
                      <a:lnTo>
                        <a:pt x="46" y="1"/>
                      </a:lnTo>
                      <a:lnTo>
                        <a:pt x="45" y="1"/>
                      </a:lnTo>
                      <a:lnTo>
                        <a:pt x="44" y="1"/>
                      </a:lnTo>
                      <a:lnTo>
                        <a:pt x="43" y="1"/>
                      </a:lnTo>
                      <a:lnTo>
                        <a:pt x="42" y="1"/>
                      </a:lnTo>
                      <a:lnTo>
                        <a:pt x="41" y="0"/>
                      </a:lnTo>
                      <a:lnTo>
                        <a:pt x="40" y="0"/>
                      </a:lnTo>
                      <a:lnTo>
                        <a:pt x="39" y="0"/>
                      </a:lnTo>
                      <a:lnTo>
                        <a:pt x="38" y="0"/>
                      </a:lnTo>
                      <a:lnTo>
                        <a:pt x="37" y="0"/>
                      </a:lnTo>
                      <a:lnTo>
                        <a:pt x="36" y="0"/>
                      </a:lnTo>
                      <a:lnTo>
                        <a:pt x="35" y="0"/>
                      </a:lnTo>
                      <a:lnTo>
                        <a:pt x="34" y="0"/>
                      </a:lnTo>
                      <a:lnTo>
                        <a:pt x="33" y="0"/>
                      </a:lnTo>
                      <a:lnTo>
                        <a:pt x="32" y="0"/>
                      </a:lnTo>
                      <a:lnTo>
                        <a:pt x="31" y="0"/>
                      </a:lnTo>
                      <a:lnTo>
                        <a:pt x="30" y="0"/>
                      </a:lnTo>
                      <a:lnTo>
                        <a:pt x="29" y="0"/>
                      </a:lnTo>
                      <a:lnTo>
                        <a:pt x="28" y="0"/>
                      </a:lnTo>
                      <a:lnTo>
                        <a:pt x="27" y="0"/>
                      </a:lnTo>
                      <a:lnTo>
                        <a:pt x="26" y="0"/>
                      </a:lnTo>
                      <a:lnTo>
                        <a:pt x="25" y="1"/>
                      </a:lnTo>
                      <a:lnTo>
                        <a:pt x="24" y="1"/>
                      </a:lnTo>
                      <a:lnTo>
                        <a:pt x="23" y="1"/>
                      </a:lnTo>
                      <a:lnTo>
                        <a:pt x="22" y="1"/>
                      </a:lnTo>
                      <a:lnTo>
                        <a:pt x="21" y="1"/>
                      </a:lnTo>
                      <a:lnTo>
                        <a:pt x="20" y="1"/>
                      </a:lnTo>
                      <a:lnTo>
                        <a:pt x="19" y="2"/>
                      </a:lnTo>
                      <a:lnTo>
                        <a:pt x="18" y="2"/>
                      </a:lnTo>
                      <a:lnTo>
                        <a:pt x="17" y="2"/>
                      </a:lnTo>
                      <a:lnTo>
                        <a:pt x="16" y="3"/>
                      </a:lnTo>
                      <a:lnTo>
                        <a:pt x="15" y="3"/>
                      </a:lnTo>
                      <a:lnTo>
                        <a:pt x="14" y="3"/>
                      </a:lnTo>
                      <a:lnTo>
                        <a:pt x="13" y="4"/>
                      </a:lnTo>
                      <a:lnTo>
                        <a:pt x="12" y="4"/>
                      </a:lnTo>
                      <a:lnTo>
                        <a:pt x="11" y="4"/>
                      </a:lnTo>
                      <a:lnTo>
                        <a:pt x="10" y="5"/>
                      </a:lnTo>
                      <a:lnTo>
                        <a:pt x="9" y="5"/>
                      </a:lnTo>
                      <a:lnTo>
                        <a:pt x="8" y="6"/>
                      </a:lnTo>
                      <a:lnTo>
                        <a:pt x="7" y="7"/>
                      </a:lnTo>
                      <a:lnTo>
                        <a:pt x="6" y="7"/>
                      </a:lnTo>
                      <a:lnTo>
                        <a:pt x="5" y="8"/>
                      </a:lnTo>
                      <a:lnTo>
                        <a:pt x="4" y="9"/>
                      </a:lnTo>
                      <a:lnTo>
                        <a:pt x="3" y="10"/>
                      </a:lnTo>
                      <a:lnTo>
                        <a:pt x="2" y="11"/>
                      </a:lnTo>
                      <a:lnTo>
                        <a:pt x="1" y="12"/>
                      </a:lnTo>
                      <a:lnTo>
                        <a:pt x="1" y="13"/>
                      </a:lnTo>
                      <a:lnTo>
                        <a:pt x="1" y="14"/>
                      </a:lnTo>
                      <a:lnTo>
                        <a:pt x="0" y="15"/>
                      </a:lnTo>
                      <a:lnTo>
                        <a:pt x="0" y="16"/>
                      </a:lnTo>
                      <a:lnTo>
                        <a:pt x="0" y="17"/>
                      </a:lnTo>
                      <a:lnTo>
                        <a:pt x="0" y="18"/>
                      </a:lnTo>
                      <a:lnTo>
                        <a:pt x="0" y="19"/>
                      </a:lnTo>
                      <a:lnTo>
                        <a:pt x="1" y="20"/>
                      </a:lnTo>
                      <a:lnTo>
                        <a:pt x="1" y="21"/>
                      </a:lnTo>
                      <a:lnTo>
                        <a:pt x="1" y="22"/>
                      </a:lnTo>
                      <a:lnTo>
                        <a:pt x="2" y="23"/>
                      </a:lnTo>
                      <a:lnTo>
                        <a:pt x="3" y="24"/>
                      </a:lnTo>
                      <a:lnTo>
                        <a:pt x="4" y="25"/>
                      </a:lnTo>
                      <a:lnTo>
                        <a:pt x="5" y="26"/>
                      </a:lnTo>
                      <a:lnTo>
                        <a:pt x="6" y="27"/>
                      </a:lnTo>
                      <a:lnTo>
                        <a:pt x="7" y="27"/>
                      </a:lnTo>
                      <a:lnTo>
                        <a:pt x="8" y="28"/>
                      </a:lnTo>
                      <a:lnTo>
                        <a:pt x="9" y="29"/>
                      </a:lnTo>
                      <a:lnTo>
                        <a:pt x="10" y="29"/>
                      </a:lnTo>
                      <a:lnTo>
                        <a:pt x="11" y="30"/>
                      </a:lnTo>
                      <a:lnTo>
                        <a:pt x="12" y="30"/>
                      </a:lnTo>
                      <a:lnTo>
                        <a:pt x="13" y="30"/>
                      </a:lnTo>
                      <a:lnTo>
                        <a:pt x="14" y="31"/>
                      </a:lnTo>
                      <a:lnTo>
                        <a:pt x="15" y="31"/>
                      </a:lnTo>
                      <a:lnTo>
                        <a:pt x="16" y="31"/>
                      </a:lnTo>
                      <a:lnTo>
                        <a:pt x="17" y="32"/>
                      </a:lnTo>
                      <a:lnTo>
                        <a:pt x="18" y="32"/>
                      </a:lnTo>
                      <a:lnTo>
                        <a:pt x="19" y="32"/>
                      </a:lnTo>
                      <a:lnTo>
                        <a:pt x="20" y="33"/>
                      </a:lnTo>
                      <a:lnTo>
                        <a:pt x="21" y="33"/>
                      </a:lnTo>
                      <a:lnTo>
                        <a:pt x="22" y="33"/>
                      </a:lnTo>
                      <a:lnTo>
                        <a:pt x="23" y="33"/>
                      </a:lnTo>
                      <a:lnTo>
                        <a:pt x="24" y="33"/>
                      </a:lnTo>
                      <a:lnTo>
                        <a:pt x="25" y="33"/>
                      </a:lnTo>
                      <a:lnTo>
                        <a:pt x="26" y="34"/>
                      </a:lnTo>
                      <a:lnTo>
                        <a:pt x="27" y="34"/>
                      </a:lnTo>
                      <a:lnTo>
                        <a:pt x="28" y="34"/>
                      </a:lnTo>
                      <a:lnTo>
                        <a:pt x="29" y="34"/>
                      </a:lnTo>
                      <a:lnTo>
                        <a:pt x="30" y="34"/>
                      </a:lnTo>
                      <a:lnTo>
                        <a:pt x="31" y="34"/>
                      </a:lnTo>
                      <a:lnTo>
                        <a:pt x="32" y="34"/>
                      </a:lnTo>
                      <a:lnTo>
                        <a:pt x="33" y="34"/>
                      </a:lnTo>
                      <a:lnTo>
                        <a:pt x="34" y="34"/>
                      </a:lnTo>
                      <a:close/>
                    </a:path>
                  </a:pathLst>
                </a:custGeom>
                <a:solidFill>
                  <a:srgbClr val="664830"/>
                </a:solidFill>
                <a:ln w="6350">
                  <a:solidFill>
                    <a:srgbClr val="E1E1E1"/>
                  </a:solidFill>
                  <a:prstDash val="solid"/>
                  <a:round/>
                  <a:headEnd/>
                  <a:tailEnd/>
                </a:ln>
              </p:spPr>
              <p:txBody>
                <a:bodyPr/>
                <a:lstStyle/>
                <a:p>
                  <a:endParaRPr lang="en-US"/>
                </a:p>
              </p:txBody>
            </p:sp>
            <p:sp>
              <p:nvSpPr>
                <p:cNvPr id="38031" name="Rectangle 356"/>
                <p:cNvSpPr>
                  <a:spLocks noChangeArrowheads="1"/>
                </p:cNvSpPr>
                <p:nvPr/>
              </p:nvSpPr>
              <p:spPr bwMode="auto">
                <a:xfrm>
                  <a:off x="240" y="3026"/>
                  <a:ext cx="575" cy="106"/>
                </a:xfrm>
                <a:prstGeom prst="rect">
                  <a:avLst/>
                </a:prstGeom>
                <a:noFill/>
                <a:ln w="9525">
                  <a:noFill/>
                  <a:miter lim="800000"/>
                  <a:headEnd/>
                  <a:tailEnd/>
                </a:ln>
              </p:spPr>
              <p:txBody>
                <a:bodyPr wrap="none" lIns="0" tIns="0" rIns="0" bIns="0">
                  <a:spAutoFit/>
                </a:bodyPr>
                <a:lstStyle/>
                <a:p>
                  <a:r>
                    <a:rPr lang="en-US" sz="1100">
                      <a:solidFill>
                        <a:srgbClr val="000000"/>
                      </a:solidFill>
                    </a:rPr>
                    <a:t>20.7% - 27.5%</a:t>
                  </a:r>
                  <a:endParaRPr lang="en-US"/>
                </a:p>
              </p:txBody>
            </p:sp>
          </p:grpSp>
          <p:sp>
            <p:nvSpPr>
              <p:cNvPr id="38023" name="Text Box 382"/>
              <p:cNvSpPr txBox="1">
                <a:spLocks noChangeArrowheads="1"/>
              </p:cNvSpPr>
              <p:nvPr/>
            </p:nvSpPr>
            <p:spPr bwMode="auto">
              <a:xfrm>
                <a:off x="4007" y="1987"/>
                <a:ext cx="1244" cy="173"/>
              </a:xfrm>
              <a:prstGeom prst="rect">
                <a:avLst/>
              </a:prstGeom>
              <a:noFill/>
              <a:ln w="9525">
                <a:noFill/>
                <a:miter lim="800000"/>
                <a:headEnd/>
                <a:tailEnd/>
              </a:ln>
            </p:spPr>
            <p:txBody>
              <a:bodyPr wrap="none">
                <a:spAutoFit/>
              </a:bodyPr>
              <a:lstStyle/>
              <a:p>
                <a:r>
                  <a:rPr lang="en-US" sz="1200" b="1"/>
                  <a:t>Percent Uninsured 2005</a:t>
                </a:r>
                <a:r>
                  <a:rPr lang="en-US" sz="1200" b="1" baseline="30000"/>
                  <a:t>2</a:t>
                </a:r>
                <a:endParaRPr lang="en-US" sz="1200" b="1"/>
              </a:p>
            </p:txBody>
          </p:sp>
        </p:grpSp>
        <p:grpSp>
          <p:nvGrpSpPr>
            <p:cNvPr id="9" name="Group 371"/>
            <p:cNvGrpSpPr>
              <a:grpSpLocks/>
            </p:cNvGrpSpPr>
            <p:nvPr/>
          </p:nvGrpSpPr>
          <p:grpSpPr bwMode="auto">
            <a:xfrm>
              <a:off x="1845" y="3011"/>
              <a:ext cx="2611" cy="995"/>
              <a:chOff x="2763" y="2966"/>
              <a:chExt cx="2611" cy="995"/>
            </a:xfrm>
          </p:grpSpPr>
          <p:sp>
            <p:nvSpPr>
              <p:cNvPr id="37914" name="Freeform 226"/>
              <p:cNvSpPr>
                <a:spLocks/>
              </p:cNvSpPr>
              <p:nvPr/>
            </p:nvSpPr>
            <p:spPr bwMode="auto">
              <a:xfrm>
                <a:off x="4176" y="3099"/>
                <a:ext cx="90" cy="146"/>
              </a:xfrm>
              <a:custGeom>
                <a:avLst/>
                <a:gdLst>
                  <a:gd name="T0" fmla="*/ 11 w 90"/>
                  <a:gd name="T1" fmla="*/ 0 h 146"/>
                  <a:gd name="T2" fmla="*/ 25 w 90"/>
                  <a:gd name="T3" fmla="*/ 0 h 146"/>
                  <a:gd name="T4" fmla="*/ 30 w 90"/>
                  <a:gd name="T5" fmla="*/ 0 h 146"/>
                  <a:gd name="T6" fmla="*/ 34 w 90"/>
                  <a:gd name="T7" fmla="*/ 0 h 146"/>
                  <a:gd name="T8" fmla="*/ 42 w 90"/>
                  <a:gd name="T9" fmla="*/ 0 h 146"/>
                  <a:gd name="T10" fmla="*/ 46 w 90"/>
                  <a:gd name="T11" fmla="*/ 2 h 146"/>
                  <a:gd name="T12" fmla="*/ 53 w 90"/>
                  <a:gd name="T13" fmla="*/ 2 h 146"/>
                  <a:gd name="T14" fmla="*/ 53 w 90"/>
                  <a:gd name="T15" fmla="*/ 2 h 146"/>
                  <a:gd name="T16" fmla="*/ 57 w 90"/>
                  <a:gd name="T17" fmla="*/ 2 h 146"/>
                  <a:gd name="T18" fmla="*/ 65 w 90"/>
                  <a:gd name="T19" fmla="*/ 2 h 146"/>
                  <a:gd name="T20" fmla="*/ 67 w 90"/>
                  <a:gd name="T21" fmla="*/ 2 h 146"/>
                  <a:gd name="T22" fmla="*/ 67 w 90"/>
                  <a:gd name="T23" fmla="*/ 2 h 146"/>
                  <a:gd name="T24" fmla="*/ 84 w 90"/>
                  <a:gd name="T25" fmla="*/ 4 h 146"/>
                  <a:gd name="T26" fmla="*/ 84 w 90"/>
                  <a:gd name="T27" fmla="*/ 10 h 146"/>
                  <a:gd name="T28" fmla="*/ 84 w 90"/>
                  <a:gd name="T29" fmla="*/ 33 h 146"/>
                  <a:gd name="T30" fmla="*/ 84 w 90"/>
                  <a:gd name="T31" fmla="*/ 42 h 146"/>
                  <a:gd name="T32" fmla="*/ 84 w 90"/>
                  <a:gd name="T33" fmla="*/ 42 h 146"/>
                  <a:gd name="T34" fmla="*/ 82 w 90"/>
                  <a:gd name="T35" fmla="*/ 46 h 146"/>
                  <a:gd name="T36" fmla="*/ 82 w 90"/>
                  <a:gd name="T37" fmla="*/ 52 h 146"/>
                  <a:gd name="T38" fmla="*/ 82 w 90"/>
                  <a:gd name="T39" fmla="*/ 56 h 146"/>
                  <a:gd name="T40" fmla="*/ 82 w 90"/>
                  <a:gd name="T41" fmla="*/ 58 h 146"/>
                  <a:gd name="T42" fmla="*/ 82 w 90"/>
                  <a:gd name="T43" fmla="*/ 65 h 146"/>
                  <a:gd name="T44" fmla="*/ 82 w 90"/>
                  <a:gd name="T45" fmla="*/ 75 h 146"/>
                  <a:gd name="T46" fmla="*/ 82 w 90"/>
                  <a:gd name="T47" fmla="*/ 86 h 146"/>
                  <a:gd name="T48" fmla="*/ 82 w 90"/>
                  <a:gd name="T49" fmla="*/ 92 h 146"/>
                  <a:gd name="T50" fmla="*/ 82 w 90"/>
                  <a:gd name="T51" fmla="*/ 94 h 146"/>
                  <a:gd name="T52" fmla="*/ 82 w 90"/>
                  <a:gd name="T53" fmla="*/ 102 h 146"/>
                  <a:gd name="T54" fmla="*/ 82 w 90"/>
                  <a:gd name="T55" fmla="*/ 104 h 146"/>
                  <a:gd name="T56" fmla="*/ 82 w 90"/>
                  <a:gd name="T57" fmla="*/ 111 h 146"/>
                  <a:gd name="T58" fmla="*/ 82 w 90"/>
                  <a:gd name="T59" fmla="*/ 113 h 146"/>
                  <a:gd name="T60" fmla="*/ 82 w 90"/>
                  <a:gd name="T61" fmla="*/ 123 h 146"/>
                  <a:gd name="T62" fmla="*/ 84 w 90"/>
                  <a:gd name="T63" fmla="*/ 127 h 146"/>
                  <a:gd name="T64" fmla="*/ 84 w 90"/>
                  <a:gd name="T65" fmla="*/ 132 h 146"/>
                  <a:gd name="T66" fmla="*/ 86 w 90"/>
                  <a:gd name="T67" fmla="*/ 140 h 146"/>
                  <a:gd name="T68" fmla="*/ 88 w 90"/>
                  <a:gd name="T69" fmla="*/ 142 h 146"/>
                  <a:gd name="T70" fmla="*/ 90 w 90"/>
                  <a:gd name="T71" fmla="*/ 146 h 146"/>
                  <a:gd name="T72" fmla="*/ 57 w 90"/>
                  <a:gd name="T73" fmla="*/ 146 h 146"/>
                  <a:gd name="T74" fmla="*/ 34 w 90"/>
                  <a:gd name="T75" fmla="*/ 146 h 146"/>
                  <a:gd name="T76" fmla="*/ 17 w 90"/>
                  <a:gd name="T77" fmla="*/ 146 h 146"/>
                  <a:gd name="T78" fmla="*/ 0 w 90"/>
                  <a:gd name="T79" fmla="*/ 146 h 146"/>
                  <a:gd name="T80" fmla="*/ 0 w 90"/>
                  <a:gd name="T81" fmla="*/ 129 h 146"/>
                  <a:gd name="T82" fmla="*/ 2 w 90"/>
                  <a:gd name="T83" fmla="*/ 123 h 146"/>
                  <a:gd name="T84" fmla="*/ 2 w 90"/>
                  <a:gd name="T85" fmla="*/ 117 h 146"/>
                  <a:gd name="T86" fmla="*/ 2 w 90"/>
                  <a:gd name="T87" fmla="*/ 107 h 146"/>
                  <a:gd name="T88" fmla="*/ 2 w 90"/>
                  <a:gd name="T89" fmla="*/ 84 h 146"/>
                  <a:gd name="T90" fmla="*/ 2 w 90"/>
                  <a:gd name="T91" fmla="*/ 75 h 146"/>
                  <a:gd name="T92" fmla="*/ 2 w 90"/>
                  <a:gd name="T93" fmla="*/ 67 h 146"/>
                  <a:gd name="T94" fmla="*/ 2 w 90"/>
                  <a:gd name="T95" fmla="*/ 56 h 146"/>
                  <a:gd name="T96" fmla="*/ 2 w 90"/>
                  <a:gd name="T97" fmla="*/ 54 h 146"/>
                  <a:gd name="T98" fmla="*/ 2 w 90"/>
                  <a:gd name="T99" fmla="*/ 52 h 146"/>
                  <a:gd name="T100" fmla="*/ 2 w 90"/>
                  <a:gd name="T101" fmla="*/ 50 h 146"/>
                  <a:gd name="T102" fmla="*/ 2 w 90"/>
                  <a:gd name="T103" fmla="*/ 48 h 146"/>
                  <a:gd name="T104" fmla="*/ 2 w 90"/>
                  <a:gd name="T105" fmla="*/ 46 h 146"/>
                  <a:gd name="T106" fmla="*/ 2 w 90"/>
                  <a:gd name="T107" fmla="*/ 44 h 146"/>
                  <a:gd name="T108" fmla="*/ 2 w 90"/>
                  <a:gd name="T109" fmla="*/ 42 h 146"/>
                  <a:gd name="T110" fmla="*/ 2 w 90"/>
                  <a:gd name="T111" fmla="*/ 40 h 146"/>
                  <a:gd name="T112" fmla="*/ 4 w 90"/>
                  <a:gd name="T113" fmla="*/ 33 h 146"/>
                  <a:gd name="T114" fmla="*/ 4 w 90"/>
                  <a:gd name="T115" fmla="*/ 21 h 146"/>
                  <a:gd name="T116" fmla="*/ 4 w 90"/>
                  <a:gd name="T117" fmla="*/ 10 h 146"/>
                  <a:gd name="T118" fmla="*/ 4 w 90"/>
                  <a:gd name="T119" fmla="*/ 0 h 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146"/>
                  <a:gd name="T182" fmla="*/ 90 w 90"/>
                  <a:gd name="T183" fmla="*/ 146 h 1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146">
                    <a:moveTo>
                      <a:pt x="4" y="0"/>
                    </a:moveTo>
                    <a:lnTo>
                      <a:pt x="11" y="0"/>
                    </a:lnTo>
                    <a:lnTo>
                      <a:pt x="21" y="0"/>
                    </a:lnTo>
                    <a:lnTo>
                      <a:pt x="25" y="0"/>
                    </a:lnTo>
                    <a:lnTo>
                      <a:pt x="30" y="0"/>
                    </a:lnTo>
                    <a:lnTo>
                      <a:pt x="34" y="0"/>
                    </a:lnTo>
                    <a:lnTo>
                      <a:pt x="38" y="0"/>
                    </a:lnTo>
                    <a:lnTo>
                      <a:pt x="40" y="0"/>
                    </a:lnTo>
                    <a:lnTo>
                      <a:pt x="42" y="0"/>
                    </a:lnTo>
                    <a:lnTo>
                      <a:pt x="44" y="0"/>
                    </a:lnTo>
                    <a:lnTo>
                      <a:pt x="46" y="2"/>
                    </a:lnTo>
                    <a:lnTo>
                      <a:pt x="50" y="2"/>
                    </a:lnTo>
                    <a:lnTo>
                      <a:pt x="51" y="2"/>
                    </a:lnTo>
                    <a:lnTo>
                      <a:pt x="53" y="2"/>
                    </a:lnTo>
                    <a:lnTo>
                      <a:pt x="55" y="2"/>
                    </a:lnTo>
                    <a:lnTo>
                      <a:pt x="57" y="2"/>
                    </a:lnTo>
                    <a:lnTo>
                      <a:pt x="61" y="2"/>
                    </a:lnTo>
                    <a:lnTo>
                      <a:pt x="65" y="2"/>
                    </a:lnTo>
                    <a:lnTo>
                      <a:pt x="67" y="2"/>
                    </a:lnTo>
                    <a:lnTo>
                      <a:pt x="78" y="2"/>
                    </a:lnTo>
                    <a:lnTo>
                      <a:pt x="84" y="2"/>
                    </a:lnTo>
                    <a:lnTo>
                      <a:pt x="84" y="4"/>
                    </a:lnTo>
                    <a:lnTo>
                      <a:pt x="84" y="10"/>
                    </a:lnTo>
                    <a:lnTo>
                      <a:pt x="84" y="19"/>
                    </a:lnTo>
                    <a:lnTo>
                      <a:pt x="84" y="31"/>
                    </a:lnTo>
                    <a:lnTo>
                      <a:pt x="84" y="33"/>
                    </a:lnTo>
                    <a:lnTo>
                      <a:pt x="84" y="40"/>
                    </a:lnTo>
                    <a:lnTo>
                      <a:pt x="84" y="42"/>
                    </a:lnTo>
                    <a:lnTo>
                      <a:pt x="84" y="44"/>
                    </a:lnTo>
                    <a:lnTo>
                      <a:pt x="82" y="46"/>
                    </a:lnTo>
                    <a:lnTo>
                      <a:pt x="82" y="50"/>
                    </a:lnTo>
                    <a:lnTo>
                      <a:pt x="82" y="52"/>
                    </a:lnTo>
                    <a:lnTo>
                      <a:pt x="82" y="56"/>
                    </a:lnTo>
                    <a:lnTo>
                      <a:pt x="82" y="58"/>
                    </a:lnTo>
                    <a:lnTo>
                      <a:pt x="82" y="63"/>
                    </a:lnTo>
                    <a:lnTo>
                      <a:pt x="82" y="65"/>
                    </a:lnTo>
                    <a:lnTo>
                      <a:pt x="82" y="67"/>
                    </a:lnTo>
                    <a:lnTo>
                      <a:pt x="82" y="75"/>
                    </a:lnTo>
                    <a:lnTo>
                      <a:pt x="82" y="77"/>
                    </a:lnTo>
                    <a:lnTo>
                      <a:pt x="82" y="79"/>
                    </a:lnTo>
                    <a:lnTo>
                      <a:pt x="82" y="86"/>
                    </a:lnTo>
                    <a:lnTo>
                      <a:pt x="82" y="88"/>
                    </a:lnTo>
                    <a:lnTo>
                      <a:pt x="82" y="92"/>
                    </a:lnTo>
                    <a:lnTo>
                      <a:pt x="82" y="94"/>
                    </a:lnTo>
                    <a:lnTo>
                      <a:pt x="82" y="96"/>
                    </a:lnTo>
                    <a:lnTo>
                      <a:pt x="82" y="102"/>
                    </a:lnTo>
                    <a:lnTo>
                      <a:pt x="82" y="104"/>
                    </a:lnTo>
                    <a:lnTo>
                      <a:pt x="82" y="106"/>
                    </a:lnTo>
                    <a:lnTo>
                      <a:pt x="82" y="111"/>
                    </a:lnTo>
                    <a:lnTo>
                      <a:pt x="82" y="113"/>
                    </a:lnTo>
                    <a:lnTo>
                      <a:pt x="82" y="115"/>
                    </a:lnTo>
                    <a:lnTo>
                      <a:pt x="82" y="123"/>
                    </a:lnTo>
                    <a:lnTo>
                      <a:pt x="82" y="125"/>
                    </a:lnTo>
                    <a:lnTo>
                      <a:pt x="84" y="125"/>
                    </a:lnTo>
                    <a:lnTo>
                      <a:pt x="84" y="127"/>
                    </a:lnTo>
                    <a:lnTo>
                      <a:pt x="84" y="129"/>
                    </a:lnTo>
                    <a:lnTo>
                      <a:pt x="84" y="130"/>
                    </a:lnTo>
                    <a:lnTo>
                      <a:pt x="84" y="132"/>
                    </a:lnTo>
                    <a:lnTo>
                      <a:pt x="86" y="134"/>
                    </a:lnTo>
                    <a:lnTo>
                      <a:pt x="86" y="140"/>
                    </a:lnTo>
                    <a:lnTo>
                      <a:pt x="86" y="142"/>
                    </a:lnTo>
                    <a:lnTo>
                      <a:pt x="88" y="142"/>
                    </a:lnTo>
                    <a:lnTo>
                      <a:pt x="90" y="144"/>
                    </a:lnTo>
                    <a:lnTo>
                      <a:pt x="90" y="146"/>
                    </a:lnTo>
                    <a:lnTo>
                      <a:pt x="69" y="146"/>
                    </a:lnTo>
                    <a:lnTo>
                      <a:pt x="57" y="146"/>
                    </a:lnTo>
                    <a:lnTo>
                      <a:pt x="44" y="146"/>
                    </a:lnTo>
                    <a:lnTo>
                      <a:pt x="34" y="146"/>
                    </a:lnTo>
                    <a:lnTo>
                      <a:pt x="32" y="146"/>
                    </a:lnTo>
                    <a:lnTo>
                      <a:pt x="17" y="146"/>
                    </a:lnTo>
                    <a:lnTo>
                      <a:pt x="11" y="146"/>
                    </a:lnTo>
                    <a:lnTo>
                      <a:pt x="0" y="146"/>
                    </a:lnTo>
                    <a:lnTo>
                      <a:pt x="0" y="130"/>
                    </a:lnTo>
                    <a:lnTo>
                      <a:pt x="0" y="129"/>
                    </a:lnTo>
                    <a:lnTo>
                      <a:pt x="0" y="125"/>
                    </a:lnTo>
                    <a:lnTo>
                      <a:pt x="2" y="123"/>
                    </a:lnTo>
                    <a:lnTo>
                      <a:pt x="2" y="121"/>
                    </a:lnTo>
                    <a:lnTo>
                      <a:pt x="2" y="117"/>
                    </a:lnTo>
                    <a:lnTo>
                      <a:pt x="2" y="109"/>
                    </a:lnTo>
                    <a:lnTo>
                      <a:pt x="2" y="107"/>
                    </a:lnTo>
                    <a:lnTo>
                      <a:pt x="2" y="102"/>
                    </a:lnTo>
                    <a:lnTo>
                      <a:pt x="2" y="92"/>
                    </a:lnTo>
                    <a:lnTo>
                      <a:pt x="2" y="84"/>
                    </a:lnTo>
                    <a:lnTo>
                      <a:pt x="2" y="79"/>
                    </a:lnTo>
                    <a:lnTo>
                      <a:pt x="2" y="75"/>
                    </a:lnTo>
                    <a:lnTo>
                      <a:pt x="2" y="73"/>
                    </a:lnTo>
                    <a:lnTo>
                      <a:pt x="2" y="67"/>
                    </a:lnTo>
                    <a:lnTo>
                      <a:pt x="2" y="65"/>
                    </a:lnTo>
                    <a:lnTo>
                      <a:pt x="2" y="59"/>
                    </a:lnTo>
                    <a:lnTo>
                      <a:pt x="2" y="56"/>
                    </a:lnTo>
                    <a:lnTo>
                      <a:pt x="2" y="54"/>
                    </a:lnTo>
                    <a:lnTo>
                      <a:pt x="2" y="52"/>
                    </a:lnTo>
                    <a:lnTo>
                      <a:pt x="2" y="50"/>
                    </a:lnTo>
                    <a:lnTo>
                      <a:pt x="2" y="48"/>
                    </a:lnTo>
                    <a:lnTo>
                      <a:pt x="2" y="46"/>
                    </a:lnTo>
                    <a:lnTo>
                      <a:pt x="2" y="44"/>
                    </a:lnTo>
                    <a:lnTo>
                      <a:pt x="2" y="42"/>
                    </a:lnTo>
                    <a:lnTo>
                      <a:pt x="2" y="40"/>
                    </a:lnTo>
                    <a:lnTo>
                      <a:pt x="2" y="36"/>
                    </a:lnTo>
                    <a:lnTo>
                      <a:pt x="2" y="34"/>
                    </a:lnTo>
                    <a:lnTo>
                      <a:pt x="4" y="33"/>
                    </a:lnTo>
                    <a:lnTo>
                      <a:pt x="4" y="31"/>
                    </a:lnTo>
                    <a:lnTo>
                      <a:pt x="4" y="25"/>
                    </a:lnTo>
                    <a:lnTo>
                      <a:pt x="4" y="21"/>
                    </a:lnTo>
                    <a:lnTo>
                      <a:pt x="4" y="17"/>
                    </a:lnTo>
                    <a:lnTo>
                      <a:pt x="4" y="11"/>
                    </a:lnTo>
                    <a:lnTo>
                      <a:pt x="4" y="10"/>
                    </a:lnTo>
                    <a:lnTo>
                      <a:pt x="4" y="4"/>
                    </a:lnTo>
                    <a:lnTo>
                      <a:pt x="4" y="2"/>
                    </a:lnTo>
                    <a:lnTo>
                      <a:pt x="4" y="0"/>
                    </a:lnTo>
                    <a:close/>
                  </a:path>
                </a:pathLst>
              </a:custGeom>
              <a:solidFill>
                <a:srgbClr val="018571"/>
              </a:solidFill>
              <a:ln w="6350">
                <a:solidFill>
                  <a:srgbClr val="E1E1E1"/>
                </a:solidFill>
                <a:prstDash val="solid"/>
                <a:round/>
                <a:headEnd/>
                <a:tailEnd/>
              </a:ln>
            </p:spPr>
            <p:txBody>
              <a:bodyPr/>
              <a:lstStyle/>
              <a:p>
                <a:endParaRPr lang="en-US"/>
              </a:p>
            </p:txBody>
          </p:sp>
          <p:sp>
            <p:nvSpPr>
              <p:cNvPr id="37915" name="Freeform 227"/>
              <p:cNvSpPr>
                <a:spLocks/>
              </p:cNvSpPr>
              <p:nvPr/>
            </p:nvSpPr>
            <p:spPr bwMode="auto">
              <a:xfrm>
                <a:off x="3650" y="3166"/>
                <a:ext cx="99" cy="96"/>
              </a:xfrm>
              <a:custGeom>
                <a:avLst/>
                <a:gdLst>
                  <a:gd name="T0" fmla="*/ 30 w 99"/>
                  <a:gd name="T1" fmla="*/ 6 h 96"/>
                  <a:gd name="T2" fmla="*/ 32 w 99"/>
                  <a:gd name="T3" fmla="*/ 4 h 96"/>
                  <a:gd name="T4" fmla="*/ 34 w 99"/>
                  <a:gd name="T5" fmla="*/ 4 h 96"/>
                  <a:gd name="T6" fmla="*/ 38 w 99"/>
                  <a:gd name="T7" fmla="*/ 4 h 96"/>
                  <a:gd name="T8" fmla="*/ 40 w 99"/>
                  <a:gd name="T9" fmla="*/ 4 h 96"/>
                  <a:gd name="T10" fmla="*/ 42 w 99"/>
                  <a:gd name="T11" fmla="*/ 4 h 96"/>
                  <a:gd name="T12" fmla="*/ 44 w 99"/>
                  <a:gd name="T13" fmla="*/ 4 h 96"/>
                  <a:gd name="T14" fmla="*/ 48 w 99"/>
                  <a:gd name="T15" fmla="*/ 4 h 96"/>
                  <a:gd name="T16" fmla="*/ 50 w 99"/>
                  <a:gd name="T17" fmla="*/ 4 h 96"/>
                  <a:gd name="T18" fmla="*/ 50 w 99"/>
                  <a:gd name="T19" fmla="*/ 6 h 96"/>
                  <a:gd name="T20" fmla="*/ 51 w 99"/>
                  <a:gd name="T21" fmla="*/ 6 h 96"/>
                  <a:gd name="T22" fmla="*/ 61 w 99"/>
                  <a:gd name="T23" fmla="*/ 2 h 96"/>
                  <a:gd name="T24" fmla="*/ 63 w 99"/>
                  <a:gd name="T25" fmla="*/ 2 h 96"/>
                  <a:gd name="T26" fmla="*/ 67 w 99"/>
                  <a:gd name="T27" fmla="*/ 4 h 96"/>
                  <a:gd name="T28" fmla="*/ 73 w 99"/>
                  <a:gd name="T29" fmla="*/ 6 h 96"/>
                  <a:gd name="T30" fmla="*/ 94 w 99"/>
                  <a:gd name="T31" fmla="*/ 0 h 96"/>
                  <a:gd name="T32" fmla="*/ 99 w 99"/>
                  <a:gd name="T33" fmla="*/ 25 h 96"/>
                  <a:gd name="T34" fmla="*/ 99 w 99"/>
                  <a:gd name="T35" fmla="*/ 27 h 96"/>
                  <a:gd name="T36" fmla="*/ 92 w 99"/>
                  <a:gd name="T37" fmla="*/ 56 h 96"/>
                  <a:gd name="T38" fmla="*/ 88 w 99"/>
                  <a:gd name="T39" fmla="*/ 67 h 96"/>
                  <a:gd name="T40" fmla="*/ 86 w 99"/>
                  <a:gd name="T41" fmla="*/ 69 h 96"/>
                  <a:gd name="T42" fmla="*/ 84 w 99"/>
                  <a:gd name="T43" fmla="*/ 73 h 96"/>
                  <a:gd name="T44" fmla="*/ 80 w 99"/>
                  <a:gd name="T45" fmla="*/ 81 h 96"/>
                  <a:gd name="T46" fmla="*/ 76 w 99"/>
                  <a:gd name="T47" fmla="*/ 83 h 96"/>
                  <a:gd name="T48" fmla="*/ 76 w 99"/>
                  <a:gd name="T49" fmla="*/ 87 h 96"/>
                  <a:gd name="T50" fmla="*/ 74 w 99"/>
                  <a:gd name="T51" fmla="*/ 90 h 96"/>
                  <a:gd name="T52" fmla="*/ 73 w 99"/>
                  <a:gd name="T53" fmla="*/ 90 h 96"/>
                  <a:gd name="T54" fmla="*/ 67 w 99"/>
                  <a:gd name="T55" fmla="*/ 94 h 96"/>
                  <a:gd name="T56" fmla="*/ 63 w 99"/>
                  <a:gd name="T57" fmla="*/ 94 h 96"/>
                  <a:gd name="T58" fmla="*/ 61 w 99"/>
                  <a:gd name="T59" fmla="*/ 87 h 96"/>
                  <a:gd name="T60" fmla="*/ 59 w 99"/>
                  <a:gd name="T61" fmla="*/ 85 h 96"/>
                  <a:gd name="T62" fmla="*/ 59 w 99"/>
                  <a:gd name="T63" fmla="*/ 79 h 96"/>
                  <a:gd name="T64" fmla="*/ 55 w 99"/>
                  <a:gd name="T65" fmla="*/ 77 h 96"/>
                  <a:gd name="T66" fmla="*/ 51 w 99"/>
                  <a:gd name="T67" fmla="*/ 79 h 96"/>
                  <a:gd name="T68" fmla="*/ 48 w 99"/>
                  <a:gd name="T69" fmla="*/ 79 h 96"/>
                  <a:gd name="T70" fmla="*/ 44 w 99"/>
                  <a:gd name="T71" fmla="*/ 81 h 96"/>
                  <a:gd name="T72" fmla="*/ 40 w 99"/>
                  <a:gd name="T73" fmla="*/ 79 h 96"/>
                  <a:gd name="T74" fmla="*/ 34 w 99"/>
                  <a:gd name="T75" fmla="*/ 85 h 96"/>
                  <a:gd name="T76" fmla="*/ 28 w 99"/>
                  <a:gd name="T77" fmla="*/ 83 h 96"/>
                  <a:gd name="T78" fmla="*/ 26 w 99"/>
                  <a:gd name="T79" fmla="*/ 83 h 96"/>
                  <a:gd name="T80" fmla="*/ 25 w 99"/>
                  <a:gd name="T81" fmla="*/ 85 h 96"/>
                  <a:gd name="T82" fmla="*/ 21 w 99"/>
                  <a:gd name="T83" fmla="*/ 85 h 96"/>
                  <a:gd name="T84" fmla="*/ 17 w 99"/>
                  <a:gd name="T85" fmla="*/ 85 h 96"/>
                  <a:gd name="T86" fmla="*/ 13 w 99"/>
                  <a:gd name="T87" fmla="*/ 88 h 96"/>
                  <a:gd name="T88" fmla="*/ 11 w 99"/>
                  <a:gd name="T89" fmla="*/ 87 h 96"/>
                  <a:gd name="T90" fmla="*/ 7 w 99"/>
                  <a:gd name="T91" fmla="*/ 88 h 96"/>
                  <a:gd name="T92" fmla="*/ 2 w 99"/>
                  <a:gd name="T93" fmla="*/ 87 h 96"/>
                  <a:gd name="T94" fmla="*/ 2 w 99"/>
                  <a:gd name="T95" fmla="*/ 85 h 96"/>
                  <a:gd name="T96" fmla="*/ 2 w 99"/>
                  <a:gd name="T97" fmla="*/ 85 h 96"/>
                  <a:gd name="T98" fmla="*/ 0 w 99"/>
                  <a:gd name="T99" fmla="*/ 79 h 96"/>
                  <a:gd name="T100" fmla="*/ 0 w 99"/>
                  <a:gd name="T101" fmla="*/ 79 h 96"/>
                  <a:gd name="T102" fmla="*/ 0 w 99"/>
                  <a:gd name="T103" fmla="*/ 77 h 96"/>
                  <a:gd name="T104" fmla="*/ 2 w 99"/>
                  <a:gd name="T105" fmla="*/ 60 h 96"/>
                  <a:gd name="T106" fmla="*/ 3 w 99"/>
                  <a:gd name="T107" fmla="*/ 58 h 96"/>
                  <a:gd name="T108" fmla="*/ 3 w 99"/>
                  <a:gd name="T109" fmla="*/ 21 h 96"/>
                  <a:gd name="T110" fmla="*/ 5 w 99"/>
                  <a:gd name="T111" fmla="*/ 15 h 96"/>
                  <a:gd name="T112" fmla="*/ 9 w 99"/>
                  <a:gd name="T113" fmla="*/ 15 h 96"/>
                  <a:gd name="T114" fmla="*/ 11 w 99"/>
                  <a:gd name="T115" fmla="*/ 14 h 96"/>
                  <a:gd name="T116" fmla="*/ 15 w 99"/>
                  <a:gd name="T117" fmla="*/ 12 h 96"/>
                  <a:gd name="T118" fmla="*/ 21 w 99"/>
                  <a:gd name="T119" fmla="*/ 8 h 96"/>
                  <a:gd name="T120" fmla="*/ 23 w 99"/>
                  <a:gd name="T121" fmla="*/ 6 h 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
                  <a:gd name="T184" fmla="*/ 0 h 96"/>
                  <a:gd name="T185" fmla="*/ 99 w 99"/>
                  <a:gd name="T186" fmla="*/ 96 h 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 h="96">
                    <a:moveTo>
                      <a:pt x="25" y="6"/>
                    </a:moveTo>
                    <a:lnTo>
                      <a:pt x="26" y="6"/>
                    </a:lnTo>
                    <a:lnTo>
                      <a:pt x="30" y="6"/>
                    </a:lnTo>
                    <a:lnTo>
                      <a:pt x="32" y="4"/>
                    </a:lnTo>
                    <a:lnTo>
                      <a:pt x="34" y="4"/>
                    </a:lnTo>
                    <a:lnTo>
                      <a:pt x="36" y="4"/>
                    </a:lnTo>
                    <a:lnTo>
                      <a:pt x="38" y="4"/>
                    </a:lnTo>
                    <a:lnTo>
                      <a:pt x="40" y="4"/>
                    </a:lnTo>
                    <a:lnTo>
                      <a:pt x="42" y="4"/>
                    </a:lnTo>
                    <a:lnTo>
                      <a:pt x="42" y="2"/>
                    </a:lnTo>
                    <a:lnTo>
                      <a:pt x="44" y="4"/>
                    </a:lnTo>
                    <a:lnTo>
                      <a:pt x="46" y="4"/>
                    </a:lnTo>
                    <a:lnTo>
                      <a:pt x="48" y="4"/>
                    </a:lnTo>
                    <a:lnTo>
                      <a:pt x="50" y="4"/>
                    </a:lnTo>
                    <a:lnTo>
                      <a:pt x="51" y="6"/>
                    </a:lnTo>
                    <a:lnTo>
                      <a:pt x="50" y="6"/>
                    </a:lnTo>
                    <a:lnTo>
                      <a:pt x="51" y="6"/>
                    </a:lnTo>
                    <a:lnTo>
                      <a:pt x="59" y="4"/>
                    </a:lnTo>
                    <a:lnTo>
                      <a:pt x="61" y="2"/>
                    </a:lnTo>
                    <a:lnTo>
                      <a:pt x="61" y="4"/>
                    </a:lnTo>
                    <a:lnTo>
                      <a:pt x="63" y="2"/>
                    </a:lnTo>
                    <a:lnTo>
                      <a:pt x="65" y="2"/>
                    </a:lnTo>
                    <a:lnTo>
                      <a:pt x="65" y="4"/>
                    </a:lnTo>
                    <a:lnTo>
                      <a:pt x="67" y="4"/>
                    </a:lnTo>
                    <a:lnTo>
                      <a:pt x="69" y="2"/>
                    </a:lnTo>
                    <a:lnTo>
                      <a:pt x="71" y="4"/>
                    </a:lnTo>
                    <a:lnTo>
                      <a:pt x="73" y="6"/>
                    </a:lnTo>
                    <a:lnTo>
                      <a:pt x="84" y="6"/>
                    </a:lnTo>
                    <a:lnTo>
                      <a:pt x="88" y="2"/>
                    </a:lnTo>
                    <a:lnTo>
                      <a:pt x="94" y="0"/>
                    </a:lnTo>
                    <a:lnTo>
                      <a:pt x="99" y="17"/>
                    </a:lnTo>
                    <a:lnTo>
                      <a:pt x="99" y="19"/>
                    </a:lnTo>
                    <a:lnTo>
                      <a:pt x="99" y="25"/>
                    </a:lnTo>
                    <a:lnTo>
                      <a:pt x="99" y="27"/>
                    </a:lnTo>
                    <a:lnTo>
                      <a:pt x="99" y="31"/>
                    </a:lnTo>
                    <a:lnTo>
                      <a:pt x="92" y="56"/>
                    </a:lnTo>
                    <a:lnTo>
                      <a:pt x="90" y="60"/>
                    </a:lnTo>
                    <a:lnTo>
                      <a:pt x="88" y="65"/>
                    </a:lnTo>
                    <a:lnTo>
                      <a:pt x="88" y="67"/>
                    </a:lnTo>
                    <a:lnTo>
                      <a:pt x="86" y="69"/>
                    </a:lnTo>
                    <a:lnTo>
                      <a:pt x="86" y="71"/>
                    </a:lnTo>
                    <a:lnTo>
                      <a:pt x="84" y="73"/>
                    </a:lnTo>
                    <a:lnTo>
                      <a:pt x="82" y="77"/>
                    </a:lnTo>
                    <a:lnTo>
                      <a:pt x="82" y="79"/>
                    </a:lnTo>
                    <a:lnTo>
                      <a:pt x="80" y="81"/>
                    </a:lnTo>
                    <a:lnTo>
                      <a:pt x="78" y="83"/>
                    </a:lnTo>
                    <a:lnTo>
                      <a:pt x="76" y="83"/>
                    </a:lnTo>
                    <a:lnTo>
                      <a:pt x="76" y="85"/>
                    </a:lnTo>
                    <a:lnTo>
                      <a:pt x="76" y="87"/>
                    </a:lnTo>
                    <a:lnTo>
                      <a:pt x="76" y="88"/>
                    </a:lnTo>
                    <a:lnTo>
                      <a:pt x="74" y="88"/>
                    </a:lnTo>
                    <a:lnTo>
                      <a:pt x="74" y="90"/>
                    </a:lnTo>
                    <a:lnTo>
                      <a:pt x="73" y="90"/>
                    </a:lnTo>
                    <a:lnTo>
                      <a:pt x="69" y="94"/>
                    </a:lnTo>
                    <a:lnTo>
                      <a:pt x="67" y="94"/>
                    </a:lnTo>
                    <a:lnTo>
                      <a:pt x="67" y="96"/>
                    </a:lnTo>
                    <a:lnTo>
                      <a:pt x="65" y="94"/>
                    </a:lnTo>
                    <a:lnTo>
                      <a:pt x="63" y="94"/>
                    </a:lnTo>
                    <a:lnTo>
                      <a:pt x="61" y="92"/>
                    </a:lnTo>
                    <a:lnTo>
                      <a:pt x="61" y="88"/>
                    </a:lnTo>
                    <a:lnTo>
                      <a:pt x="61" y="87"/>
                    </a:lnTo>
                    <a:lnTo>
                      <a:pt x="59" y="85"/>
                    </a:lnTo>
                    <a:lnTo>
                      <a:pt x="59" y="83"/>
                    </a:lnTo>
                    <a:lnTo>
                      <a:pt x="59" y="81"/>
                    </a:lnTo>
                    <a:lnTo>
                      <a:pt x="59" y="79"/>
                    </a:lnTo>
                    <a:lnTo>
                      <a:pt x="57" y="77"/>
                    </a:lnTo>
                    <a:lnTo>
                      <a:pt x="55" y="77"/>
                    </a:lnTo>
                    <a:lnTo>
                      <a:pt x="53" y="79"/>
                    </a:lnTo>
                    <a:lnTo>
                      <a:pt x="51" y="79"/>
                    </a:lnTo>
                    <a:lnTo>
                      <a:pt x="50" y="79"/>
                    </a:lnTo>
                    <a:lnTo>
                      <a:pt x="48" y="79"/>
                    </a:lnTo>
                    <a:lnTo>
                      <a:pt x="44" y="79"/>
                    </a:lnTo>
                    <a:lnTo>
                      <a:pt x="44" y="81"/>
                    </a:lnTo>
                    <a:lnTo>
                      <a:pt x="42" y="81"/>
                    </a:lnTo>
                    <a:lnTo>
                      <a:pt x="40" y="79"/>
                    </a:lnTo>
                    <a:lnTo>
                      <a:pt x="36" y="81"/>
                    </a:lnTo>
                    <a:lnTo>
                      <a:pt x="34" y="83"/>
                    </a:lnTo>
                    <a:lnTo>
                      <a:pt x="34" y="85"/>
                    </a:lnTo>
                    <a:lnTo>
                      <a:pt x="32" y="83"/>
                    </a:lnTo>
                    <a:lnTo>
                      <a:pt x="28" y="83"/>
                    </a:lnTo>
                    <a:lnTo>
                      <a:pt x="26" y="81"/>
                    </a:lnTo>
                    <a:lnTo>
                      <a:pt x="26" y="83"/>
                    </a:lnTo>
                    <a:lnTo>
                      <a:pt x="25" y="85"/>
                    </a:lnTo>
                    <a:lnTo>
                      <a:pt x="23" y="85"/>
                    </a:lnTo>
                    <a:lnTo>
                      <a:pt x="21" y="85"/>
                    </a:lnTo>
                    <a:lnTo>
                      <a:pt x="19" y="85"/>
                    </a:lnTo>
                    <a:lnTo>
                      <a:pt x="17" y="85"/>
                    </a:lnTo>
                    <a:lnTo>
                      <a:pt x="15" y="87"/>
                    </a:lnTo>
                    <a:lnTo>
                      <a:pt x="13" y="88"/>
                    </a:lnTo>
                    <a:lnTo>
                      <a:pt x="11" y="88"/>
                    </a:lnTo>
                    <a:lnTo>
                      <a:pt x="11" y="87"/>
                    </a:lnTo>
                    <a:lnTo>
                      <a:pt x="9" y="87"/>
                    </a:lnTo>
                    <a:lnTo>
                      <a:pt x="7" y="88"/>
                    </a:lnTo>
                    <a:lnTo>
                      <a:pt x="2" y="88"/>
                    </a:lnTo>
                    <a:lnTo>
                      <a:pt x="2" y="87"/>
                    </a:lnTo>
                    <a:lnTo>
                      <a:pt x="3" y="87"/>
                    </a:lnTo>
                    <a:lnTo>
                      <a:pt x="2" y="85"/>
                    </a:lnTo>
                    <a:lnTo>
                      <a:pt x="2" y="83"/>
                    </a:lnTo>
                    <a:lnTo>
                      <a:pt x="2" y="81"/>
                    </a:lnTo>
                    <a:lnTo>
                      <a:pt x="0" y="79"/>
                    </a:lnTo>
                    <a:lnTo>
                      <a:pt x="0" y="77"/>
                    </a:lnTo>
                    <a:lnTo>
                      <a:pt x="0" y="79"/>
                    </a:lnTo>
                    <a:lnTo>
                      <a:pt x="0" y="77"/>
                    </a:lnTo>
                    <a:lnTo>
                      <a:pt x="2" y="65"/>
                    </a:lnTo>
                    <a:lnTo>
                      <a:pt x="2" y="60"/>
                    </a:lnTo>
                    <a:lnTo>
                      <a:pt x="3" y="58"/>
                    </a:lnTo>
                    <a:lnTo>
                      <a:pt x="2" y="48"/>
                    </a:lnTo>
                    <a:lnTo>
                      <a:pt x="0" y="42"/>
                    </a:lnTo>
                    <a:lnTo>
                      <a:pt x="3" y="21"/>
                    </a:lnTo>
                    <a:lnTo>
                      <a:pt x="5" y="19"/>
                    </a:lnTo>
                    <a:lnTo>
                      <a:pt x="5" y="15"/>
                    </a:lnTo>
                    <a:lnTo>
                      <a:pt x="5" y="17"/>
                    </a:lnTo>
                    <a:lnTo>
                      <a:pt x="9" y="15"/>
                    </a:lnTo>
                    <a:lnTo>
                      <a:pt x="9" y="14"/>
                    </a:lnTo>
                    <a:lnTo>
                      <a:pt x="11" y="14"/>
                    </a:lnTo>
                    <a:lnTo>
                      <a:pt x="13" y="14"/>
                    </a:lnTo>
                    <a:lnTo>
                      <a:pt x="15" y="12"/>
                    </a:lnTo>
                    <a:lnTo>
                      <a:pt x="17" y="12"/>
                    </a:lnTo>
                    <a:lnTo>
                      <a:pt x="19" y="10"/>
                    </a:lnTo>
                    <a:lnTo>
                      <a:pt x="21" y="8"/>
                    </a:lnTo>
                    <a:lnTo>
                      <a:pt x="23" y="8"/>
                    </a:lnTo>
                    <a:lnTo>
                      <a:pt x="23" y="6"/>
                    </a:lnTo>
                    <a:lnTo>
                      <a:pt x="25" y="6"/>
                    </a:lnTo>
                    <a:close/>
                  </a:path>
                </a:pathLst>
              </a:custGeom>
              <a:solidFill>
                <a:srgbClr val="7ECCC0"/>
              </a:solidFill>
              <a:ln w="6350">
                <a:solidFill>
                  <a:srgbClr val="E1E1E1"/>
                </a:solidFill>
                <a:prstDash val="solid"/>
                <a:round/>
                <a:headEnd/>
                <a:tailEnd/>
              </a:ln>
            </p:spPr>
            <p:txBody>
              <a:bodyPr/>
              <a:lstStyle/>
              <a:p>
                <a:endParaRPr lang="en-US"/>
              </a:p>
            </p:txBody>
          </p:sp>
          <p:sp>
            <p:nvSpPr>
              <p:cNvPr id="37916" name="Freeform 228"/>
              <p:cNvSpPr>
                <a:spLocks/>
              </p:cNvSpPr>
              <p:nvPr/>
            </p:nvSpPr>
            <p:spPr bwMode="auto">
              <a:xfrm>
                <a:off x="3652" y="2974"/>
                <a:ext cx="132" cy="77"/>
              </a:xfrm>
              <a:custGeom>
                <a:avLst/>
                <a:gdLst>
                  <a:gd name="T0" fmla="*/ 99 w 132"/>
                  <a:gd name="T1" fmla="*/ 6 h 77"/>
                  <a:gd name="T2" fmla="*/ 119 w 132"/>
                  <a:gd name="T3" fmla="*/ 8 h 77"/>
                  <a:gd name="T4" fmla="*/ 130 w 132"/>
                  <a:gd name="T5" fmla="*/ 12 h 77"/>
                  <a:gd name="T6" fmla="*/ 126 w 132"/>
                  <a:gd name="T7" fmla="*/ 21 h 77"/>
                  <a:gd name="T8" fmla="*/ 124 w 132"/>
                  <a:gd name="T9" fmla="*/ 29 h 77"/>
                  <a:gd name="T10" fmla="*/ 113 w 132"/>
                  <a:gd name="T11" fmla="*/ 46 h 77"/>
                  <a:gd name="T12" fmla="*/ 111 w 132"/>
                  <a:gd name="T13" fmla="*/ 65 h 77"/>
                  <a:gd name="T14" fmla="*/ 107 w 132"/>
                  <a:gd name="T15" fmla="*/ 69 h 77"/>
                  <a:gd name="T16" fmla="*/ 107 w 132"/>
                  <a:gd name="T17" fmla="*/ 75 h 77"/>
                  <a:gd name="T18" fmla="*/ 101 w 132"/>
                  <a:gd name="T19" fmla="*/ 75 h 77"/>
                  <a:gd name="T20" fmla="*/ 90 w 132"/>
                  <a:gd name="T21" fmla="*/ 67 h 77"/>
                  <a:gd name="T22" fmla="*/ 80 w 132"/>
                  <a:gd name="T23" fmla="*/ 58 h 77"/>
                  <a:gd name="T24" fmla="*/ 80 w 132"/>
                  <a:gd name="T25" fmla="*/ 56 h 77"/>
                  <a:gd name="T26" fmla="*/ 76 w 132"/>
                  <a:gd name="T27" fmla="*/ 52 h 77"/>
                  <a:gd name="T28" fmla="*/ 72 w 132"/>
                  <a:gd name="T29" fmla="*/ 52 h 77"/>
                  <a:gd name="T30" fmla="*/ 69 w 132"/>
                  <a:gd name="T31" fmla="*/ 54 h 77"/>
                  <a:gd name="T32" fmla="*/ 61 w 132"/>
                  <a:gd name="T33" fmla="*/ 58 h 77"/>
                  <a:gd name="T34" fmla="*/ 59 w 132"/>
                  <a:gd name="T35" fmla="*/ 56 h 77"/>
                  <a:gd name="T36" fmla="*/ 57 w 132"/>
                  <a:gd name="T37" fmla="*/ 54 h 77"/>
                  <a:gd name="T38" fmla="*/ 55 w 132"/>
                  <a:gd name="T39" fmla="*/ 54 h 77"/>
                  <a:gd name="T40" fmla="*/ 49 w 132"/>
                  <a:gd name="T41" fmla="*/ 60 h 77"/>
                  <a:gd name="T42" fmla="*/ 48 w 132"/>
                  <a:gd name="T43" fmla="*/ 63 h 77"/>
                  <a:gd name="T44" fmla="*/ 44 w 132"/>
                  <a:gd name="T45" fmla="*/ 65 h 77"/>
                  <a:gd name="T46" fmla="*/ 32 w 132"/>
                  <a:gd name="T47" fmla="*/ 75 h 77"/>
                  <a:gd name="T48" fmla="*/ 28 w 132"/>
                  <a:gd name="T49" fmla="*/ 75 h 77"/>
                  <a:gd name="T50" fmla="*/ 30 w 132"/>
                  <a:gd name="T51" fmla="*/ 73 h 77"/>
                  <a:gd name="T52" fmla="*/ 30 w 132"/>
                  <a:gd name="T53" fmla="*/ 69 h 77"/>
                  <a:gd name="T54" fmla="*/ 30 w 132"/>
                  <a:gd name="T55" fmla="*/ 67 h 77"/>
                  <a:gd name="T56" fmla="*/ 28 w 132"/>
                  <a:gd name="T57" fmla="*/ 65 h 77"/>
                  <a:gd name="T58" fmla="*/ 24 w 132"/>
                  <a:gd name="T59" fmla="*/ 62 h 77"/>
                  <a:gd name="T60" fmla="*/ 26 w 132"/>
                  <a:gd name="T61" fmla="*/ 62 h 77"/>
                  <a:gd name="T62" fmla="*/ 24 w 132"/>
                  <a:gd name="T63" fmla="*/ 60 h 77"/>
                  <a:gd name="T64" fmla="*/ 26 w 132"/>
                  <a:gd name="T65" fmla="*/ 54 h 77"/>
                  <a:gd name="T66" fmla="*/ 24 w 132"/>
                  <a:gd name="T67" fmla="*/ 50 h 77"/>
                  <a:gd name="T68" fmla="*/ 21 w 132"/>
                  <a:gd name="T69" fmla="*/ 44 h 77"/>
                  <a:gd name="T70" fmla="*/ 19 w 132"/>
                  <a:gd name="T71" fmla="*/ 42 h 77"/>
                  <a:gd name="T72" fmla="*/ 15 w 132"/>
                  <a:gd name="T73" fmla="*/ 37 h 77"/>
                  <a:gd name="T74" fmla="*/ 15 w 132"/>
                  <a:gd name="T75" fmla="*/ 37 h 77"/>
                  <a:gd name="T76" fmla="*/ 9 w 132"/>
                  <a:gd name="T77" fmla="*/ 35 h 77"/>
                  <a:gd name="T78" fmla="*/ 9 w 132"/>
                  <a:gd name="T79" fmla="*/ 29 h 77"/>
                  <a:gd name="T80" fmla="*/ 7 w 132"/>
                  <a:gd name="T81" fmla="*/ 25 h 77"/>
                  <a:gd name="T82" fmla="*/ 7 w 132"/>
                  <a:gd name="T83" fmla="*/ 21 h 77"/>
                  <a:gd name="T84" fmla="*/ 5 w 132"/>
                  <a:gd name="T85" fmla="*/ 17 h 77"/>
                  <a:gd name="T86" fmla="*/ 3 w 132"/>
                  <a:gd name="T87" fmla="*/ 15 h 77"/>
                  <a:gd name="T88" fmla="*/ 1 w 132"/>
                  <a:gd name="T89" fmla="*/ 12 h 77"/>
                  <a:gd name="T90" fmla="*/ 1 w 132"/>
                  <a:gd name="T91" fmla="*/ 8 h 77"/>
                  <a:gd name="T92" fmla="*/ 1 w 132"/>
                  <a:gd name="T93" fmla="*/ 10 h 77"/>
                  <a:gd name="T94" fmla="*/ 0 w 132"/>
                  <a:gd name="T95" fmla="*/ 10 h 77"/>
                  <a:gd name="T96" fmla="*/ 1 w 132"/>
                  <a:gd name="T97" fmla="*/ 8 h 77"/>
                  <a:gd name="T98" fmla="*/ 26 w 132"/>
                  <a:gd name="T99" fmla="*/ 2 h 77"/>
                  <a:gd name="T100" fmla="*/ 40 w 132"/>
                  <a:gd name="T101" fmla="*/ 2 h 77"/>
                  <a:gd name="T102" fmla="*/ 53 w 132"/>
                  <a:gd name="T103" fmla="*/ 2 h 77"/>
                  <a:gd name="T104" fmla="*/ 63 w 132"/>
                  <a:gd name="T105" fmla="*/ 4 h 77"/>
                  <a:gd name="T106" fmla="*/ 71 w 132"/>
                  <a:gd name="T107" fmla="*/ 4 h 77"/>
                  <a:gd name="T108" fmla="*/ 86 w 132"/>
                  <a:gd name="T109" fmla="*/ 4 h 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2"/>
                  <a:gd name="T166" fmla="*/ 0 h 77"/>
                  <a:gd name="T167" fmla="*/ 132 w 132"/>
                  <a:gd name="T168" fmla="*/ 77 h 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2" h="77">
                    <a:moveTo>
                      <a:pt x="86" y="4"/>
                    </a:moveTo>
                    <a:lnTo>
                      <a:pt x="86" y="4"/>
                    </a:lnTo>
                    <a:lnTo>
                      <a:pt x="99" y="6"/>
                    </a:lnTo>
                    <a:lnTo>
                      <a:pt x="101" y="6"/>
                    </a:lnTo>
                    <a:lnTo>
                      <a:pt x="119" y="8"/>
                    </a:lnTo>
                    <a:lnTo>
                      <a:pt x="132" y="8"/>
                    </a:lnTo>
                    <a:lnTo>
                      <a:pt x="130" y="10"/>
                    </a:lnTo>
                    <a:lnTo>
                      <a:pt x="130" y="12"/>
                    </a:lnTo>
                    <a:lnTo>
                      <a:pt x="126" y="15"/>
                    </a:lnTo>
                    <a:lnTo>
                      <a:pt x="126" y="21"/>
                    </a:lnTo>
                    <a:lnTo>
                      <a:pt x="124" y="27"/>
                    </a:lnTo>
                    <a:lnTo>
                      <a:pt x="124" y="29"/>
                    </a:lnTo>
                    <a:lnTo>
                      <a:pt x="113" y="44"/>
                    </a:lnTo>
                    <a:lnTo>
                      <a:pt x="113" y="46"/>
                    </a:lnTo>
                    <a:lnTo>
                      <a:pt x="109" y="50"/>
                    </a:lnTo>
                    <a:lnTo>
                      <a:pt x="117" y="60"/>
                    </a:lnTo>
                    <a:lnTo>
                      <a:pt x="111" y="65"/>
                    </a:lnTo>
                    <a:lnTo>
                      <a:pt x="111" y="67"/>
                    </a:lnTo>
                    <a:lnTo>
                      <a:pt x="109" y="67"/>
                    </a:lnTo>
                    <a:lnTo>
                      <a:pt x="107" y="69"/>
                    </a:lnTo>
                    <a:lnTo>
                      <a:pt x="109" y="73"/>
                    </a:lnTo>
                    <a:lnTo>
                      <a:pt x="107" y="75"/>
                    </a:lnTo>
                    <a:lnTo>
                      <a:pt x="103" y="75"/>
                    </a:lnTo>
                    <a:lnTo>
                      <a:pt x="101" y="75"/>
                    </a:lnTo>
                    <a:lnTo>
                      <a:pt x="94" y="75"/>
                    </a:lnTo>
                    <a:lnTo>
                      <a:pt x="92" y="71"/>
                    </a:lnTo>
                    <a:lnTo>
                      <a:pt x="90" y="67"/>
                    </a:lnTo>
                    <a:lnTo>
                      <a:pt x="90" y="65"/>
                    </a:lnTo>
                    <a:lnTo>
                      <a:pt x="90" y="62"/>
                    </a:lnTo>
                    <a:lnTo>
                      <a:pt x="80" y="58"/>
                    </a:lnTo>
                    <a:lnTo>
                      <a:pt x="78" y="56"/>
                    </a:lnTo>
                    <a:lnTo>
                      <a:pt x="80" y="56"/>
                    </a:lnTo>
                    <a:lnTo>
                      <a:pt x="78" y="54"/>
                    </a:lnTo>
                    <a:lnTo>
                      <a:pt x="78" y="52"/>
                    </a:lnTo>
                    <a:lnTo>
                      <a:pt x="76" y="52"/>
                    </a:lnTo>
                    <a:lnTo>
                      <a:pt x="74" y="52"/>
                    </a:lnTo>
                    <a:lnTo>
                      <a:pt x="72" y="52"/>
                    </a:lnTo>
                    <a:lnTo>
                      <a:pt x="71" y="52"/>
                    </a:lnTo>
                    <a:lnTo>
                      <a:pt x="69" y="54"/>
                    </a:lnTo>
                    <a:lnTo>
                      <a:pt x="67" y="54"/>
                    </a:lnTo>
                    <a:lnTo>
                      <a:pt x="63" y="58"/>
                    </a:lnTo>
                    <a:lnTo>
                      <a:pt x="61" y="58"/>
                    </a:lnTo>
                    <a:lnTo>
                      <a:pt x="59" y="58"/>
                    </a:lnTo>
                    <a:lnTo>
                      <a:pt x="59" y="56"/>
                    </a:lnTo>
                    <a:lnTo>
                      <a:pt x="57" y="54"/>
                    </a:lnTo>
                    <a:lnTo>
                      <a:pt x="55" y="54"/>
                    </a:lnTo>
                    <a:lnTo>
                      <a:pt x="55" y="52"/>
                    </a:lnTo>
                    <a:lnTo>
                      <a:pt x="53" y="50"/>
                    </a:lnTo>
                    <a:lnTo>
                      <a:pt x="49" y="60"/>
                    </a:lnTo>
                    <a:lnTo>
                      <a:pt x="49" y="62"/>
                    </a:lnTo>
                    <a:lnTo>
                      <a:pt x="48" y="63"/>
                    </a:lnTo>
                    <a:lnTo>
                      <a:pt x="46" y="65"/>
                    </a:lnTo>
                    <a:lnTo>
                      <a:pt x="44" y="65"/>
                    </a:lnTo>
                    <a:lnTo>
                      <a:pt x="42" y="67"/>
                    </a:lnTo>
                    <a:lnTo>
                      <a:pt x="36" y="73"/>
                    </a:lnTo>
                    <a:lnTo>
                      <a:pt x="32" y="75"/>
                    </a:lnTo>
                    <a:lnTo>
                      <a:pt x="28" y="77"/>
                    </a:lnTo>
                    <a:lnTo>
                      <a:pt x="28" y="75"/>
                    </a:lnTo>
                    <a:lnTo>
                      <a:pt x="28" y="73"/>
                    </a:lnTo>
                    <a:lnTo>
                      <a:pt x="30" y="73"/>
                    </a:lnTo>
                    <a:lnTo>
                      <a:pt x="30" y="71"/>
                    </a:lnTo>
                    <a:lnTo>
                      <a:pt x="30" y="69"/>
                    </a:lnTo>
                    <a:lnTo>
                      <a:pt x="30" y="67"/>
                    </a:lnTo>
                    <a:lnTo>
                      <a:pt x="28" y="65"/>
                    </a:lnTo>
                    <a:lnTo>
                      <a:pt x="28" y="63"/>
                    </a:lnTo>
                    <a:lnTo>
                      <a:pt x="26" y="63"/>
                    </a:lnTo>
                    <a:lnTo>
                      <a:pt x="24" y="62"/>
                    </a:lnTo>
                    <a:lnTo>
                      <a:pt x="26" y="62"/>
                    </a:lnTo>
                    <a:lnTo>
                      <a:pt x="26" y="60"/>
                    </a:lnTo>
                    <a:lnTo>
                      <a:pt x="24" y="60"/>
                    </a:lnTo>
                    <a:lnTo>
                      <a:pt x="24" y="58"/>
                    </a:lnTo>
                    <a:lnTo>
                      <a:pt x="26" y="56"/>
                    </a:lnTo>
                    <a:lnTo>
                      <a:pt x="26" y="54"/>
                    </a:lnTo>
                    <a:lnTo>
                      <a:pt x="24" y="52"/>
                    </a:lnTo>
                    <a:lnTo>
                      <a:pt x="24" y="50"/>
                    </a:lnTo>
                    <a:lnTo>
                      <a:pt x="23" y="46"/>
                    </a:lnTo>
                    <a:lnTo>
                      <a:pt x="21" y="44"/>
                    </a:lnTo>
                    <a:lnTo>
                      <a:pt x="19" y="42"/>
                    </a:lnTo>
                    <a:lnTo>
                      <a:pt x="19" y="40"/>
                    </a:lnTo>
                    <a:lnTo>
                      <a:pt x="17" y="40"/>
                    </a:lnTo>
                    <a:lnTo>
                      <a:pt x="15" y="37"/>
                    </a:lnTo>
                    <a:lnTo>
                      <a:pt x="15" y="35"/>
                    </a:lnTo>
                    <a:lnTo>
                      <a:pt x="13" y="35"/>
                    </a:lnTo>
                    <a:lnTo>
                      <a:pt x="9" y="35"/>
                    </a:lnTo>
                    <a:lnTo>
                      <a:pt x="9" y="29"/>
                    </a:lnTo>
                    <a:lnTo>
                      <a:pt x="9" y="27"/>
                    </a:lnTo>
                    <a:lnTo>
                      <a:pt x="7" y="25"/>
                    </a:lnTo>
                    <a:lnTo>
                      <a:pt x="7" y="23"/>
                    </a:lnTo>
                    <a:lnTo>
                      <a:pt x="7" y="21"/>
                    </a:lnTo>
                    <a:lnTo>
                      <a:pt x="7" y="19"/>
                    </a:lnTo>
                    <a:lnTo>
                      <a:pt x="5" y="17"/>
                    </a:lnTo>
                    <a:lnTo>
                      <a:pt x="3" y="15"/>
                    </a:lnTo>
                    <a:lnTo>
                      <a:pt x="1" y="14"/>
                    </a:lnTo>
                    <a:lnTo>
                      <a:pt x="1" y="12"/>
                    </a:lnTo>
                    <a:lnTo>
                      <a:pt x="3" y="12"/>
                    </a:lnTo>
                    <a:lnTo>
                      <a:pt x="3" y="8"/>
                    </a:lnTo>
                    <a:lnTo>
                      <a:pt x="1" y="8"/>
                    </a:lnTo>
                    <a:lnTo>
                      <a:pt x="1" y="10"/>
                    </a:lnTo>
                    <a:lnTo>
                      <a:pt x="0" y="10"/>
                    </a:lnTo>
                    <a:lnTo>
                      <a:pt x="0" y="8"/>
                    </a:lnTo>
                    <a:lnTo>
                      <a:pt x="1" y="8"/>
                    </a:lnTo>
                    <a:lnTo>
                      <a:pt x="1" y="0"/>
                    </a:lnTo>
                    <a:lnTo>
                      <a:pt x="15" y="0"/>
                    </a:lnTo>
                    <a:lnTo>
                      <a:pt x="26" y="2"/>
                    </a:lnTo>
                    <a:lnTo>
                      <a:pt x="28" y="2"/>
                    </a:lnTo>
                    <a:lnTo>
                      <a:pt x="30" y="2"/>
                    </a:lnTo>
                    <a:lnTo>
                      <a:pt x="40" y="2"/>
                    </a:lnTo>
                    <a:lnTo>
                      <a:pt x="44" y="2"/>
                    </a:lnTo>
                    <a:lnTo>
                      <a:pt x="51" y="2"/>
                    </a:lnTo>
                    <a:lnTo>
                      <a:pt x="53" y="2"/>
                    </a:lnTo>
                    <a:lnTo>
                      <a:pt x="59" y="4"/>
                    </a:lnTo>
                    <a:lnTo>
                      <a:pt x="63" y="4"/>
                    </a:lnTo>
                    <a:lnTo>
                      <a:pt x="65" y="4"/>
                    </a:lnTo>
                    <a:lnTo>
                      <a:pt x="67" y="4"/>
                    </a:lnTo>
                    <a:lnTo>
                      <a:pt x="71" y="4"/>
                    </a:lnTo>
                    <a:lnTo>
                      <a:pt x="78" y="4"/>
                    </a:lnTo>
                    <a:lnTo>
                      <a:pt x="84" y="4"/>
                    </a:lnTo>
                    <a:lnTo>
                      <a:pt x="86" y="4"/>
                    </a:lnTo>
                    <a:close/>
                  </a:path>
                </a:pathLst>
              </a:custGeom>
              <a:solidFill>
                <a:srgbClr val="7ECCC0"/>
              </a:solidFill>
              <a:ln w="6350">
                <a:solidFill>
                  <a:srgbClr val="E1E1E1"/>
                </a:solidFill>
                <a:prstDash val="solid"/>
                <a:round/>
                <a:headEnd/>
                <a:tailEnd/>
              </a:ln>
            </p:spPr>
            <p:txBody>
              <a:bodyPr/>
              <a:lstStyle/>
              <a:p>
                <a:endParaRPr lang="en-US"/>
              </a:p>
            </p:txBody>
          </p:sp>
          <p:sp>
            <p:nvSpPr>
              <p:cNvPr id="37917" name="Freeform 229"/>
              <p:cNvSpPr>
                <a:spLocks/>
              </p:cNvSpPr>
              <p:nvPr/>
            </p:nvSpPr>
            <p:spPr bwMode="auto">
              <a:xfrm>
                <a:off x="3943" y="3469"/>
                <a:ext cx="141" cy="146"/>
              </a:xfrm>
              <a:custGeom>
                <a:avLst/>
                <a:gdLst>
                  <a:gd name="T0" fmla="*/ 50 w 141"/>
                  <a:gd name="T1" fmla="*/ 24 h 146"/>
                  <a:gd name="T2" fmla="*/ 48 w 141"/>
                  <a:gd name="T3" fmla="*/ 20 h 146"/>
                  <a:gd name="T4" fmla="*/ 50 w 141"/>
                  <a:gd name="T5" fmla="*/ 18 h 146"/>
                  <a:gd name="T6" fmla="*/ 52 w 141"/>
                  <a:gd name="T7" fmla="*/ 14 h 146"/>
                  <a:gd name="T8" fmla="*/ 58 w 141"/>
                  <a:gd name="T9" fmla="*/ 14 h 146"/>
                  <a:gd name="T10" fmla="*/ 60 w 141"/>
                  <a:gd name="T11" fmla="*/ 12 h 146"/>
                  <a:gd name="T12" fmla="*/ 64 w 141"/>
                  <a:gd name="T13" fmla="*/ 8 h 146"/>
                  <a:gd name="T14" fmla="*/ 66 w 141"/>
                  <a:gd name="T15" fmla="*/ 10 h 146"/>
                  <a:gd name="T16" fmla="*/ 69 w 141"/>
                  <a:gd name="T17" fmla="*/ 18 h 146"/>
                  <a:gd name="T18" fmla="*/ 75 w 141"/>
                  <a:gd name="T19" fmla="*/ 25 h 146"/>
                  <a:gd name="T20" fmla="*/ 75 w 141"/>
                  <a:gd name="T21" fmla="*/ 29 h 146"/>
                  <a:gd name="T22" fmla="*/ 77 w 141"/>
                  <a:gd name="T23" fmla="*/ 35 h 146"/>
                  <a:gd name="T24" fmla="*/ 85 w 141"/>
                  <a:gd name="T25" fmla="*/ 41 h 146"/>
                  <a:gd name="T26" fmla="*/ 96 w 141"/>
                  <a:gd name="T27" fmla="*/ 47 h 146"/>
                  <a:gd name="T28" fmla="*/ 102 w 141"/>
                  <a:gd name="T29" fmla="*/ 43 h 146"/>
                  <a:gd name="T30" fmla="*/ 110 w 141"/>
                  <a:gd name="T31" fmla="*/ 37 h 146"/>
                  <a:gd name="T32" fmla="*/ 117 w 141"/>
                  <a:gd name="T33" fmla="*/ 35 h 146"/>
                  <a:gd name="T34" fmla="*/ 119 w 141"/>
                  <a:gd name="T35" fmla="*/ 39 h 146"/>
                  <a:gd name="T36" fmla="*/ 123 w 141"/>
                  <a:gd name="T37" fmla="*/ 45 h 146"/>
                  <a:gd name="T38" fmla="*/ 123 w 141"/>
                  <a:gd name="T39" fmla="*/ 54 h 146"/>
                  <a:gd name="T40" fmla="*/ 131 w 141"/>
                  <a:gd name="T41" fmla="*/ 60 h 146"/>
                  <a:gd name="T42" fmla="*/ 133 w 141"/>
                  <a:gd name="T43" fmla="*/ 66 h 146"/>
                  <a:gd name="T44" fmla="*/ 127 w 141"/>
                  <a:gd name="T45" fmla="*/ 75 h 146"/>
                  <a:gd name="T46" fmla="*/ 133 w 141"/>
                  <a:gd name="T47" fmla="*/ 83 h 146"/>
                  <a:gd name="T48" fmla="*/ 137 w 141"/>
                  <a:gd name="T49" fmla="*/ 87 h 146"/>
                  <a:gd name="T50" fmla="*/ 135 w 141"/>
                  <a:gd name="T51" fmla="*/ 95 h 146"/>
                  <a:gd name="T52" fmla="*/ 135 w 141"/>
                  <a:gd name="T53" fmla="*/ 100 h 146"/>
                  <a:gd name="T54" fmla="*/ 139 w 141"/>
                  <a:gd name="T55" fmla="*/ 108 h 146"/>
                  <a:gd name="T56" fmla="*/ 141 w 141"/>
                  <a:gd name="T57" fmla="*/ 114 h 146"/>
                  <a:gd name="T58" fmla="*/ 133 w 141"/>
                  <a:gd name="T59" fmla="*/ 125 h 146"/>
                  <a:gd name="T60" fmla="*/ 127 w 141"/>
                  <a:gd name="T61" fmla="*/ 127 h 146"/>
                  <a:gd name="T62" fmla="*/ 123 w 141"/>
                  <a:gd name="T63" fmla="*/ 135 h 146"/>
                  <a:gd name="T64" fmla="*/ 117 w 141"/>
                  <a:gd name="T65" fmla="*/ 146 h 146"/>
                  <a:gd name="T66" fmla="*/ 87 w 141"/>
                  <a:gd name="T67" fmla="*/ 146 h 146"/>
                  <a:gd name="T68" fmla="*/ 73 w 141"/>
                  <a:gd name="T69" fmla="*/ 146 h 146"/>
                  <a:gd name="T70" fmla="*/ 27 w 141"/>
                  <a:gd name="T71" fmla="*/ 144 h 146"/>
                  <a:gd name="T72" fmla="*/ 4 w 141"/>
                  <a:gd name="T73" fmla="*/ 110 h 146"/>
                  <a:gd name="T74" fmla="*/ 6 w 141"/>
                  <a:gd name="T75" fmla="*/ 83 h 146"/>
                  <a:gd name="T76" fmla="*/ 8 w 141"/>
                  <a:gd name="T77" fmla="*/ 70 h 146"/>
                  <a:gd name="T78" fmla="*/ 14 w 141"/>
                  <a:gd name="T79" fmla="*/ 25 h 146"/>
                  <a:gd name="T80" fmla="*/ 20 w 141"/>
                  <a:gd name="T81" fmla="*/ 4 h 146"/>
                  <a:gd name="T82" fmla="*/ 23 w 141"/>
                  <a:gd name="T83" fmla="*/ 0 h 146"/>
                  <a:gd name="T84" fmla="*/ 25 w 141"/>
                  <a:gd name="T85" fmla="*/ 6 h 146"/>
                  <a:gd name="T86" fmla="*/ 25 w 141"/>
                  <a:gd name="T87" fmla="*/ 12 h 146"/>
                  <a:gd name="T88" fmla="*/ 31 w 141"/>
                  <a:gd name="T89" fmla="*/ 22 h 146"/>
                  <a:gd name="T90" fmla="*/ 37 w 141"/>
                  <a:gd name="T91" fmla="*/ 20 h 146"/>
                  <a:gd name="T92" fmla="*/ 39 w 141"/>
                  <a:gd name="T93" fmla="*/ 18 h 146"/>
                  <a:gd name="T94" fmla="*/ 45 w 141"/>
                  <a:gd name="T95" fmla="*/ 24 h 1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
                  <a:gd name="T145" fmla="*/ 0 h 146"/>
                  <a:gd name="T146" fmla="*/ 141 w 141"/>
                  <a:gd name="T147" fmla="*/ 146 h 1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 h="146">
                    <a:moveTo>
                      <a:pt x="45" y="24"/>
                    </a:moveTo>
                    <a:lnTo>
                      <a:pt x="48" y="24"/>
                    </a:lnTo>
                    <a:lnTo>
                      <a:pt x="50" y="24"/>
                    </a:lnTo>
                    <a:lnTo>
                      <a:pt x="50" y="22"/>
                    </a:lnTo>
                    <a:lnTo>
                      <a:pt x="48" y="20"/>
                    </a:lnTo>
                    <a:lnTo>
                      <a:pt x="48" y="18"/>
                    </a:lnTo>
                    <a:lnTo>
                      <a:pt x="50" y="18"/>
                    </a:lnTo>
                    <a:lnTo>
                      <a:pt x="50" y="16"/>
                    </a:lnTo>
                    <a:lnTo>
                      <a:pt x="50" y="14"/>
                    </a:lnTo>
                    <a:lnTo>
                      <a:pt x="52" y="14"/>
                    </a:lnTo>
                    <a:lnTo>
                      <a:pt x="54" y="16"/>
                    </a:lnTo>
                    <a:lnTo>
                      <a:pt x="56" y="18"/>
                    </a:lnTo>
                    <a:lnTo>
                      <a:pt x="58" y="18"/>
                    </a:lnTo>
                    <a:lnTo>
                      <a:pt x="58" y="14"/>
                    </a:lnTo>
                    <a:lnTo>
                      <a:pt x="60" y="14"/>
                    </a:lnTo>
                    <a:lnTo>
                      <a:pt x="60" y="12"/>
                    </a:lnTo>
                    <a:lnTo>
                      <a:pt x="60" y="10"/>
                    </a:lnTo>
                    <a:lnTo>
                      <a:pt x="62" y="8"/>
                    </a:lnTo>
                    <a:lnTo>
                      <a:pt x="64" y="8"/>
                    </a:lnTo>
                    <a:lnTo>
                      <a:pt x="66" y="8"/>
                    </a:lnTo>
                    <a:lnTo>
                      <a:pt x="66" y="10"/>
                    </a:lnTo>
                    <a:lnTo>
                      <a:pt x="66" y="14"/>
                    </a:lnTo>
                    <a:lnTo>
                      <a:pt x="66" y="16"/>
                    </a:lnTo>
                    <a:lnTo>
                      <a:pt x="69" y="18"/>
                    </a:lnTo>
                    <a:lnTo>
                      <a:pt x="71" y="22"/>
                    </a:lnTo>
                    <a:lnTo>
                      <a:pt x="73" y="24"/>
                    </a:lnTo>
                    <a:lnTo>
                      <a:pt x="75" y="25"/>
                    </a:lnTo>
                    <a:lnTo>
                      <a:pt x="75" y="27"/>
                    </a:lnTo>
                    <a:lnTo>
                      <a:pt x="75" y="29"/>
                    </a:lnTo>
                    <a:lnTo>
                      <a:pt x="75" y="31"/>
                    </a:lnTo>
                    <a:lnTo>
                      <a:pt x="77" y="33"/>
                    </a:lnTo>
                    <a:lnTo>
                      <a:pt x="77" y="35"/>
                    </a:lnTo>
                    <a:lnTo>
                      <a:pt x="77" y="37"/>
                    </a:lnTo>
                    <a:lnTo>
                      <a:pt x="85" y="41"/>
                    </a:lnTo>
                    <a:lnTo>
                      <a:pt x="87" y="43"/>
                    </a:lnTo>
                    <a:lnTo>
                      <a:pt x="89" y="45"/>
                    </a:lnTo>
                    <a:lnTo>
                      <a:pt x="93" y="47"/>
                    </a:lnTo>
                    <a:lnTo>
                      <a:pt x="96" y="47"/>
                    </a:lnTo>
                    <a:lnTo>
                      <a:pt x="98" y="47"/>
                    </a:lnTo>
                    <a:lnTo>
                      <a:pt x="100" y="47"/>
                    </a:lnTo>
                    <a:lnTo>
                      <a:pt x="102" y="45"/>
                    </a:lnTo>
                    <a:lnTo>
                      <a:pt x="102" y="43"/>
                    </a:lnTo>
                    <a:lnTo>
                      <a:pt x="104" y="41"/>
                    </a:lnTo>
                    <a:lnTo>
                      <a:pt x="106" y="39"/>
                    </a:lnTo>
                    <a:lnTo>
                      <a:pt x="108" y="37"/>
                    </a:lnTo>
                    <a:lnTo>
                      <a:pt x="110" y="37"/>
                    </a:lnTo>
                    <a:lnTo>
                      <a:pt x="112" y="35"/>
                    </a:lnTo>
                    <a:lnTo>
                      <a:pt x="114" y="35"/>
                    </a:lnTo>
                    <a:lnTo>
                      <a:pt x="117" y="35"/>
                    </a:lnTo>
                    <a:lnTo>
                      <a:pt x="119" y="37"/>
                    </a:lnTo>
                    <a:lnTo>
                      <a:pt x="119" y="39"/>
                    </a:lnTo>
                    <a:lnTo>
                      <a:pt x="119" y="41"/>
                    </a:lnTo>
                    <a:lnTo>
                      <a:pt x="121" y="41"/>
                    </a:lnTo>
                    <a:lnTo>
                      <a:pt x="123" y="43"/>
                    </a:lnTo>
                    <a:lnTo>
                      <a:pt x="123" y="45"/>
                    </a:lnTo>
                    <a:lnTo>
                      <a:pt x="123" y="47"/>
                    </a:lnTo>
                    <a:lnTo>
                      <a:pt x="123" y="48"/>
                    </a:lnTo>
                    <a:lnTo>
                      <a:pt x="123" y="52"/>
                    </a:lnTo>
                    <a:lnTo>
                      <a:pt x="123" y="54"/>
                    </a:lnTo>
                    <a:lnTo>
                      <a:pt x="125" y="54"/>
                    </a:lnTo>
                    <a:lnTo>
                      <a:pt x="127" y="56"/>
                    </a:lnTo>
                    <a:lnTo>
                      <a:pt x="129" y="58"/>
                    </a:lnTo>
                    <a:lnTo>
                      <a:pt x="131" y="60"/>
                    </a:lnTo>
                    <a:lnTo>
                      <a:pt x="133" y="62"/>
                    </a:lnTo>
                    <a:lnTo>
                      <a:pt x="133" y="64"/>
                    </a:lnTo>
                    <a:lnTo>
                      <a:pt x="133" y="66"/>
                    </a:lnTo>
                    <a:lnTo>
                      <a:pt x="129" y="70"/>
                    </a:lnTo>
                    <a:lnTo>
                      <a:pt x="127" y="72"/>
                    </a:lnTo>
                    <a:lnTo>
                      <a:pt x="127" y="75"/>
                    </a:lnTo>
                    <a:lnTo>
                      <a:pt x="125" y="75"/>
                    </a:lnTo>
                    <a:lnTo>
                      <a:pt x="127" y="77"/>
                    </a:lnTo>
                    <a:lnTo>
                      <a:pt x="133" y="83"/>
                    </a:lnTo>
                    <a:lnTo>
                      <a:pt x="137" y="85"/>
                    </a:lnTo>
                    <a:lnTo>
                      <a:pt x="137" y="87"/>
                    </a:lnTo>
                    <a:lnTo>
                      <a:pt x="135" y="93"/>
                    </a:lnTo>
                    <a:lnTo>
                      <a:pt x="135" y="95"/>
                    </a:lnTo>
                    <a:lnTo>
                      <a:pt x="135" y="96"/>
                    </a:lnTo>
                    <a:lnTo>
                      <a:pt x="135" y="100"/>
                    </a:lnTo>
                    <a:lnTo>
                      <a:pt x="137" y="102"/>
                    </a:lnTo>
                    <a:lnTo>
                      <a:pt x="139" y="106"/>
                    </a:lnTo>
                    <a:lnTo>
                      <a:pt x="139" y="108"/>
                    </a:lnTo>
                    <a:lnTo>
                      <a:pt x="141" y="108"/>
                    </a:lnTo>
                    <a:lnTo>
                      <a:pt x="141" y="112"/>
                    </a:lnTo>
                    <a:lnTo>
                      <a:pt x="141" y="114"/>
                    </a:lnTo>
                    <a:lnTo>
                      <a:pt x="139" y="118"/>
                    </a:lnTo>
                    <a:lnTo>
                      <a:pt x="137" y="120"/>
                    </a:lnTo>
                    <a:lnTo>
                      <a:pt x="135" y="123"/>
                    </a:lnTo>
                    <a:lnTo>
                      <a:pt x="133" y="125"/>
                    </a:lnTo>
                    <a:lnTo>
                      <a:pt x="131" y="125"/>
                    </a:lnTo>
                    <a:lnTo>
                      <a:pt x="129" y="127"/>
                    </a:lnTo>
                    <a:lnTo>
                      <a:pt x="127" y="127"/>
                    </a:lnTo>
                    <a:lnTo>
                      <a:pt x="125" y="129"/>
                    </a:lnTo>
                    <a:lnTo>
                      <a:pt x="125" y="131"/>
                    </a:lnTo>
                    <a:lnTo>
                      <a:pt x="123" y="135"/>
                    </a:lnTo>
                    <a:lnTo>
                      <a:pt x="121" y="141"/>
                    </a:lnTo>
                    <a:lnTo>
                      <a:pt x="121" y="143"/>
                    </a:lnTo>
                    <a:lnTo>
                      <a:pt x="119" y="146"/>
                    </a:lnTo>
                    <a:lnTo>
                      <a:pt x="117" y="146"/>
                    </a:lnTo>
                    <a:lnTo>
                      <a:pt x="106" y="146"/>
                    </a:lnTo>
                    <a:lnTo>
                      <a:pt x="100" y="146"/>
                    </a:lnTo>
                    <a:lnTo>
                      <a:pt x="87" y="146"/>
                    </a:lnTo>
                    <a:lnTo>
                      <a:pt x="85" y="146"/>
                    </a:lnTo>
                    <a:lnTo>
                      <a:pt x="83" y="146"/>
                    </a:lnTo>
                    <a:lnTo>
                      <a:pt x="73" y="146"/>
                    </a:lnTo>
                    <a:lnTo>
                      <a:pt x="68" y="146"/>
                    </a:lnTo>
                    <a:lnTo>
                      <a:pt x="66" y="146"/>
                    </a:lnTo>
                    <a:lnTo>
                      <a:pt x="39" y="144"/>
                    </a:lnTo>
                    <a:lnTo>
                      <a:pt x="27" y="144"/>
                    </a:lnTo>
                    <a:lnTo>
                      <a:pt x="0" y="143"/>
                    </a:lnTo>
                    <a:lnTo>
                      <a:pt x="4" y="116"/>
                    </a:lnTo>
                    <a:lnTo>
                      <a:pt x="4" y="110"/>
                    </a:lnTo>
                    <a:lnTo>
                      <a:pt x="4" y="108"/>
                    </a:lnTo>
                    <a:lnTo>
                      <a:pt x="6" y="100"/>
                    </a:lnTo>
                    <a:lnTo>
                      <a:pt x="6" y="85"/>
                    </a:lnTo>
                    <a:lnTo>
                      <a:pt x="6" y="83"/>
                    </a:lnTo>
                    <a:lnTo>
                      <a:pt x="8" y="81"/>
                    </a:lnTo>
                    <a:lnTo>
                      <a:pt x="8" y="72"/>
                    </a:lnTo>
                    <a:lnTo>
                      <a:pt x="8" y="70"/>
                    </a:lnTo>
                    <a:lnTo>
                      <a:pt x="10" y="58"/>
                    </a:lnTo>
                    <a:lnTo>
                      <a:pt x="10" y="50"/>
                    </a:lnTo>
                    <a:lnTo>
                      <a:pt x="12" y="47"/>
                    </a:lnTo>
                    <a:lnTo>
                      <a:pt x="14" y="25"/>
                    </a:lnTo>
                    <a:lnTo>
                      <a:pt x="16" y="6"/>
                    </a:lnTo>
                    <a:lnTo>
                      <a:pt x="18" y="4"/>
                    </a:lnTo>
                    <a:lnTo>
                      <a:pt x="20" y="4"/>
                    </a:lnTo>
                    <a:lnTo>
                      <a:pt x="20" y="2"/>
                    </a:lnTo>
                    <a:lnTo>
                      <a:pt x="21" y="0"/>
                    </a:lnTo>
                    <a:lnTo>
                      <a:pt x="23" y="0"/>
                    </a:lnTo>
                    <a:lnTo>
                      <a:pt x="23" y="2"/>
                    </a:lnTo>
                    <a:lnTo>
                      <a:pt x="23" y="4"/>
                    </a:lnTo>
                    <a:lnTo>
                      <a:pt x="25" y="6"/>
                    </a:lnTo>
                    <a:lnTo>
                      <a:pt x="25" y="10"/>
                    </a:lnTo>
                    <a:lnTo>
                      <a:pt x="25" y="12"/>
                    </a:lnTo>
                    <a:lnTo>
                      <a:pt x="27" y="16"/>
                    </a:lnTo>
                    <a:lnTo>
                      <a:pt x="29" y="18"/>
                    </a:lnTo>
                    <a:lnTo>
                      <a:pt x="31" y="22"/>
                    </a:lnTo>
                    <a:lnTo>
                      <a:pt x="35" y="22"/>
                    </a:lnTo>
                    <a:lnTo>
                      <a:pt x="37" y="20"/>
                    </a:lnTo>
                    <a:lnTo>
                      <a:pt x="37" y="18"/>
                    </a:lnTo>
                    <a:lnTo>
                      <a:pt x="39" y="18"/>
                    </a:lnTo>
                    <a:lnTo>
                      <a:pt x="39" y="20"/>
                    </a:lnTo>
                    <a:lnTo>
                      <a:pt x="41" y="20"/>
                    </a:lnTo>
                    <a:lnTo>
                      <a:pt x="45" y="24"/>
                    </a:lnTo>
                    <a:close/>
                  </a:path>
                </a:pathLst>
              </a:custGeom>
              <a:solidFill>
                <a:srgbClr val="A6601B"/>
              </a:solidFill>
              <a:ln w="6350">
                <a:solidFill>
                  <a:srgbClr val="E1E1E1"/>
                </a:solidFill>
                <a:prstDash val="solid"/>
                <a:round/>
                <a:headEnd/>
                <a:tailEnd/>
              </a:ln>
            </p:spPr>
            <p:txBody>
              <a:bodyPr/>
              <a:lstStyle/>
              <a:p>
                <a:endParaRPr lang="en-US"/>
              </a:p>
            </p:txBody>
          </p:sp>
          <p:sp>
            <p:nvSpPr>
              <p:cNvPr id="37918" name="Freeform 230"/>
              <p:cNvSpPr>
                <a:spLocks/>
              </p:cNvSpPr>
              <p:nvPr/>
            </p:nvSpPr>
            <p:spPr bwMode="auto">
              <a:xfrm>
                <a:off x="3538" y="2966"/>
                <a:ext cx="144" cy="127"/>
              </a:xfrm>
              <a:custGeom>
                <a:avLst/>
                <a:gdLst>
                  <a:gd name="T0" fmla="*/ 114 w 144"/>
                  <a:gd name="T1" fmla="*/ 18 h 127"/>
                  <a:gd name="T2" fmla="*/ 115 w 144"/>
                  <a:gd name="T3" fmla="*/ 16 h 127"/>
                  <a:gd name="T4" fmla="*/ 115 w 144"/>
                  <a:gd name="T5" fmla="*/ 20 h 127"/>
                  <a:gd name="T6" fmla="*/ 119 w 144"/>
                  <a:gd name="T7" fmla="*/ 25 h 127"/>
                  <a:gd name="T8" fmla="*/ 121 w 144"/>
                  <a:gd name="T9" fmla="*/ 31 h 127"/>
                  <a:gd name="T10" fmla="*/ 123 w 144"/>
                  <a:gd name="T11" fmla="*/ 37 h 127"/>
                  <a:gd name="T12" fmla="*/ 129 w 144"/>
                  <a:gd name="T13" fmla="*/ 45 h 127"/>
                  <a:gd name="T14" fmla="*/ 133 w 144"/>
                  <a:gd name="T15" fmla="*/ 48 h 127"/>
                  <a:gd name="T16" fmla="*/ 137 w 144"/>
                  <a:gd name="T17" fmla="*/ 54 h 127"/>
                  <a:gd name="T18" fmla="*/ 140 w 144"/>
                  <a:gd name="T19" fmla="*/ 62 h 127"/>
                  <a:gd name="T20" fmla="*/ 140 w 144"/>
                  <a:gd name="T21" fmla="*/ 70 h 127"/>
                  <a:gd name="T22" fmla="*/ 140 w 144"/>
                  <a:gd name="T23" fmla="*/ 71 h 127"/>
                  <a:gd name="T24" fmla="*/ 144 w 144"/>
                  <a:gd name="T25" fmla="*/ 75 h 127"/>
                  <a:gd name="T26" fmla="*/ 144 w 144"/>
                  <a:gd name="T27" fmla="*/ 79 h 127"/>
                  <a:gd name="T28" fmla="*/ 142 w 144"/>
                  <a:gd name="T29" fmla="*/ 83 h 127"/>
                  <a:gd name="T30" fmla="*/ 138 w 144"/>
                  <a:gd name="T31" fmla="*/ 85 h 127"/>
                  <a:gd name="T32" fmla="*/ 129 w 144"/>
                  <a:gd name="T33" fmla="*/ 83 h 127"/>
                  <a:gd name="T34" fmla="*/ 125 w 144"/>
                  <a:gd name="T35" fmla="*/ 83 h 127"/>
                  <a:gd name="T36" fmla="*/ 119 w 144"/>
                  <a:gd name="T37" fmla="*/ 81 h 127"/>
                  <a:gd name="T38" fmla="*/ 114 w 144"/>
                  <a:gd name="T39" fmla="*/ 83 h 127"/>
                  <a:gd name="T40" fmla="*/ 110 w 144"/>
                  <a:gd name="T41" fmla="*/ 85 h 127"/>
                  <a:gd name="T42" fmla="*/ 110 w 144"/>
                  <a:gd name="T43" fmla="*/ 102 h 127"/>
                  <a:gd name="T44" fmla="*/ 108 w 144"/>
                  <a:gd name="T45" fmla="*/ 108 h 127"/>
                  <a:gd name="T46" fmla="*/ 104 w 144"/>
                  <a:gd name="T47" fmla="*/ 112 h 127"/>
                  <a:gd name="T48" fmla="*/ 98 w 144"/>
                  <a:gd name="T49" fmla="*/ 110 h 127"/>
                  <a:gd name="T50" fmla="*/ 94 w 144"/>
                  <a:gd name="T51" fmla="*/ 112 h 127"/>
                  <a:gd name="T52" fmla="*/ 91 w 144"/>
                  <a:gd name="T53" fmla="*/ 118 h 127"/>
                  <a:gd name="T54" fmla="*/ 83 w 144"/>
                  <a:gd name="T55" fmla="*/ 119 h 127"/>
                  <a:gd name="T56" fmla="*/ 56 w 144"/>
                  <a:gd name="T57" fmla="*/ 116 h 127"/>
                  <a:gd name="T58" fmla="*/ 52 w 144"/>
                  <a:gd name="T59" fmla="*/ 114 h 127"/>
                  <a:gd name="T60" fmla="*/ 48 w 144"/>
                  <a:gd name="T61" fmla="*/ 112 h 127"/>
                  <a:gd name="T62" fmla="*/ 43 w 144"/>
                  <a:gd name="T63" fmla="*/ 102 h 127"/>
                  <a:gd name="T64" fmla="*/ 41 w 144"/>
                  <a:gd name="T65" fmla="*/ 100 h 127"/>
                  <a:gd name="T66" fmla="*/ 35 w 144"/>
                  <a:gd name="T67" fmla="*/ 95 h 127"/>
                  <a:gd name="T68" fmla="*/ 27 w 144"/>
                  <a:gd name="T69" fmla="*/ 85 h 127"/>
                  <a:gd name="T70" fmla="*/ 2 w 144"/>
                  <a:gd name="T71" fmla="*/ 70 h 127"/>
                  <a:gd name="T72" fmla="*/ 2 w 144"/>
                  <a:gd name="T73" fmla="*/ 64 h 127"/>
                  <a:gd name="T74" fmla="*/ 8 w 144"/>
                  <a:gd name="T75" fmla="*/ 56 h 127"/>
                  <a:gd name="T76" fmla="*/ 8 w 144"/>
                  <a:gd name="T77" fmla="*/ 52 h 127"/>
                  <a:gd name="T78" fmla="*/ 10 w 144"/>
                  <a:gd name="T79" fmla="*/ 48 h 127"/>
                  <a:gd name="T80" fmla="*/ 14 w 144"/>
                  <a:gd name="T81" fmla="*/ 45 h 127"/>
                  <a:gd name="T82" fmla="*/ 16 w 144"/>
                  <a:gd name="T83" fmla="*/ 45 h 127"/>
                  <a:gd name="T84" fmla="*/ 14 w 144"/>
                  <a:gd name="T85" fmla="*/ 37 h 127"/>
                  <a:gd name="T86" fmla="*/ 14 w 144"/>
                  <a:gd name="T87" fmla="*/ 33 h 127"/>
                  <a:gd name="T88" fmla="*/ 14 w 144"/>
                  <a:gd name="T89" fmla="*/ 29 h 127"/>
                  <a:gd name="T90" fmla="*/ 14 w 144"/>
                  <a:gd name="T91" fmla="*/ 27 h 127"/>
                  <a:gd name="T92" fmla="*/ 14 w 144"/>
                  <a:gd name="T93" fmla="*/ 20 h 127"/>
                  <a:gd name="T94" fmla="*/ 18 w 144"/>
                  <a:gd name="T95" fmla="*/ 12 h 127"/>
                  <a:gd name="T96" fmla="*/ 18 w 144"/>
                  <a:gd name="T97" fmla="*/ 8 h 127"/>
                  <a:gd name="T98" fmla="*/ 21 w 144"/>
                  <a:gd name="T99" fmla="*/ 8 h 127"/>
                  <a:gd name="T100" fmla="*/ 21 w 144"/>
                  <a:gd name="T101" fmla="*/ 6 h 127"/>
                  <a:gd name="T102" fmla="*/ 21 w 144"/>
                  <a:gd name="T103" fmla="*/ 0 h 127"/>
                  <a:gd name="T104" fmla="*/ 73 w 144"/>
                  <a:gd name="T105" fmla="*/ 6 h 127"/>
                  <a:gd name="T106" fmla="*/ 89 w 144"/>
                  <a:gd name="T107" fmla="*/ 6 h 1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4"/>
                  <a:gd name="T163" fmla="*/ 0 h 127"/>
                  <a:gd name="T164" fmla="*/ 144 w 144"/>
                  <a:gd name="T165" fmla="*/ 127 h 1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4" h="127">
                    <a:moveTo>
                      <a:pt x="115" y="8"/>
                    </a:moveTo>
                    <a:lnTo>
                      <a:pt x="115" y="16"/>
                    </a:lnTo>
                    <a:lnTo>
                      <a:pt x="114" y="16"/>
                    </a:lnTo>
                    <a:lnTo>
                      <a:pt x="114" y="18"/>
                    </a:lnTo>
                    <a:lnTo>
                      <a:pt x="115" y="18"/>
                    </a:lnTo>
                    <a:lnTo>
                      <a:pt x="115" y="16"/>
                    </a:lnTo>
                    <a:lnTo>
                      <a:pt x="117" y="16"/>
                    </a:lnTo>
                    <a:lnTo>
                      <a:pt x="117" y="20"/>
                    </a:lnTo>
                    <a:lnTo>
                      <a:pt x="115" y="20"/>
                    </a:lnTo>
                    <a:lnTo>
                      <a:pt x="115" y="22"/>
                    </a:lnTo>
                    <a:lnTo>
                      <a:pt x="117" y="23"/>
                    </a:lnTo>
                    <a:lnTo>
                      <a:pt x="119" y="25"/>
                    </a:lnTo>
                    <a:lnTo>
                      <a:pt x="121" y="27"/>
                    </a:lnTo>
                    <a:lnTo>
                      <a:pt x="121" y="29"/>
                    </a:lnTo>
                    <a:lnTo>
                      <a:pt x="121" y="31"/>
                    </a:lnTo>
                    <a:lnTo>
                      <a:pt x="121" y="33"/>
                    </a:lnTo>
                    <a:lnTo>
                      <a:pt x="123" y="35"/>
                    </a:lnTo>
                    <a:lnTo>
                      <a:pt x="123" y="37"/>
                    </a:lnTo>
                    <a:lnTo>
                      <a:pt x="123" y="43"/>
                    </a:lnTo>
                    <a:lnTo>
                      <a:pt x="127" y="43"/>
                    </a:lnTo>
                    <a:lnTo>
                      <a:pt x="129" y="43"/>
                    </a:lnTo>
                    <a:lnTo>
                      <a:pt x="129" y="45"/>
                    </a:lnTo>
                    <a:lnTo>
                      <a:pt x="131" y="48"/>
                    </a:lnTo>
                    <a:lnTo>
                      <a:pt x="133" y="48"/>
                    </a:lnTo>
                    <a:lnTo>
                      <a:pt x="133" y="50"/>
                    </a:lnTo>
                    <a:lnTo>
                      <a:pt x="135" y="52"/>
                    </a:lnTo>
                    <a:lnTo>
                      <a:pt x="137" y="54"/>
                    </a:lnTo>
                    <a:lnTo>
                      <a:pt x="138" y="58"/>
                    </a:lnTo>
                    <a:lnTo>
                      <a:pt x="138" y="60"/>
                    </a:lnTo>
                    <a:lnTo>
                      <a:pt x="140" y="62"/>
                    </a:lnTo>
                    <a:lnTo>
                      <a:pt x="140" y="64"/>
                    </a:lnTo>
                    <a:lnTo>
                      <a:pt x="138" y="66"/>
                    </a:lnTo>
                    <a:lnTo>
                      <a:pt x="138" y="68"/>
                    </a:lnTo>
                    <a:lnTo>
                      <a:pt x="140" y="68"/>
                    </a:lnTo>
                    <a:lnTo>
                      <a:pt x="140" y="70"/>
                    </a:lnTo>
                    <a:lnTo>
                      <a:pt x="138" y="70"/>
                    </a:lnTo>
                    <a:lnTo>
                      <a:pt x="140" y="71"/>
                    </a:lnTo>
                    <a:lnTo>
                      <a:pt x="142" y="71"/>
                    </a:lnTo>
                    <a:lnTo>
                      <a:pt x="142" y="73"/>
                    </a:lnTo>
                    <a:lnTo>
                      <a:pt x="144" y="75"/>
                    </a:lnTo>
                    <a:lnTo>
                      <a:pt x="144" y="77"/>
                    </a:lnTo>
                    <a:lnTo>
                      <a:pt x="144" y="79"/>
                    </a:lnTo>
                    <a:lnTo>
                      <a:pt x="144" y="81"/>
                    </a:lnTo>
                    <a:lnTo>
                      <a:pt x="142" y="81"/>
                    </a:lnTo>
                    <a:lnTo>
                      <a:pt x="142" y="83"/>
                    </a:lnTo>
                    <a:lnTo>
                      <a:pt x="142" y="85"/>
                    </a:lnTo>
                    <a:lnTo>
                      <a:pt x="140" y="87"/>
                    </a:lnTo>
                    <a:lnTo>
                      <a:pt x="138" y="85"/>
                    </a:lnTo>
                    <a:lnTo>
                      <a:pt x="137" y="87"/>
                    </a:lnTo>
                    <a:lnTo>
                      <a:pt x="135" y="87"/>
                    </a:lnTo>
                    <a:lnTo>
                      <a:pt x="133" y="87"/>
                    </a:lnTo>
                    <a:lnTo>
                      <a:pt x="129" y="83"/>
                    </a:lnTo>
                    <a:lnTo>
                      <a:pt x="127" y="83"/>
                    </a:lnTo>
                    <a:lnTo>
                      <a:pt x="127" y="85"/>
                    </a:lnTo>
                    <a:lnTo>
                      <a:pt x="125" y="83"/>
                    </a:lnTo>
                    <a:lnTo>
                      <a:pt x="123" y="83"/>
                    </a:lnTo>
                    <a:lnTo>
                      <a:pt x="121" y="81"/>
                    </a:lnTo>
                    <a:lnTo>
                      <a:pt x="119" y="81"/>
                    </a:lnTo>
                    <a:lnTo>
                      <a:pt x="115" y="81"/>
                    </a:lnTo>
                    <a:lnTo>
                      <a:pt x="114" y="83"/>
                    </a:lnTo>
                    <a:lnTo>
                      <a:pt x="112" y="83"/>
                    </a:lnTo>
                    <a:lnTo>
                      <a:pt x="110" y="83"/>
                    </a:lnTo>
                    <a:lnTo>
                      <a:pt x="110" y="85"/>
                    </a:lnTo>
                    <a:lnTo>
                      <a:pt x="110" y="102"/>
                    </a:lnTo>
                    <a:lnTo>
                      <a:pt x="110" y="104"/>
                    </a:lnTo>
                    <a:lnTo>
                      <a:pt x="110" y="106"/>
                    </a:lnTo>
                    <a:lnTo>
                      <a:pt x="108" y="106"/>
                    </a:lnTo>
                    <a:lnTo>
                      <a:pt x="108" y="108"/>
                    </a:lnTo>
                    <a:lnTo>
                      <a:pt x="108" y="112"/>
                    </a:lnTo>
                    <a:lnTo>
                      <a:pt x="106" y="112"/>
                    </a:lnTo>
                    <a:lnTo>
                      <a:pt x="104" y="112"/>
                    </a:lnTo>
                    <a:lnTo>
                      <a:pt x="102" y="112"/>
                    </a:lnTo>
                    <a:lnTo>
                      <a:pt x="98" y="110"/>
                    </a:lnTo>
                    <a:lnTo>
                      <a:pt x="96" y="108"/>
                    </a:lnTo>
                    <a:lnTo>
                      <a:pt x="94" y="108"/>
                    </a:lnTo>
                    <a:lnTo>
                      <a:pt x="94" y="112"/>
                    </a:lnTo>
                    <a:lnTo>
                      <a:pt x="94" y="114"/>
                    </a:lnTo>
                    <a:lnTo>
                      <a:pt x="92" y="114"/>
                    </a:lnTo>
                    <a:lnTo>
                      <a:pt x="91" y="118"/>
                    </a:lnTo>
                    <a:lnTo>
                      <a:pt x="91" y="119"/>
                    </a:lnTo>
                    <a:lnTo>
                      <a:pt x="87" y="121"/>
                    </a:lnTo>
                    <a:lnTo>
                      <a:pt x="85" y="121"/>
                    </a:lnTo>
                    <a:lnTo>
                      <a:pt x="85" y="119"/>
                    </a:lnTo>
                    <a:lnTo>
                      <a:pt x="83" y="119"/>
                    </a:lnTo>
                    <a:lnTo>
                      <a:pt x="81" y="121"/>
                    </a:lnTo>
                    <a:lnTo>
                      <a:pt x="75" y="127"/>
                    </a:lnTo>
                    <a:lnTo>
                      <a:pt x="69" y="123"/>
                    </a:lnTo>
                    <a:lnTo>
                      <a:pt x="56" y="116"/>
                    </a:lnTo>
                    <a:lnTo>
                      <a:pt x="56" y="114"/>
                    </a:lnTo>
                    <a:lnTo>
                      <a:pt x="54" y="114"/>
                    </a:lnTo>
                    <a:lnTo>
                      <a:pt x="52" y="114"/>
                    </a:lnTo>
                    <a:lnTo>
                      <a:pt x="52" y="116"/>
                    </a:lnTo>
                    <a:lnTo>
                      <a:pt x="50" y="116"/>
                    </a:lnTo>
                    <a:lnTo>
                      <a:pt x="48" y="114"/>
                    </a:lnTo>
                    <a:lnTo>
                      <a:pt x="48" y="112"/>
                    </a:lnTo>
                    <a:lnTo>
                      <a:pt x="46" y="108"/>
                    </a:lnTo>
                    <a:lnTo>
                      <a:pt x="44" y="106"/>
                    </a:lnTo>
                    <a:lnTo>
                      <a:pt x="44" y="104"/>
                    </a:lnTo>
                    <a:lnTo>
                      <a:pt x="43" y="102"/>
                    </a:lnTo>
                    <a:lnTo>
                      <a:pt x="41" y="102"/>
                    </a:lnTo>
                    <a:lnTo>
                      <a:pt x="41" y="100"/>
                    </a:lnTo>
                    <a:lnTo>
                      <a:pt x="39" y="98"/>
                    </a:lnTo>
                    <a:lnTo>
                      <a:pt x="39" y="96"/>
                    </a:lnTo>
                    <a:lnTo>
                      <a:pt x="35" y="95"/>
                    </a:lnTo>
                    <a:lnTo>
                      <a:pt x="33" y="93"/>
                    </a:lnTo>
                    <a:lnTo>
                      <a:pt x="31" y="89"/>
                    </a:lnTo>
                    <a:lnTo>
                      <a:pt x="31" y="87"/>
                    </a:lnTo>
                    <a:lnTo>
                      <a:pt x="27" y="85"/>
                    </a:lnTo>
                    <a:lnTo>
                      <a:pt x="23" y="83"/>
                    </a:lnTo>
                    <a:lnTo>
                      <a:pt x="10" y="75"/>
                    </a:lnTo>
                    <a:lnTo>
                      <a:pt x="4" y="71"/>
                    </a:lnTo>
                    <a:lnTo>
                      <a:pt x="2" y="70"/>
                    </a:lnTo>
                    <a:lnTo>
                      <a:pt x="0" y="68"/>
                    </a:lnTo>
                    <a:lnTo>
                      <a:pt x="0" y="66"/>
                    </a:lnTo>
                    <a:lnTo>
                      <a:pt x="2" y="64"/>
                    </a:lnTo>
                    <a:lnTo>
                      <a:pt x="4" y="62"/>
                    </a:lnTo>
                    <a:lnTo>
                      <a:pt x="6" y="60"/>
                    </a:lnTo>
                    <a:lnTo>
                      <a:pt x="8" y="58"/>
                    </a:lnTo>
                    <a:lnTo>
                      <a:pt x="8" y="56"/>
                    </a:lnTo>
                    <a:lnTo>
                      <a:pt x="8" y="54"/>
                    </a:lnTo>
                    <a:lnTo>
                      <a:pt x="8" y="52"/>
                    </a:lnTo>
                    <a:lnTo>
                      <a:pt x="10" y="52"/>
                    </a:lnTo>
                    <a:lnTo>
                      <a:pt x="10" y="50"/>
                    </a:lnTo>
                    <a:lnTo>
                      <a:pt x="8" y="48"/>
                    </a:lnTo>
                    <a:lnTo>
                      <a:pt x="10" y="48"/>
                    </a:lnTo>
                    <a:lnTo>
                      <a:pt x="12" y="47"/>
                    </a:lnTo>
                    <a:lnTo>
                      <a:pt x="14" y="45"/>
                    </a:lnTo>
                    <a:lnTo>
                      <a:pt x="16" y="45"/>
                    </a:lnTo>
                    <a:lnTo>
                      <a:pt x="16" y="43"/>
                    </a:lnTo>
                    <a:lnTo>
                      <a:pt x="14" y="41"/>
                    </a:lnTo>
                    <a:lnTo>
                      <a:pt x="14" y="39"/>
                    </a:lnTo>
                    <a:lnTo>
                      <a:pt x="14" y="37"/>
                    </a:lnTo>
                    <a:lnTo>
                      <a:pt x="16" y="35"/>
                    </a:lnTo>
                    <a:lnTo>
                      <a:pt x="14" y="35"/>
                    </a:lnTo>
                    <a:lnTo>
                      <a:pt x="14" y="33"/>
                    </a:lnTo>
                    <a:lnTo>
                      <a:pt x="14" y="31"/>
                    </a:lnTo>
                    <a:lnTo>
                      <a:pt x="14" y="29"/>
                    </a:lnTo>
                    <a:lnTo>
                      <a:pt x="14" y="27"/>
                    </a:lnTo>
                    <a:lnTo>
                      <a:pt x="14" y="25"/>
                    </a:lnTo>
                    <a:lnTo>
                      <a:pt x="12" y="23"/>
                    </a:lnTo>
                    <a:lnTo>
                      <a:pt x="12" y="22"/>
                    </a:lnTo>
                    <a:lnTo>
                      <a:pt x="12" y="20"/>
                    </a:lnTo>
                    <a:lnTo>
                      <a:pt x="14" y="20"/>
                    </a:lnTo>
                    <a:lnTo>
                      <a:pt x="14" y="18"/>
                    </a:lnTo>
                    <a:lnTo>
                      <a:pt x="16" y="16"/>
                    </a:lnTo>
                    <a:lnTo>
                      <a:pt x="18" y="14"/>
                    </a:lnTo>
                    <a:lnTo>
                      <a:pt x="18" y="12"/>
                    </a:lnTo>
                    <a:lnTo>
                      <a:pt x="16" y="10"/>
                    </a:lnTo>
                    <a:lnTo>
                      <a:pt x="16" y="8"/>
                    </a:lnTo>
                    <a:lnTo>
                      <a:pt x="18" y="8"/>
                    </a:lnTo>
                    <a:lnTo>
                      <a:pt x="19" y="8"/>
                    </a:lnTo>
                    <a:lnTo>
                      <a:pt x="21" y="8"/>
                    </a:lnTo>
                    <a:lnTo>
                      <a:pt x="21" y="6"/>
                    </a:lnTo>
                    <a:lnTo>
                      <a:pt x="21" y="4"/>
                    </a:lnTo>
                    <a:lnTo>
                      <a:pt x="19" y="4"/>
                    </a:lnTo>
                    <a:lnTo>
                      <a:pt x="19" y="2"/>
                    </a:lnTo>
                    <a:lnTo>
                      <a:pt x="21" y="0"/>
                    </a:lnTo>
                    <a:lnTo>
                      <a:pt x="43" y="2"/>
                    </a:lnTo>
                    <a:lnTo>
                      <a:pt x="62" y="4"/>
                    </a:lnTo>
                    <a:lnTo>
                      <a:pt x="66" y="4"/>
                    </a:lnTo>
                    <a:lnTo>
                      <a:pt x="73" y="6"/>
                    </a:lnTo>
                    <a:lnTo>
                      <a:pt x="75" y="6"/>
                    </a:lnTo>
                    <a:lnTo>
                      <a:pt x="79" y="6"/>
                    </a:lnTo>
                    <a:lnTo>
                      <a:pt x="89" y="6"/>
                    </a:lnTo>
                    <a:lnTo>
                      <a:pt x="108" y="8"/>
                    </a:lnTo>
                    <a:lnTo>
                      <a:pt x="115" y="8"/>
                    </a:lnTo>
                    <a:close/>
                  </a:path>
                </a:pathLst>
              </a:custGeom>
              <a:solidFill>
                <a:srgbClr val="7ECCC0"/>
              </a:solidFill>
              <a:ln w="6350">
                <a:solidFill>
                  <a:srgbClr val="E1E1E1"/>
                </a:solidFill>
                <a:prstDash val="solid"/>
                <a:round/>
                <a:headEnd/>
                <a:tailEnd/>
              </a:ln>
            </p:spPr>
            <p:txBody>
              <a:bodyPr/>
              <a:lstStyle/>
              <a:p>
                <a:endParaRPr lang="en-US"/>
              </a:p>
            </p:txBody>
          </p:sp>
          <p:sp>
            <p:nvSpPr>
              <p:cNvPr id="37919" name="Freeform 231"/>
              <p:cNvSpPr>
                <a:spLocks/>
              </p:cNvSpPr>
              <p:nvPr/>
            </p:nvSpPr>
            <p:spPr bwMode="auto">
              <a:xfrm>
                <a:off x="3437" y="3074"/>
                <a:ext cx="99" cy="134"/>
              </a:xfrm>
              <a:custGeom>
                <a:avLst/>
                <a:gdLst>
                  <a:gd name="T0" fmla="*/ 51 w 99"/>
                  <a:gd name="T1" fmla="*/ 2 h 134"/>
                  <a:gd name="T2" fmla="*/ 55 w 99"/>
                  <a:gd name="T3" fmla="*/ 2 h 134"/>
                  <a:gd name="T4" fmla="*/ 55 w 99"/>
                  <a:gd name="T5" fmla="*/ 8 h 134"/>
                  <a:gd name="T6" fmla="*/ 53 w 99"/>
                  <a:gd name="T7" fmla="*/ 11 h 134"/>
                  <a:gd name="T8" fmla="*/ 53 w 99"/>
                  <a:gd name="T9" fmla="*/ 13 h 134"/>
                  <a:gd name="T10" fmla="*/ 53 w 99"/>
                  <a:gd name="T11" fmla="*/ 17 h 134"/>
                  <a:gd name="T12" fmla="*/ 51 w 99"/>
                  <a:gd name="T13" fmla="*/ 17 h 134"/>
                  <a:gd name="T14" fmla="*/ 51 w 99"/>
                  <a:gd name="T15" fmla="*/ 21 h 134"/>
                  <a:gd name="T16" fmla="*/ 51 w 99"/>
                  <a:gd name="T17" fmla="*/ 25 h 134"/>
                  <a:gd name="T18" fmla="*/ 57 w 99"/>
                  <a:gd name="T19" fmla="*/ 31 h 134"/>
                  <a:gd name="T20" fmla="*/ 57 w 99"/>
                  <a:gd name="T21" fmla="*/ 35 h 134"/>
                  <a:gd name="T22" fmla="*/ 59 w 99"/>
                  <a:gd name="T23" fmla="*/ 35 h 134"/>
                  <a:gd name="T24" fmla="*/ 67 w 99"/>
                  <a:gd name="T25" fmla="*/ 33 h 134"/>
                  <a:gd name="T26" fmla="*/ 71 w 99"/>
                  <a:gd name="T27" fmla="*/ 40 h 134"/>
                  <a:gd name="T28" fmla="*/ 74 w 99"/>
                  <a:gd name="T29" fmla="*/ 46 h 134"/>
                  <a:gd name="T30" fmla="*/ 76 w 99"/>
                  <a:gd name="T31" fmla="*/ 54 h 134"/>
                  <a:gd name="T32" fmla="*/ 78 w 99"/>
                  <a:gd name="T33" fmla="*/ 59 h 134"/>
                  <a:gd name="T34" fmla="*/ 84 w 99"/>
                  <a:gd name="T35" fmla="*/ 67 h 134"/>
                  <a:gd name="T36" fmla="*/ 90 w 99"/>
                  <a:gd name="T37" fmla="*/ 69 h 134"/>
                  <a:gd name="T38" fmla="*/ 94 w 99"/>
                  <a:gd name="T39" fmla="*/ 75 h 134"/>
                  <a:gd name="T40" fmla="*/ 96 w 99"/>
                  <a:gd name="T41" fmla="*/ 77 h 134"/>
                  <a:gd name="T42" fmla="*/ 97 w 99"/>
                  <a:gd name="T43" fmla="*/ 86 h 134"/>
                  <a:gd name="T44" fmla="*/ 78 w 99"/>
                  <a:gd name="T45" fmla="*/ 117 h 134"/>
                  <a:gd name="T46" fmla="*/ 74 w 99"/>
                  <a:gd name="T47" fmla="*/ 115 h 134"/>
                  <a:gd name="T48" fmla="*/ 71 w 99"/>
                  <a:gd name="T49" fmla="*/ 113 h 134"/>
                  <a:gd name="T50" fmla="*/ 69 w 99"/>
                  <a:gd name="T51" fmla="*/ 113 h 134"/>
                  <a:gd name="T52" fmla="*/ 59 w 99"/>
                  <a:gd name="T53" fmla="*/ 111 h 134"/>
                  <a:gd name="T54" fmla="*/ 57 w 99"/>
                  <a:gd name="T55" fmla="*/ 106 h 134"/>
                  <a:gd name="T56" fmla="*/ 51 w 99"/>
                  <a:gd name="T57" fmla="*/ 104 h 134"/>
                  <a:gd name="T58" fmla="*/ 38 w 99"/>
                  <a:gd name="T59" fmla="*/ 117 h 134"/>
                  <a:gd name="T60" fmla="*/ 32 w 99"/>
                  <a:gd name="T61" fmla="*/ 123 h 134"/>
                  <a:gd name="T62" fmla="*/ 34 w 99"/>
                  <a:gd name="T63" fmla="*/ 127 h 134"/>
                  <a:gd name="T64" fmla="*/ 28 w 99"/>
                  <a:gd name="T65" fmla="*/ 132 h 134"/>
                  <a:gd name="T66" fmla="*/ 19 w 99"/>
                  <a:gd name="T67" fmla="*/ 129 h 134"/>
                  <a:gd name="T68" fmla="*/ 19 w 99"/>
                  <a:gd name="T69" fmla="*/ 127 h 134"/>
                  <a:gd name="T70" fmla="*/ 11 w 99"/>
                  <a:gd name="T71" fmla="*/ 119 h 134"/>
                  <a:gd name="T72" fmla="*/ 5 w 99"/>
                  <a:gd name="T73" fmla="*/ 106 h 134"/>
                  <a:gd name="T74" fmla="*/ 5 w 99"/>
                  <a:gd name="T75" fmla="*/ 102 h 134"/>
                  <a:gd name="T76" fmla="*/ 9 w 99"/>
                  <a:gd name="T77" fmla="*/ 100 h 134"/>
                  <a:gd name="T78" fmla="*/ 7 w 99"/>
                  <a:gd name="T79" fmla="*/ 90 h 134"/>
                  <a:gd name="T80" fmla="*/ 3 w 99"/>
                  <a:gd name="T81" fmla="*/ 79 h 134"/>
                  <a:gd name="T82" fmla="*/ 1 w 99"/>
                  <a:gd name="T83" fmla="*/ 75 h 134"/>
                  <a:gd name="T84" fmla="*/ 1 w 99"/>
                  <a:gd name="T85" fmla="*/ 71 h 134"/>
                  <a:gd name="T86" fmla="*/ 0 w 99"/>
                  <a:gd name="T87" fmla="*/ 65 h 134"/>
                  <a:gd name="T88" fmla="*/ 3 w 99"/>
                  <a:gd name="T89" fmla="*/ 61 h 134"/>
                  <a:gd name="T90" fmla="*/ 7 w 99"/>
                  <a:gd name="T91" fmla="*/ 56 h 134"/>
                  <a:gd name="T92" fmla="*/ 13 w 99"/>
                  <a:gd name="T93" fmla="*/ 58 h 134"/>
                  <a:gd name="T94" fmla="*/ 17 w 99"/>
                  <a:gd name="T95" fmla="*/ 54 h 134"/>
                  <a:gd name="T96" fmla="*/ 32 w 99"/>
                  <a:gd name="T97" fmla="*/ 29 h 134"/>
                  <a:gd name="T98" fmla="*/ 44 w 99"/>
                  <a:gd name="T99" fmla="*/ 8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
                  <a:gd name="T151" fmla="*/ 0 h 134"/>
                  <a:gd name="T152" fmla="*/ 99 w 99"/>
                  <a:gd name="T153" fmla="*/ 134 h 1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 h="134">
                    <a:moveTo>
                      <a:pt x="44" y="8"/>
                    </a:moveTo>
                    <a:lnTo>
                      <a:pt x="49" y="0"/>
                    </a:lnTo>
                    <a:lnTo>
                      <a:pt x="51" y="2"/>
                    </a:lnTo>
                    <a:lnTo>
                      <a:pt x="53" y="2"/>
                    </a:lnTo>
                    <a:lnTo>
                      <a:pt x="55" y="2"/>
                    </a:lnTo>
                    <a:lnTo>
                      <a:pt x="55" y="4"/>
                    </a:lnTo>
                    <a:lnTo>
                      <a:pt x="55" y="6"/>
                    </a:lnTo>
                    <a:lnTo>
                      <a:pt x="55" y="8"/>
                    </a:lnTo>
                    <a:lnTo>
                      <a:pt x="55" y="10"/>
                    </a:lnTo>
                    <a:lnTo>
                      <a:pt x="55" y="11"/>
                    </a:lnTo>
                    <a:lnTo>
                      <a:pt x="53" y="11"/>
                    </a:lnTo>
                    <a:lnTo>
                      <a:pt x="53" y="13"/>
                    </a:lnTo>
                    <a:lnTo>
                      <a:pt x="55" y="13"/>
                    </a:lnTo>
                    <a:lnTo>
                      <a:pt x="55" y="15"/>
                    </a:lnTo>
                    <a:lnTo>
                      <a:pt x="53" y="17"/>
                    </a:lnTo>
                    <a:lnTo>
                      <a:pt x="51" y="17"/>
                    </a:lnTo>
                    <a:lnTo>
                      <a:pt x="51" y="19"/>
                    </a:lnTo>
                    <a:lnTo>
                      <a:pt x="51" y="21"/>
                    </a:lnTo>
                    <a:lnTo>
                      <a:pt x="51" y="23"/>
                    </a:lnTo>
                    <a:lnTo>
                      <a:pt x="51" y="25"/>
                    </a:lnTo>
                    <a:lnTo>
                      <a:pt x="53" y="27"/>
                    </a:lnTo>
                    <a:lnTo>
                      <a:pt x="53" y="29"/>
                    </a:lnTo>
                    <a:lnTo>
                      <a:pt x="57" y="31"/>
                    </a:lnTo>
                    <a:lnTo>
                      <a:pt x="57" y="33"/>
                    </a:lnTo>
                    <a:lnTo>
                      <a:pt x="57" y="35"/>
                    </a:lnTo>
                    <a:lnTo>
                      <a:pt x="59" y="35"/>
                    </a:lnTo>
                    <a:lnTo>
                      <a:pt x="61" y="35"/>
                    </a:lnTo>
                    <a:lnTo>
                      <a:pt x="63" y="35"/>
                    </a:lnTo>
                    <a:lnTo>
                      <a:pt x="67" y="33"/>
                    </a:lnTo>
                    <a:lnTo>
                      <a:pt x="67" y="36"/>
                    </a:lnTo>
                    <a:lnTo>
                      <a:pt x="69" y="38"/>
                    </a:lnTo>
                    <a:lnTo>
                      <a:pt x="71" y="38"/>
                    </a:lnTo>
                    <a:lnTo>
                      <a:pt x="71" y="40"/>
                    </a:lnTo>
                    <a:lnTo>
                      <a:pt x="72" y="42"/>
                    </a:lnTo>
                    <a:lnTo>
                      <a:pt x="74" y="42"/>
                    </a:lnTo>
                    <a:lnTo>
                      <a:pt x="74" y="44"/>
                    </a:lnTo>
                    <a:lnTo>
                      <a:pt x="74" y="46"/>
                    </a:lnTo>
                    <a:lnTo>
                      <a:pt x="74" y="48"/>
                    </a:lnTo>
                    <a:lnTo>
                      <a:pt x="76" y="52"/>
                    </a:lnTo>
                    <a:lnTo>
                      <a:pt x="76" y="54"/>
                    </a:lnTo>
                    <a:lnTo>
                      <a:pt x="76" y="56"/>
                    </a:lnTo>
                    <a:lnTo>
                      <a:pt x="78" y="58"/>
                    </a:lnTo>
                    <a:lnTo>
                      <a:pt x="78" y="59"/>
                    </a:lnTo>
                    <a:lnTo>
                      <a:pt x="78" y="63"/>
                    </a:lnTo>
                    <a:lnTo>
                      <a:pt x="80" y="63"/>
                    </a:lnTo>
                    <a:lnTo>
                      <a:pt x="82" y="65"/>
                    </a:lnTo>
                    <a:lnTo>
                      <a:pt x="84" y="67"/>
                    </a:lnTo>
                    <a:lnTo>
                      <a:pt x="86" y="67"/>
                    </a:lnTo>
                    <a:lnTo>
                      <a:pt x="88" y="67"/>
                    </a:lnTo>
                    <a:lnTo>
                      <a:pt x="90" y="67"/>
                    </a:lnTo>
                    <a:lnTo>
                      <a:pt x="90" y="69"/>
                    </a:lnTo>
                    <a:lnTo>
                      <a:pt x="92" y="71"/>
                    </a:lnTo>
                    <a:lnTo>
                      <a:pt x="94" y="71"/>
                    </a:lnTo>
                    <a:lnTo>
                      <a:pt x="94" y="75"/>
                    </a:lnTo>
                    <a:lnTo>
                      <a:pt x="94" y="77"/>
                    </a:lnTo>
                    <a:lnTo>
                      <a:pt x="96" y="77"/>
                    </a:lnTo>
                    <a:lnTo>
                      <a:pt x="97" y="79"/>
                    </a:lnTo>
                    <a:lnTo>
                      <a:pt x="99" y="79"/>
                    </a:lnTo>
                    <a:lnTo>
                      <a:pt x="97" y="86"/>
                    </a:lnTo>
                    <a:lnTo>
                      <a:pt x="96" y="88"/>
                    </a:lnTo>
                    <a:lnTo>
                      <a:pt x="86" y="104"/>
                    </a:lnTo>
                    <a:lnTo>
                      <a:pt x="78" y="117"/>
                    </a:lnTo>
                    <a:lnTo>
                      <a:pt x="76" y="117"/>
                    </a:lnTo>
                    <a:lnTo>
                      <a:pt x="76" y="115"/>
                    </a:lnTo>
                    <a:lnTo>
                      <a:pt x="74" y="115"/>
                    </a:lnTo>
                    <a:lnTo>
                      <a:pt x="72" y="115"/>
                    </a:lnTo>
                    <a:lnTo>
                      <a:pt x="71" y="115"/>
                    </a:lnTo>
                    <a:lnTo>
                      <a:pt x="71" y="113"/>
                    </a:lnTo>
                    <a:lnTo>
                      <a:pt x="69" y="113"/>
                    </a:lnTo>
                    <a:lnTo>
                      <a:pt x="67" y="111"/>
                    </a:lnTo>
                    <a:lnTo>
                      <a:pt x="65" y="111"/>
                    </a:lnTo>
                    <a:lnTo>
                      <a:pt x="59" y="111"/>
                    </a:lnTo>
                    <a:lnTo>
                      <a:pt x="57" y="109"/>
                    </a:lnTo>
                    <a:lnTo>
                      <a:pt x="57" y="106"/>
                    </a:lnTo>
                    <a:lnTo>
                      <a:pt x="55" y="104"/>
                    </a:lnTo>
                    <a:lnTo>
                      <a:pt x="51" y="102"/>
                    </a:lnTo>
                    <a:lnTo>
                      <a:pt x="51" y="104"/>
                    </a:lnTo>
                    <a:lnTo>
                      <a:pt x="38" y="117"/>
                    </a:lnTo>
                    <a:lnTo>
                      <a:pt x="34" y="121"/>
                    </a:lnTo>
                    <a:lnTo>
                      <a:pt x="32" y="123"/>
                    </a:lnTo>
                    <a:lnTo>
                      <a:pt x="32" y="125"/>
                    </a:lnTo>
                    <a:lnTo>
                      <a:pt x="34" y="127"/>
                    </a:lnTo>
                    <a:lnTo>
                      <a:pt x="34" y="129"/>
                    </a:lnTo>
                    <a:lnTo>
                      <a:pt x="32" y="131"/>
                    </a:lnTo>
                    <a:lnTo>
                      <a:pt x="28" y="132"/>
                    </a:lnTo>
                    <a:lnTo>
                      <a:pt x="26" y="134"/>
                    </a:lnTo>
                    <a:lnTo>
                      <a:pt x="19" y="129"/>
                    </a:lnTo>
                    <a:lnTo>
                      <a:pt x="19" y="127"/>
                    </a:lnTo>
                    <a:lnTo>
                      <a:pt x="11" y="123"/>
                    </a:lnTo>
                    <a:lnTo>
                      <a:pt x="11" y="121"/>
                    </a:lnTo>
                    <a:lnTo>
                      <a:pt x="11" y="119"/>
                    </a:lnTo>
                    <a:lnTo>
                      <a:pt x="7" y="115"/>
                    </a:lnTo>
                    <a:lnTo>
                      <a:pt x="5" y="106"/>
                    </a:lnTo>
                    <a:lnTo>
                      <a:pt x="5" y="104"/>
                    </a:lnTo>
                    <a:lnTo>
                      <a:pt x="5" y="102"/>
                    </a:lnTo>
                    <a:lnTo>
                      <a:pt x="7" y="100"/>
                    </a:lnTo>
                    <a:lnTo>
                      <a:pt x="9" y="98"/>
                    </a:lnTo>
                    <a:lnTo>
                      <a:pt x="9" y="100"/>
                    </a:lnTo>
                    <a:lnTo>
                      <a:pt x="11" y="98"/>
                    </a:lnTo>
                    <a:lnTo>
                      <a:pt x="9" y="96"/>
                    </a:lnTo>
                    <a:lnTo>
                      <a:pt x="7" y="90"/>
                    </a:lnTo>
                    <a:lnTo>
                      <a:pt x="7" y="86"/>
                    </a:lnTo>
                    <a:lnTo>
                      <a:pt x="5" y="84"/>
                    </a:lnTo>
                    <a:lnTo>
                      <a:pt x="5" y="83"/>
                    </a:lnTo>
                    <a:lnTo>
                      <a:pt x="3" y="79"/>
                    </a:lnTo>
                    <a:lnTo>
                      <a:pt x="1" y="77"/>
                    </a:lnTo>
                    <a:lnTo>
                      <a:pt x="1" y="75"/>
                    </a:lnTo>
                    <a:lnTo>
                      <a:pt x="3" y="75"/>
                    </a:lnTo>
                    <a:lnTo>
                      <a:pt x="3" y="73"/>
                    </a:lnTo>
                    <a:lnTo>
                      <a:pt x="1" y="71"/>
                    </a:lnTo>
                    <a:lnTo>
                      <a:pt x="1" y="67"/>
                    </a:lnTo>
                    <a:lnTo>
                      <a:pt x="0" y="65"/>
                    </a:lnTo>
                    <a:lnTo>
                      <a:pt x="0" y="63"/>
                    </a:lnTo>
                    <a:lnTo>
                      <a:pt x="3" y="61"/>
                    </a:lnTo>
                    <a:lnTo>
                      <a:pt x="5" y="59"/>
                    </a:lnTo>
                    <a:lnTo>
                      <a:pt x="7" y="58"/>
                    </a:lnTo>
                    <a:lnTo>
                      <a:pt x="7" y="56"/>
                    </a:lnTo>
                    <a:lnTo>
                      <a:pt x="9" y="56"/>
                    </a:lnTo>
                    <a:lnTo>
                      <a:pt x="11" y="56"/>
                    </a:lnTo>
                    <a:lnTo>
                      <a:pt x="13" y="58"/>
                    </a:lnTo>
                    <a:lnTo>
                      <a:pt x="15" y="58"/>
                    </a:lnTo>
                    <a:lnTo>
                      <a:pt x="17" y="56"/>
                    </a:lnTo>
                    <a:lnTo>
                      <a:pt x="17" y="54"/>
                    </a:lnTo>
                    <a:lnTo>
                      <a:pt x="19" y="50"/>
                    </a:lnTo>
                    <a:lnTo>
                      <a:pt x="24" y="40"/>
                    </a:lnTo>
                    <a:lnTo>
                      <a:pt x="32" y="29"/>
                    </a:lnTo>
                    <a:lnTo>
                      <a:pt x="32" y="25"/>
                    </a:lnTo>
                    <a:lnTo>
                      <a:pt x="36" y="19"/>
                    </a:lnTo>
                    <a:lnTo>
                      <a:pt x="44" y="10"/>
                    </a:lnTo>
                    <a:lnTo>
                      <a:pt x="44" y="8"/>
                    </a:lnTo>
                    <a:close/>
                  </a:path>
                </a:pathLst>
              </a:custGeom>
              <a:solidFill>
                <a:srgbClr val="7ECCC0"/>
              </a:solidFill>
              <a:ln w="6350">
                <a:solidFill>
                  <a:srgbClr val="E1E1E1"/>
                </a:solidFill>
                <a:prstDash val="solid"/>
                <a:round/>
                <a:headEnd/>
                <a:tailEnd/>
              </a:ln>
            </p:spPr>
            <p:txBody>
              <a:bodyPr/>
              <a:lstStyle/>
              <a:p>
                <a:endParaRPr lang="en-US"/>
              </a:p>
            </p:txBody>
          </p:sp>
          <p:sp>
            <p:nvSpPr>
              <p:cNvPr id="37920" name="Freeform 232"/>
              <p:cNvSpPr>
                <a:spLocks/>
              </p:cNvSpPr>
              <p:nvPr/>
            </p:nvSpPr>
            <p:spPr bwMode="auto">
              <a:xfrm>
                <a:off x="4863" y="3277"/>
                <a:ext cx="215" cy="187"/>
              </a:xfrm>
              <a:custGeom>
                <a:avLst/>
                <a:gdLst>
                  <a:gd name="T0" fmla="*/ 38 w 215"/>
                  <a:gd name="T1" fmla="*/ 16 h 187"/>
                  <a:gd name="T2" fmla="*/ 63 w 215"/>
                  <a:gd name="T3" fmla="*/ 27 h 187"/>
                  <a:gd name="T4" fmla="*/ 94 w 215"/>
                  <a:gd name="T5" fmla="*/ 16 h 187"/>
                  <a:gd name="T6" fmla="*/ 104 w 215"/>
                  <a:gd name="T7" fmla="*/ 10 h 187"/>
                  <a:gd name="T8" fmla="*/ 159 w 215"/>
                  <a:gd name="T9" fmla="*/ 10 h 187"/>
                  <a:gd name="T10" fmla="*/ 175 w 215"/>
                  <a:gd name="T11" fmla="*/ 22 h 187"/>
                  <a:gd name="T12" fmla="*/ 175 w 215"/>
                  <a:gd name="T13" fmla="*/ 33 h 187"/>
                  <a:gd name="T14" fmla="*/ 179 w 215"/>
                  <a:gd name="T15" fmla="*/ 39 h 187"/>
                  <a:gd name="T16" fmla="*/ 186 w 215"/>
                  <a:gd name="T17" fmla="*/ 47 h 187"/>
                  <a:gd name="T18" fmla="*/ 196 w 215"/>
                  <a:gd name="T19" fmla="*/ 48 h 187"/>
                  <a:gd name="T20" fmla="*/ 194 w 215"/>
                  <a:gd name="T21" fmla="*/ 52 h 187"/>
                  <a:gd name="T22" fmla="*/ 200 w 215"/>
                  <a:gd name="T23" fmla="*/ 52 h 187"/>
                  <a:gd name="T24" fmla="*/ 203 w 215"/>
                  <a:gd name="T25" fmla="*/ 54 h 187"/>
                  <a:gd name="T26" fmla="*/ 205 w 215"/>
                  <a:gd name="T27" fmla="*/ 56 h 187"/>
                  <a:gd name="T28" fmla="*/ 211 w 215"/>
                  <a:gd name="T29" fmla="*/ 58 h 187"/>
                  <a:gd name="T30" fmla="*/ 215 w 215"/>
                  <a:gd name="T31" fmla="*/ 64 h 187"/>
                  <a:gd name="T32" fmla="*/ 209 w 215"/>
                  <a:gd name="T33" fmla="*/ 73 h 187"/>
                  <a:gd name="T34" fmla="*/ 188 w 215"/>
                  <a:gd name="T35" fmla="*/ 75 h 187"/>
                  <a:gd name="T36" fmla="*/ 177 w 215"/>
                  <a:gd name="T37" fmla="*/ 75 h 187"/>
                  <a:gd name="T38" fmla="*/ 175 w 215"/>
                  <a:gd name="T39" fmla="*/ 81 h 187"/>
                  <a:gd name="T40" fmla="*/ 182 w 215"/>
                  <a:gd name="T41" fmla="*/ 87 h 187"/>
                  <a:gd name="T42" fmla="*/ 182 w 215"/>
                  <a:gd name="T43" fmla="*/ 93 h 187"/>
                  <a:gd name="T44" fmla="*/ 182 w 215"/>
                  <a:gd name="T45" fmla="*/ 100 h 187"/>
                  <a:gd name="T46" fmla="*/ 190 w 215"/>
                  <a:gd name="T47" fmla="*/ 112 h 187"/>
                  <a:gd name="T48" fmla="*/ 177 w 215"/>
                  <a:gd name="T49" fmla="*/ 123 h 187"/>
                  <a:gd name="T50" fmla="*/ 177 w 215"/>
                  <a:gd name="T51" fmla="*/ 141 h 187"/>
                  <a:gd name="T52" fmla="*/ 173 w 215"/>
                  <a:gd name="T53" fmla="*/ 148 h 187"/>
                  <a:gd name="T54" fmla="*/ 175 w 215"/>
                  <a:gd name="T55" fmla="*/ 158 h 187"/>
                  <a:gd name="T56" fmla="*/ 171 w 215"/>
                  <a:gd name="T57" fmla="*/ 173 h 187"/>
                  <a:gd name="T58" fmla="*/ 117 w 215"/>
                  <a:gd name="T59" fmla="*/ 185 h 187"/>
                  <a:gd name="T60" fmla="*/ 92 w 215"/>
                  <a:gd name="T61" fmla="*/ 173 h 187"/>
                  <a:gd name="T62" fmla="*/ 73 w 215"/>
                  <a:gd name="T63" fmla="*/ 156 h 187"/>
                  <a:gd name="T64" fmla="*/ 44 w 215"/>
                  <a:gd name="T65" fmla="*/ 141 h 187"/>
                  <a:gd name="T66" fmla="*/ 17 w 215"/>
                  <a:gd name="T67" fmla="*/ 123 h 187"/>
                  <a:gd name="T68" fmla="*/ 4 w 215"/>
                  <a:gd name="T69" fmla="*/ 110 h 187"/>
                  <a:gd name="T70" fmla="*/ 6 w 215"/>
                  <a:gd name="T71" fmla="*/ 104 h 187"/>
                  <a:gd name="T72" fmla="*/ 8 w 215"/>
                  <a:gd name="T73" fmla="*/ 96 h 187"/>
                  <a:gd name="T74" fmla="*/ 8 w 215"/>
                  <a:gd name="T75" fmla="*/ 87 h 187"/>
                  <a:gd name="T76" fmla="*/ 8 w 215"/>
                  <a:gd name="T77" fmla="*/ 81 h 187"/>
                  <a:gd name="T78" fmla="*/ 25 w 215"/>
                  <a:gd name="T79" fmla="*/ 68 h 187"/>
                  <a:gd name="T80" fmla="*/ 31 w 215"/>
                  <a:gd name="T81" fmla="*/ 68 h 187"/>
                  <a:gd name="T82" fmla="*/ 33 w 215"/>
                  <a:gd name="T83" fmla="*/ 64 h 187"/>
                  <a:gd name="T84" fmla="*/ 31 w 215"/>
                  <a:gd name="T85" fmla="*/ 62 h 187"/>
                  <a:gd name="T86" fmla="*/ 27 w 215"/>
                  <a:gd name="T87" fmla="*/ 62 h 187"/>
                  <a:gd name="T88" fmla="*/ 27 w 215"/>
                  <a:gd name="T89" fmla="*/ 56 h 187"/>
                  <a:gd name="T90" fmla="*/ 25 w 215"/>
                  <a:gd name="T91" fmla="*/ 54 h 187"/>
                  <a:gd name="T92" fmla="*/ 23 w 215"/>
                  <a:gd name="T93" fmla="*/ 56 h 187"/>
                  <a:gd name="T94" fmla="*/ 23 w 215"/>
                  <a:gd name="T95" fmla="*/ 56 h 187"/>
                  <a:gd name="T96" fmla="*/ 21 w 215"/>
                  <a:gd name="T97" fmla="*/ 52 h 187"/>
                  <a:gd name="T98" fmla="*/ 15 w 215"/>
                  <a:gd name="T99" fmla="*/ 50 h 187"/>
                  <a:gd name="T100" fmla="*/ 17 w 215"/>
                  <a:gd name="T101" fmla="*/ 48 h 187"/>
                  <a:gd name="T102" fmla="*/ 15 w 215"/>
                  <a:gd name="T103" fmla="*/ 47 h 187"/>
                  <a:gd name="T104" fmla="*/ 15 w 215"/>
                  <a:gd name="T105" fmla="*/ 43 h 187"/>
                  <a:gd name="T106" fmla="*/ 8 w 215"/>
                  <a:gd name="T107" fmla="*/ 31 h 187"/>
                  <a:gd name="T108" fmla="*/ 8 w 215"/>
                  <a:gd name="T109" fmla="*/ 25 h 187"/>
                  <a:gd name="T110" fmla="*/ 8 w 215"/>
                  <a:gd name="T111" fmla="*/ 22 h 187"/>
                  <a:gd name="T112" fmla="*/ 6 w 215"/>
                  <a:gd name="T113" fmla="*/ 20 h 187"/>
                  <a:gd name="T114" fmla="*/ 4 w 215"/>
                  <a:gd name="T115" fmla="*/ 16 h 187"/>
                  <a:gd name="T116" fmla="*/ 0 w 215"/>
                  <a:gd name="T117" fmla="*/ 14 h 187"/>
                  <a:gd name="T118" fmla="*/ 8 w 215"/>
                  <a:gd name="T119" fmla="*/ 8 h 187"/>
                  <a:gd name="T120" fmla="*/ 6 w 215"/>
                  <a:gd name="T121" fmla="*/ 6 h 187"/>
                  <a:gd name="T122" fmla="*/ 8 w 215"/>
                  <a:gd name="T123" fmla="*/ 2 h 1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187"/>
                  <a:gd name="T188" fmla="*/ 215 w 215"/>
                  <a:gd name="T189" fmla="*/ 187 h 1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187">
                    <a:moveTo>
                      <a:pt x="10" y="0"/>
                    </a:moveTo>
                    <a:lnTo>
                      <a:pt x="10" y="0"/>
                    </a:lnTo>
                    <a:lnTo>
                      <a:pt x="11" y="0"/>
                    </a:lnTo>
                    <a:lnTo>
                      <a:pt x="36" y="14"/>
                    </a:lnTo>
                    <a:lnTo>
                      <a:pt x="38" y="16"/>
                    </a:lnTo>
                    <a:lnTo>
                      <a:pt x="42" y="18"/>
                    </a:lnTo>
                    <a:lnTo>
                      <a:pt x="48" y="22"/>
                    </a:lnTo>
                    <a:lnTo>
                      <a:pt x="56" y="25"/>
                    </a:lnTo>
                    <a:lnTo>
                      <a:pt x="63" y="29"/>
                    </a:lnTo>
                    <a:lnTo>
                      <a:pt x="63" y="27"/>
                    </a:lnTo>
                    <a:lnTo>
                      <a:pt x="73" y="25"/>
                    </a:lnTo>
                    <a:lnTo>
                      <a:pt x="83" y="20"/>
                    </a:lnTo>
                    <a:lnTo>
                      <a:pt x="86" y="18"/>
                    </a:lnTo>
                    <a:lnTo>
                      <a:pt x="90" y="18"/>
                    </a:lnTo>
                    <a:lnTo>
                      <a:pt x="94" y="16"/>
                    </a:lnTo>
                    <a:lnTo>
                      <a:pt x="98" y="14"/>
                    </a:lnTo>
                    <a:lnTo>
                      <a:pt x="102" y="12"/>
                    </a:lnTo>
                    <a:lnTo>
                      <a:pt x="104" y="10"/>
                    </a:lnTo>
                    <a:lnTo>
                      <a:pt x="107" y="10"/>
                    </a:lnTo>
                    <a:lnTo>
                      <a:pt x="127" y="10"/>
                    </a:lnTo>
                    <a:lnTo>
                      <a:pt x="131" y="10"/>
                    </a:lnTo>
                    <a:lnTo>
                      <a:pt x="140" y="10"/>
                    </a:lnTo>
                    <a:lnTo>
                      <a:pt x="159" y="10"/>
                    </a:lnTo>
                    <a:lnTo>
                      <a:pt x="163" y="10"/>
                    </a:lnTo>
                    <a:lnTo>
                      <a:pt x="165" y="10"/>
                    </a:lnTo>
                    <a:lnTo>
                      <a:pt x="165" y="12"/>
                    </a:lnTo>
                    <a:lnTo>
                      <a:pt x="171" y="16"/>
                    </a:lnTo>
                    <a:lnTo>
                      <a:pt x="175" y="22"/>
                    </a:lnTo>
                    <a:lnTo>
                      <a:pt x="175" y="24"/>
                    </a:lnTo>
                    <a:lnTo>
                      <a:pt x="175" y="29"/>
                    </a:lnTo>
                    <a:lnTo>
                      <a:pt x="175" y="31"/>
                    </a:lnTo>
                    <a:lnTo>
                      <a:pt x="175" y="33"/>
                    </a:lnTo>
                    <a:lnTo>
                      <a:pt x="175" y="35"/>
                    </a:lnTo>
                    <a:lnTo>
                      <a:pt x="179" y="37"/>
                    </a:lnTo>
                    <a:lnTo>
                      <a:pt x="179" y="39"/>
                    </a:lnTo>
                    <a:lnTo>
                      <a:pt x="180" y="41"/>
                    </a:lnTo>
                    <a:lnTo>
                      <a:pt x="182" y="41"/>
                    </a:lnTo>
                    <a:lnTo>
                      <a:pt x="182" y="43"/>
                    </a:lnTo>
                    <a:lnTo>
                      <a:pt x="184" y="45"/>
                    </a:lnTo>
                    <a:lnTo>
                      <a:pt x="186" y="47"/>
                    </a:lnTo>
                    <a:lnTo>
                      <a:pt x="190" y="48"/>
                    </a:lnTo>
                    <a:lnTo>
                      <a:pt x="192" y="47"/>
                    </a:lnTo>
                    <a:lnTo>
                      <a:pt x="196" y="48"/>
                    </a:lnTo>
                    <a:lnTo>
                      <a:pt x="196" y="50"/>
                    </a:lnTo>
                    <a:lnTo>
                      <a:pt x="194" y="52"/>
                    </a:lnTo>
                    <a:lnTo>
                      <a:pt x="198" y="52"/>
                    </a:lnTo>
                    <a:lnTo>
                      <a:pt x="200" y="52"/>
                    </a:lnTo>
                    <a:lnTo>
                      <a:pt x="200" y="54"/>
                    </a:lnTo>
                    <a:lnTo>
                      <a:pt x="202" y="56"/>
                    </a:lnTo>
                    <a:lnTo>
                      <a:pt x="203" y="54"/>
                    </a:lnTo>
                    <a:lnTo>
                      <a:pt x="203" y="52"/>
                    </a:lnTo>
                    <a:lnTo>
                      <a:pt x="205" y="54"/>
                    </a:lnTo>
                    <a:lnTo>
                      <a:pt x="205" y="56"/>
                    </a:lnTo>
                    <a:lnTo>
                      <a:pt x="207" y="56"/>
                    </a:lnTo>
                    <a:lnTo>
                      <a:pt x="211" y="58"/>
                    </a:lnTo>
                    <a:lnTo>
                      <a:pt x="211" y="60"/>
                    </a:lnTo>
                    <a:lnTo>
                      <a:pt x="215" y="60"/>
                    </a:lnTo>
                    <a:lnTo>
                      <a:pt x="215" y="62"/>
                    </a:lnTo>
                    <a:lnTo>
                      <a:pt x="215" y="64"/>
                    </a:lnTo>
                    <a:lnTo>
                      <a:pt x="213" y="70"/>
                    </a:lnTo>
                    <a:lnTo>
                      <a:pt x="213" y="72"/>
                    </a:lnTo>
                    <a:lnTo>
                      <a:pt x="211" y="73"/>
                    </a:lnTo>
                    <a:lnTo>
                      <a:pt x="209" y="73"/>
                    </a:lnTo>
                    <a:lnTo>
                      <a:pt x="209" y="75"/>
                    </a:lnTo>
                    <a:lnTo>
                      <a:pt x="207" y="75"/>
                    </a:lnTo>
                    <a:lnTo>
                      <a:pt x="205" y="75"/>
                    </a:lnTo>
                    <a:lnTo>
                      <a:pt x="203" y="75"/>
                    </a:lnTo>
                    <a:lnTo>
                      <a:pt x="188" y="75"/>
                    </a:lnTo>
                    <a:lnTo>
                      <a:pt x="184" y="75"/>
                    </a:lnTo>
                    <a:lnTo>
                      <a:pt x="182" y="75"/>
                    </a:lnTo>
                    <a:lnTo>
                      <a:pt x="180" y="75"/>
                    </a:lnTo>
                    <a:lnTo>
                      <a:pt x="179" y="75"/>
                    </a:lnTo>
                    <a:lnTo>
                      <a:pt x="177" y="75"/>
                    </a:lnTo>
                    <a:lnTo>
                      <a:pt x="177" y="77"/>
                    </a:lnTo>
                    <a:lnTo>
                      <a:pt x="175" y="79"/>
                    </a:lnTo>
                    <a:lnTo>
                      <a:pt x="175" y="81"/>
                    </a:lnTo>
                    <a:lnTo>
                      <a:pt x="177" y="83"/>
                    </a:lnTo>
                    <a:lnTo>
                      <a:pt x="179" y="85"/>
                    </a:lnTo>
                    <a:lnTo>
                      <a:pt x="182" y="87"/>
                    </a:lnTo>
                    <a:lnTo>
                      <a:pt x="182" y="89"/>
                    </a:lnTo>
                    <a:lnTo>
                      <a:pt x="182" y="91"/>
                    </a:lnTo>
                    <a:lnTo>
                      <a:pt x="182" y="93"/>
                    </a:lnTo>
                    <a:lnTo>
                      <a:pt x="182" y="95"/>
                    </a:lnTo>
                    <a:lnTo>
                      <a:pt x="182" y="96"/>
                    </a:lnTo>
                    <a:lnTo>
                      <a:pt x="182" y="98"/>
                    </a:lnTo>
                    <a:lnTo>
                      <a:pt x="182" y="100"/>
                    </a:lnTo>
                    <a:lnTo>
                      <a:pt x="184" y="106"/>
                    </a:lnTo>
                    <a:lnTo>
                      <a:pt x="188" y="108"/>
                    </a:lnTo>
                    <a:lnTo>
                      <a:pt x="188" y="110"/>
                    </a:lnTo>
                    <a:lnTo>
                      <a:pt x="188" y="112"/>
                    </a:lnTo>
                    <a:lnTo>
                      <a:pt x="190" y="112"/>
                    </a:lnTo>
                    <a:lnTo>
                      <a:pt x="190" y="116"/>
                    </a:lnTo>
                    <a:lnTo>
                      <a:pt x="190" y="118"/>
                    </a:lnTo>
                    <a:lnTo>
                      <a:pt x="194" y="121"/>
                    </a:lnTo>
                    <a:lnTo>
                      <a:pt x="184" y="123"/>
                    </a:lnTo>
                    <a:lnTo>
                      <a:pt x="177" y="123"/>
                    </a:lnTo>
                    <a:lnTo>
                      <a:pt x="173" y="127"/>
                    </a:lnTo>
                    <a:lnTo>
                      <a:pt x="169" y="131"/>
                    </a:lnTo>
                    <a:lnTo>
                      <a:pt x="173" y="139"/>
                    </a:lnTo>
                    <a:lnTo>
                      <a:pt x="177" y="141"/>
                    </a:lnTo>
                    <a:lnTo>
                      <a:pt x="175" y="143"/>
                    </a:lnTo>
                    <a:lnTo>
                      <a:pt x="173" y="144"/>
                    </a:lnTo>
                    <a:lnTo>
                      <a:pt x="173" y="148"/>
                    </a:lnTo>
                    <a:lnTo>
                      <a:pt x="173" y="150"/>
                    </a:lnTo>
                    <a:lnTo>
                      <a:pt x="173" y="154"/>
                    </a:lnTo>
                    <a:lnTo>
                      <a:pt x="175" y="158"/>
                    </a:lnTo>
                    <a:lnTo>
                      <a:pt x="175" y="162"/>
                    </a:lnTo>
                    <a:lnTo>
                      <a:pt x="175" y="166"/>
                    </a:lnTo>
                    <a:lnTo>
                      <a:pt x="175" y="168"/>
                    </a:lnTo>
                    <a:lnTo>
                      <a:pt x="171" y="173"/>
                    </a:lnTo>
                    <a:lnTo>
                      <a:pt x="171" y="177"/>
                    </a:lnTo>
                    <a:lnTo>
                      <a:pt x="169" y="179"/>
                    </a:lnTo>
                    <a:lnTo>
                      <a:pt x="159" y="179"/>
                    </a:lnTo>
                    <a:lnTo>
                      <a:pt x="129" y="183"/>
                    </a:lnTo>
                    <a:lnTo>
                      <a:pt x="117" y="185"/>
                    </a:lnTo>
                    <a:lnTo>
                      <a:pt x="109" y="187"/>
                    </a:lnTo>
                    <a:lnTo>
                      <a:pt x="107" y="187"/>
                    </a:lnTo>
                    <a:lnTo>
                      <a:pt x="96" y="177"/>
                    </a:lnTo>
                    <a:lnTo>
                      <a:pt x="92" y="173"/>
                    </a:lnTo>
                    <a:lnTo>
                      <a:pt x="81" y="164"/>
                    </a:lnTo>
                    <a:lnTo>
                      <a:pt x="79" y="162"/>
                    </a:lnTo>
                    <a:lnTo>
                      <a:pt x="75" y="158"/>
                    </a:lnTo>
                    <a:lnTo>
                      <a:pt x="73" y="156"/>
                    </a:lnTo>
                    <a:lnTo>
                      <a:pt x="65" y="152"/>
                    </a:lnTo>
                    <a:lnTo>
                      <a:pt x="61" y="150"/>
                    </a:lnTo>
                    <a:lnTo>
                      <a:pt x="48" y="143"/>
                    </a:lnTo>
                    <a:lnTo>
                      <a:pt x="44" y="141"/>
                    </a:lnTo>
                    <a:lnTo>
                      <a:pt x="40" y="137"/>
                    </a:lnTo>
                    <a:lnTo>
                      <a:pt x="36" y="135"/>
                    </a:lnTo>
                    <a:lnTo>
                      <a:pt x="31" y="131"/>
                    </a:lnTo>
                    <a:lnTo>
                      <a:pt x="17" y="123"/>
                    </a:lnTo>
                    <a:lnTo>
                      <a:pt x="4" y="116"/>
                    </a:lnTo>
                    <a:lnTo>
                      <a:pt x="4" y="114"/>
                    </a:lnTo>
                    <a:lnTo>
                      <a:pt x="4" y="112"/>
                    </a:lnTo>
                    <a:lnTo>
                      <a:pt x="4" y="110"/>
                    </a:lnTo>
                    <a:lnTo>
                      <a:pt x="6" y="108"/>
                    </a:lnTo>
                    <a:lnTo>
                      <a:pt x="8" y="106"/>
                    </a:lnTo>
                    <a:lnTo>
                      <a:pt x="6" y="104"/>
                    </a:lnTo>
                    <a:lnTo>
                      <a:pt x="6" y="102"/>
                    </a:lnTo>
                    <a:lnTo>
                      <a:pt x="8" y="102"/>
                    </a:lnTo>
                    <a:lnTo>
                      <a:pt x="8" y="96"/>
                    </a:lnTo>
                    <a:lnTo>
                      <a:pt x="8" y="93"/>
                    </a:lnTo>
                    <a:lnTo>
                      <a:pt x="8" y="91"/>
                    </a:lnTo>
                    <a:lnTo>
                      <a:pt x="10" y="87"/>
                    </a:lnTo>
                    <a:lnTo>
                      <a:pt x="8" y="87"/>
                    </a:lnTo>
                    <a:lnTo>
                      <a:pt x="8" y="85"/>
                    </a:lnTo>
                    <a:lnTo>
                      <a:pt x="8" y="83"/>
                    </a:lnTo>
                    <a:lnTo>
                      <a:pt x="8" y="81"/>
                    </a:lnTo>
                    <a:lnTo>
                      <a:pt x="8" y="79"/>
                    </a:lnTo>
                    <a:lnTo>
                      <a:pt x="21" y="68"/>
                    </a:lnTo>
                    <a:lnTo>
                      <a:pt x="23" y="68"/>
                    </a:lnTo>
                    <a:lnTo>
                      <a:pt x="25" y="68"/>
                    </a:lnTo>
                    <a:lnTo>
                      <a:pt x="27" y="68"/>
                    </a:lnTo>
                    <a:lnTo>
                      <a:pt x="29" y="68"/>
                    </a:lnTo>
                    <a:lnTo>
                      <a:pt x="31" y="68"/>
                    </a:lnTo>
                    <a:lnTo>
                      <a:pt x="33" y="68"/>
                    </a:lnTo>
                    <a:lnTo>
                      <a:pt x="35" y="68"/>
                    </a:lnTo>
                    <a:lnTo>
                      <a:pt x="33" y="68"/>
                    </a:lnTo>
                    <a:lnTo>
                      <a:pt x="33" y="66"/>
                    </a:lnTo>
                    <a:lnTo>
                      <a:pt x="33" y="64"/>
                    </a:lnTo>
                    <a:lnTo>
                      <a:pt x="33" y="62"/>
                    </a:lnTo>
                    <a:lnTo>
                      <a:pt x="31" y="62"/>
                    </a:lnTo>
                    <a:lnTo>
                      <a:pt x="29" y="62"/>
                    </a:lnTo>
                    <a:lnTo>
                      <a:pt x="29" y="60"/>
                    </a:lnTo>
                    <a:lnTo>
                      <a:pt x="27" y="62"/>
                    </a:lnTo>
                    <a:lnTo>
                      <a:pt x="27" y="60"/>
                    </a:lnTo>
                    <a:lnTo>
                      <a:pt x="27" y="58"/>
                    </a:lnTo>
                    <a:lnTo>
                      <a:pt x="27" y="56"/>
                    </a:lnTo>
                    <a:lnTo>
                      <a:pt x="25" y="56"/>
                    </a:lnTo>
                    <a:lnTo>
                      <a:pt x="25" y="54"/>
                    </a:lnTo>
                    <a:lnTo>
                      <a:pt x="23" y="56"/>
                    </a:lnTo>
                    <a:lnTo>
                      <a:pt x="21" y="56"/>
                    </a:lnTo>
                    <a:lnTo>
                      <a:pt x="23" y="56"/>
                    </a:lnTo>
                    <a:lnTo>
                      <a:pt x="23" y="54"/>
                    </a:lnTo>
                    <a:lnTo>
                      <a:pt x="23" y="52"/>
                    </a:lnTo>
                    <a:lnTo>
                      <a:pt x="21" y="52"/>
                    </a:lnTo>
                    <a:lnTo>
                      <a:pt x="19" y="52"/>
                    </a:lnTo>
                    <a:lnTo>
                      <a:pt x="19" y="50"/>
                    </a:lnTo>
                    <a:lnTo>
                      <a:pt x="17" y="50"/>
                    </a:lnTo>
                    <a:lnTo>
                      <a:pt x="15" y="50"/>
                    </a:lnTo>
                    <a:lnTo>
                      <a:pt x="15" y="48"/>
                    </a:lnTo>
                    <a:lnTo>
                      <a:pt x="17" y="48"/>
                    </a:lnTo>
                    <a:lnTo>
                      <a:pt x="15" y="47"/>
                    </a:lnTo>
                    <a:lnTo>
                      <a:pt x="17" y="45"/>
                    </a:lnTo>
                    <a:lnTo>
                      <a:pt x="17" y="43"/>
                    </a:lnTo>
                    <a:lnTo>
                      <a:pt x="15" y="43"/>
                    </a:lnTo>
                    <a:lnTo>
                      <a:pt x="13" y="41"/>
                    </a:lnTo>
                    <a:lnTo>
                      <a:pt x="10" y="39"/>
                    </a:lnTo>
                    <a:lnTo>
                      <a:pt x="8" y="37"/>
                    </a:lnTo>
                    <a:lnTo>
                      <a:pt x="8" y="35"/>
                    </a:lnTo>
                    <a:lnTo>
                      <a:pt x="8" y="31"/>
                    </a:lnTo>
                    <a:lnTo>
                      <a:pt x="8" y="29"/>
                    </a:lnTo>
                    <a:lnTo>
                      <a:pt x="6" y="27"/>
                    </a:lnTo>
                    <a:lnTo>
                      <a:pt x="6" y="25"/>
                    </a:lnTo>
                    <a:lnTo>
                      <a:pt x="8" y="25"/>
                    </a:lnTo>
                    <a:lnTo>
                      <a:pt x="10" y="25"/>
                    </a:lnTo>
                    <a:lnTo>
                      <a:pt x="8" y="24"/>
                    </a:lnTo>
                    <a:lnTo>
                      <a:pt x="8" y="22"/>
                    </a:lnTo>
                    <a:lnTo>
                      <a:pt x="8" y="20"/>
                    </a:lnTo>
                    <a:lnTo>
                      <a:pt x="6" y="20"/>
                    </a:lnTo>
                    <a:lnTo>
                      <a:pt x="6" y="18"/>
                    </a:lnTo>
                    <a:lnTo>
                      <a:pt x="4" y="16"/>
                    </a:lnTo>
                    <a:lnTo>
                      <a:pt x="2" y="18"/>
                    </a:lnTo>
                    <a:lnTo>
                      <a:pt x="2" y="16"/>
                    </a:lnTo>
                    <a:lnTo>
                      <a:pt x="0" y="16"/>
                    </a:lnTo>
                    <a:lnTo>
                      <a:pt x="0" y="14"/>
                    </a:lnTo>
                    <a:lnTo>
                      <a:pt x="2" y="12"/>
                    </a:lnTo>
                    <a:lnTo>
                      <a:pt x="4" y="10"/>
                    </a:lnTo>
                    <a:lnTo>
                      <a:pt x="4" y="8"/>
                    </a:lnTo>
                    <a:lnTo>
                      <a:pt x="8" y="8"/>
                    </a:lnTo>
                    <a:lnTo>
                      <a:pt x="8" y="6"/>
                    </a:lnTo>
                    <a:lnTo>
                      <a:pt x="6" y="6"/>
                    </a:lnTo>
                    <a:lnTo>
                      <a:pt x="6" y="4"/>
                    </a:lnTo>
                    <a:lnTo>
                      <a:pt x="8" y="4"/>
                    </a:lnTo>
                    <a:lnTo>
                      <a:pt x="6" y="4"/>
                    </a:lnTo>
                    <a:lnTo>
                      <a:pt x="8" y="4"/>
                    </a:lnTo>
                    <a:lnTo>
                      <a:pt x="8" y="2"/>
                    </a:lnTo>
                    <a:lnTo>
                      <a:pt x="8" y="0"/>
                    </a:lnTo>
                    <a:lnTo>
                      <a:pt x="10" y="0"/>
                    </a:lnTo>
                    <a:close/>
                  </a:path>
                </a:pathLst>
              </a:custGeom>
              <a:solidFill>
                <a:srgbClr val="A6601B"/>
              </a:solidFill>
              <a:ln w="6350">
                <a:solidFill>
                  <a:srgbClr val="E1E1E1"/>
                </a:solidFill>
                <a:prstDash val="solid"/>
                <a:round/>
                <a:headEnd/>
                <a:tailEnd/>
              </a:ln>
            </p:spPr>
            <p:txBody>
              <a:bodyPr/>
              <a:lstStyle/>
              <a:p>
                <a:endParaRPr lang="en-US"/>
              </a:p>
            </p:txBody>
          </p:sp>
          <p:sp>
            <p:nvSpPr>
              <p:cNvPr id="37921" name="Freeform 233"/>
              <p:cNvSpPr>
                <a:spLocks/>
              </p:cNvSpPr>
              <p:nvPr/>
            </p:nvSpPr>
            <p:spPr bwMode="auto">
              <a:xfrm>
                <a:off x="4823" y="3093"/>
                <a:ext cx="192" cy="158"/>
              </a:xfrm>
              <a:custGeom>
                <a:avLst/>
                <a:gdLst>
                  <a:gd name="T0" fmla="*/ 174 w 192"/>
                  <a:gd name="T1" fmla="*/ 8 h 158"/>
                  <a:gd name="T2" fmla="*/ 172 w 192"/>
                  <a:gd name="T3" fmla="*/ 17 h 158"/>
                  <a:gd name="T4" fmla="*/ 171 w 192"/>
                  <a:gd name="T5" fmla="*/ 35 h 158"/>
                  <a:gd name="T6" fmla="*/ 180 w 192"/>
                  <a:gd name="T7" fmla="*/ 56 h 158"/>
                  <a:gd name="T8" fmla="*/ 188 w 192"/>
                  <a:gd name="T9" fmla="*/ 75 h 158"/>
                  <a:gd name="T10" fmla="*/ 188 w 192"/>
                  <a:gd name="T11" fmla="*/ 94 h 158"/>
                  <a:gd name="T12" fmla="*/ 186 w 192"/>
                  <a:gd name="T13" fmla="*/ 112 h 158"/>
                  <a:gd name="T14" fmla="*/ 180 w 192"/>
                  <a:gd name="T15" fmla="*/ 115 h 158"/>
                  <a:gd name="T16" fmla="*/ 174 w 192"/>
                  <a:gd name="T17" fmla="*/ 131 h 158"/>
                  <a:gd name="T18" fmla="*/ 167 w 192"/>
                  <a:gd name="T19" fmla="*/ 136 h 158"/>
                  <a:gd name="T20" fmla="*/ 157 w 192"/>
                  <a:gd name="T21" fmla="*/ 135 h 158"/>
                  <a:gd name="T22" fmla="*/ 146 w 192"/>
                  <a:gd name="T23" fmla="*/ 131 h 158"/>
                  <a:gd name="T24" fmla="*/ 146 w 192"/>
                  <a:gd name="T25" fmla="*/ 140 h 158"/>
                  <a:gd name="T26" fmla="*/ 134 w 192"/>
                  <a:gd name="T27" fmla="*/ 156 h 158"/>
                  <a:gd name="T28" fmla="*/ 126 w 192"/>
                  <a:gd name="T29" fmla="*/ 156 h 158"/>
                  <a:gd name="T30" fmla="*/ 124 w 192"/>
                  <a:gd name="T31" fmla="*/ 152 h 158"/>
                  <a:gd name="T32" fmla="*/ 128 w 192"/>
                  <a:gd name="T33" fmla="*/ 150 h 158"/>
                  <a:gd name="T34" fmla="*/ 126 w 192"/>
                  <a:gd name="T35" fmla="*/ 144 h 158"/>
                  <a:gd name="T36" fmla="*/ 128 w 192"/>
                  <a:gd name="T37" fmla="*/ 138 h 158"/>
                  <a:gd name="T38" fmla="*/ 123 w 192"/>
                  <a:gd name="T39" fmla="*/ 133 h 158"/>
                  <a:gd name="T40" fmla="*/ 113 w 192"/>
                  <a:gd name="T41" fmla="*/ 125 h 158"/>
                  <a:gd name="T42" fmla="*/ 109 w 192"/>
                  <a:gd name="T43" fmla="*/ 131 h 158"/>
                  <a:gd name="T44" fmla="*/ 99 w 192"/>
                  <a:gd name="T45" fmla="*/ 135 h 158"/>
                  <a:gd name="T46" fmla="*/ 96 w 192"/>
                  <a:gd name="T47" fmla="*/ 140 h 158"/>
                  <a:gd name="T48" fmla="*/ 86 w 192"/>
                  <a:gd name="T49" fmla="*/ 140 h 158"/>
                  <a:gd name="T50" fmla="*/ 84 w 192"/>
                  <a:gd name="T51" fmla="*/ 135 h 158"/>
                  <a:gd name="T52" fmla="*/ 88 w 192"/>
                  <a:gd name="T53" fmla="*/ 133 h 158"/>
                  <a:gd name="T54" fmla="*/ 88 w 192"/>
                  <a:gd name="T55" fmla="*/ 129 h 158"/>
                  <a:gd name="T56" fmla="*/ 90 w 192"/>
                  <a:gd name="T57" fmla="*/ 127 h 158"/>
                  <a:gd name="T58" fmla="*/ 88 w 192"/>
                  <a:gd name="T59" fmla="*/ 123 h 158"/>
                  <a:gd name="T60" fmla="*/ 88 w 192"/>
                  <a:gd name="T61" fmla="*/ 115 h 158"/>
                  <a:gd name="T62" fmla="*/ 82 w 192"/>
                  <a:gd name="T63" fmla="*/ 110 h 158"/>
                  <a:gd name="T64" fmla="*/ 76 w 192"/>
                  <a:gd name="T65" fmla="*/ 112 h 158"/>
                  <a:gd name="T66" fmla="*/ 75 w 192"/>
                  <a:gd name="T67" fmla="*/ 113 h 158"/>
                  <a:gd name="T68" fmla="*/ 69 w 192"/>
                  <a:gd name="T69" fmla="*/ 117 h 158"/>
                  <a:gd name="T70" fmla="*/ 65 w 192"/>
                  <a:gd name="T71" fmla="*/ 117 h 158"/>
                  <a:gd name="T72" fmla="*/ 59 w 192"/>
                  <a:gd name="T73" fmla="*/ 117 h 158"/>
                  <a:gd name="T74" fmla="*/ 55 w 192"/>
                  <a:gd name="T75" fmla="*/ 113 h 158"/>
                  <a:gd name="T76" fmla="*/ 48 w 192"/>
                  <a:gd name="T77" fmla="*/ 113 h 158"/>
                  <a:gd name="T78" fmla="*/ 38 w 192"/>
                  <a:gd name="T79" fmla="*/ 113 h 158"/>
                  <a:gd name="T80" fmla="*/ 38 w 192"/>
                  <a:gd name="T81" fmla="*/ 110 h 158"/>
                  <a:gd name="T82" fmla="*/ 40 w 192"/>
                  <a:gd name="T83" fmla="*/ 106 h 158"/>
                  <a:gd name="T84" fmla="*/ 38 w 192"/>
                  <a:gd name="T85" fmla="*/ 104 h 158"/>
                  <a:gd name="T86" fmla="*/ 38 w 192"/>
                  <a:gd name="T87" fmla="*/ 104 h 158"/>
                  <a:gd name="T88" fmla="*/ 38 w 192"/>
                  <a:gd name="T89" fmla="*/ 98 h 158"/>
                  <a:gd name="T90" fmla="*/ 36 w 192"/>
                  <a:gd name="T91" fmla="*/ 94 h 158"/>
                  <a:gd name="T92" fmla="*/ 34 w 192"/>
                  <a:gd name="T93" fmla="*/ 92 h 158"/>
                  <a:gd name="T94" fmla="*/ 30 w 192"/>
                  <a:gd name="T95" fmla="*/ 87 h 158"/>
                  <a:gd name="T96" fmla="*/ 11 w 192"/>
                  <a:gd name="T97" fmla="*/ 75 h 158"/>
                  <a:gd name="T98" fmla="*/ 0 w 192"/>
                  <a:gd name="T99" fmla="*/ 64 h 158"/>
                  <a:gd name="T100" fmla="*/ 11 w 192"/>
                  <a:gd name="T101" fmla="*/ 60 h 158"/>
                  <a:gd name="T102" fmla="*/ 25 w 192"/>
                  <a:gd name="T103" fmla="*/ 56 h 158"/>
                  <a:gd name="T104" fmla="*/ 23 w 192"/>
                  <a:gd name="T105" fmla="*/ 50 h 158"/>
                  <a:gd name="T106" fmla="*/ 25 w 192"/>
                  <a:gd name="T107" fmla="*/ 48 h 158"/>
                  <a:gd name="T108" fmla="*/ 23 w 192"/>
                  <a:gd name="T109" fmla="*/ 42 h 158"/>
                  <a:gd name="T110" fmla="*/ 19 w 192"/>
                  <a:gd name="T111" fmla="*/ 35 h 158"/>
                  <a:gd name="T112" fmla="*/ 11 w 192"/>
                  <a:gd name="T113" fmla="*/ 31 h 158"/>
                  <a:gd name="T114" fmla="*/ 7 w 192"/>
                  <a:gd name="T115" fmla="*/ 25 h 158"/>
                  <a:gd name="T116" fmla="*/ 7 w 192"/>
                  <a:gd name="T117" fmla="*/ 17 h 158"/>
                  <a:gd name="T118" fmla="*/ 21 w 192"/>
                  <a:gd name="T119" fmla="*/ 12 h 158"/>
                  <a:gd name="T120" fmla="*/ 28 w 192"/>
                  <a:gd name="T121" fmla="*/ 14 h 158"/>
                  <a:gd name="T122" fmla="*/ 75 w 192"/>
                  <a:gd name="T123" fmla="*/ 4 h 158"/>
                  <a:gd name="T124" fmla="*/ 115 w 192"/>
                  <a:gd name="T125" fmla="*/ 4 h 1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2"/>
                  <a:gd name="T190" fmla="*/ 0 h 158"/>
                  <a:gd name="T191" fmla="*/ 192 w 192"/>
                  <a:gd name="T192" fmla="*/ 158 h 1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2" h="158">
                    <a:moveTo>
                      <a:pt x="180" y="0"/>
                    </a:moveTo>
                    <a:lnTo>
                      <a:pt x="178" y="0"/>
                    </a:lnTo>
                    <a:lnTo>
                      <a:pt x="178" y="2"/>
                    </a:lnTo>
                    <a:lnTo>
                      <a:pt x="178" y="4"/>
                    </a:lnTo>
                    <a:lnTo>
                      <a:pt x="176" y="6"/>
                    </a:lnTo>
                    <a:lnTo>
                      <a:pt x="176" y="8"/>
                    </a:lnTo>
                    <a:lnTo>
                      <a:pt x="174" y="8"/>
                    </a:lnTo>
                    <a:lnTo>
                      <a:pt x="172" y="10"/>
                    </a:lnTo>
                    <a:lnTo>
                      <a:pt x="172" y="12"/>
                    </a:lnTo>
                    <a:lnTo>
                      <a:pt x="172" y="14"/>
                    </a:lnTo>
                    <a:lnTo>
                      <a:pt x="172" y="16"/>
                    </a:lnTo>
                    <a:lnTo>
                      <a:pt x="172" y="17"/>
                    </a:lnTo>
                    <a:lnTo>
                      <a:pt x="172" y="19"/>
                    </a:lnTo>
                    <a:lnTo>
                      <a:pt x="171" y="21"/>
                    </a:lnTo>
                    <a:lnTo>
                      <a:pt x="171" y="25"/>
                    </a:lnTo>
                    <a:lnTo>
                      <a:pt x="171" y="29"/>
                    </a:lnTo>
                    <a:lnTo>
                      <a:pt x="171" y="31"/>
                    </a:lnTo>
                    <a:lnTo>
                      <a:pt x="171" y="35"/>
                    </a:lnTo>
                    <a:lnTo>
                      <a:pt x="172" y="35"/>
                    </a:lnTo>
                    <a:lnTo>
                      <a:pt x="172" y="40"/>
                    </a:lnTo>
                    <a:lnTo>
                      <a:pt x="174" y="42"/>
                    </a:lnTo>
                    <a:lnTo>
                      <a:pt x="178" y="52"/>
                    </a:lnTo>
                    <a:lnTo>
                      <a:pt x="180" y="52"/>
                    </a:lnTo>
                    <a:lnTo>
                      <a:pt x="180" y="54"/>
                    </a:lnTo>
                    <a:lnTo>
                      <a:pt x="180" y="56"/>
                    </a:lnTo>
                    <a:lnTo>
                      <a:pt x="180" y="62"/>
                    </a:lnTo>
                    <a:lnTo>
                      <a:pt x="180" y="65"/>
                    </a:lnTo>
                    <a:lnTo>
                      <a:pt x="182" y="65"/>
                    </a:lnTo>
                    <a:lnTo>
                      <a:pt x="184" y="71"/>
                    </a:lnTo>
                    <a:lnTo>
                      <a:pt x="186" y="73"/>
                    </a:lnTo>
                    <a:lnTo>
                      <a:pt x="188" y="75"/>
                    </a:lnTo>
                    <a:lnTo>
                      <a:pt x="190" y="77"/>
                    </a:lnTo>
                    <a:lnTo>
                      <a:pt x="192" y="81"/>
                    </a:lnTo>
                    <a:lnTo>
                      <a:pt x="188" y="85"/>
                    </a:lnTo>
                    <a:lnTo>
                      <a:pt x="188" y="88"/>
                    </a:lnTo>
                    <a:lnTo>
                      <a:pt x="190" y="90"/>
                    </a:lnTo>
                    <a:lnTo>
                      <a:pt x="188" y="94"/>
                    </a:lnTo>
                    <a:lnTo>
                      <a:pt x="184" y="98"/>
                    </a:lnTo>
                    <a:lnTo>
                      <a:pt x="184" y="100"/>
                    </a:lnTo>
                    <a:lnTo>
                      <a:pt x="184" y="106"/>
                    </a:lnTo>
                    <a:lnTo>
                      <a:pt x="186" y="108"/>
                    </a:lnTo>
                    <a:lnTo>
                      <a:pt x="186" y="110"/>
                    </a:lnTo>
                    <a:lnTo>
                      <a:pt x="186" y="112"/>
                    </a:lnTo>
                    <a:lnTo>
                      <a:pt x="184" y="115"/>
                    </a:lnTo>
                    <a:lnTo>
                      <a:pt x="182" y="115"/>
                    </a:lnTo>
                    <a:lnTo>
                      <a:pt x="180" y="115"/>
                    </a:lnTo>
                    <a:lnTo>
                      <a:pt x="178" y="117"/>
                    </a:lnTo>
                    <a:lnTo>
                      <a:pt x="178" y="119"/>
                    </a:lnTo>
                    <a:lnTo>
                      <a:pt x="176" y="121"/>
                    </a:lnTo>
                    <a:lnTo>
                      <a:pt x="176" y="123"/>
                    </a:lnTo>
                    <a:lnTo>
                      <a:pt x="176" y="125"/>
                    </a:lnTo>
                    <a:lnTo>
                      <a:pt x="174" y="129"/>
                    </a:lnTo>
                    <a:lnTo>
                      <a:pt x="174" y="131"/>
                    </a:lnTo>
                    <a:lnTo>
                      <a:pt x="172" y="133"/>
                    </a:lnTo>
                    <a:lnTo>
                      <a:pt x="171" y="136"/>
                    </a:lnTo>
                    <a:lnTo>
                      <a:pt x="169" y="136"/>
                    </a:lnTo>
                    <a:lnTo>
                      <a:pt x="167" y="136"/>
                    </a:lnTo>
                    <a:lnTo>
                      <a:pt x="165" y="136"/>
                    </a:lnTo>
                    <a:lnTo>
                      <a:pt x="163" y="138"/>
                    </a:lnTo>
                    <a:lnTo>
                      <a:pt x="161" y="138"/>
                    </a:lnTo>
                    <a:lnTo>
                      <a:pt x="157" y="136"/>
                    </a:lnTo>
                    <a:lnTo>
                      <a:pt x="157" y="135"/>
                    </a:lnTo>
                    <a:lnTo>
                      <a:pt x="155" y="133"/>
                    </a:lnTo>
                    <a:lnTo>
                      <a:pt x="153" y="131"/>
                    </a:lnTo>
                    <a:lnTo>
                      <a:pt x="151" y="131"/>
                    </a:lnTo>
                    <a:lnTo>
                      <a:pt x="149" y="129"/>
                    </a:lnTo>
                    <a:lnTo>
                      <a:pt x="147" y="129"/>
                    </a:lnTo>
                    <a:lnTo>
                      <a:pt x="146" y="131"/>
                    </a:lnTo>
                    <a:lnTo>
                      <a:pt x="144" y="133"/>
                    </a:lnTo>
                    <a:lnTo>
                      <a:pt x="144" y="135"/>
                    </a:lnTo>
                    <a:lnTo>
                      <a:pt x="146" y="135"/>
                    </a:lnTo>
                    <a:lnTo>
                      <a:pt x="146" y="138"/>
                    </a:lnTo>
                    <a:lnTo>
                      <a:pt x="146" y="140"/>
                    </a:lnTo>
                    <a:lnTo>
                      <a:pt x="146" y="142"/>
                    </a:lnTo>
                    <a:lnTo>
                      <a:pt x="144" y="144"/>
                    </a:lnTo>
                    <a:lnTo>
                      <a:pt x="142" y="148"/>
                    </a:lnTo>
                    <a:lnTo>
                      <a:pt x="138" y="152"/>
                    </a:lnTo>
                    <a:lnTo>
                      <a:pt x="134" y="156"/>
                    </a:lnTo>
                    <a:lnTo>
                      <a:pt x="132" y="158"/>
                    </a:lnTo>
                    <a:lnTo>
                      <a:pt x="130" y="158"/>
                    </a:lnTo>
                    <a:lnTo>
                      <a:pt x="128" y="156"/>
                    </a:lnTo>
                    <a:lnTo>
                      <a:pt x="126" y="156"/>
                    </a:lnTo>
                    <a:lnTo>
                      <a:pt x="128" y="156"/>
                    </a:lnTo>
                    <a:lnTo>
                      <a:pt x="128" y="154"/>
                    </a:lnTo>
                    <a:lnTo>
                      <a:pt x="126" y="154"/>
                    </a:lnTo>
                    <a:lnTo>
                      <a:pt x="124" y="152"/>
                    </a:lnTo>
                    <a:lnTo>
                      <a:pt x="126" y="152"/>
                    </a:lnTo>
                    <a:lnTo>
                      <a:pt x="128" y="150"/>
                    </a:lnTo>
                    <a:lnTo>
                      <a:pt x="126" y="148"/>
                    </a:lnTo>
                    <a:lnTo>
                      <a:pt x="124" y="148"/>
                    </a:lnTo>
                    <a:lnTo>
                      <a:pt x="126" y="146"/>
                    </a:lnTo>
                    <a:lnTo>
                      <a:pt x="126" y="144"/>
                    </a:lnTo>
                    <a:lnTo>
                      <a:pt x="126" y="142"/>
                    </a:lnTo>
                    <a:lnTo>
                      <a:pt x="126" y="140"/>
                    </a:lnTo>
                    <a:lnTo>
                      <a:pt x="128" y="138"/>
                    </a:lnTo>
                    <a:lnTo>
                      <a:pt x="126" y="136"/>
                    </a:lnTo>
                    <a:lnTo>
                      <a:pt x="124" y="136"/>
                    </a:lnTo>
                    <a:lnTo>
                      <a:pt x="124" y="135"/>
                    </a:lnTo>
                    <a:lnTo>
                      <a:pt x="124" y="133"/>
                    </a:lnTo>
                    <a:lnTo>
                      <a:pt x="123" y="133"/>
                    </a:lnTo>
                    <a:lnTo>
                      <a:pt x="121" y="129"/>
                    </a:lnTo>
                    <a:lnTo>
                      <a:pt x="121" y="127"/>
                    </a:lnTo>
                    <a:lnTo>
                      <a:pt x="119" y="125"/>
                    </a:lnTo>
                    <a:lnTo>
                      <a:pt x="117" y="125"/>
                    </a:lnTo>
                    <a:lnTo>
                      <a:pt x="115" y="125"/>
                    </a:lnTo>
                    <a:lnTo>
                      <a:pt x="113" y="125"/>
                    </a:lnTo>
                    <a:lnTo>
                      <a:pt x="111" y="127"/>
                    </a:lnTo>
                    <a:lnTo>
                      <a:pt x="113" y="127"/>
                    </a:lnTo>
                    <a:lnTo>
                      <a:pt x="111" y="129"/>
                    </a:lnTo>
                    <a:lnTo>
                      <a:pt x="109" y="131"/>
                    </a:lnTo>
                    <a:lnTo>
                      <a:pt x="107" y="133"/>
                    </a:lnTo>
                    <a:lnTo>
                      <a:pt x="105" y="133"/>
                    </a:lnTo>
                    <a:lnTo>
                      <a:pt x="103" y="135"/>
                    </a:lnTo>
                    <a:lnTo>
                      <a:pt x="101" y="135"/>
                    </a:lnTo>
                    <a:lnTo>
                      <a:pt x="99" y="135"/>
                    </a:lnTo>
                    <a:lnTo>
                      <a:pt x="99" y="136"/>
                    </a:lnTo>
                    <a:lnTo>
                      <a:pt x="99" y="138"/>
                    </a:lnTo>
                    <a:lnTo>
                      <a:pt x="96" y="140"/>
                    </a:lnTo>
                    <a:lnTo>
                      <a:pt x="94" y="140"/>
                    </a:lnTo>
                    <a:lnTo>
                      <a:pt x="92" y="140"/>
                    </a:lnTo>
                    <a:lnTo>
                      <a:pt x="88" y="142"/>
                    </a:lnTo>
                    <a:lnTo>
                      <a:pt x="86" y="142"/>
                    </a:lnTo>
                    <a:lnTo>
                      <a:pt x="86" y="140"/>
                    </a:lnTo>
                    <a:lnTo>
                      <a:pt x="84" y="140"/>
                    </a:lnTo>
                    <a:lnTo>
                      <a:pt x="84" y="138"/>
                    </a:lnTo>
                    <a:lnTo>
                      <a:pt x="84" y="136"/>
                    </a:lnTo>
                    <a:lnTo>
                      <a:pt x="84" y="135"/>
                    </a:lnTo>
                    <a:lnTo>
                      <a:pt x="86" y="135"/>
                    </a:lnTo>
                    <a:lnTo>
                      <a:pt x="88" y="133"/>
                    </a:lnTo>
                    <a:lnTo>
                      <a:pt x="86" y="131"/>
                    </a:lnTo>
                    <a:lnTo>
                      <a:pt x="86" y="129"/>
                    </a:lnTo>
                    <a:lnTo>
                      <a:pt x="88" y="129"/>
                    </a:lnTo>
                    <a:lnTo>
                      <a:pt x="90" y="129"/>
                    </a:lnTo>
                    <a:lnTo>
                      <a:pt x="90" y="127"/>
                    </a:lnTo>
                    <a:lnTo>
                      <a:pt x="90" y="125"/>
                    </a:lnTo>
                    <a:lnTo>
                      <a:pt x="88" y="125"/>
                    </a:lnTo>
                    <a:lnTo>
                      <a:pt x="88" y="123"/>
                    </a:lnTo>
                    <a:lnTo>
                      <a:pt x="88" y="121"/>
                    </a:lnTo>
                    <a:lnTo>
                      <a:pt x="88" y="119"/>
                    </a:lnTo>
                    <a:lnTo>
                      <a:pt x="88" y="117"/>
                    </a:lnTo>
                    <a:lnTo>
                      <a:pt x="88" y="115"/>
                    </a:lnTo>
                    <a:lnTo>
                      <a:pt x="86" y="115"/>
                    </a:lnTo>
                    <a:lnTo>
                      <a:pt x="84" y="115"/>
                    </a:lnTo>
                    <a:lnTo>
                      <a:pt x="84" y="112"/>
                    </a:lnTo>
                    <a:lnTo>
                      <a:pt x="82" y="110"/>
                    </a:lnTo>
                    <a:lnTo>
                      <a:pt x="80" y="110"/>
                    </a:lnTo>
                    <a:lnTo>
                      <a:pt x="80" y="112"/>
                    </a:lnTo>
                    <a:lnTo>
                      <a:pt x="78" y="112"/>
                    </a:lnTo>
                    <a:lnTo>
                      <a:pt x="76" y="112"/>
                    </a:lnTo>
                    <a:lnTo>
                      <a:pt x="76" y="113"/>
                    </a:lnTo>
                    <a:lnTo>
                      <a:pt x="75" y="113"/>
                    </a:lnTo>
                    <a:lnTo>
                      <a:pt x="73" y="113"/>
                    </a:lnTo>
                    <a:lnTo>
                      <a:pt x="73" y="115"/>
                    </a:lnTo>
                    <a:lnTo>
                      <a:pt x="71" y="115"/>
                    </a:lnTo>
                    <a:lnTo>
                      <a:pt x="69" y="117"/>
                    </a:lnTo>
                    <a:lnTo>
                      <a:pt x="67" y="115"/>
                    </a:lnTo>
                    <a:lnTo>
                      <a:pt x="65" y="115"/>
                    </a:lnTo>
                    <a:lnTo>
                      <a:pt x="65" y="117"/>
                    </a:lnTo>
                    <a:lnTo>
                      <a:pt x="63" y="115"/>
                    </a:lnTo>
                    <a:lnTo>
                      <a:pt x="61" y="117"/>
                    </a:lnTo>
                    <a:lnTo>
                      <a:pt x="59" y="117"/>
                    </a:lnTo>
                    <a:lnTo>
                      <a:pt x="59" y="115"/>
                    </a:lnTo>
                    <a:lnTo>
                      <a:pt x="59" y="113"/>
                    </a:lnTo>
                    <a:lnTo>
                      <a:pt x="57" y="112"/>
                    </a:lnTo>
                    <a:lnTo>
                      <a:pt x="55" y="113"/>
                    </a:lnTo>
                    <a:lnTo>
                      <a:pt x="55" y="115"/>
                    </a:lnTo>
                    <a:lnTo>
                      <a:pt x="53" y="113"/>
                    </a:lnTo>
                    <a:lnTo>
                      <a:pt x="51" y="113"/>
                    </a:lnTo>
                    <a:lnTo>
                      <a:pt x="50" y="113"/>
                    </a:lnTo>
                    <a:lnTo>
                      <a:pt x="48" y="113"/>
                    </a:lnTo>
                    <a:lnTo>
                      <a:pt x="46" y="115"/>
                    </a:lnTo>
                    <a:lnTo>
                      <a:pt x="46" y="117"/>
                    </a:lnTo>
                    <a:lnTo>
                      <a:pt x="44" y="115"/>
                    </a:lnTo>
                    <a:lnTo>
                      <a:pt x="42" y="115"/>
                    </a:lnTo>
                    <a:lnTo>
                      <a:pt x="38" y="113"/>
                    </a:lnTo>
                    <a:lnTo>
                      <a:pt x="38" y="110"/>
                    </a:lnTo>
                    <a:lnTo>
                      <a:pt x="40" y="110"/>
                    </a:lnTo>
                    <a:lnTo>
                      <a:pt x="40" y="108"/>
                    </a:lnTo>
                    <a:lnTo>
                      <a:pt x="38" y="108"/>
                    </a:lnTo>
                    <a:lnTo>
                      <a:pt x="38" y="106"/>
                    </a:lnTo>
                    <a:lnTo>
                      <a:pt x="40" y="106"/>
                    </a:lnTo>
                    <a:lnTo>
                      <a:pt x="38" y="106"/>
                    </a:lnTo>
                    <a:lnTo>
                      <a:pt x="38" y="104"/>
                    </a:lnTo>
                    <a:lnTo>
                      <a:pt x="40" y="104"/>
                    </a:lnTo>
                    <a:lnTo>
                      <a:pt x="40" y="106"/>
                    </a:lnTo>
                    <a:lnTo>
                      <a:pt x="40" y="104"/>
                    </a:lnTo>
                    <a:lnTo>
                      <a:pt x="38" y="104"/>
                    </a:lnTo>
                    <a:lnTo>
                      <a:pt x="38" y="102"/>
                    </a:lnTo>
                    <a:lnTo>
                      <a:pt x="40" y="102"/>
                    </a:lnTo>
                    <a:lnTo>
                      <a:pt x="40" y="100"/>
                    </a:lnTo>
                    <a:lnTo>
                      <a:pt x="38" y="98"/>
                    </a:lnTo>
                    <a:lnTo>
                      <a:pt x="38" y="96"/>
                    </a:lnTo>
                    <a:lnTo>
                      <a:pt x="40" y="96"/>
                    </a:lnTo>
                    <a:lnTo>
                      <a:pt x="38" y="94"/>
                    </a:lnTo>
                    <a:lnTo>
                      <a:pt x="36" y="94"/>
                    </a:lnTo>
                    <a:lnTo>
                      <a:pt x="34" y="94"/>
                    </a:lnTo>
                    <a:lnTo>
                      <a:pt x="34" y="92"/>
                    </a:lnTo>
                    <a:lnTo>
                      <a:pt x="34" y="90"/>
                    </a:lnTo>
                    <a:lnTo>
                      <a:pt x="36" y="88"/>
                    </a:lnTo>
                    <a:lnTo>
                      <a:pt x="34" y="88"/>
                    </a:lnTo>
                    <a:lnTo>
                      <a:pt x="32" y="87"/>
                    </a:lnTo>
                    <a:lnTo>
                      <a:pt x="30" y="87"/>
                    </a:lnTo>
                    <a:lnTo>
                      <a:pt x="28" y="87"/>
                    </a:lnTo>
                    <a:lnTo>
                      <a:pt x="27" y="85"/>
                    </a:lnTo>
                    <a:lnTo>
                      <a:pt x="25" y="83"/>
                    </a:lnTo>
                    <a:lnTo>
                      <a:pt x="21" y="83"/>
                    </a:lnTo>
                    <a:lnTo>
                      <a:pt x="17" y="81"/>
                    </a:lnTo>
                    <a:lnTo>
                      <a:pt x="15" y="79"/>
                    </a:lnTo>
                    <a:lnTo>
                      <a:pt x="11" y="75"/>
                    </a:lnTo>
                    <a:lnTo>
                      <a:pt x="2" y="71"/>
                    </a:lnTo>
                    <a:lnTo>
                      <a:pt x="0" y="67"/>
                    </a:lnTo>
                    <a:lnTo>
                      <a:pt x="0" y="65"/>
                    </a:lnTo>
                    <a:lnTo>
                      <a:pt x="0" y="64"/>
                    </a:lnTo>
                    <a:lnTo>
                      <a:pt x="2" y="64"/>
                    </a:lnTo>
                    <a:lnTo>
                      <a:pt x="3" y="60"/>
                    </a:lnTo>
                    <a:lnTo>
                      <a:pt x="5" y="60"/>
                    </a:lnTo>
                    <a:lnTo>
                      <a:pt x="7" y="60"/>
                    </a:lnTo>
                    <a:lnTo>
                      <a:pt x="11" y="60"/>
                    </a:lnTo>
                    <a:lnTo>
                      <a:pt x="13" y="58"/>
                    </a:lnTo>
                    <a:lnTo>
                      <a:pt x="15" y="56"/>
                    </a:lnTo>
                    <a:lnTo>
                      <a:pt x="17" y="56"/>
                    </a:lnTo>
                    <a:lnTo>
                      <a:pt x="23" y="56"/>
                    </a:lnTo>
                    <a:lnTo>
                      <a:pt x="25" y="56"/>
                    </a:lnTo>
                    <a:lnTo>
                      <a:pt x="28" y="54"/>
                    </a:lnTo>
                    <a:lnTo>
                      <a:pt x="28" y="52"/>
                    </a:lnTo>
                    <a:lnTo>
                      <a:pt x="27" y="52"/>
                    </a:lnTo>
                    <a:lnTo>
                      <a:pt x="25" y="52"/>
                    </a:lnTo>
                    <a:lnTo>
                      <a:pt x="23" y="50"/>
                    </a:lnTo>
                    <a:lnTo>
                      <a:pt x="21" y="50"/>
                    </a:lnTo>
                    <a:lnTo>
                      <a:pt x="23" y="50"/>
                    </a:lnTo>
                    <a:lnTo>
                      <a:pt x="25" y="48"/>
                    </a:lnTo>
                    <a:lnTo>
                      <a:pt x="23" y="48"/>
                    </a:lnTo>
                    <a:lnTo>
                      <a:pt x="21" y="48"/>
                    </a:lnTo>
                    <a:lnTo>
                      <a:pt x="21" y="46"/>
                    </a:lnTo>
                    <a:lnTo>
                      <a:pt x="23" y="44"/>
                    </a:lnTo>
                    <a:lnTo>
                      <a:pt x="23" y="42"/>
                    </a:lnTo>
                    <a:lnTo>
                      <a:pt x="21" y="42"/>
                    </a:lnTo>
                    <a:lnTo>
                      <a:pt x="17" y="40"/>
                    </a:lnTo>
                    <a:lnTo>
                      <a:pt x="17" y="39"/>
                    </a:lnTo>
                    <a:lnTo>
                      <a:pt x="17" y="37"/>
                    </a:lnTo>
                    <a:lnTo>
                      <a:pt x="19" y="35"/>
                    </a:lnTo>
                    <a:lnTo>
                      <a:pt x="17" y="35"/>
                    </a:lnTo>
                    <a:lnTo>
                      <a:pt x="15" y="35"/>
                    </a:lnTo>
                    <a:lnTo>
                      <a:pt x="13" y="35"/>
                    </a:lnTo>
                    <a:lnTo>
                      <a:pt x="13" y="33"/>
                    </a:lnTo>
                    <a:lnTo>
                      <a:pt x="13" y="31"/>
                    </a:lnTo>
                    <a:lnTo>
                      <a:pt x="11" y="31"/>
                    </a:lnTo>
                    <a:lnTo>
                      <a:pt x="9" y="31"/>
                    </a:lnTo>
                    <a:lnTo>
                      <a:pt x="7" y="27"/>
                    </a:lnTo>
                    <a:lnTo>
                      <a:pt x="7" y="25"/>
                    </a:lnTo>
                    <a:lnTo>
                      <a:pt x="9" y="23"/>
                    </a:lnTo>
                    <a:lnTo>
                      <a:pt x="9" y="21"/>
                    </a:lnTo>
                    <a:lnTo>
                      <a:pt x="7" y="19"/>
                    </a:lnTo>
                    <a:lnTo>
                      <a:pt x="7" y="17"/>
                    </a:lnTo>
                    <a:lnTo>
                      <a:pt x="9" y="16"/>
                    </a:lnTo>
                    <a:lnTo>
                      <a:pt x="15" y="16"/>
                    </a:lnTo>
                    <a:lnTo>
                      <a:pt x="17" y="14"/>
                    </a:lnTo>
                    <a:lnTo>
                      <a:pt x="19" y="14"/>
                    </a:lnTo>
                    <a:lnTo>
                      <a:pt x="21" y="14"/>
                    </a:lnTo>
                    <a:lnTo>
                      <a:pt x="21" y="12"/>
                    </a:lnTo>
                    <a:lnTo>
                      <a:pt x="21" y="14"/>
                    </a:lnTo>
                    <a:lnTo>
                      <a:pt x="23" y="14"/>
                    </a:lnTo>
                    <a:lnTo>
                      <a:pt x="25" y="14"/>
                    </a:lnTo>
                    <a:lnTo>
                      <a:pt x="27" y="14"/>
                    </a:lnTo>
                    <a:lnTo>
                      <a:pt x="28" y="14"/>
                    </a:lnTo>
                    <a:lnTo>
                      <a:pt x="32" y="2"/>
                    </a:lnTo>
                    <a:lnTo>
                      <a:pt x="40" y="4"/>
                    </a:lnTo>
                    <a:lnTo>
                      <a:pt x="48" y="4"/>
                    </a:lnTo>
                    <a:lnTo>
                      <a:pt x="59" y="4"/>
                    </a:lnTo>
                    <a:lnTo>
                      <a:pt x="67" y="4"/>
                    </a:lnTo>
                    <a:lnTo>
                      <a:pt x="75" y="4"/>
                    </a:lnTo>
                    <a:lnTo>
                      <a:pt x="82" y="4"/>
                    </a:lnTo>
                    <a:lnTo>
                      <a:pt x="92" y="4"/>
                    </a:lnTo>
                    <a:lnTo>
                      <a:pt x="98" y="2"/>
                    </a:lnTo>
                    <a:lnTo>
                      <a:pt x="103" y="4"/>
                    </a:lnTo>
                    <a:lnTo>
                      <a:pt x="105" y="4"/>
                    </a:lnTo>
                    <a:lnTo>
                      <a:pt x="111" y="2"/>
                    </a:lnTo>
                    <a:lnTo>
                      <a:pt x="115" y="4"/>
                    </a:lnTo>
                    <a:lnTo>
                      <a:pt x="123" y="2"/>
                    </a:lnTo>
                    <a:lnTo>
                      <a:pt x="130" y="2"/>
                    </a:lnTo>
                    <a:lnTo>
                      <a:pt x="136" y="2"/>
                    </a:lnTo>
                    <a:lnTo>
                      <a:pt x="142" y="2"/>
                    </a:lnTo>
                    <a:lnTo>
                      <a:pt x="180" y="0"/>
                    </a:lnTo>
                    <a:close/>
                  </a:path>
                </a:pathLst>
              </a:custGeom>
              <a:solidFill>
                <a:srgbClr val="A6601B"/>
              </a:solidFill>
              <a:ln w="6350">
                <a:solidFill>
                  <a:srgbClr val="E1E1E1"/>
                </a:solidFill>
                <a:prstDash val="solid"/>
                <a:round/>
                <a:headEnd/>
                <a:tailEnd/>
              </a:ln>
            </p:spPr>
            <p:txBody>
              <a:bodyPr/>
              <a:lstStyle/>
              <a:p>
                <a:endParaRPr lang="en-US"/>
              </a:p>
            </p:txBody>
          </p:sp>
          <p:sp>
            <p:nvSpPr>
              <p:cNvPr id="37922" name="Freeform 234"/>
              <p:cNvSpPr>
                <a:spLocks/>
              </p:cNvSpPr>
              <p:nvPr/>
            </p:nvSpPr>
            <p:spPr bwMode="auto">
              <a:xfrm>
                <a:off x="4364" y="3600"/>
                <a:ext cx="217" cy="175"/>
              </a:xfrm>
              <a:custGeom>
                <a:avLst/>
                <a:gdLst>
                  <a:gd name="T0" fmla="*/ 121 w 217"/>
                  <a:gd name="T1" fmla="*/ 4 h 175"/>
                  <a:gd name="T2" fmla="*/ 125 w 217"/>
                  <a:gd name="T3" fmla="*/ 6 h 175"/>
                  <a:gd name="T4" fmla="*/ 130 w 217"/>
                  <a:gd name="T5" fmla="*/ 10 h 175"/>
                  <a:gd name="T6" fmla="*/ 132 w 217"/>
                  <a:gd name="T7" fmla="*/ 15 h 175"/>
                  <a:gd name="T8" fmla="*/ 136 w 217"/>
                  <a:gd name="T9" fmla="*/ 19 h 175"/>
                  <a:gd name="T10" fmla="*/ 138 w 217"/>
                  <a:gd name="T11" fmla="*/ 23 h 175"/>
                  <a:gd name="T12" fmla="*/ 146 w 217"/>
                  <a:gd name="T13" fmla="*/ 33 h 175"/>
                  <a:gd name="T14" fmla="*/ 150 w 217"/>
                  <a:gd name="T15" fmla="*/ 37 h 175"/>
                  <a:gd name="T16" fmla="*/ 151 w 217"/>
                  <a:gd name="T17" fmla="*/ 42 h 175"/>
                  <a:gd name="T18" fmla="*/ 155 w 217"/>
                  <a:gd name="T19" fmla="*/ 52 h 175"/>
                  <a:gd name="T20" fmla="*/ 159 w 217"/>
                  <a:gd name="T21" fmla="*/ 56 h 175"/>
                  <a:gd name="T22" fmla="*/ 163 w 217"/>
                  <a:gd name="T23" fmla="*/ 60 h 175"/>
                  <a:gd name="T24" fmla="*/ 167 w 217"/>
                  <a:gd name="T25" fmla="*/ 63 h 175"/>
                  <a:gd name="T26" fmla="*/ 171 w 217"/>
                  <a:gd name="T27" fmla="*/ 67 h 175"/>
                  <a:gd name="T28" fmla="*/ 173 w 217"/>
                  <a:gd name="T29" fmla="*/ 73 h 175"/>
                  <a:gd name="T30" fmla="*/ 173 w 217"/>
                  <a:gd name="T31" fmla="*/ 81 h 175"/>
                  <a:gd name="T32" fmla="*/ 175 w 217"/>
                  <a:gd name="T33" fmla="*/ 85 h 175"/>
                  <a:gd name="T34" fmla="*/ 178 w 217"/>
                  <a:gd name="T35" fmla="*/ 90 h 175"/>
                  <a:gd name="T36" fmla="*/ 184 w 217"/>
                  <a:gd name="T37" fmla="*/ 94 h 175"/>
                  <a:gd name="T38" fmla="*/ 190 w 217"/>
                  <a:gd name="T39" fmla="*/ 98 h 175"/>
                  <a:gd name="T40" fmla="*/ 194 w 217"/>
                  <a:gd name="T41" fmla="*/ 104 h 175"/>
                  <a:gd name="T42" fmla="*/ 190 w 217"/>
                  <a:gd name="T43" fmla="*/ 111 h 175"/>
                  <a:gd name="T44" fmla="*/ 190 w 217"/>
                  <a:gd name="T45" fmla="*/ 119 h 175"/>
                  <a:gd name="T46" fmla="*/ 194 w 217"/>
                  <a:gd name="T47" fmla="*/ 123 h 175"/>
                  <a:gd name="T48" fmla="*/ 196 w 217"/>
                  <a:gd name="T49" fmla="*/ 127 h 175"/>
                  <a:gd name="T50" fmla="*/ 201 w 217"/>
                  <a:gd name="T51" fmla="*/ 131 h 175"/>
                  <a:gd name="T52" fmla="*/ 207 w 217"/>
                  <a:gd name="T53" fmla="*/ 134 h 175"/>
                  <a:gd name="T54" fmla="*/ 213 w 217"/>
                  <a:gd name="T55" fmla="*/ 138 h 175"/>
                  <a:gd name="T56" fmla="*/ 209 w 217"/>
                  <a:gd name="T57" fmla="*/ 146 h 175"/>
                  <a:gd name="T58" fmla="*/ 178 w 217"/>
                  <a:gd name="T59" fmla="*/ 169 h 175"/>
                  <a:gd name="T60" fmla="*/ 167 w 217"/>
                  <a:gd name="T61" fmla="*/ 175 h 175"/>
                  <a:gd name="T62" fmla="*/ 144 w 217"/>
                  <a:gd name="T63" fmla="*/ 173 h 175"/>
                  <a:gd name="T64" fmla="*/ 103 w 217"/>
                  <a:gd name="T65" fmla="*/ 156 h 175"/>
                  <a:gd name="T66" fmla="*/ 86 w 217"/>
                  <a:gd name="T67" fmla="*/ 148 h 175"/>
                  <a:gd name="T68" fmla="*/ 75 w 217"/>
                  <a:gd name="T69" fmla="*/ 144 h 175"/>
                  <a:gd name="T70" fmla="*/ 71 w 217"/>
                  <a:gd name="T71" fmla="*/ 142 h 175"/>
                  <a:gd name="T72" fmla="*/ 67 w 217"/>
                  <a:gd name="T73" fmla="*/ 138 h 175"/>
                  <a:gd name="T74" fmla="*/ 29 w 217"/>
                  <a:gd name="T75" fmla="*/ 142 h 175"/>
                  <a:gd name="T76" fmla="*/ 17 w 217"/>
                  <a:gd name="T77" fmla="*/ 138 h 175"/>
                  <a:gd name="T78" fmla="*/ 13 w 217"/>
                  <a:gd name="T79" fmla="*/ 134 h 175"/>
                  <a:gd name="T80" fmla="*/ 11 w 217"/>
                  <a:gd name="T81" fmla="*/ 131 h 175"/>
                  <a:gd name="T82" fmla="*/ 17 w 217"/>
                  <a:gd name="T83" fmla="*/ 127 h 175"/>
                  <a:gd name="T84" fmla="*/ 13 w 217"/>
                  <a:gd name="T85" fmla="*/ 115 h 175"/>
                  <a:gd name="T86" fmla="*/ 15 w 217"/>
                  <a:gd name="T87" fmla="*/ 108 h 175"/>
                  <a:gd name="T88" fmla="*/ 15 w 217"/>
                  <a:gd name="T89" fmla="*/ 100 h 175"/>
                  <a:gd name="T90" fmla="*/ 19 w 217"/>
                  <a:gd name="T91" fmla="*/ 96 h 175"/>
                  <a:gd name="T92" fmla="*/ 21 w 217"/>
                  <a:gd name="T93" fmla="*/ 83 h 175"/>
                  <a:gd name="T94" fmla="*/ 23 w 217"/>
                  <a:gd name="T95" fmla="*/ 79 h 175"/>
                  <a:gd name="T96" fmla="*/ 25 w 217"/>
                  <a:gd name="T97" fmla="*/ 75 h 175"/>
                  <a:gd name="T98" fmla="*/ 25 w 217"/>
                  <a:gd name="T99" fmla="*/ 71 h 175"/>
                  <a:gd name="T100" fmla="*/ 29 w 217"/>
                  <a:gd name="T101" fmla="*/ 65 h 175"/>
                  <a:gd name="T102" fmla="*/ 25 w 217"/>
                  <a:gd name="T103" fmla="*/ 54 h 175"/>
                  <a:gd name="T104" fmla="*/ 17 w 217"/>
                  <a:gd name="T105" fmla="*/ 46 h 175"/>
                  <a:gd name="T106" fmla="*/ 13 w 217"/>
                  <a:gd name="T107" fmla="*/ 37 h 175"/>
                  <a:gd name="T108" fmla="*/ 9 w 217"/>
                  <a:gd name="T109" fmla="*/ 29 h 175"/>
                  <a:gd name="T110" fmla="*/ 4 w 217"/>
                  <a:gd name="T111" fmla="*/ 15 h 175"/>
                  <a:gd name="T112" fmla="*/ 0 w 217"/>
                  <a:gd name="T113" fmla="*/ 8 h 175"/>
                  <a:gd name="T114" fmla="*/ 46 w 217"/>
                  <a:gd name="T115" fmla="*/ 2 h 175"/>
                  <a:gd name="T116" fmla="*/ 115 w 217"/>
                  <a:gd name="T117" fmla="*/ 4 h 1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7"/>
                  <a:gd name="T178" fmla="*/ 0 h 175"/>
                  <a:gd name="T179" fmla="*/ 217 w 217"/>
                  <a:gd name="T180" fmla="*/ 175 h 1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7" h="175">
                    <a:moveTo>
                      <a:pt x="121" y="0"/>
                    </a:moveTo>
                    <a:lnTo>
                      <a:pt x="121" y="2"/>
                    </a:lnTo>
                    <a:lnTo>
                      <a:pt x="121" y="4"/>
                    </a:lnTo>
                    <a:lnTo>
                      <a:pt x="123" y="4"/>
                    </a:lnTo>
                    <a:lnTo>
                      <a:pt x="123" y="6"/>
                    </a:lnTo>
                    <a:lnTo>
                      <a:pt x="123" y="8"/>
                    </a:lnTo>
                    <a:lnTo>
                      <a:pt x="125" y="6"/>
                    </a:lnTo>
                    <a:lnTo>
                      <a:pt x="127" y="8"/>
                    </a:lnTo>
                    <a:lnTo>
                      <a:pt x="128" y="10"/>
                    </a:lnTo>
                    <a:lnTo>
                      <a:pt x="130" y="10"/>
                    </a:lnTo>
                    <a:lnTo>
                      <a:pt x="128" y="10"/>
                    </a:lnTo>
                    <a:lnTo>
                      <a:pt x="128" y="12"/>
                    </a:lnTo>
                    <a:lnTo>
                      <a:pt x="130" y="12"/>
                    </a:lnTo>
                    <a:lnTo>
                      <a:pt x="130" y="13"/>
                    </a:lnTo>
                    <a:lnTo>
                      <a:pt x="130" y="15"/>
                    </a:lnTo>
                    <a:lnTo>
                      <a:pt x="132" y="15"/>
                    </a:lnTo>
                    <a:lnTo>
                      <a:pt x="134" y="15"/>
                    </a:lnTo>
                    <a:lnTo>
                      <a:pt x="134" y="17"/>
                    </a:lnTo>
                    <a:lnTo>
                      <a:pt x="136" y="19"/>
                    </a:lnTo>
                    <a:lnTo>
                      <a:pt x="136" y="21"/>
                    </a:lnTo>
                    <a:lnTo>
                      <a:pt x="138" y="23"/>
                    </a:lnTo>
                    <a:lnTo>
                      <a:pt x="138" y="25"/>
                    </a:lnTo>
                    <a:lnTo>
                      <a:pt x="140" y="27"/>
                    </a:lnTo>
                    <a:lnTo>
                      <a:pt x="140" y="29"/>
                    </a:lnTo>
                    <a:lnTo>
                      <a:pt x="142" y="31"/>
                    </a:lnTo>
                    <a:lnTo>
                      <a:pt x="144" y="33"/>
                    </a:lnTo>
                    <a:lnTo>
                      <a:pt x="144" y="31"/>
                    </a:lnTo>
                    <a:lnTo>
                      <a:pt x="146" y="33"/>
                    </a:lnTo>
                    <a:lnTo>
                      <a:pt x="148" y="35"/>
                    </a:lnTo>
                    <a:lnTo>
                      <a:pt x="150" y="37"/>
                    </a:lnTo>
                    <a:lnTo>
                      <a:pt x="151" y="37"/>
                    </a:lnTo>
                    <a:lnTo>
                      <a:pt x="151" y="38"/>
                    </a:lnTo>
                    <a:lnTo>
                      <a:pt x="151" y="40"/>
                    </a:lnTo>
                    <a:lnTo>
                      <a:pt x="151" y="42"/>
                    </a:lnTo>
                    <a:lnTo>
                      <a:pt x="151" y="44"/>
                    </a:lnTo>
                    <a:lnTo>
                      <a:pt x="153" y="44"/>
                    </a:lnTo>
                    <a:lnTo>
                      <a:pt x="153" y="46"/>
                    </a:lnTo>
                    <a:lnTo>
                      <a:pt x="155" y="46"/>
                    </a:lnTo>
                    <a:lnTo>
                      <a:pt x="153" y="50"/>
                    </a:lnTo>
                    <a:lnTo>
                      <a:pt x="155" y="52"/>
                    </a:lnTo>
                    <a:lnTo>
                      <a:pt x="159" y="54"/>
                    </a:lnTo>
                    <a:lnTo>
                      <a:pt x="157" y="56"/>
                    </a:lnTo>
                    <a:lnTo>
                      <a:pt x="157" y="54"/>
                    </a:lnTo>
                    <a:lnTo>
                      <a:pt x="157" y="56"/>
                    </a:lnTo>
                    <a:lnTo>
                      <a:pt x="159" y="56"/>
                    </a:lnTo>
                    <a:lnTo>
                      <a:pt x="159" y="58"/>
                    </a:lnTo>
                    <a:lnTo>
                      <a:pt x="161" y="58"/>
                    </a:lnTo>
                    <a:lnTo>
                      <a:pt x="163" y="58"/>
                    </a:lnTo>
                    <a:lnTo>
                      <a:pt x="163" y="60"/>
                    </a:lnTo>
                    <a:lnTo>
                      <a:pt x="165" y="60"/>
                    </a:lnTo>
                    <a:lnTo>
                      <a:pt x="165" y="61"/>
                    </a:lnTo>
                    <a:lnTo>
                      <a:pt x="167" y="63"/>
                    </a:lnTo>
                    <a:lnTo>
                      <a:pt x="169" y="65"/>
                    </a:lnTo>
                    <a:lnTo>
                      <a:pt x="171" y="65"/>
                    </a:lnTo>
                    <a:lnTo>
                      <a:pt x="173" y="67"/>
                    </a:lnTo>
                    <a:lnTo>
                      <a:pt x="171" y="67"/>
                    </a:lnTo>
                    <a:lnTo>
                      <a:pt x="171" y="69"/>
                    </a:lnTo>
                    <a:lnTo>
                      <a:pt x="171" y="71"/>
                    </a:lnTo>
                    <a:lnTo>
                      <a:pt x="173" y="71"/>
                    </a:lnTo>
                    <a:lnTo>
                      <a:pt x="173" y="73"/>
                    </a:lnTo>
                    <a:lnTo>
                      <a:pt x="175" y="75"/>
                    </a:lnTo>
                    <a:lnTo>
                      <a:pt x="175" y="77"/>
                    </a:lnTo>
                    <a:lnTo>
                      <a:pt x="173" y="81"/>
                    </a:lnTo>
                    <a:lnTo>
                      <a:pt x="175" y="81"/>
                    </a:lnTo>
                    <a:lnTo>
                      <a:pt x="175" y="83"/>
                    </a:lnTo>
                    <a:lnTo>
                      <a:pt x="175" y="85"/>
                    </a:lnTo>
                    <a:lnTo>
                      <a:pt x="175" y="86"/>
                    </a:lnTo>
                    <a:lnTo>
                      <a:pt x="176" y="86"/>
                    </a:lnTo>
                    <a:lnTo>
                      <a:pt x="178" y="88"/>
                    </a:lnTo>
                    <a:lnTo>
                      <a:pt x="178" y="90"/>
                    </a:lnTo>
                    <a:lnTo>
                      <a:pt x="180" y="90"/>
                    </a:lnTo>
                    <a:lnTo>
                      <a:pt x="182" y="90"/>
                    </a:lnTo>
                    <a:lnTo>
                      <a:pt x="182" y="92"/>
                    </a:lnTo>
                    <a:lnTo>
                      <a:pt x="182" y="94"/>
                    </a:lnTo>
                    <a:lnTo>
                      <a:pt x="184" y="94"/>
                    </a:lnTo>
                    <a:lnTo>
                      <a:pt x="186" y="96"/>
                    </a:lnTo>
                    <a:lnTo>
                      <a:pt x="188" y="98"/>
                    </a:lnTo>
                    <a:lnTo>
                      <a:pt x="188" y="96"/>
                    </a:lnTo>
                    <a:lnTo>
                      <a:pt x="190" y="98"/>
                    </a:lnTo>
                    <a:lnTo>
                      <a:pt x="190" y="100"/>
                    </a:lnTo>
                    <a:lnTo>
                      <a:pt x="190" y="102"/>
                    </a:lnTo>
                    <a:lnTo>
                      <a:pt x="192" y="102"/>
                    </a:lnTo>
                    <a:lnTo>
                      <a:pt x="194" y="104"/>
                    </a:lnTo>
                    <a:lnTo>
                      <a:pt x="192" y="106"/>
                    </a:lnTo>
                    <a:lnTo>
                      <a:pt x="190" y="108"/>
                    </a:lnTo>
                    <a:lnTo>
                      <a:pt x="192" y="108"/>
                    </a:lnTo>
                    <a:lnTo>
                      <a:pt x="190" y="111"/>
                    </a:lnTo>
                    <a:lnTo>
                      <a:pt x="188" y="113"/>
                    </a:lnTo>
                    <a:lnTo>
                      <a:pt x="188" y="115"/>
                    </a:lnTo>
                    <a:lnTo>
                      <a:pt x="190" y="117"/>
                    </a:lnTo>
                    <a:lnTo>
                      <a:pt x="190" y="119"/>
                    </a:lnTo>
                    <a:lnTo>
                      <a:pt x="192" y="121"/>
                    </a:lnTo>
                    <a:lnTo>
                      <a:pt x="194" y="123"/>
                    </a:lnTo>
                    <a:lnTo>
                      <a:pt x="192" y="123"/>
                    </a:lnTo>
                    <a:lnTo>
                      <a:pt x="192" y="125"/>
                    </a:lnTo>
                    <a:lnTo>
                      <a:pt x="194" y="125"/>
                    </a:lnTo>
                    <a:lnTo>
                      <a:pt x="196" y="127"/>
                    </a:lnTo>
                    <a:lnTo>
                      <a:pt x="198" y="127"/>
                    </a:lnTo>
                    <a:lnTo>
                      <a:pt x="198" y="129"/>
                    </a:lnTo>
                    <a:lnTo>
                      <a:pt x="201" y="131"/>
                    </a:lnTo>
                    <a:lnTo>
                      <a:pt x="201" y="129"/>
                    </a:lnTo>
                    <a:lnTo>
                      <a:pt x="203" y="131"/>
                    </a:lnTo>
                    <a:lnTo>
                      <a:pt x="207" y="133"/>
                    </a:lnTo>
                    <a:lnTo>
                      <a:pt x="207" y="134"/>
                    </a:lnTo>
                    <a:lnTo>
                      <a:pt x="207" y="136"/>
                    </a:lnTo>
                    <a:lnTo>
                      <a:pt x="209" y="136"/>
                    </a:lnTo>
                    <a:lnTo>
                      <a:pt x="211" y="136"/>
                    </a:lnTo>
                    <a:lnTo>
                      <a:pt x="213" y="136"/>
                    </a:lnTo>
                    <a:lnTo>
                      <a:pt x="213" y="138"/>
                    </a:lnTo>
                    <a:lnTo>
                      <a:pt x="215" y="138"/>
                    </a:lnTo>
                    <a:lnTo>
                      <a:pt x="217" y="138"/>
                    </a:lnTo>
                    <a:lnTo>
                      <a:pt x="209" y="146"/>
                    </a:lnTo>
                    <a:lnTo>
                      <a:pt x="194" y="161"/>
                    </a:lnTo>
                    <a:lnTo>
                      <a:pt x="192" y="163"/>
                    </a:lnTo>
                    <a:lnTo>
                      <a:pt x="188" y="165"/>
                    </a:lnTo>
                    <a:lnTo>
                      <a:pt x="186" y="167"/>
                    </a:lnTo>
                    <a:lnTo>
                      <a:pt x="182" y="169"/>
                    </a:lnTo>
                    <a:lnTo>
                      <a:pt x="178" y="169"/>
                    </a:lnTo>
                    <a:lnTo>
                      <a:pt x="176" y="171"/>
                    </a:lnTo>
                    <a:lnTo>
                      <a:pt x="169" y="175"/>
                    </a:lnTo>
                    <a:lnTo>
                      <a:pt x="167" y="175"/>
                    </a:lnTo>
                    <a:lnTo>
                      <a:pt x="159" y="173"/>
                    </a:lnTo>
                    <a:lnTo>
                      <a:pt x="157" y="173"/>
                    </a:lnTo>
                    <a:lnTo>
                      <a:pt x="155" y="173"/>
                    </a:lnTo>
                    <a:lnTo>
                      <a:pt x="150" y="173"/>
                    </a:lnTo>
                    <a:lnTo>
                      <a:pt x="148" y="173"/>
                    </a:lnTo>
                    <a:lnTo>
                      <a:pt x="144" y="173"/>
                    </a:lnTo>
                    <a:lnTo>
                      <a:pt x="136" y="171"/>
                    </a:lnTo>
                    <a:lnTo>
                      <a:pt x="123" y="165"/>
                    </a:lnTo>
                    <a:lnTo>
                      <a:pt x="119" y="163"/>
                    </a:lnTo>
                    <a:lnTo>
                      <a:pt x="111" y="159"/>
                    </a:lnTo>
                    <a:lnTo>
                      <a:pt x="103" y="156"/>
                    </a:lnTo>
                    <a:lnTo>
                      <a:pt x="96" y="152"/>
                    </a:lnTo>
                    <a:lnTo>
                      <a:pt x="92" y="152"/>
                    </a:lnTo>
                    <a:lnTo>
                      <a:pt x="90" y="152"/>
                    </a:lnTo>
                    <a:lnTo>
                      <a:pt x="88" y="150"/>
                    </a:lnTo>
                    <a:lnTo>
                      <a:pt x="88" y="148"/>
                    </a:lnTo>
                    <a:lnTo>
                      <a:pt x="86" y="148"/>
                    </a:lnTo>
                    <a:lnTo>
                      <a:pt x="82" y="144"/>
                    </a:lnTo>
                    <a:lnTo>
                      <a:pt x="80" y="144"/>
                    </a:lnTo>
                    <a:lnTo>
                      <a:pt x="79" y="142"/>
                    </a:lnTo>
                    <a:lnTo>
                      <a:pt x="77" y="142"/>
                    </a:lnTo>
                    <a:lnTo>
                      <a:pt x="75" y="142"/>
                    </a:lnTo>
                    <a:lnTo>
                      <a:pt x="75" y="144"/>
                    </a:lnTo>
                    <a:lnTo>
                      <a:pt x="73" y="146"/>
                    </a:lnTo>
                    <a:lnTo>
                      <a:pt x="73" y="144"/>
                    </a:lnTo>
                    <a:lnTo>
                      <a:pt x="75" y="144"/>
                    </a:lnTo>
                    <a:lnTo>
                      <a:pt x="75" y="142"/>
                    </a:lnTo>
                    <a:lnTo>
                      <a:pt x="71" y="142"/>
                    </a:lnTo>
                    <a:lnTo>
                      <a:pt x="71" y="140"/>
                    </a:lnTo>
                    <a:lnTo>
                      <a:pt x="71" y="138"/>
                    </a:lnTo>
                    <a:lnTo>
                      <a:pt x="69" y="138"/>
                    </a:lnTo>
                    <a:lnTo>
                      <a:pt x="67" y="138"/>
                    </a:lnTo>
                    <a:lnTo>
                      <a:pt x="65" y="138"/>
                    </a:lnTo>
                    <a:lnTo>
                      <a:pt x="63" y="138"/>
                    </a:lnTo>
                    <a:lnTo>
                      <a:pt x="48" y="140"/>
                    </a:lnTo>
                    <a:lnTo>
                      <a:pt x="42" y="140"/>
                    </a:lnTo>
                    <a:lnTo>
                      <a:pt x="29" y="142"/>
                    </a:lnTo>
                    <a:lnTo>
                      <a:pt x="23" y="142"/>
                    </a:lnTo>
                    <a:lnTo>
                      <a:pt x="21" y="142"/>
                    </a:lnTo>
                    <a:lnTo>
                      <a:pt x="21" y="140"/>
                    </a:lnTo>
                    <a:lnTo>
                      <a:pt x="19" y="140"/>
                    </a:lnTo>
                    <a:lnTo>
                      <a:pt x="19" y="138"/>
                    </a:lnTo>
                    <a:lnTo>
                      <a:pt x="17" y="138"/>
                    </a:lnTo>
                    <a:lnTo>
                      <a:pt x="15" y="138"/>
                    </a:lnTo>
                    <a:lnTo>
                      <a:pt x="15" y="136"/>
                    </a:lnTo>
                    <a:lnTo>
                      <a:pt x="13" y="136"/>
                    </a:lnTo>
                    <a:lnTo>
                      <a:pt x="13" y="134"/>
                    </a:lnTo>
                    <a:lnTo>
                      <a:pt x="11" y="134"/>
                    </a:lnTo>
                    <a:lnTo>
                      <a:pt x="9" y="134"/>
                    </a:lnTo>
                    <a:lnTo>
                      <a:pt x="9" y="133"/>
                    </a:lnTo>
                    <a:lnTo>
                      <a:pt x="11" y="131"/>
                    </a:lnTo>
                    <a:lnTo>
                      <a:pt x="11" y="129"/>
                    </a:lnTo>
                    <a:lnTo>
                      <a:pt x="15" y="127"/>
                    </a:lnTo>
                    <a:lnTo>
                      <a:pt x="17" y="127"/>
                    </a:lnTo>
                    <a:lnTo>
                      <a:pt x="17" y="125"/>
                    </a:lnTo>
                    <a:lnTo>
                      <a:pt x="15" y="123"/>
                    </a:lnTo>
                    <a:lnTo>
                      <a:pt x="15" y="121"/>
                    </a:lnTo>
                    <a:lnTo>
                      <a:pt x="15" y="117"/>
                    </a:lnTo>
                    <a:lnTo>
                      <a:pt x="13" y="115"/>
                    </a:lnTo>
                    <a:lnTo>
                      <a:pt x="13" y="113"/>
                    </a:lnTo>
                    <a:lnTo>
                      <a:pt x="13" y="111"/>
                    </a:lnTo>
                    <a:lnTo>
                      <a:pt x="13" y="108"/>
                    </a:lnTo>
                    <a:lnTo>
                      <a:pt x="15" y="108"/>
                    </a:lnTo>
                    <a:lnTo>
                      <a:pt x="13" y="106"/>
                    </a:lnTo>
                    <a:lnTo>
                      <a:pt x="13" y="104"/>
                    </a:lnTo>
                    <a:lnTo>
                      <a:pt x="13" y="102"/>
                    </a:lnTo>
                    <a:lnTo>
                      <a:pt x="15" y="102"/>
                    </a:lnTo>
                    <a:lnTo>
                      <a:pt x="15" y="100"/>
                    </a:lnTo>
                    <a:lnTo>
                      <a:pt x="17" y="100"/>
                    </a:lnTo>
                    <a:lnTo>
                      <a:pt x="17" y="96"/>
                    </a:lnTo>
                    <a:lnTo>
                      <a:pt x="19" y="96"/>
                    </a:lnTo>
                    <a:lnTo>
                      <a:pt x="19" y="94"/>
                    </a:lnTo>
                    <a:lnTo>
                      <a:pt x="19" y="92"/>
                    </a:lnTo>
                    <a:lnTo>
                      <a:pt x="21" y="88"/>
                    </a:lnTo>
                    <a:lnTo>
                      <a:pt x="21" y="86"/>
                    </a:lnTo>
                    <a:lnTo>
                      <a:pt x="21" y="83"/>
                    </a:lnTo>
                    <a:lnTo>
                      <a:pt x="21" y="81"/>
                    </a:lnTo>
                    <a:lnTo>
                      <a:pt x="23" y="79"/>
                    </a:lnTo>
                    <a:lnTo>
                      <a:pt x="23" y="77"/>
                    </a:lnTo>
                    <a:lnTo>
                      <a:pt x="23" y="79"/>
                    </a:lnTo>
                    <a:lnTo>
                      <a:pt x="25" y="77"/>
                    </a:lnTo>
                    <a:lnTo>
                      <a:pt x="23" y="77"/>
                    </a:lnTo>
                    <a:lnTo>
                      <a:pt x="25" y="77"/>
                    </a:lnTo>
                    <a:lnTo>
                      <a:pt x="25" y="75"/>
                    </a:lnTo>
                    <a:lnTo>
                      <a:pt x="25" y="73"/>
                    </a:lnTo>
                    <a:lnTo>
                      <a:pt x="27" y="73"/>
                    </a:lnTo>
                    <a:lnTo>
                      <a:pt x="27" y="71"/>
                    </a:lnTo>
                    <a:lnTo>
                      <a:pt x="25" y="71"/>
                    </a:lnTo>
                    <a:lnTo>
                      <a:pt x="25" y="69"/>
                    </a:lnTo>
                    <a:lnTo>
                      <a:pt x="27" y="69"/>
                    </a:lnTo>
                    <a:lnTo>
                      <a:pt x="29" y="67"/>
                    </a:lnTo>
                    <a:lnTo>
                      <a:pt x="29" y="65"/>
                    </a:lnTo>
                    <a:lnTo>
                      <a:pt x="29" y="63"/>
                    </a:lnTo>
                    <a:lnTo>
                      <a:pt x="29" y="61"/>
                    </a:lnTo>
                    <a:lnTo>
                      <a:pt x="29" y="60"/>
                    </a:lnTo>
                    <a:lnTo>
                      <a:pt x="27" y="56"/>
                    </a:lnTo>
                    <a:lnTo>
                      <a:pt x="25" y="54"/>
                    </a:lnTo>
                    <a:lnTo>
                      <a:pt x="23" y="52"/>
                    </a:lnTo>
                    <a:lnTo>
                      <a:pt x="21" y="50"/>
                    </a:lnTo>
                    <a:lnTo>
                      <a:pt x="19" y="48"/>
                    </a:lnTo>
                    <a:lnTo>
                      <a:pt x="17" y="46"/>
                    </a:lnTo>
                    <a:lnTo>
                      <a:pt x="15" y="44"/>
                    </a:lnTo>
                    <a:lnTo>
                      <a:pt x="13" y="42"/>
                    </a:lnTo>
                    <a:lnTo>
                      <a:pt x="15" y="42"/>
                    </a:lnTo>
                    <a:lnTo>
                      <a:pt x="13" y="40"/>
                    </a:lnTo>
                    <a:lnTo>
                      <a:pt x="13" y="37"/>
                    </a:lnTo>
                    <a:lnTo>
                      <a:pt x="11" y="35"/>
                    </a:lnTo>
                    <a:lnTo>
                      <a:pt x="11" y="33"/>
                    </a:lnTo>
                    <a:lnTo>
                      <a:pt x="11" y="31"/>
                    </a:lnTo>
                    <a:lnTo>
                      <a:pt x="11" y="29"/>
                    </a:lnTo>
                    <a:lnTo>
                      <a:pt x="9" y="29"/>
                    </a:lnTo>
                    <a:lnTo>
                      <a:pt x="9" y="27"/>
                    </a:lnTo>
                    <a:lnTo>
                      <a:pt x="7" y="23"/>
                    </a:lnTo>
                    <a:lnTo>
                      <a:pt x="6" y="21"/>
                    </a:lnTo>
                    <a:lnTo>
                      <a:pt x="6" y="19"/>
                    </a:lnTo>
                    <a:lnTo>
                      <a:pt x="6" y="17"/>
                    </a:lnTo>
                    <a:lnTo>
                      <a:pt x="4" y="15"/>
                    </a:lnTo>
                    <a:lnTo>
                      <a:pt x="2" y="15"/>
                    </a:lnTo>
                    <a:lnTo>
                      <a:pt x="2" y="13"/>
                    </a:lnTo>
                    <a:lnTo>
                      <a:pt x="2" y="12"/>
                    </a:lnTo>
                    <a:lnTo>
                      <a:pt x="0" y="10"/>
                    </a:lnTo>
                    <a:lnTo>
                      <a:pt x="0" y="8"/>
                    </a:lnTo>
                    <a:lnTo>
                      <a:pt x="2" y="8"/>
                    </a:lnTo>
                    <a:lnTo>
                      <a:pt x="13" y="4"/>
                    </a:lnTo>
                    <a:lnTo>
                      <a:pt x="17" y="2"/>
                    </a:lnTo>
                    <a:lnTo>
                      <a:pt x="23" y="2"/>
                    </a:lnTo>
                    <a:lnTo>
                      <a:pt x="31" y="2"/>
                    </a:lnTo>
                    <a:lnTo>
                      <a:pt x="34" y="2"/>
                    </a:lnTo>
                    <a:lnTo>
                      <a:pt x="46" y="2"/>
                    </a:lnTo>
                    <a:lnTo>
                      <a:pt x="71" y="2"/>
                    </a:lnTo>
                    <a:lnTo>
                      <a:pt x="79" y="2"/>
                    </a:lnTo>
                    <a:lnTo>
                      <a:pt x="102" y="2"/>
                    </a:lnTo>
                    <a:lnTo>
                      <a:pt x="109" y="2"/>
                    </a:lnTo>
                    <a:lnTo>
                      <a:pt x="115" y="4"/>
                    </a:lnTo>
                    <a:lnTo>
                      <a:pt x="117" y="0"/>
                    </a:lnTo>
                    <a:lnTo>
                      <a:pt x="121" y="0"/>
                    </a:lnTo>
                    <a:close/>
                  </a:path>
                </a:pathLst>
              </a:custGeom>
              <a:solidFill>
                <a:srgbClr val="A6601B"/>
              </a:solidFill>
              <a:ln w="6350">
                <a:solidFill>
                  <a:srgbClr val="E1E1E1"/>
                </a:solidFill>
                <a:prstDash val="solid"/>
                <a:round/>
                <a:headEnd/>
                <a:tailEnd/>
              </a:ln>
            </p:spPr>
            <p:txBody>
              <a:bodyPr/>
              <a:lstStyle/>
              <a:p>
                <a:endParaRPr lang="en-US"/>
              </a:p>
            </p:txBody>
          </p:sp>
          <p:sp>
            <p:nvSpPr>
              <p:cNvPr id="37923" name="Freeform 235"/>
              <p:cNvSpPr>
                <a:spLocks/>
              </p:cNvSpPr>
              <p:nvPr/>
            </p:nvSpPr>
            <p:spPr bwMode="auto">
              <a:xfrm>
                <a:off x="4439" y="3773"/>
                <a:ext cx="215" cy="188"/>
              </a:xfrm>
              <a:custGeom>
                <a:avLst/>
                <a:gdLst>
                  <a:gd name="T0" fmla="*/ 167 w 215"/>
                  <a:gd name="T1" fmla="*/ 6 h 188"/>
                  <a:gd name="T2" fmla="*/ 172 w 215"/>
                  <a:gd name="T3" fmla="*/ 9 h 188"/>
                  <a:gd name="T4" fmla="*/ 176 w 215"/>
                  <a:gd name="T5" fmla="*/ 11 h 188"/>
                  <a:gd name="T6" fmla="*/ 180 w 215"/>
                  <a:gd name="T7" fmla="*/ 11 h 188"/>
                  <a:gd name="T8" fmla="*/ 186 w 215"/>
                  <a:gd name="T9" fmla="*/ 13 h 188"/>
                  <a:gd name="T10" fmla="*/ 186 w 215"/>
                  <a:gd name="T11" fmla="*/ 19 h 188"/>
                  <a:gd name="T12" fmla="*/ 192 w 215"/>
                  <a:gd name="T13" fmla="*/ 17 h 188"/>
                  <a:gd name="T14" fmla="*/ 190 w 215"/>
                  <a:gd name="T15" fmla="*/ 23 h 188"/>
                  <a:gd name="T16" fmla="*/ 192 w 215"/>
                  <a:gd name="T17" fmla="*/ 29 h 188"/>
                  <a:gd name="T18" fmla="*/ 196 w 215"/>
                  <a:gd name="T19" fmla="*/ 31 h 188"/>
                  <a:gd name="T20" fmla="*/ 194 w 215"/>
                  <a:gd name="T21" fmla="*/ 34 h 188"/>
                  <a:gd name="T22" fmla="*/ 197 w 215"/>
                  <a:gd name="T23" fmla="*/ 40 h 188"/>
                  <a:gd name="T24" fmla="*/ 203 w 215"/>
                  <a:gd name="T25" fmla="*/ 44 h 188"/>
                  <a:gd name="T26" fmla="*/ 203 w 215"/>
                  <a:gd name="T27" fmla="*/ 46 h 188"/>
                  <a:gd name="T28" fmla="*/ 205 w 215"/>
                  <a:gd name="T29" fmla="*/ 46 h 188"/>
                  <a:gd name="T30" fmla="*/ 207 w 215"/>
                  <a:gd name="T31" fmla="*/ 57 h 188"/>
                  <a:gd name="T32" fmla="*/ 209 w 215"/>
                  <a:gd name="T33" fmla="*/ 63 h 188"/>
                  <a:gd name="T34" fmla="*/ 207 w 215"/>
                  <a:gd name="T35" fmla="*/ 73 h 188"/>
                  <a:gd name="T36" fmla="*/ 213 w 215"/>
                  <a:gd name="T37" fmla="*/ 88 h 188"/>
                  <a:gd name="T38" fmla="*/ 215 w 215"/>
                  <a:gd name="T39" fmla="*/ 130 h 188"/>
                  <a:gd name="T40" fmla="*/ 213 w 215"/>
                  <a:gd name="T41" fmla="*/ 136 h 188"/>
                  <a:gd name="T42" fmla="*/ 215 w 215"/>
                  <a:gd name="T43" fmla="*/ 157 h 188"/>
                  <a:gd name="T44" fmla="*/ 194 w 215"/>
                  <a:gd name="T45" fmla="*/ 184 h 188"/>
                  <a:gd name="T46" fmla="*/ 188 w 215"/>
                  <a:gd name="T47" fmla="*/ 173 h 188"/>
                  <a:gd name="T48" fmla="*/ 169 w 215"/>
                  <a:gd name="T49" fmla="*/ 167 h 188"/>
                  <a:gd name="T50" fmla="*/ 155 w 215"/>
                  <a:gd name="T51" fmla="*/ 165 h 188"/>
                  <a:gd name="T52" fmla="*/ 138 w 215"/>
                  <a:gd name="T53" fmla="*/ 165 h 188"/>
                  <a:gd name="T54" fmla="*/ 90 w 215"/>
                  <a:gd name="T55" fmla="*/ 167 h 188"/>
                  <a:gd name="T56" fmla="*/ 59 w 215"/>
                  <a:gd name="T57" fmla="*/ 176 h 188"/>
                  <a:gd name="T58" fmla="*/ 50 w 215"/>
                  <a:gd name="T59" fmla="*/ 180 h 188"/>
                  <a:gd name="T60" fmla="*/ 28 w 215"/>
                  <a:gd name="T61" fmla="*/ 182 h 188"/>
                  <a:gd name="T62" fmla="*/ 11 w 215"/>
                  <a:gd name="T63" fmla="*/ 165 h 188"/>
                  <a:gd name="T64" fmla="*/ 4 w 215"/>
                  <a:gd name="T65" fmla="*/ 150 h 188"/>
                  <a:gd name="T66" fmla="*/ 4 w 215"/>
                  <a:gd name="T67" fmla="*/ 146 h 188"/>
                  <a:gd name="T68" fmla="*/ 9 w 215"/>
                  <a:gd name="T69" fmla="*/ 144 h 188"/>
                  <a:gd name="T70" fmla="*/ 7 w 215"/>
                  <a:gd name="T71" fmla="*/ 138 h 188"/>
                  <a:gd name="T72" fmla="*/ 4 w 215"/>
                  <a:gd name="T73" fmla="*/ 130 h 188"/>
                  <a:gd name="T74" fmla="*/ 13 w 215"/>
                  <a:gd name="T75" fmla="*/ 125 h 188"/>
                  <a:gd name="T76" fmla="*/ 21 w 215"/>
                  <a:gd name="T77" fmla="*/ 121 h 188"/>
                  <a:gd name="T78" fmla="*/ 21 w 215"/>
                  <a:gd name="T79" fmla="*/ 119 h 188"/>
                  <a:gd name="T80" fmla="*/ 23 w 215"/>
                  <a:gd name="T81" fmla="*/ 115 h 188"/>
                  <a:gd name="T82" fmla="*/ 27 w 215"/>
                  <a:gd name="T83" fmla="*/ 113 h 188"/>
                  <a:gd name="T84" fmla="*/ 28 w 215"/>
                  <a:gd name="T85" fmla="*/ 107 h 188"/>
                  <a:gd name="T86" fmla="*/ 27 w 215"/>
                  <a:gd name="T87" fmla="*/ 105 h 188"/>
                  <a:gd name="T88" fmla="*/ 28 w 215"/>
                  <a:gd name="T89" fmla="*/ 100 h 188"/>
                  <a:gd name="T90" fmla="*/ 32 w 215"/>
                  <a:gd name="T91" fmla="*/ 98 h 188"/>
                  <a:gd name="T92" fmla="*/ 30 w 215"/>
                  <a:gd name="T93" fmla="*/ 88 h 188"/>
                  <a:gd name="T94" fmla="*/ 32 w 215"/>
                  <a:gd name="T95" fmla="*/ 86 h 188"/>
                  <a:gd name="T96" fmla="*/ 32 w 215"/>
                  <a:gd name="T97" fmla="*/ 80 h 188"/>
                  <a:gd name="T98" fmla="*/ 38 w 215"/>
                  <a:gd name="T99" fmla="*/ 79 h 188"/>
                  <a:gd name="T100" fmla="*/ 44 w 215"/>
                  <a:gd name="T101" fmla="*/ 73 h 188"/>
                  <a:gd name="T102" fmla="*/ 50 w 215"/>
                  <a:gd name="T103" fmla="*/ 77 h 188"/>
                  <a:gd name="T104" fmla="*/ 61 w 215"/>
                  <a:gd name="T105" fmla="*/ 80 h 188"/>
                  <a:gd name="T106" fmla="*/ 69 w 215"/>
                  <a:gd name="T107" fmla="*/ 82 h 188"/>
                  <a:gd name="T108" fmla="*/ 76 w 215"/>
                  <a:gd name="T109" fmla="*/ 71 h 188"/>
                  <a:gd name="T110" fmla="*/ 84 w 215"/>
                  <a:gd name="T111" fmla="*/ 63 h 188"/>
                  <a:gd name="T112" fmla="*/ 96 w 215"/>
                  <a:gd name="T113" fmla="*/ 59 h 188"/>
                  <a:gd name="T114" fmla="*/ 124 w 215"/>
                  <a:gd name="T115" fmla="*/ 44 h 188"/>
                  <a:gd name="T116" fmla="*/ 138 w 215"/>
                  <a:gd name="T117" fmla="*/ 17 h 188"/>
                  <a:gd name="T118" fmla="*/ 146 w 215"/>
                  <a:gd name="T119" fmla="*/ 6 h 188"/>
                  <a:gd name="T120" fmla="*/ 149 w 215"/>
                  <a:gd name="T121" fmla="*/ 2 h 188"/>
                  <a:gd name="T122" fmla="*/ 153 w 215"/>
                  <a:gd name="T123" fmla="*/ 0 h 1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188"/>
                  <a:gd name="T188" fmla="*/ 215 w 215"/>
                  <a:gd name="T189" fmla="*/ 188 h 1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188">
                    <a:moveTo>
                      <a:pt x="157" y="2"/>
                    </a:moveTo>
                    <a:lnTo>
                      <a:pt x="157" y="0"/>
                    </a:lnTo>
                    <a:lnTo>
                      <a:pt x="161" y="4"/>
                    </a:lnTo>
                    <a:lnTo>
                      <a:pt x="163" y="6"/>
                    </a:lnTo>
                    <a:lnTo>
                      <a:pt x="167" y="6"/>
                    </a:lnTo>
                    <a:lnTo>
                      <a:pt x="169" y="8"/>
                    </a:lnTo>
                    <a:lnTo>
                      <a:pt x="169" y="6"/>
                    </a:lnTo>
                    <a:lnTo>
                      <a:pt x="171" y="6"/>
                    </a:lnTo>
                    <a:lnTo>
                      <a:pt x="171" y="8"/>
                    </a:lnTo>
                    <a:lnTo>
                      <a:pt x="172" y="8"/>
                    </a:lnTo>
                    <a:lnTo>
                      <a:pt x="172" y="9"/>
                    </a:lnTo>
                    <a:lnTo>
                      <a:pt x="171" y="11"/>
                    </a:lnTo>
                    <a:lnTo>
                      <a:pt x="172" y="11"/>
                    </a:lnTo>
                    <a:lnTo>
                      <a:pt x="174" y="11"/>
                    </a:lnTo>
                    <a:lnTo>
                      <a:pt x="176" y="11"/>
                    </a:lnTo>
                    <a:lnTo>
                      <a:pt x="176" y="9"/>
                    </a:lnTo>
                    <a:lnTo>
                      <a:pt x="178" y="11"/>
                    </a:lnTo>
                    <a:lnTo>
                      <a:pt x="180" y="11"/>
                    </a:lnTo>
                    <a:lnTo>
                      <a:pt x="180" y="13"/>
                    </a:lnTo>
                    <a:lnTo>
                      <a:pt x="184" y="15"/>
                    </a:lnTo>
                    <a:lnTo>
                      <a:pt x="184" y="13"/>
                    </a:lnTo>
                    <a:lnTo>
                      <a:pt x="186" y="13"/>
                    </a:lnTo>
                    <a:lnTo>
                      <a:pt x="186" y="15"/>
                    </a:lnTo>
                    <a:lnTo>
                      <a:pt x="186" y="17"/>
                    </a:lnTo>
                    <a:lnTo>
                      <a:pt x="186" y="19"/>
                    </a:lnTo>
                    <a:lnTo>
                      <a:pt x="188" y="19"/>
                    </a:lnTo>
                    <a:lnTo>
                      <a:pt x="188" y="17"/>
                    </a:lnTo>
                    <a:lnTo>
                      <a:pt x="190" y="17"/>
                    </a:lnTo>
                    <a:lnTo>
                      <a:pt x="192" y="17"/>
                    </a:lnTo>
                    <a:lnTo>
                      <a:pt x="192" y="19"/>
                    </a:lnTo>
                    <a:lnTo>
                      <a:pt x="190" y="21"/>
                    </a:lnTo>
                    <a:lnTo>
                      <a:pt x="190" y="23"/>
                    </a:lnTo>
                    <a:lnTo>
                      <a:pt x="190" y="25"/>
                    </a:lnTo>
                    <a:lnTo>
                      <a:pt x="190" y="29"/>
                    </a:lnTo>
                    <a:lnTo>
                      <a:pt x="192" y="29"/>
                    </a:lnTo>
                    <a:lnTo>
                      <a:pt x="194" y="31"/>
                    </a:lnTo>
                    <a:lnTo>
                      <a:pt x="192" y="32"/>
                    </a:lnTo>
                    <a:lnTo>
                      <a:pt x="194" y="32"/>
                    </a:lnTo>
                    <a:lnTo>
                      <a:pt x="194" y="31"/>
                    </a:lnTo>
                    <a:lnTo>
                      <a:pt x="196" y="31"/>
                    </a:lnTo>
                    <a:lnTo>
                      <a:pt x="197" y="32"/>
                    </a:lnTo>
                    <a:lnTo>
                      <a:pt x="194" y="34"/>
                    </a:lnTo>
                    <a:lnTo>
                      <a:pt x="197" y="36"/>
                    </a:lnTo>
                    <a:lnTo>
                      <a:pt x="197" y="38"/>
                    </a:lnTo>
                    <a:lnTo>
                      <a:pt x="197" y="40"/>
                    </a:lnTo>
                    <a:lnTo>
                      <a:pt x="199" y="40"/>
                    </a:lnTo>
                    <a:lnTo>
                      <a:pt x="199" y="38"/>
                    </a:lnTo>
                    <a:lnTo>
                      <a:pt x="201" y="40"/>
                    </a:lnTo>
                    <a:lnTo>
                      <a:pt x="201" y="44"/>
                    </a:lnTo>
                    <a:lnTo>
                      <a:pt x="203" y="44"/>
                    </a:lnTo>
                    <a:lnTo>
                      <a:pt x="203" y="42"/>
                    </a:lnTo>
                    <a:lnTo>
                      <a:pt x="205" y="44"/>
                    </a:lnTo>
                    <a:lnTo>
                      <a:pt x="203" y="44"/>
                    </a:lnTo>
                    <a:lnTo>
                      <a:pt x="203" y="46"/>
                    </a:lnTo>
                    <a:lnTo>
                      <a:pt x="205" y="46"/>
                    </a:lnTo>
                    <a:lnTo>
                      <a:pt x="207" y="46"/>
                    </a:lnTo>
                    <a:lnTo>
                      <a:pt x="205" y="46"/>
                    </a:lnTo>
                    <a:lnTo>
                      <a:pt x="207" y="48"/>
                    </a:lnTo>
                    <a:lnTo>
                      <a:pt x="207" y="50"/>
                    </a:lnTo>
                    <a:lnTo>
                      <a:pt x="209" y="50"/>
                    </a:lnTo>
                    <a:lnTo>
                      <a:pt x="209" y="52"/>
                    </a:lnTo>
                    <a:lnTo>
                      <a:pt x="207" y="57"/>
                    </a:lnTo>
                    <a:lnTo>
                      <a:pt x="205" y="59"/>
                    </a:lnTo>
                    <a:lnTo>
                      <a:pt x="207" y="61"/>
                    </a:lnTo>
                    <a:lnTo>
                      <a:pt x="209" y="61"/>
                    </a:lnTo>
                    <a:lnTo>
                      <a:pt x="209" y="63"/>
                    </a:lnTo>
                    <a:lnTo>
                      <a:pt x="207" y="65"/>
                    </a:lnTo>
                    <a:lnTo>
                      <a:pt x="207" y="67"/>
                    </a:lnTo>
                    <a:lnTo>
                      <a:pt x="207" y="69"/>
                    </a:lnTo>
                    <a:lnTo>
                      <a:pt x="207" y="71"/>
                    </a:lnTo>
                    <a:lnTo>
                      <a:pt x="207" y="73"/>
                    </a:lnTo>
                    <a:lnTo>
                      <a:pt x="209" y="75"/>
                    </a:lnTo>
                    <a:lnTo>
                      <a:pt x="209" y="79"/>
                    </a:lnTo>
                    <a:lnTo>
                      <a:pt x="211" y="82"/>
                    </a:lnTo>
                    <a:lnTo>
                      <a:pt x="213" y="86"/>
                    </a:lnTo>
                    <a:lnTo>
                      <a:pt x="213" y="88"/>
                    </a:lnTo>
                    <a:lnTo>
                      <a:pt x="215" y="102"/>
                    </a:lnTo>
                    <a:lnTo>
                      <a:pt x="215" y="107"/>
                    </a:lnTo>
                    <a:lnTo>
                      <a:pt x="215" y="111"/>
                    </a:lnTo>
                    <a:lnTo>
                      <a:pt x="215" y="115"/>
                    </a:lnTo>
                    <a:lnTo>
                      <a:pt x="215" y="123"/>
                    </a:lnTo>
                    <a:lnTo>
                      <a:pt x="215" y="130"/>
                    </a:lnTo>
                    <a:lnTo>
                      <a:pt x="213" y="132"/>
                    </a:lnTo>
                    <a:lnTo>
                      <a:pt x="213" y="134"/>
                    </a:lnTo>
                    <a:lnTo>
                      <a:pt x="213" y="136"/>
                    </a:lnTo>
                    <a:lnTo>
                      <a:pt x="213" y="138"/>
                    </a:lnTo>
                    <a:lnTo>
                      <a:pt x="213" y="140"/>
                    </a:lnTo>
                    <a:lnTo>
                      <a:pt x="211" y="142"/>
                    </a:lnTo>
                    <a:lnTo>
                      <a:pt x="211" y="144"/>
                    </a:lnTo>
                    <a:lnTo>
                      <a:pt x="211" y="146"/>
                    </a:lnTo>
                    <a:lnTo>
                      <a:pt x="215" y="157"/>
                    </a:lnTo>
                    <a:lnTo>
                      <a:pt x="211" y="165"/>
                    </a:lnTo>
                    <a:lnTo>
                      <a:pt x="209" y="176"/>
                    </a:lnTo>
                    <a:lnTo>
                      <a:pt x="207" y="184"/>
                    </a:lnTo>
                    <a:lnTo>
                      <a:pt x="207" y="186"/>
                    </a:lnTo>
                    <a:lnTo>
                      <a:pt x="205" y="188"/>
                    </a:lnTo>
                    <a:lnTo>
                      <a:pt x="194" y="184"/>
                    </a:lnTo>
                    <a:lnTo>
                      <a:pt x="192" y="182"/>
                    </a:lnTo>
                    <a:lnTo>
                      <a:pt x="194" y="180"/>
                    </a:lnTo>
                    <a:lnTo>
                      <a:pt x="192" y="178"/>
                    </a:lnTo>
                    <a:lnTo>
                      <a:pt x="190" y="175"/>
                    </a:lnTo>
                    <a:lnTo>
                      <a:pt x="190" y="173"/>
                    </a:lnTo>
                    <a:lnTo>
                      <a:pt x="188" y="173"/>
                    </a:lnTo>
                    <a:lnTo>
                      <a:pt x="186" y="173"/>
                    </a:lnTo>
                    <a:lnTo>
                      <a:pt x="174" y="169"/>
                    </a:lnTo>
                    <a:lnTo>
                      <a:pt x="172" y="169"/>
                    </a:lnTo>
                    <a:lnTo>
                      <a:pt x="171" y="167"/>
                    </a:lnTo>
                    <a:lnTo>
                      <a:pt x="169" y="167"/>
                    </a:lnTo>
                    <a:lnTo>
                      <a:pt x="167" y="167"/>
                    </a:lnTo>
                    <a:lnTo>
                      <a:pt x="165" y="167"/>
                    </a:lnTo>
                    <a:lnTo>
                      <a:pt x="161" y="165"/>
                    </a:lnTo>
                    <a:lnTo>
                      <a:pt x="157" y="165"/>
                    </a:lnTo>
                    <a:lnTo>
                      <a:pt x="155" y="165"/>
                    </a:lnTo>
                    <a:lnTo>
                      <a:pt x="153" y="165"/>
                    </a:lnTo>
                    <a:lnTo>
                      <a:pt x="148" y="165"/>
                    </a:lnTo>
                    <a:lnTo>
                      <a:pt x="144" y="165"/>
                    </a:lnTo>
                    <a:lnTo>
                      <a:pt x="142" y="165"/>
                    </a:lnTo>
                    <a:lnTo>
                      <a:pt x="138" y="165"/>
                    </a:lnTo>
                    <a:lnTo>
                      <a:pt x="136" y="165"/>
                    </a:lnTo>
                    <a:lnTo>
                      <a:pt x="126" y="165"/>
                    </a:lnTo>
                    <a:lnTo>
                      <a:pt x="124" y="165"/>
                    </a:lnTo>
                    <a:lnTo>
                      <a:pt x="113" y="165"/>
                    </a:lnTo>
                    <a:lnTo>
                      <a:pt x="90" y="167"/>
                    </a:lnTo>
                    <a:lnTo>
                      <a:pt x="82" y="169"/>
                    </a:lnTo>
                    <a:lnTo>
                      <a:pt x="80" y="169"/>
                    </a:lnTo>
                    <a:lnTo>
                      <a:pt x="59" y="176"/>
                    </a:lnTo>
                    <a:lnTo>
                      <a:pt x="55" y="178"/>
                    </a:lnTo>
                    <a:lnTo>
                      <a:pt x="53" y="178"/>
                    </a:lnTo>
                    <a:lnTo>
                      <a:pt x="52" y="178"/>
                    </a:lnTo>
                    <a:lnTo>
                      <a:pt x="52" y="180"/>
                    </a:lnTo>
                    <a:lnTo>
                      <a:pt x="50" y="180"/>
                    </a:lnTo>
                    <a:lnTo>
                      <a:pt x="44" y="182"/>
                    </a:lnTo>
                    <a:lnTo>
                      <a:pt x="40" y="184"/>
                    </a:lnTo>
                    <a:lnTo>
                      <a:pt x="38" y="186"/>
                    </a:lnTo>
                    <a:lnTo>
                      <a:pt x="34" y="188"/>
                    </a:lnTo>
                    <a:lnTo>
                      <a:pt x="28" y="182"/>
                    </a:lnTo>
                    <a:lnTo>
                      <a:pt x="25" y="178"/>
                    </a:lnTo>
                    <a:lnTo>
                      <a:pt x="19" y="173"/>
                    </a:lnTo>
                    <a:lnTo>
                      <a:pt x="17" y="171"/>
                    </a:lnTo>
                    <a:lnTo>
                      <a:pt x="11" y="165"/>
                    </a:lnTo>
                    <a:lnTo>
                      <a:pt x="7" y="161"/>
                    </a:lnTo>
                    <a:lnTo>
                      <a:pt x="0" y="153"/>
                    </a:lnTo>
                    <a:lnTo>
                      <a:pt x="2" y="153"/>
                    </a:lnTo>
                    <a:lnTo>
                      <a:pt x="2" y="152"/>
                    </a:lnTo>
                    <a:lnTo>
                      <a:pt x="4" y="150"/>
                    </a:lnTo>
                    <a:lnTo>
                      <a:pt x="2" y="148"/>
                    </a:lnTo>
                    <a:lnTo>
                      <a:pt x="2" y="146"/>
                    </a:lnTo>
                    <a:lnTo>
                      <a:pt x="4" y="146"/>
                    </a:lnTo>
                    <a:lnTo>
                      <a:pt x="5" y="144"/>
                    </a:lnTo>
                    <a:lnTo>
                      <a:pt x="7" y="144"/>
                    </a:lnTo>
                    <a:lnTo>
                      <a:pt x="9" y="144"/>
                    </a:lnTo>
                    <a:lnTo>
                      <a:pt x="7" y="142"/>
                    </a:lnTo>
                    <a:lnTo>
                      <a:pt x="7" y="140"/>
                    </a:lnTo>
                    <a:lnTo>
                      <a:pt x="7" y="138"/>
                    </a:lnTo>
                    <a:lnTo>
                      <a:pt x="5" y="136"/>
                    </a:lnTo>
                    <a:lnTo>
                      <a:pt x="5" y="134"/>
                    </a:lnTo>
                    <a:lnTo>
                      <a:pt x="4" y="134"/>
                    </a:lnTo>
                    <a:lnTo>
                      <a:pt x="4" y="132"/>
                    </a:lnTo>
                    <a:lnTo>
                      <a:pt x="4" y="130"/>
                    </a:lnTo>
                    <a:lnTo>
                      <a:pt x="5" y="128"/>
                    </a:lnTo>
                    <a:lnTo>
                      <a:pt x="7" y="128"/>
                    </a:lnTo>
                    <a:lnTo>
                      <a:pt x="9" y="128"/>
                    </a:lnTo>
                    <a:lnTo>
                      <a:pt x="11" y="127"/>
                    </a:lnTo>
                    <a:lnTo>
                      <a:pt x="13" y="125"/>
                    </a:lnTo>
                    <a:lnTo>
                      <a:pt x="15" y="125"/>
                    </a:lnTo>
                    <a:lnTo>
                      <a:pt x="15" y="123"/>
                    </a:lnTo>
                    <a:lnTo>
                      <a:pt x="19" y="125"/>
                    </a:lnTo>
                    <a:lnTo>
                      <a:pt x="21" y="123"/>
                    </a:lnTo>
                    <a:lnTo>
                      <a:pt x="21" y="121"/>
                    </a:lnTo>
                    <a:lnTo>
                      <a:pt x="23" y="119"/>
                    </a:lnTo>
                    <a:lnTo>
                      <a:pt x="21" y="119"/>
                    </a:lnTo>
                    <a:lnTo>
                      <a:pt x="21" y="117"/>
                    </a:lnTo>
                    <a:lnTo>
                      <a:pt x="21" y="115"/>
                    </a:lnTo>
                    <a:lnTo>
                      <a:pt x="23" y="115"/>
                    </a:lnTo>
                    <a:lnTo>
                      <a:pt x="25" y="115"/>
                    </a:lnTo>
                    <a:lnTo>
                      <a:pt x="27" y="115"/>
                    </a:lnTo>
                    <a:lnTo>
                      <a:pt x="27" y="113"/>
                    </a:lnTo>
                    <a:lnTo>
                      <a:pt x="28" y="113"/>
                    </a:lnTo>
                    <a:lnTo>
                      <a:pt x="28" y="111"/>
                    </a:lnTo>
                    <a:lnTo>
                      <a:pt x="28" y="109"/>
                    </a:lnTo>
                    <a:lnTo>
                      <a:pt x="28" y="107"/>
                    </a:lnTo>
                    <a:lnTo>
                      <a:pt x="28" y="105"/>
                    </a:lnTo>
                    <a:lnTo>
                      <a:pt x="28" y="107"/>
                    </a:lnTo>
                    <a:lnTo>
                      <a:pt x="27" y="107"/>
                    </a:lnTo>
                    <a:lnTo>
                      <a:pt x="27" y="105"/>
                    </a:lnTo>
                    <a:lnTo>
                      <a:pt x="28" y="104"/>
                    </a:lnTo>
                    <a:lnTo>
                      <a:pt x="28" y="102"/>
                    </a:lnTo>
                    <a:lnTo>
                      <a:pt x="27" y="102"/>
                    </a:lnTo>
                    <a:lnTo>
                      <a:pt x="28" y="100"/>
                    </a:lnTo>
                    <a:lnTo>
                      <a:pt x="30" y="100"/>
                    </a:lnTo>
                    <a:lnTo>
                      <a:pt x="32" y="98"/>
                    </a:lnTo>
                    <a:lnTo>
                      <a:pt x="30" y="96"/>
                    </a:lnTo>
                    <a:lnTo>
                      <a:pt x="30" y="98"/>
                    </a:lnTo>
                    <a:lnTo>
                      <a:pt x="28" y="98"/>
                    </a:lnTo>
                    <a:lnTo>
                      <a:pt x="28" y="94"/>
                    </a:lnTo>
                    <a:lnTo>
                      <a:pt x="28" y="92"/>
                    </a:lnTo>
                    <a:lnTo>
                      <a:pt x="30" y="88"/>
                    </a:lnTo>
                    <a:lnTo>
                      <a:pt x="32" y="88"/>
                    </a:lnTo>
                    <a:lnTo>
                      <a:pt x="34" y="90"/>
                    </a:lnTo>
                    <a:lnTo>
                      <a:pt x="34" y="88"/>
                    </a:lnTo>
                    <a:lnTo>
                      <a:pt x="32" y="86"/>
                    </a:lnTo>
                    <a:lnTo>
                      <a:pt x="32" y="84"/>
                    </a:lnTo>
                    <a:lnTo>
                      <a:pt x="32" y="82"/>
                    </a:lnTo>
                    <a:lnTo>
                      <a:pt x="32" y="80"/>
                    </a:lnTo>
                    <a:lnTo>
                      <a:pt x="34" y="82"/>
                    </a:lnTo>
                    <a:lnTo>
                      <a:pt x="34" y="80"/>
                    </a:lnTo>
                    <a:lnTo>
                      <a:pt x="36" y="79"/>
                    </a:lnTo>
                    <a:lnTo>
                      <a:pt x="38" y="79"/>
                    </a:lnTo>
                    <a:lnTo>
                      <a:pt x="40" y="77"/>
                    </a:lnTo>
                    <a:lnTo>
                      <a:pt x="40" y="75"/>
                    </a:lnTo>
                    <a:lnTo>
                      <a:pt x="42" y="73"/>
                    </a:lnTo>
                    <a:lnTo>
                      <a:pt x="44" y="73"/>
                    </a:lnTo>
                    <a:lnTo>
                      <a:pt x="46" y="73"/>
                    </a:lnTo>
                    <a:lnTo>
                      <a:pt x="48" y="75"/>
                    </a:lnTo>
                    <a:lnTo>
                      <a:pt x="50" y="75"/>
                    </a:lnTo>
                    <a:lnTo>
                      <a:pt x="50" y="77"/>
                    </a:lnTo>
                    <a:lnTo>
                      <a:pt x="52" y="77"/>
                    </a:lnTo>
                    <a:lnTo>
                      <a:pt x="57" y="79"/>
                    </a:lnTo>
                    <a:lnTo>
                      <a:pt x="57" y="80"/>
                    </a:lnTo>
                    <a:lnTo>
                      <a:pt x="61" y="80"/>
                    </a:lnTo>
                    <a:lnTo>
                      <a:pt x="63" y="80"/>
                    </a:lnTo>
                    <a:lnTo>
                      <a:pt x="65" y="82"/>
                    </a:lnTo>
                    <a:lnTo>
                      <a:pt x="69" y="84"/>
                    </a:lnTo>
                    <a:lnTo>
                      <a:pt x="69" y="82"/>
                    </a:lnTo>
                    <a:lnTo>
                      <a:pt x="71" y="80"/>
                    </a:lnTo>
                    <a:lnTo>
                      <a:pt x="73" y="79"/>
                    </a:lnTo>
                    <a:lnTo>
                      <a:pt x="73" y="77"/>
                    </a:lnTo>
                    <a:lnTo>
                      <a:pt x="75" y="75"/>
                    </a:lnTo>
                    <a:lnTo>
                      <a:pt x="76" y="71"/>
                    </a:lnTo>
                    <a:lnTo>
                      <a:pt x="78" y="71"/>
                    </a:lnTo>
                    <a:lnTo>
                      <a:pt x="80" y="69"/>
                    </a:lnTo>
                    <a:lnTo>
                      <a:pt x="82" y="67"/>
                    </a:lnTo>
                    <a:lnTo>
                      <a:pt x="84" y="65"/>
                    </a:lnTo>
                    <a:lnTo>
                      <a:pt x="84" y="63"/>
                    </a:lnTo>
                    <a:lnTo>
                      <a:pt x="84" y="61"/>
                    </a:lnTo>
                    <a:lnTo>
                      <a:pt x="82" y="61"/>
                    </a:lnTo>
                    <a:lnTo>
                      <a:pt x="82" y="59"/>
                    </a:lnTo>
                    <a:lnTo>
                      <a:pt x="96" y="59"/>
                    </a:lnTo>
                    <a:lnTo>
                      <a:pt x="119" y="56"/>
                    </a:lnTo>
                    <a:lnTo>
                      <a:pt x="121" y="52"/>
                    </a:lnTo>
                    <a:lnTo>
                      <a:pt x="123" y="48"/>
                    </a:lnTo>
                    <a:lnTo>
                      <a:pt x="124" y="44"/>
                    </a:lnTo>
                    <a:lnTo>
                      <a:pt x="126" y="42"/>
                    </a:lnTo>
                    <a:lnTo>
                      <a:pt x="128" y="38"/>
                    </a:lnTo>
                    <a:lnTo>
                      <a:pt x="136" y="23"/>
                    </a:lnTo>
                    <a:lnTo>
                      <a:pt x="136" y="21"/>
                    </a:lnTo>
                    <a:lnTo>
                      <a:pt x="138" y="17"/>
                    </a:lnTo>
                    <a:lnTo>
                      <a:pt x="140" y="15"/>
                    </a:lnTo>
                    <a:lnTo>
                      <a:pt x="142" y="11"/>
                    </a:lnTo>
                    <a:lnTo>
                      <a:pt x="144" y="9"/>
                    </a:lnTo>
                    <a:lnTo>
                      <a:pt x="146" y="6"/>
                    </a:lnTo>
                    <a:lnTo>
                      <a:pt x="148" y="4"/>
                    </a:lnTo>
                    <a:lnTo>
                      <a:pt x="148" y="2"/>
                    </a:lnTo>
                    <a:lnTo>
                      <a:pt x="149" y="2"/>
                    </a:lnTo>
                    <a:lnTo>
                      <a:pt x="151" y="2"/>
                    </a:lnTo>
                    <a:lnTo>
                      <a:pt x="151" y="0"/>
                    </a:lnTo>
                    <a:lnTo>
                      <a:pt x="153" y="0"/>
                    </a:lnTo>
                    <a:lnTo>
                      <a:pt x="155" y="2"/>
                    </a:lnTo>
                    <a:lnTo>
                      <a:pt x="157" y="2"/>
                    </a:lnTo>
                    <a:close/>
                  </a:path>
                </a:pathLst>
              </a:custGeom>
              <a:solidFill>
                <a:srgbClr val="7ECCC0"/>
              </a:solidFill>
              <a:ln w="6350">
                <a:solidFill>
                  <a:srgbClr val="E1E1E1"/>
                </a:solidFill>
                <a:prstDash val="solid"/>
                <a:round/>
                <a:headEnd/>
                <a:tailEnd/>
              </a:ln>
            </p:spPr>
            <p:txBody>
              <a:bodyPr/>
              <a:lstStyle/>
              <a:p>
                <a:endParaRPr lang="en-US"/>
              </a:p>
            </p:txBody>
          </p:sp>
          <p:sp>
            <p:nvSpPr>
              <p:cNvPr id="37924" name="Freeform 236"/>
              <p:cNvSpPr>
                <a:spLocks/>
              </p:cNvSpPr>
              <p:nvPr/>
            </p:nvSpPr>
            <p:spPr bwMode="auto">
              <a:xfrm>
                <a:off x="3195" y="3235"/>
                <a:ext cx="209" cy="142"/>
              </a:xfrm>
              <a:custGeom>
                <a:avLst/>
                <a:gdLst>
                  <a:gd name="T0" fmla="*/ 163 w 209"/>
                  <a:gd name="T1" fmla="*/ 10 h 142"/>
                  <a:gd name="T2" fmla="*/ 163 w 209"/>
                  <a:gd name="T3" fmla="*/ 27 h 142"/>
                  <a:gd name="T4" fmla="*/ 178 w 209"/>
                  <a:gd name="T5" fmla="*/ 37 h 142"/>
                  <a:gd name="T6" fmla="*/ 178 w 209"/>
                  <a:gd name="T7" fmla="*/ 46 h 142"/>
                  <a:gd name="T8" fmla="*/ 178 w 209"/>
                  <a:gd name="T9" fmla="*/ 58 h 142"/>
                  <a:gd name="T10" fmla="*/ 180 w 209"/>
                  <a:gd name="T11" fmla="*/ 69 h 142"/>
                  <a:gd name="T12" fmla="*/ 182 w 209"/>
                  <a:gd name="T13" fmla="*/ 75 h 142"/>
                  <a:gd name="T14" fmla="*/ 174 w 209"/>
                  <a:gd name="T15" fmla="*/ 81 h 142"/>
                  <a:gd name="T16" fmla="*/ 195 w 209"/>
                  <a:gd name="T17" fmla="*/ 98 h 142"/>
                  <a:gd name="T18" fmla="*/ 190 w 209"/>
                  <a:gd name="T19" fmla="*/ 112 h 142"/>
                  <a:gd name="T20" fmla="*/ 190 w 209"/>
                  <a:gd name="T21" fmla="*/ 125 h 142"/>
                  <a:gd name="T22" fmla="*/ 159 w 209"/>
                  <a:gd name="T23" fmla="*/ 119 h 142"/>
                  <a:gd name="T24" fmla="*/ 153 w 209"/>
                  <a:gd name="T25" fmla="*/ 121 h 142"/>
                  <a:gd name="T26" fmla="*/ 151 w 209"/>
                  <a:gd name="T27" fmla="*/ 131 h 142"/>
                  <a:gd name="T28" fmla="*/ 144 w 209"/>
                  <a:gd name="T29" fmla="*/ 127 h 142"/>
                  <a:gd name="T30" fmla="*/ 136 w 209"/>
                  <a:gd name="T31" fmla="*/ 125 h 142"/>
                  <a:gd name="T32" fmla="*/ 128 w 209"/>
                  <a:gd name="T33" fmla="*/ 131 h 142"/>
                  <a:gd name="T34" fmla="*/ 121 w 209"/>
                  <a:gd name="T35" fmla="*/ 135 h 142"/>
                  <a:gd name="T36" fmla="*/ 113 w 209"/>
                  <a:gd name="T37" fmla="*/ 135 h 142"/>
                  <a:gd name="T38" fmla="*/ 101 w 209"/>
                  <a:gd name="T39" fmla="*/ 135 h 142"/>
                  <a:gd name="T40" fmla="*/ 101 w 209"/>
                  <a:gd name="T41" fmla="*/ 138 h 142"/>
                  <a:gd name="T42" fmla="*/ 103 w 209"/>
                  <a:gd name="T43" fmla="*/ 140 h 142"/>
                  <a:gd name="T44" fmla="*/ 98 w 209"/>
                  <a:gd name="T45" fmla="*/ 142 h 142"/>
                  <a:gd name="T46" fmla="*/ 94 w 209"/>
                  <a:gd name="T47" fmla="*/ 135 h 142"/>
                  <a:gd name="T48" fmla="*/ 84 w 209"/>
                  <a:gd name="T49" fmla="*/ 137 h 142"/>
                  <a:gd name="T50" fmla="*/ 78 w 209"/>
                  <a:gd name="T51" fmla="*/ 135 h 142"/>
                  <a:gd name="T52" fmla="*/ 67 w 209"/>
                  <a:gd name="T53" fmla="*/ 131 h 142"/>
                  <a:gd name="T54" fmla="*/ 59 w 209"/>
                  <a:gd name="T55" fmla="*/ 131 h 142"/>
                  <a:gd name="T56" fmla="*/ 51 w 209"/>
                  <a:gd name="T57" fmla="*/ 131 h 142"/>
                  <a:gd name="T58" fmla="*/ 44 w 209"/>
                  <a:gd name="T59" fmla="*/ 137 h 142"/>
                  <a:gd name="T60" fmla="*/ 36 w 209"/>
                  <a:gd name="T61" fmla="*/ 138 h 142"/>
                  <a:gd name="T62" fmla="*/ 28 w 209"/>
                  <a:gd name="T63" fmla="*/ 127 h 142"/>
                  <a:gd name="T64" fmla="*/ 26 w 209"/>
                  <a:gd name="T65" fmla="*/ 117 h 142"/>
                  <a:gd name="T66" fmla="*/ 30 w 209"/>
                  <a:gd name="T67" fmla="*/ 106 h 142"/>
                  <a:gd name="T68" fmla="*/ 32 w 209"/>
                  <a:gd name="T69" fmla="*/ 94 h 142"/>
                  <a:gd name="T70" fmla="*/ 34 w 209"/>
                  <a:gd name="T71" fmla="*/ 85 h 142"/>
                  <a:gd name="T72" fmla="*/ 28 w 209"/>
                  <a:gd name="T73" fmla="*/ 79 h 142"/>
                  <a:gd name="T74" fmla="*/ 23 w 209"/>
                  <a:gd name="T75" fmla="*/ 69 h 142"/>
                  <a:gd name="T76" fmla="*/ 17 w 209"/>
                  <a:gd name="T77" fmla="*/ 69 h 142"/>
                  <a:gd name="T78" fmla="*/ 11 w 209"/>
                  <a:gd name="T79" fmla="*/ 67 h 142"/>
                  <a:gd name="T80" fmla="*/ 7 w 209"/>
                  <a:gd name="T81" fmla="*/ 64 h 142"/>
                  <a:gd name="T82" fmla="*/ 2 w 209"/>
                  <a:gd name="T83" fmla="*/ 50 h 142"/>
                  <a:gd name="T84" fmla="*/ 11 w 209"/>
                  <a:gd name="T85" fmla="*/ 41 h 142"/>
                  <a:gd name="T86" fmla="*/ 15 w 209"/>
                  <a:gd name="T87" fmla="*/ 42 h 142"/>
                  <a:gd name="T88" fmla="*/ 25 w 209"/>
                  <a:gd name="T89" fmla="*/ 44 h 142"/>
                  <a:gd name="T90" fmla="*/ 34 w 209"/>
                  <a:gd name="T91" fmla="*/ 41 h 142"/>
                  <a:gd name="T92" fmla="*/ 42 w 209"/>
                  <a:gd name="T93" fmla="*/ 37 h 142"/>
                  <a:gd name="T94" fmla="*/ 51 w 209"/>
                  <a:gd name="T95" fmla="*/ 35 h 142"/>
                  <a:gd name="T96" fmla="*/ 55 w 209"/>
                  <a:gd name="T97" fmla="*/ 29 h 142"/>
                  <a:gd name="T98" fmla="*/ 59 w 209"/>
                  <a:gd name="T99" fmla="*/ 31 h 142"/>
                  <a:gd name="T100" fmla="*/ 63 w 209"/>
                  <a:gd name="T101" fmla="*/ 29 h 142"/>
                  <a:gd name="T102" fmla="*/ 67 w 209"/>
                  <a:gd name="T103" fmla="*/ 27 h 142"/>
                  <a:gd name="T104" fmla="*/ 86 w 209"/>
                  <a:gd name="T105" fmla="*/ 19 h 142"/>
                  <a:gd name="T106" fmla="*/ 109 w 209"/>
                  <a:gd name="T107" fmla="*/ 8 h 142"/>
                  <a:gd name="T108" fmla="*/ 119 w 209"/>
                  <a:gd name="T109" fmla="*/ 8 h 142"/>
                  <a:gd name="T110" fmla="*/ 126 w 209"/>
                  <a:gd name="T111" fmla="*/ 6 h 142"/>
                  <a:gd name="T112" fmla="*/ 132 w 209"/>
                  <a:gd name="T113" fmla="*/ 4 h 142"/>
                  <a:gd name="T114" fmla="*/ 144 w 209"/>
                  <a:gd name="T115" fmla="*/ 2 h 142"/>
                  <a:gd name="T116" fmla="*/ 155 w 209"/>
                  <a:gd name="T117" fmla="*/ 0 h 1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9"/>
                  <a:gd name="T178" fmla="*/ 0 h 142"/>
                  <a:gd name="T179" fmla="*/ 209 w 209"/>
                  <a:gd name="T180" fmla="*/ 142 h 1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9" h="142">
                    <a:moveTo>
                      <a:pt x="157" y="4"/>
                    </a:moveTo>
                    <a:lnTo>
                      <a:pt x="159" y="4"/>
                    </a:lnTo>
                    <a:lnTo>
                      <a:pt x="161" y="4"/>
                    </a:lnTo>
                    <a:lnTo>
                      <a:pt x="161" y="6"/>
                    </a:lnTo>
                    <a:lnTo>
                      <a:pt x="163" y="8"/>
                    </a:lnTo>
                    <a:lnTo>
                      <a:pt x="163" y="10"/>
                    </a:lnTo>
                    <a:lnTo>
                      <a:pt x="161" y="12"/>
                    </a:lnTo>
                    <a:lnTo>
                      <a:pt x="161" y="14"/>
                    </a:lnTo>
                    <a:lnTo>
                      <a:pt x="161" y="16"/>
                    </a:lnTo>
                    <a:lnTo>
                      <a:pt x="161" y="18"/>
                    </a:lnTo>
                    <a:lnTo>
                      <a:pt x="163" y="19"/>
                    </a:lnTo>
                    <a:lnTo>
                      <a:pt x="163" y="23"/>
                    </a:lnTo>
                    <a:lnTo>
                      <a:pt x="163" y="25"/>
                    </a:lnTo>
                    <a:lnTo>
                      <a:pt x="163" y="27"/>
                    </a:lnTo>
                    <a:lnTo>
                      <a:pt x="167" y="29"/>
                    </a:lnTo>
                    <a:lnTo>
                      <a:pt x="167" y="31"/>
                    </a:lnTo>
                    <a:lnTo>
                      <a:pt x="170" y="33"/>
                    </a:lnTo>
                    <a:lnTo>
                      <a:pt x="172" y="35"/>
                    </a:lnTo>
                    <a:lnTo>
                      <a:pt x="176" y="35"/>
                    </a:lnTo>
                    <a:lnTo>
                      <a:pt x="178" y="37"/>
                    </a:lnTo>
                    <a:lnTo>
                      <a:pt x="178" y="39"/>
                    </a:lnTo>
                    <a:lnTo>
                      <a:pt x="180" y="39"/>
                    </a:lnTo>
                    <a:lnTo>
                      <a:pt x="180" y="41"/>
                    </a:lnTo>
                    <a:lnTo>
                      <a:pt x="180" y="42"/>
                    </a:lnTo>
                    <a:lnTo>
                      <a:pt x="180" y="44"/>
                    </a:lnTo>
                    <a:lnTo>
                      <a:pt x="178" y="44"/>
                    </a:lnTo>
                    <a:lnTo>
                      <a:pt x="178" y="46"/>
                    </a:lnTo>
                    <a:lnTo>
                      <a:pt x="176" y="48"/>
                    </a:lnTo>
                    <a:lnTo>
                      <a:pt x="174" y="50"/>
                    </a:lnTo>
                    <a:lnTo>
                      <a:pt x="174" y="52"/>
                    </a:lnTo>
                    <a:lnTo>
                      <a:pt x="176" y="54"/>
                    </a:lnTo>
                    <a:lnTo>
                      <a:pt x="178" y="54"/>
                    </a:lnTo>
                    <a:lnTo>
                      <a:pt x="178" y="58"/>
                    </a:lnTo>
                    <a:lnTo>
                      <a:pt x="176" y="60"/>
                    </a:lnTo>
                    <a:lnTo>
                      <a:pt x="176" y="64"/>
                    </a:lnTo>
                    <a:lnTo>
                      <a:pt x="178" y="67"/>
                    </a:lnTo>
                    <a:lnTo>
                      <a:pt x="180" y="69"/>
                    </a:lnTo>
                    <a:lnTo>
                      <a:pt x="180" y="71"/>
                    </a:lnTo>
                    <a:lnTo>
                      <a:pt x="180" y="73"/>
                    </a:lnTo>
                    <a:lnTo>
                      <a:pt x="182" y="75"/>
                    </a:lnTo>
                    <a:lnTo>
                      <a:pt x="182" y="77"/>
                    </a:lnTo>
                    <a:lnTo>
                      <a:pt x="180" y="77"/>
                    </a:lnTo>
                    <a:lnTo>
                      <a:pt x="178" y="77"/>
                    </a:lnTo>
                    <a:lnTo>
                      <a:pt x="178" y="79"/>
                    </a:lnTo>
                    <a:lnTo>
                      <a:pt x="174" y="81"/>
                    </a:lnTo>
                    <a:lnTo>
                      <a:pt x="174" y="83"/>
                    </a:lnTo>
                    <a:lnTo>
                      <a:pt x="174" y="85"/>
                    </a:lnTo>
                    <a:lnTo>
                      <a:pt x="176" y="87"/>
                    </a:lnTo>
                    <a:lnTo>
                      <a:pt x="182" y="92"/>
                    </a:lnTo>
                    <a:lnTo>
                      <a:pt x="186" y="96"/>
                    </a:lnTo>
                    <a:lnTo>
                      <a:pt x="195" y="98"/>
                    </a:lnTo>
                    <a:lnTo>
                      <a:pt x="199" y="102"/>
                    </a:lnTo>
                    <a:lnTo>
                      <a:pt x="201" y="102"/>
                    </a:lnTo>
                    <a:lnTo>
                      <a:pt x="201" y="104"/>
                    </a:lnTo>
                    <a:lnTo>
                      <a:pt x="209" y="108"/>
                    </a:lnTo>
                    <a:lnTo>
                      <a:pt x="207" y="110"/>
                    </a:lnTo>
                    <a:lnTo>
                      <a:pt x="192" y="112"/>
                    </a:lnTo>
                    <a:lnTo>
                      <a:pt x="190" y="112"/>
                    </a:lnTo>
                    <a:lnTo>
                      <a:pt x="190" y="114"/>
                    </a:lnTo>
                    <a:lnTo>
                      <a:pt x="190" y="115"/>
                    </a:lnTo>
                    <a:lnTo>
                      <a:pt x="192" y="115"/>
                    </a:lnTo>
                    <a:lnTo>
                      <a:pt x="194" y="117"/>
                    </a:lnTo>
                    <a:lnTo>
                      <a:pt x="194" y="119"/>
                    </a:lnTo>
                    <a:lnTo>
                      <a:pt x="190" y="125"/>
                    </a:lnTo>
                    <a:lnTo>
                      <a:pt x="188" y="129"/>
                    </a:lnTo>
                    <a:lnTo>
                      <a:pt x="184" y="133"/>
                    </a:lnTo>
                    <a:lnTo>
                      <a:pt x="180" y="129"/>
                    </a:lnTo>
                    <a:lnTo>
                      <a:pt x="163" y="117"/>
                    </a:lnTo>
                    <a:lnTo>
                      <a:pt x="161" y="117"/>
                    </a:lnTo>
                    <a:lnTo>
                      <a:pt x="159" y="117"/>
                    </a:lnTo>
                    <a:lnTo>
                      <a:pt x="159" y="119"/>
                    </a:lnTo>
                    <a:lnTo>
                      <a:pt x="159" y="121"/>
                    </a:lnTo>
                    <a:lnTo>
                      <a:pt x="157" y="121"/>
                    </a:lnTo>
                    <a:lnTo>
                      <a:pt x="153" y="119"/>
                    </a:lnTo>
                    <a:lnTo>
                      <a:pt x="153" y="121"/>
                    </a:lnTo>
                    <a:lnTo>
                      <a:pt x="151" y="121"/>
                    </a:lnTo>
                    <a:lnTo>
                      <a:pt x="149" y="121"/>
                    </a:lnTo>
                    <a:lnTo>
                      <a:pt x="149" y="123"/>
                    </a:lnTo>
                    <a:lnTo>
                      <a:pt x="149" y="127"/>
                    </a:lnTo>
                    <a:lnTo>
                      <a:pt x="151" y="129"/>
                    </a:lnTo>
                    <a:lnTo>
                      <a:pt x="151" y="131"/>
                    </a:lnTo>
                    <a:lnTo>
                      <a:pt x="149" y="131"/>
                    </a:lnTo>
                    <a:lnTo>
                      <a:pt x="147" y="129"/>
                    </a:lnTo>
                    <a:lnTo>
                      <a:pt x="146" y="129"/>
                    </a:lnTo>
                    <a:lnTo>
                      <a:pt x="144" y="127"/>
                    </a:lnTo>
                    <a:lnTo>
                      <a:pt x="140" y="127"/>
                    </a:lnTo>
                    <a:lnTo>
                      <a:pt x="140" y="125"/>
                    </a:lnTo>
                    <a:lnTo>
                      <a:pt x="138" y="125"/>
                    </a:lnTo>
                    <a:lnTo>
                      <a:pt x="138" y="127"/>
                    </a:lnTo>
                    <a:lnTo>
                      <a:pt x="136" y="125"/>
                    </a:lnTo>
                    <a:lnTo>
                      <a:pt x="134" y="127"/>
                    </a:lnTo>
                    <a:lnTo>
                      <a:pt x="132" y="127"/>
                    </a:lnTo>
                    <a:lnTo>
                      <a:pt x="132" y="129"/>
                    </a:lnTo>
                    <a:lnTo>
                      <a:pt x="130" y="129"/>
                    </a:lnTo>
                    <a:lnTo>
                      <a:pt x="128" y="129"/>
                    </a:lnTo>
                    <a:lnTo>
                      <a:pt x="128" y="131"/>
                    </a:lnTo>
                    <a:lnTo>
                      <a:pt x="126" y="131"/>
                    </a:lnTo>
                    <a:lnTo>
                      <a:pt x="124" y="133"/>
                    </a:lnTo>
                    <a:lnTo>
                      <a:pt x="124" y="135"/>
                    </a:lnTo>
                    <a:lnTo>
                      <a:pt x="122" y="133"/>
                    </a:lnTo>
                    <a:lnTo>
                      <a:pt x="121" y="135"/>
                    </a:lnTo>
                    <a:lnTo>
                      <a:pt x="119" y="135"/>
                    </a:lnTo>
                    <a:lnTo>
                      <a:pt x="117" y="135"/>
                    </a:lnTo>
                    <a:lnTo>
                      <a:pt x="115" y="135"/>
                    </a:lnTo>
                    <a:lnTo>
                      <a:pt x="113" y="135"/>
                    </a:lnTo>
                    <a:lnTo>
                      <a:pt x="111" y="135"/>
                    </a:lnTo>
                    <a:lnTo>
                      <a:pt x="109" y="135"/>
                    </a:lnTo>
                    <a:lnTo>
                      <a:pt x="105" y="135"/>
                    </a:lnTo>
                    <a:lnTo>
                      <a:pt x="103" y="135"/>
                    </a:lnTo>
                    <a:lnTo>
                      <a:pt x="101" y="135"/>
                    </a:lnTo>
                    <a:lnTo>
                      <a:pt x="101" y="137"/>
                    </a:lnTo>
                    <a:lnTo>
                      <a:pt x="101" y="138"/>
                    </a:lnTo>
                    <a:lnTo>
                      <a:pt x="103" y="138"/>
                    </a:lnTo>
                    <a:lnTo>
                      <a:pt x="103" y="140"/>
                    </a:lnTo>
                    <a:lnTo>
                      <a:pt x="103" y="142"/>
                    </a:lnTo>
                    <a:lnTo>
                      <a:pt x="101" y="142"/>
                    </a:lnTo>
                    <a:lnTo>
                      <a:pt x="99" y="142"/>
                    </a:lnTo>
                    <a:lnTo>
                      <a:pt x="98" y="142"/>
                    </a:lnTo>
                    <a:lnTo>
                      <a:pt x="98" y="140"/>
                    </a:lnTo>
                    <a:lnTo>
                      <a:pt x="99" y="140"/>
                    </a:lnTo>
                    <a:lnTo>
                      <a:pt x="98" y="137"/>
                    </a:lnTo>
                    <a:lnTo>
                      <a:pt x="98" y="135"/>
                    </a:lnTo>
                    <a:lnTo>
                      <a:pt x="94" y="135"/>
                    </a:lnTo>
                    <a:lnTo>
                      <a:pt x="94" y="137"/>
                    </a:lnTo>
                    <a:lnTo>
                      <a:pt x="92" y="138"/>
                    </a:lnTo>
                    <a:lnTo>
                      <a:pt x="90" y="138"/>
                    </a:lnTo>
                    <a:lnTo>
                      <a:pt x="84" y="137"/>
                    </a:lnTo>
                    <a:lnTo>
                      <a:pt x="82" y="137"/>
                    </a:lnTo>
                    <a:lnTo>
                      <a:pt x="80" y="137"/>
                    </a:lnTo>
                    <a:lnTo>
                      <a:pt x="80" y="135"/>
                    </a:lnTo>
                    <a:lnTo>
                      <a:pt x="78" y="135"/>
                    </a:lnTo>
                    <a:lnTo>
                      <a:pt x="74" y="137"/>
                    </a:lnTo>
                    <a:lnTo>
                      <a:pt x="71" y="135"/>
                    </a:lnTo>
                    <a:lnTo>
                      <a:pt x="69" y="135"/>
                    </a:lnTo>
                    <a:lnTo>
                      <a:pt x="69" y="133"/>
                    </a:lnTo>
                    <a:lnTo>
                      <a:pt x="67" y="131"/>
                    </a:lnTo>
                    <a:lnTo>
                      <a:pt x="65" y="131"/>
                    </a:lnTo>
                    <a:lnTo>
                      <a:pt x="63" y="131"/>
                    </a:lnTo>
                    <a:lnTo>
                      <a:pt x="63" y="129"/>
                    </a:lnTo>
                    <a:lnTo>
                      <a:pt x="61" y="129"/>
                    </a:lnTo>
                    <a:lnTo>
                      <a:pt x="59" y="129"/>
                    </a:lnTo>
                    <a:lnTo>
                      <a:pt x="59" y="131"/>
                    </a:lnTo>
                    <a:lnTo>
                      <a:pt x="57" y="129"/>
                    </a:lnTo>
                    <a:lnTo>
                      <a:pt x="57" y="131"/>
                    </a:lnTo>
                    <a:lnTo>
                      <a:pt x="55" y="131"/>
                    </a:lnTo>
                    <a:lnTo>
                      <a:pt x="55" y="129"/>
                    </a:lnTo>
                    <a:lnTo>
                      <a:pt x="51" y="129"/>
                    </a:lnTo>
                    <a:lnTo>
                      <a:pt x="51" y="131"/>
                    </a:lnTo>
                    <a:lnTo>
                      <a:pt x="50" y="131"/>
                    </a:lnTo>
                    <a:lnTo>
                      <a:pt x="48" y="131"/>
                    </a:lnTo>
                    <a:lnTo>
                      <a:pt x="48" y="133"/>
                    </a:lnTo>
                    <a:lnTo>
                      <a:pt x="46" y="135"/>
                    </a:lnTo>
                    <a:lnTo>
                      <a:pt x="44" y="135"/>
                    </a:lnTo>
                    <a:lnTo>
                      <a:pt x="44" y="137"/>
                    </a:lnTo>
                    <a:lnTo>
                      <a:pt x="42" y="138"/>
                    </a:lnTo>
                    <a:lnTo>
                      <a:pt x="40" y="138"/>
                    </a:lnTo>
                    <a:lnTo>
                      <a:pt x="40" y="140"/>
                    </a:lnTo>
                    <a:lnTo>
                      <a:pt x="38" y="140"/>
                    </a:lnTo>
                    <a:lnTo>
                      <a:pt x="36" y="138"/>
                    </a:lnTo>
                    <a:lnTo>
                      <a:pt x="34" y="138"/>
                    </a:lnTo>
                    <a:lnTo>
                      <a:pt x="34" y="137"/>
                    </a:lnTo>
                    <a:lnTo>
                      <a:pt x="32" y="137"/>
                    </a:lnTo>
                    <a:lnTo>
                      <a:pt x="30" y="135"/>
                    </a:lnTo>
                    <a:lnTo>
                      <a:pt x="28" y="135"/>
                    </a:lnTo>
                    <a:lnTo>
                      <a:pt x="28" y="133"/>
                    </a:lnTo>
                    <a:lnTo>
                      <a:pt x="28" y="131"/>
                    </a:lnTo>
                    <a:lnTo>
                      <a:pt x="28" y="127"/>
                    </a:lnTo>
                    <a:lnTo>
                      <a:pt x="26" y="127"/>
                    </a:lnTo>
                    <a:lnTo>
                      <a:pt x="25" y="125"/>
                    </a:lnTo>
                    <a:lnTo>
                      <a:pt x="25" y="123"/>
                    </a:lnTo>
                    <a:lnTo>
                      <a:pt x="23" y="123"/>
                    </a:lnTo>
                    <a:lnTo>
                      <a:pt x="25" y="121"/>
                    </a:lnTo>
                    <a:lnTo>
                      <a:pt x="26" y="117"/>
                    </a:lnTo>
                    <a:lnTo>
                      <a:pt x="26" y="115"/>
                    </a:lnTo>
                    <a:lnTo>
                      <a:pt x="28" y="114"/>
                    </a:lnTo>
                    <a:lnTo>
                      <a:pt x="28" y="112"/>
                    </a:lnTo>
                    <a:lnTo>
                      <a:pt x="28" y="110"/>
                    </a:lnTo>
                    <a:lnTo>
                      <a:pt x="28" y="108"/>
                    </a:lnTo>
                    <a:lnTo>
                      <a:pt x="30" y="106"/>
                    </a:lnTo>
                    <a:lnTo>
                      <a:pt x="30" y="102"/>
                    </a:lnTo>
                    <a:lnTo>
                      <a:pt x="32" y="100"/>
                    </a:lnTo>
                    <a:lnTo>
                      <a:pt x="34" y="100"/>
                    </a:lnTo>
                    <a:lnTo>
                      <a:pt x="34" y="98"/>
                    </a:lnTo>
                    <a:lnTo>
                      <a:pt x="32" y="94"/>
                    </a:lnTo>
                    <a:lnTo>
                      <a:pt x="32" y="92"/>
                    </a:lnTo>
                    <a:lnTo>
                      <a:pt x="30" y="92"/>
                    </a:lnTo>
                    <a:lnTo>
                      <a:pt x="32" y="90"/>
                    </a:lnTo>
                    <a:lnTo>
                      <a:pt x="34" y="89"/>
                    </a:lnTo>
                    <a:lnTo>
                      <a:pt x="34" y="87"/>
                    </a:lnTo>
                    <a:lnTo>
                      <a:pt x="34" y="85"/>
                    </a:lnTo>
                    <a:lnTo>
                      <a:pt x="32" y="85"/>
                    </a:lnTo>
                    <a:lnTo>
                      <a:pt x="32" y="83"/>
                    </a:lnTo>
                    <a:lnTo>
                      <a:pt x="30" y="81"/>
                    </a:lnTo>
                    <a:lnTo>
                      <a:pt x="28" y="79"/>
                    </a:lnTo>
                    <a:lnTo>
                      <a:pt x="26" y="79"/>
                    </a:lnTo>
                    <a:lnTo>
                      <a:pt x="26" y="77"/>
                    </a:lnTo>
                    <a:lnTo>
                      <a:pt x="25" y="75"/>
                    </a:lnTo>
                    <a:lnTo>
                      <a:pt x="25" y="73"/>
                    </a:lnTo>
                    <a:lnTo>
                      <a:pt x="23" y="71"/>
                    </a:lnTo>
                    <a:lnTo>
                      <a:pt x="23" y="69"/>
                    </a:lnTo>
                    <a:lnTo>
                      <a:pt x="23" y="67"/>
                    </a:lnTo>
                    <a:lnTo>
                      <a:pt x="23" y="66"/>
                    </a:lnTo>
                    <a:lnTo>
                      <a:pt x="21" y="66"/>
                    </a:lnTo>
                    <a:lnTo>
                      <a:pt x="21" y="67"/>
                    </a:lnTo>
                    <a:lnTo>
                      <a:pt x="19" y="67"/>
                    </a:lnTo>
                    <a:lnTo>
                      <a:pt x="17" y="69"/>
                    </a:lnTo>
                    <a:lnTo>
                      <a:pt x="15" y="69"/>
                    </a:lnTo>
                    <a:lnTo>
                      <a:pt x="13" y="69"/>
                    </a:lnTo>
                    <a:lnTo>
                      <a:pt x="11" y="71"/>
                    </a:lnTo>
                    <a:lnTo>
                      <a:pt x="11" y="69"/>
                    </a:lnTo>
                    <a:lnTo>
                      <a:pt x="11" y="67"/>
                    </a:lnTo>
                    <a:lnTo>
                      <a:pt x="11" y="66"/>
                    </a:lnTo>
                    <a:lnTo>
                      <a:pt x="11" y="64"/>
                    </a:lnTo>
                    <a:lnTo>
                      <a:pt x="9" y="62"/>
                    </a:lnTo>
                    <a:lnTo>
                      <a:pt x="9" y="64"/>
                    </a:lnTo>
                    <a:lnTo>
                      <a:pt x="7" y="64"/>
                    </a:lnTo>
                    <a:lnTo>
                      <a:pt x="5" y="62"/>
                    </a:lnTo>
                    <a:lnTo>
                      <a:pt x="5" y="58"/>
                    </a:lnTo>
                    <a:lnTo>
                      <a:pt x="3" y="58"/>
                    </a:lnTo>
                    <a:lnTo>
                      <a:pt x="5" y="56"/>
                    </a:lnTo>
                    <a:lnTo>
                      <a:pt x="3" y="54"/>
                    </a:lnTo>
                    <a:lnTo>
                      <a:pt x="3" y="52"/>
                    </a:lnTo>
                    <a:lnTo>
                      <a:pt x="3" y="50"/>
                    </a:lnTo>
                    <a:lnTo>
                      <a:pt x="2" y="50"/>
                    </a:lnTo>
                    <a:lnTo>
                      <a:pt x="0" y="48"/>
                    </a:lnTo>
                    <a:lnTo>
                      <a:pt x="2" y="46"/>
                    </a:lnTo>
                    <a:lnTo>
                      <a:pt x="3" y="46"/>
                    </a:lnTo>
                    <a:lnTo>
                      <a:pt x="5" y="46"/>
                    </a:lnTo>
                    <a:lnTo>
                      <a:pt x="5" y="44"/>
                    </a:lnTo>
                    <a:lnTo>
                      <a:pt x="7" y="44"/>
                    </a:lnTo>
                    <a:lnTo>
                      <a:pt x="9" y="42"/>
                    </a:lnTo>
                    <a:lnTo>
                      <a:pt x="11" y="41"/>
                    </a:lnTo>
                    <a:lnTo>
                      <a:pt x="13" y="39"/>
                    </a:lnTo>
                    <a:lnTo>
                      <a:pt x="15" y="41"/>
                    </a:lnTo>
                    <a:lnTo>
                      <a:pt x="15" y="42"/>
                    </a:lnTo>
                    <a:lnTo>
                      <a:pt x="17" y="42"/>
                    </a:lnTo>
                    <a:lnTo>
                      <a:pt x="19" y="42"/>
                    </a:lnTo>
                    <a:lnTo>
                      <a:pt x="19" y="44"/>
                    </a:lnTo>
                    <a:lnTo>
                      <a:pt x="21" y="44"/>
                    </a:lnTo>
                    <a:lnTo>
                      <a:pt x="23" y="44"/>
                    </a:lnTo>
                    <a:lnTo>
                      <a:pt x="25" y="44"/>
                    </a:lnTo>
                    <a:lnTo>
                      <a:pt x="25" y="46"/>
                    </a:lnTo>
                    <a:lnTo>
                      <a:pt x="26" y="44"/>
                    </a:lnTo>
                    <a:lnTo>
                      <a:pt x="26" y="42"/>
                    </a:lnTo>
                    <a:lnTo>
                      <a:pt x="28" y="42"/>
                    </a:lnTo>
                    <a:lnTo>
                      <a:pt x="30" y="42"/>
                    </a:lnTo>
                    <a:lnTo>
                      <a:pt x="30" y="41"/>
                    </a:lnTo>
                    <a:lnTo>
                      <a:pt x="34" y="41"/>
                    </a:lnTo>
                    <a:lnTo>
                      <a:pt x="36" y="41"/>
                    </a:lnTo>
                    <a:lnTo>
                      <a:pt x="38" y="41"/>
                    </a:lnTo>
                    <a:lnTo>
                      <a:pt x="40" y="41"/>
                    </a:lnTo>
                    <a:lnTo>
                      <a:pt x="40" y="39"/>
                    </a:lnTo>
                    <a:lnTo>
                      <a:pt x="42" y="39"/>
                    </a:lnTo>
                    <a:lnTo>
                      <a:pt x="42" y="37"/>
                    </a:lnTo>
                    <a:lnTo>
                      <a:pt x="44" y="35"/>
                    </a:lnTo>
                    <a:lnTo>
                      <a:pt x="46" y="37"/>
                    </a:lnTo>
                    <a:lnTo>
                      <a:pt x="48" y="35"/>
                    </a:lnTo>
                    <a:lnTo>
                      <a:pt x="51" y="35"/>
                    </a:lnTo>
                    <a:lnTo>
                      <a:pt x="53" y="33"/>
                    </a:lnTo>
                    <a:lnTo>
                      <a:pt x="53" y="31"/>
                    </a:lnTo>
                    <a:lnTo>
                      <a:pt x="51" y="31"/>
                    </a:lnTo>
                    <a:lnTo>
                      <a:pt x="53" y="29"/>
                    </a:lnTo>
                    <a:lnTo>
                      <a:pt x="55" y="29"/>
                    </a:lnTo>
                    <a:lnTo>
                      <a:pt x="57" y="29"/>
                    </a:lnTo>
                    <a:lnTo>
                      <a:pt x="59" y="29"/>
                    </a:lnTo>
                    <a:lnTo>
                      <a:pt x="59" y="31"/>
                    </a:lnTo>
                    <a:lnTo>
                      <a:pt x="61" y="31"/>
                    </a:lnTo>
                    <a:lnTo>
                      <a:pt x="63" y="33"/>
                    </a:lnTo>
                    <a:lnTo>
                      <a:pt x="65" y="33"/>
                    </a:lnTo>
                    <a:lnTo>
                      <a:pt x="65" y="31"/>
                    </a:lnTo>
                    <a:lnTo>
                      <a:pt x="63" y="29"/>
                    </a:lnTo>
                    <a:lnTo>
                      <a:pt x="65" y="29"/>
                    </a:lnTo>
                    <a:lnTo>
                      <a:pt x="67" y="29"/>
                    </a:lnTo>
                    <a:lnTo>
                      <a:pt x="67" y="27"/>
                    </a:lnTo>
                    <a:lnTo>
                      <a:pt x="73" y="25"/>
                    </a:lnTo>
                    <a:lnTo>
                      <a:pt x="74" y="25"/>
                    </a:lnTo>
                    <a:lnTo>
                      <a:pt x="80" y="21"/>
                    </a:lnTo>
                    <a:lnTo>
                      <a:pt x="82" y="21"/>
                    </a:lnTo>
                    <a:lnTo>
                      <a:pt x="84" y="19"/>
                    </a:lnTo>
                    <a:lnTo>
                      <a:pt x="86" y="19"/>
                    </a:lnTo>
                    <a:lnTo>
                      <a:pt x="92" y="16"/>
                    </a:lnTo>
                    <a:lnTo>
                      <a:pt x="94" y="16"/>
                    </a:lnTo>
                    <a:lnTo>
                      <a:pt x="103" y="10"/>
                    </a:lnTo>
                    <a:lnTo>
                      <a:pt x="105" y="10"/>
                    </a:lnTo>
                    <a:lnTo>
                      <a:pt x="107" y="8"/>
                    </a:lnTo>
                    <a:lnTo>
                      <a:pt x="109" y="8"/>
                    </a:lnTo>
                    <a:lnTo>
                      <a:pt x="111" y="8"/>
                    </a:lnTo>
                    <a:lnTo>
                      <a:pt x="111" y="6"/>
                    </a:lnTo>
                    <a:lnTo>
                      <a:pt x="115" y="6"/>
                    </a:lnTo>
                    <a:lnTo>
                      <a:pt x="115" y="8"/>
                    </a:lnTo>
                    <a:lnTo>
                      <a:pt x="117" y="8"/>
                    </a:lnTo>
                    <a:lnTo>
                      <a:pt x="119" y="8"/>
                    </a:lnTo>
                    <a:lnTo>
                      <a:pt x="121" y="8"/>
                    </a:lnTo>
                    <a:lnTo>
                      <a:pt x="122" y="8"/>
                    </a:lnTo>
                    <a:lnTo>
                      <a:pt x="124" y="8"/>
                    </a:lnTo>
                    <a:lnTo>
                      <a:pt x="126" y="8"/>
                    </a:lnTo>
                    <a:lnTo>
                      <a:pt x="126" y="6"/>
                    </a:lnTo>
                    <a:lnTo>
                      <a:pt x="126" y="4"/>
                    </a:lnTo>
                    <a:lnTo>
                      <a:pt x="128" y="4"/>
                    </a:lnTo>
                    <a:lnTo>
                      <a:pt x="128" y="6"/>
                    </a:lnTo>
                    <a:lnTo>
                      <a:pt x="130" y="6"/>
                    </a:lnTo>
                    <a:lnTo>
                      <a:pt x="132" y="4"/>
                    </a:lnTo>
                    <a:lnTo>
                      <a:pt x="134" y="6"/>
                    </a:lnTo>
                    <a:lnTo>
                      <a:pt x="136" y="4"/>
                    </a:lnTo>
                    <a:lnTo>
                      <a:pt x="138" y="4"/>
                    </a:lnTo>
                    <a:lnTo>
                      <a:pt x="140" y="4"/>
                    </a:lnTo>
                    <a:lnTo>
                      <a:pt x="142" y="4"/>
                    </a:lnTo>
                    <a:lnTo>
                      <a:pt x="142" y="2"/>
                    </a:lnTo>
                    <a:lnTo>
                      <a:pt x="144" y="2"/>
                    </a:lnTo>
                    <a:lnTo>
                      <a:pt x="146" y="2"/>
                    </a:lnTo>
                    <a:lnTo>
                      <a:pt x="149" y="0"/>
                    </a:lnTo>
                    <a:lnTo>
                      <a:pt x="151" y="0"/>
                    </a:lnTo>
                    <a:lnTo>
                      <a:pt x="151" y="2"/>
                    </a:lnTo>
                    <a:lnTo>
                      <a:pt x="153" y="2"/>
                    </a:lnTo>
                    <a:lnTo>
                      <a:pt x="155" y="0"/>
                    </a:lnTo>
                    <a:lnTo>
                      <a:pt x="157" y="2"/>
                    </a:lnTo>
                    <a:lnTo>
                      <a:pt x="157" y="4"/>
                    </a:lnTo>
                    <a:close/>
                  </a:path>
                </a:pathLst>
              </a:custGeom>
              <a:solidFill>
                <a:srgbClr val="018571"/>
              </a:solidFill>
              <a:ln w="6350">
                <a:solidFill>
                  <a:srgbClr val="E1E1E1"/>
                </a:solidFill>
                <a:prstDash val="solid"/>
                <a:round/>
                <a:headEnd/>
                <a:tailEnd/>
              </a:ln>
            </p:spPr>
            <p:txBody>
              <a:bodyPr/>
              <a:lstStyle/>
              <a:p>
                <a:endParaRPr lang="en-US"/>
              </a:p>
            </p:txBody>
          </p:sp>
          <p:sp>
            <p:nvSpPr>
              <p:cNvPr id="37925" name="Freeform 237"/>
              <p:cNvSpPr>
                <a:spLocks/>
              </p:cNvSpPr>
              <p:nvPr/>
            </p:nvSpPr>
            <p:spPr bwMode="auto">
              <a:xfrm>
                <a:off x="3461" y="3176"/>
                <a:ext cx="181" cy="161"/>
              </a:xfrm>
              <a:custGeom>
                <a:avLst/>
                <a:gdLst>
                  <a:gd name="T0" fmla="*/ 33 w 181"/>
                  <a:gd name="T1" fmla="*/ 7 h 161"/>
                  <a:gd name="T2" fmla="*/ 45 w 181"/>
                  <a:gd name="T3" fmla="*/ 11 h 161"/>
                  <a:gd name="T4" fmla="*/ 50 w 181"/>
                  <a:gd name="T5" fmla="*/ 13 h 161"/>
                  <a:gd name="T6" fmla="*/ 54 w 181"/>
                  <a:gd name="T7" fmla="*/ 15 h 161"/>
                  <a:gd name="T8" fmla="*/ 58 w 181"/>
                  <a:gd name="T9" fmla="*/ 19 h 161"/>
                  <a:gd name="T10" fmla="*/ 62 w 181"/>
                  <a:gd name="T11" fmla="*/ 21 h 161"/>
                  <a:gd name="T12" fmla="*/ 64 w 181"/>
                  <a:gd name="T13" fmla="*/ 27 h 161"/>
                  <a:gd name="T14" fmla="*/ 68 w 181"/>
                  <a:gd name="T15" fmla="*/ 27 h 161"/>
                  <a:gd name="T16" fmla="*/ 73 w 181"/>
                  <a:gd name="T17" fmla="*/ 34 h 161"/>
                  <a:gd name="T18" fmla="*/ 79 w 181"/>
                  <a:gd name="T19" fmla="*/ 44 h 161"/>
                  <a:gd name="T20" fmla="*/ 95 w 181"/>
                  <a:gd name="T21" fmla="*/ 53 h 161"/>
                  <a:gd name="T22" fmla="*/ 104 w 181"/>
                  <a:gd name="T23" fmla="*/ 61 h 161"/>
                  <a:gd name="T24" fmla="*/ 108 w 181"/>
                  <a:gd name="T25" fmla="*/ 65 h 161"/>
                  <a:gd name="T26" fmla="*/ 125 w 181"/>
                  <a:gd name="T27" fmla="*/ 82 h 161"/>
                  <a:gd name="T28" fmla="*/ 141 w 181"/>
                  <a:gd name="T29" fmla="*/ 82 h 161"/>
                  <a:gd name="T30" fmla="*/ 156 w 181"/>
                  <a:gd name="T31" fmla="*/ 80 h 161"/>
                  <a:gd name="T32" fmla="*/ 160 w 181"/>
                  <a:gd name="T33" fmla="*/ 86 h 161"/>
                  <a:gd name="T34" fmla="*/ 169 w 181"/>
                  <a:gd name="T35" fmla="*/ 88 h 161"/>
                  <a:gd name="T36" fmla="*/ 177 w 181"/>
                  <a:gd name="T37" fmla="*/ 92 h 161"/>
                  <a:gd name="T38" fmla="*/ 181 w 181"/>
                  <a:gd name="T39" fmla="*/ 88 h 161"/>
                  <a:gd name="T40" fmla="*/ 181 w 181"/>
                  <a:gd name="T41" fmla="*/ 90 h 161"/>
                  <a:gd name="T42" fmla="*/ 177 w 181"/>
                  <a:gd name="T43" fmla="*/ 94 h 161"/>
                  <a:gd name="T44" fmla="*/ 175 w 181"/>
                  <a:gd name="T45" fmla="*/ 98 h 161"/>
                  <a:gd name="T46" fmla="*/ 173 w 181"/>
                  <a:gd name="T47" fmla="*/ 101 h 161"/>
                  <a:gd name="T48" fmla="*/ 171 w 181"/>
                  <a:gd name="T49" fmla="*/ 105 h 161"/>
                  <a:gd name="T50" fmla="*/ 168 w 181"/>
                  <a:gd name="T51" fmla="*/ 109 h 161"/>
                  <a:gd name="T52" fmla="*/ 150 w 181"/>
                  <a:gd name="T53" fmla="*/ 130 h 161"/>
                  <a:gd name="T54" fmla="*/ 131 w 181"/>
                  <a:gd name="T55" fmla="*/ 159 h 161"/>
                  <a:gd name="T56" fmla="*/ 121 w 181"/>
                  <a:gd name="T57" fmla="*/ 161 h 161"/>
                  <a:gd name="T58" fmla="*/ 118 w 181"/>
                  <a:gd name="T59" fmla="*/ 159 h 161"/>
                  <a:gd name="T60" fmla="*/ 112 w 181"/>
                  <a:gd name="T61" fmla="*/ 159 h 161"/>
                  <a:gd name="T62" fmla="*/ 108 w 181"/>
                  <a:gd name="T63" fmla="*/ 159 h 161"/>
                  <a:gd name="T64" fmla="*/ 100 w 181"/>
                  <a:gd name="T65" fmla="*/ 159 h 161"/>
                  <a:gd name="T66" fmla="*/ 98 w 181"/>
                  <a:gd name="T67" fmla="*/ 159 h 161"/>
                  <a:gd name="T68" fmla="*/ 93 w 181"/>
                  <a:gd name="T69" fmla="*/ 157 h 161"/>
                  <a:gd name="T70" fmla="*/ 89 w 181"/>
                  <a:gd name="T71" fmla="*/ 157 h 161"/>
                  <a:gd name="T72" fmla="*/ 85 w 181"/>
                  <a:gd name="T73" fmla="*/ 151 h 161"/>
                  <a:gd name="T74" fmla="*/ 79 w 181"/>
                  <a:gd name="T75" fmla="*/ 151 h 161"/>
                  <a:gd name="T76" fmla="*/ 77 w 181"/>
                  <a:gd name="T77" fmla="*/ 146 h 161"/>
                  <a:gd name="T78" fmla="*/ 73 w 181"/>
                  <a:gd name="T79" fmla="*/ 144 h 161"/>
                  <a:gd name="T80" fmla="*/ 70 w 181"/>
                  <a:gd name="T81" fmla="*/ 144 h 161"/>
                  <a:gd name="T82" fmla="*/ 66 w 181"/>
                  <a:gd name="T83" fmla="*/ 142 h 161"/>
                  <a:gd name="T84" fmla="*/ 62 w 181"/>
                  <a:gd name="T85" fmla="*/ 146 h 161"/>
                  <a:gd name="T86" fmla="*/ 56 w 181"/>
                  <a:gd name="T87" fmla="*/ 148 h 161"/>
                  <a:gd name="T88" fmla="*/ 52 w 181"/>
                  <a:gd name="T89" fmla="*/ 151 h 161"/>
                  <a:gd name="T90" fmla="*/ 48 w 181"/>
                  <a:gd name="T91" fmla="*/ 151 h 161"/>
                  <a:gd name="T92" fmla="*/ 45 w 181"/>
                  <a:gd name="T93" fmla="*/ 148 h 161"/>
                  <a:gd name="T94" fmla="*/ 35 w 181"/>
                  <a:gd name="T95" fmla="*/ 111 h 161"/>
                  <a:gd name="T96" fmla="*/ 22 w 181"/>
                  <a:gd name="T97" fmla="*/ 88 h 161"/>
                  <a:gd name="T98" fmla="*/ 4 w 181"/>
                  <a:gd name="T99" fmla="*/ 63 h 161"/>
                  <a:gd name="T100" fmla="*/ 12 w 181"/>
                  <a:gd name="T101" fmla="*/ 63 h 161"/>
                  <a:gd name="T102" fmla="*/ 18 w 181"/>
                  <a:gd name="T103" fmla="*/ 57 h 161"/>
                  <a:gd name="T104" fmla="*/ 22 w 181"/>
                  <a:gd name="T105" fmla="*/ 48 h 161"/>
                  <a:gd name="T106" fmla="*/ 24 w 181"/>
                  <a:gd name="T107" fmla="*/ 40 h 161"/>
                  <a:gd name="T108" fmla="*/ 24 w 181"/>
                  <a:gd name="T109" fmla="*/ 34 h 161"/>
                  <a:gd name="T110" fmla="*/ 20 w 181"/>
                  <a:gd name="T111" fmla="*/ 27 h 161"/>
                  <a:gd name="T112" fmla="*/ 18 w 181"/>
                  <a:gd name="T113" fmla="*/ 21 h 161"/>
                  <a:gd name="T114" fmla="*/ 16 w 181"/>
                  <a:gd name="T115" fmla="*/ 17 h 161"/>
                  <a:gd name="T116" fmla="*/ 27 w 181"/>
                  <a:gd name="T117" fmla="*/ 2 h 1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1"/>
                  <a:gd name="T178" fmla="*/ 0 h 161"/>
                  <a:gd name="T179" fmla="*/ 181 w 181"/>
                  <a:gd name="T180" fmla="*/ 161 h 1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1" h="161">
                    <a:moveTo>
                      <a:pt x="27" y="0"/>
                    </a:moveTo>
                    <a:lnTo>
                      <a:pt x="31" y="2"/>
                    </a:lnTo>
                    <a:lnTo>
                      <a:pt x="33" y="4"/>
                    </a:lnTo>
                    <a:lnTo>
                      <a:pt x="33" y="7"/>
                    </a:lnTo>
                    <a:lnTo>
                      <a:pt x="35" y="9"/>
                    </a:lnTo>
                    <a:lnTo>
                      <a:pt x="41" y="9"/>
                    </a:lnTo>
                    <a:lnTo>
                      <a:pt x="43" y="9"/>
                    </a:lnTo>
                    <a:lnTo>
                      <a:pt x="45" y="11"/>
                    </a:lnTo>
                    <a:lnTo>
                      <a:pt x="47" y="11"/>
                    </a:lnTo>
                    <a:lnTo>
                      <a:pt x="47" y="13"/>
                    </a:lnTo>
                    <a:lnTo>
                      <a:pt x="48" y="13"/>
                    </a:lnTo>
                    <a:lnTo>
                      <a:pt x="50" y="13"/>
                    </a:lnTo>
                    <a:lnTo>
                      <a:pt x="52" y="13"/>
                    </a:lnTo>
                    <a:lnTo>
                      <a:pt x="52" y="15"/>
                    </a:lnTo>
                    <a:lnTo>
                      <a:pt x="54" y="15"/>
                    </a:lnTo>
                    <a:lnTo>
                      <a:pt x="54" y="17"/>
                    </a:lnTo>
                    <a:lnTo>
                      <a:pt x="56" y="19"/>
                    </a:lnTo>
                    <a:lnTo>
                      <a:pt x="58" y="19"/>
                    </a:lnTo>
                    <a:lnTo>
                      <a:pt x="60" y="21"/>
                    </a:lnTo>
                    <a:lnTo>
                      <a:pt x="62" y="21"/>
                    </a:lnTo>
                    <a:lnTo>
                      <a:pt x="64" y="23"/>
                    </a:lnTo>
                    <a:lnTo>
                      <a:pt x="62" y="25"/>
                    </a:lnTo>
                    <a:lnTo>
                      <a:pt x="62" y="27"/>
                    </a:lnTo>
                    <a:lnTo>
                      <a:pt x="62" y="29"/>
                    </a:lnTo>
                    <a:lnTo>
                      <a:pt x="64" y="29"/>
                    </a:lnTo>
                    <a:lnTo>
                      <a:pt x="64" y="27"/>
                    </a:lnTo>
                    <a:lnTo>
                      <a:pt x="66" y="27"/>
                    </a:lnTo>
                    <a:lnTo>
                      <a:pt x="66" y="29"/>
                    </a:lnTo>
                    <a:lnTo>
                      <a:pt x="68" y="29"/>
                    </a:lnTo>
                    <a:lnTo>
                      <a:pt x="68" y="27"/>
                    </a:lnTo>
                    <a:lnTo>
                      <a:pt x="68" y="29"/>
                    </a:lnTo>
                    <a:lnTo>
                      <a:pt x="70" y="29"/>
                    </a:lnTo>
                    <a:lnTo>
                      <a:pt x="72" y="32"/>
                    </a:lnTo>
                    <a:lnTo>
                      <a:pt x="72" y="34"/>
                    </a:lnTo>
                    <a:lnTo>
                      <a:pt x="73" y="34"/>
                    </a:lnTo>
                    <a:lnTo>
                      <a:pt x="75" y="36"/>
                    </a:lnTo>
                    <a:lnTo>
                      <a:pt x="75" y="38"/>
                    </a:lnTo>
                    <a:lnTo>
                      <a:pt x="75" y="40"/>
                    </a:lnTo>
                    <a:lnTo>
                      <a:pt x="75" y="42"/>
                    </a:lnTo>
                    <a:lnTo>
                      <a:pt x="79" y="44"/>
                    </a:lnTo>
                    <a:lnTo>
                      <a:pt x="81" y="46"/>
                    </a:lnTo>
                    <a:lnTo>
                      <a:pt x="81" y="48"/>
                    </a:lnTo>
                    <a:lnTo>
                      <a:pt x="85" y="50"/>
                    </a:lnTo>
                    <a:lnTo>
                      <a:pt x="91" y="52"/>
                    </a:lnTo>
                    <a:lnTo>
                      <a:pt x="95" y="53"/>
                    </a:lnTo>
                    <a:lnTo>
                      <a:pt x="98" y="55"/>
                    </a:lnTo>
                    <a:lnTo>
                      <a:pt x="100" y="55"/>
                    </a:lnTo>
                    <a:lnTo>
                      <a:pt x="102" y="57"/>
                    </a:lnTo>
                    <a:lnTo>
                      <a:pt x="102" y="59"/>
                    </a:lnTo>
                    <a:lnTo>
                      <a:pt x="104" y="61"/>
                    </a:lnTo>
                    <a:lnTo>
                      <a:pt x="106" y="63"/>
                    </a:lnTo>
                    <a:lnTo>
                      <a:pt x="104" y="63"/>
                    </a:lnTo>
                    <a:lnTo>
                      <a:pt x="108" y="65"/>
                    </a:lnTo>
                    <a:lnTo>
                      <a:pt x="110" y="67"/>
                    </a:lnTo>
                    <a:lnTo>
                      <a:pt x="114" y="65"/>
                    </a:lnTo>
                    <a:lnTo>
                      <a:pt x="116" y="69"/>
                    </a:lnTo>
                    <a:lnTo>
                      <a:pt x="118" y="73"/>
                    </a:lnTo>
                    <a:lnTo>
                      <a:pt x="125" y="82"/>
                    </a:lnTo>
                    <a:lnTo>
                      <a:pt x="129" y="84"/>
                    </a:lnTo>
                    <a:lnTo>
                      <a:pt x="129" y="82"/>
                    </a:lnTo>
                    <a:lnTo>
                      <a:pt x="133" y="82"/>
                    </a:lnTo>
                    <a:lnTo>
                      <a:pt x="135" y="82"/>
                    </a:lnTo>
                    <a:lnTo>
                      <a:pt x="137" y="82"/>
                    </a:lnTo>
                    <a:lnTo>
                      <a:pt x="141" y="82"/>
                    </a:lnTo>
                    <a:lnTo>
                      <a:pt x="144" y="82"/>
                    </a:lnTo>
                    <a:lnTo>
                      <a:pt x="146" y="82"/>
                    </a:lnTo>
                    <a:lnTo>
                      <a:pt x="150" y="82"/>
                    </a:lnTo>
                    <a:lnTo>
                      <a:pt x="156" y="80"/>
                    </a:lnTo>
                    <a:lnTo>
                      <a:pt x="158" y="82"/>
                    </a:lnTo>
                    <a:lnTo>
                      <a:pt x="160" y="84"/>
                    </a:lnTo>
                    <a:lnTo>
                      <a:pt x="160" y="86"/>
                    </a:lnTo>
                    <a:lnTo>
                      <a:pt x="162" y="86"/>
                    </a:lnTo>
                    <a:lnTo>
                      <a:pt x="164" y="86"/>
                    </a:lnTo>
                    <a:lnTo>
                      <a:pt x="166" y="86"/>
                    </a:lnTo>
                    <a:lnTo>
                      <a:pt x="168" y="88"/>
                    </a:lnTo>
                    <a:lnTo>
                      <a:pt x="169" y="88"/>
                    </a:lnTo>
                    <a:lnTo>
                      <a:pt x="169" y="90"/>
                    </a:lnTo>
                    <a:lnTo>
                      <a:pt x="171" y="90"/>
                    </a:lnTo>
                    <a:lnTo>
                      <a:pt x="171" y="92"/>
                    </a:lnTo>
                    <a:lnTo>
                      <a:pt x="173" y="92"/>
                    </a:lnTo>
                    <a:lnTo>
                      <a:pt x="175" y="92"/>
                    </a:lnTo>
                    <a:lnTo>
                      <a:pt x="177" y="92"/>
                    </a:lnTo>
                    <a:lnTo>
                      <a:pt x="179" y="92"/>
                    </a:lnTo>
                    <a:lnTo>
                      <a:pt x="179" y="90"/>
                    </a:lnTo>
                    <a:lnTo>
                      <a:pt x="179" y="88"/>
                    </a:lnTo>
                    <a:lnTo>
                      <a:pt x="181" y="88"/>
                    </a:lnTo>
                    <a:lnTo>
                      <a:pt x="181" y="90"/>
                    </a:lnTo>
                    <a:lnTo>
                      <a:pt x="179" y="92"/>
                    </a:lnTo>
                    <a:lnTo>
                      <a:pt x="177" y="94"/>
                    </a:lnTo>
                    <a:lnTo>
                      <a:pt x="177" y="96"/>
                    </a:lnTo>
                    <a:lnTo>
                      <a:pt x="175" y="98"/>
                    </a:lnTo>
                    <a:lnTo>
                      <a:pt x="175" y="100"/>
                    </a:lnTo>
                    <a:lnTo>
                      <a:pt x="173" y="101"/>
                    </a:lnTo>
                    <a:lnTo>
                      <a:pt x="171" y="103"/>
                    </a:lnTo>
                    <a:lnTo>
                      <a:pt x="171" y="105"/>
                    </a:lnTo>
                    <a:lnTo>
                      <a:pt x="169" y="105"/>
                    </a:lnTo>
                    <a:lnTo>
                      <a:pt x="169" y="107"/>
                    </a:lnTo>
                    <a:lnTo>
                      <a:pt x="168" y="109"/>
                    </a:lnTo>
                    <a:lnTo>
                      <a:pt x="166" y="115"/>
                    </a:lnTo>
                    <a:lnTo>
                      <a:pt x="162" y="117"/>
                    </a:lnTo>
                    <a:lnTo>
                      <a:pt x="156" y="125"/>
                    </a:lnTo>
                    <a:lnTo>
                      <a:pt x="150" y="130"/>
                    </a:lnTo>
                    <a:lnTo>
                      <a:pt x="148" y="134"/>
                    </a:lnTo>
                    <a:lnTo>
                      <a:pt x="141" y="144"/>
                    </a:lnTo>
                    <a:lnTo>
                      <a:pt x="139" y="144"/>
                    </a:lnTo>
                    <a:lnTo>
                      <a:pt x="131" y="159"/>
                    </a:lnTo>
                    <a:lnTo>
                      <a:pt x="129" y="159"/>
                    </a:lnTo>
                    <a:lnTo>
                      <a:pt x="127" y="159"/>
                    </a:lnTo>
                    <a:lnTo>
                      <a:pt x="125" y="159"/>
                    </a:lnTo>
                    <a:lnTo>
                      <a:pt x="121" y="161"/>
                    </a:lnTo>
                    <a:lnTo>
                      <a:pt x="120" y="161"/>
                    </a:lnTo>
                    <a:lnTo>
                      <a:pt x="118" y="161"/>
                    </a:lnTo>
                    <a:lnTo>
                      <a:pt x="118" y="159"/>
                    </a:lnTo>
                    <a:lnTo>
                      <a:pt x="116" y="159"/>
                    </a:lnTo>
                    <a:lnTo>
                      <a:pt x="114" y="159"/>
                    </a:lnTo>
                    <a:lnTo>
                      <a:pt x="112" y="159"/>
                    </a:lnTo>
                    <a:lnTo>
                      <a:pt x="112" y="157"/>
                    </a:lnTo>
                    <a:lnTo>
                      <a:pt x="110" y="157"/>
                    </a:lnTo>
                    <a:lnTo>
                      <a:pt x="110" y="159"/>
                    </a:lnTo>
                    <a:lnTo>
                      <a:pt x="108" y="159"/>
                    </a:lnTo>
                    <a:lnTo>
                      <a:pt x="106" y="159"/>
                    </a:lnTo>
                    <a:lnTo>
                      <a:pt x="104" y="159"/>
                    </a:lnTo>
                    <a:lnTo>
                      <a:pt x="100" y="159"/>
                    </a:lnTo>
                    <a:lnTo>
                      <a:pt x="100" y="157"/>
                    </a:lnTo>
                    <a:lnTo>
                      <a:pt x="100" y="159"/>
                    </a:lnTo>
                    <a:lnTo>
                      <a:pt x="98" y="159"/>
                    </a:lnTo>
                    <a:lnTo>
                      <a:pt x="96" y="159"/>
                    </a:lnTo>
                    <a:lnTo>
                      <a:pt x="95" y="159"/>
                    </a:lnTo>
                    <a:lnTo>
                      <a:pt x="93" y="159"/>
                    </a:lnTo>
                    <a:lnTo>
                      <a:pt x="93" y="157"/>
                    </a:lnTo>
                    <a:lnTo>
                      <a:pt x="91" y="159"/>
                    </a:lnTo>
                    <a:lnTo>
                      <a:pt x="91" y="157"/>
                    </a:lnTo>
                    <a:lnTo>
                      <a:pt x="89" y="157"/>
                    </a:lnTo>
                    <a:lnTo>
                      <a:pt x="87" y="155"/>
                    </a:lnTo>
                    <a:lnTo>
                      <a:pt x="87" y="153"/>
                    </a:lnTo>
                    <a:lnTo>
                      <a:pt x="85" y="153"/>
                    </a:lnTo>
                    <a:lnTo>
                      <a:pt x="85" y="151"/>
                    </a:lnTo>
                    <a:lnTo>
                      <a:pt x="83" y="153"/>
                    </a:lnTo>
                    <a:lnTo>
                      <a:pt x="79" y="153"/>
                    </a:lnTo>
                    <a:lnTo>
                      <a:pt x="79" y="151"/>
                    </a:lnTo>
                    <a:lnTo>
                      <a:pt x="79" y="149"/>
                    </a:lnTo>
                    <a:lnTo>
                      <a:pt x="77" y="149"/>
                    </a:lnTo>
                    <a:lnTo>
                      <a:pt x="77" y="148"/>
                    </a:lnTo>
                    <a:lnTo>
                      <a:pt x="77" y="146"/>
                    </a:lnTo>
                    <a:lnTo>
                      <a:pt x="77" y="144"/>
                    </a:lnTo>
                    <a:lnTo>
                      <a:pt x="75" y="144"/>
                    </a:lnTo>
                    <a:lnTo>
                      <a:pt x="73" y="144"/>
                    </a:lnTo>
                    <a:lnTo>
                      <a:pt x="72" y="146"/>
                    </a:lnTo>
                    <a:lnTo>
                      <a:pt x="70" y="144"/>
                    </a:lnTo>
                    <a:lnTo>
                      <a:pt x="68" y="144"/>
                    </a:lnTo>
                    <a:lnTo>
                      <a:pt x="68" y="142"/>
                    </a:lnTo>
                    <a:lnTo>
                      <a:pt x="66" y="142"/>
                    </a:lnTo>
                    <a:lnTo>
                      <a:pt x="64" y="142"/>
                    </a:lnTo>
                    <a:lnTo>
                      <a:pt x="62" y="144"/>
                    </a:lnTo>
                    <a:lnTo>
                      <a:pt x="60" y="144"/>
                    </a:lnTo>
                    <a:lnTo>
                      <a:pt x="62" y="146"/>
                    </a:lnTo>
                    <a:lnTo>
                      <a:pt x="60" y="148"/>
                    </a:lnTo>
                    <a:lnTo>
                      <a:pt x="58" y="148"/>
                    </a:lnTo>
                    <a:lnTo>
                      <a:pt x="56" y="148"/>
                    </a:lnTo>
                    <a:lnTo>
                      <a:pt x="54" y="148"/>
                    </a:lnTo>
                    <a:lnTo>
                      <a:pt x="52" y="149"/>
                    </a:lnTo>
                    <a:lnTo>
                      <a:pt x="54" y="149"/>
                    </a:lnTo>
                    <a:lnTo>
                      <a:pt x="52" y="151"/>
                    </a:lnTo>
                    <a:lnTo>
                      <a:pt x="52" y="153"/>
                    </a:lnTo>
                    <a:lnTo>
                      <a:pt x="50" y="151"/>
                    </a:lnTo>
                    <a:lnTo>
                      <a:pt x="48" y="151"/>
                    </a:lnTo>
                    <a:lnTo>
                      <a:pt x="48" y="153"/>
                    </a:lnTo>
                    <a:lnTo>
                      <a:pt x="47" y="153"/>
                    </a:lnTo>
                    <a:lnTo>
                      <a:pt x="47" y="151"/>
                    </a:lnTo>
                    <a:lnTo>
                      <a:pt x="45" y="153"/>
                    </a:lnTo>
                    <a:lnTo>
                      <a:pt x="45" y="148"/>
                    </a:lnTo>
                    <a:lnTo>
                      <a:pt x="41" y="134"/>
                    </a:lnTo>
                    <a:lnTo>
                      <a:pt x="41" y="132"/>
                    </a:lnTo>
                    <a:lnTo>
                      <a:pt x="41" y="130"/>
                    </a:lnTo>
                    <a:lnTo>
                      <a:pt x="39" y="125"/>
                    </a:lnTo>
                    <a:lnTo>
                      <a:pt x="35" y="111"/>
                    </a:lnTo>
                    <a:lnTo>
                      <a:pt x="33" y="103"/>
                    </a:lnTo>
                    <a:lnTo>
                      <a:pt x="33" y="101"/>
                    </a:lnTo>
                    <a:lnTo>
                      <a:pt x="27" y="96"/>
                    </a:lnTo>
                    <a:lnTo>
                      <a:pt x="22" y="90"/>
                    </a:lnTo>
                    <a:lnTo>
                      <a:pt x="22" y="88"/>
                    </a:lnTo>
                    <a:lnTo>
                      <a:pt x="20" y="88"/>
                    </a:lnTo>
                    <a:lnTo>
                      <a:pt x="16" y="84"/>
                    </a:lnTo>
                    <a:lnTo>
                      <a:pt x="0" y="69"/>
                    </a:lnTo>
                    <a:lnTo>
                      <a:pt x="2" y="67"/>
                    </a:lnTo>
                    <a:lnTo>
                      <a:pt x="2" y="65"/>
                    </a:lnTo>
                    <a:lnTo>
                      <a:pt x="4" y="63"/>
                    </a:lnTo>
                    <a:lnTo>
                      <a:pt x="4" y="65"/>
                    </a:lnTo>
                    <a:lnTo>
                      <a:pt x="6" y="65"/>
                    </a:lnTo>
                    <a:lnTo>
                      <a:pt x="8" y="65"/>
                    </a:lnTo>
                    <a:lnTo>
                      <a:pt x="10" y="65"/>
                    </a:lnTo>
                    <a:lnTo>
                      <a:pt x="12" y="63"/>
                    </a:lnTo>
                    <a:lnTo>
                      <a:pt x="12" y="61"/>
                    </a:lnTo>
                    <a:lnTo>
                      <a:pt x="14" y="59"/>
                    </a:lnTo>
                    <a:lnTo>
                      <a:pt x="16" y="59"/>
                    </a:lnTo>
                    <a:lnTo>
                      <a:pt x="18" y="57"/>
                    </a:lnTo>
                    <a:lnTo>
                      <a:pt x="20" y="55"/>
                    </a:lnTo>
                    <a:lnTo>
                      <a:pt x="20" y="53"/>
                    </a:lnTo>
                    <a:lnTo>
                      <a:pt x="22" y="52"/>
                    </a:lnTo>
                    <a:lnTo>
                      <a:pt x="22" y="50"/>
                    </a:lnTo>
                    <a:lnTo>
                      <a:pt x="22" y="48"/>
                    </a:lnTo>
                    <a:lnTo>
                      <a:pt x="24" y="46"/>
                    </a:lnTo>
                    <a:lnTo>
                      <a:pt x="24" y="44"/>
                    </a:lnTo>
                    <a:lnTo>
                      <a:pt x="24" y="42"/>
                    </a:lnTo>
                    <a:lnTo>
                      <a:pt x="24" y="40"/>
                    </a:lnTo>
                    <a:lnTo>
                      <a:pt x="24" y="38"/>
                    </a:lnTo>
                    <a:lnTo>
                      <a:pt x="22" y="36"/>
                    </a:lnTo>
                    <a:lnTo>
                      <a:pt x="24" y="34"/>
                    </a:lnTo>
                    <a:lnTo>
                      <a:pt x="24" y="32"/>
                    </a:lnTo>
                    <a:lnTo>
                      <a:pt x="22" y="30"/>
                    </a:lnTo>
                    <a:lnTo>
                      <a:pt x="20" y="27"/>
                    </a:lnTo>
                    <a:lnTo>
                      <a:pt x="18" y="25"/>
                    </a:lnTo>
                    <a:lnTo>
                      <a:pt x="20" y="23"/>
                    </a:lnTo>
                    <a:lnTo>
                      <a:pt x="18" y="21"/>
                    </a:lnTo>
                    <a:lnTo>
                      <a:pt x="18" y="19"/>
                    </a:lnTo>
                    <a:lnTo>
                      <a:pt x="18" y="17"/>
                    </a:lnTo>
                    <a:lnTo>
                      <a:pt x="16" y="17"/>
                    </a:lnTo>
                    <a:lnTo>
                      <a:pt x="14" y="15"/>
                    </a:lnTo>
                    <a:lnTo>
                      <a:pt x="27" y="2"/>
                    </a:lnTo>
                    <a:lnTo>
                      <a:pt x="27" y="0"/>
                    </a:lnTo>
                    <a:close/>
                  </a:path>
                </a:pathLst>
              </a:custGeom>
              <a:solidFill>
                <a:srgbClr val="DEC17C"/>
              </a:solidFill>
              <a:ln w="6350">
                <a:solidFill>
                  <a:srgbClr val="E1E1E1"/>
                </a:solidFill>
                <a:prstDash val="solid"/>
                <a:round/>
                <a:headEnd/>
                <a:tailEnd/>
              </a:ln>
            </p:spPr>
            <p:txBody>
              <a:bodyPr/>
              <a:lstStyle/>
              <a:p>
                <a:endParaRPr lang="en-US"/>
              </a:p>
            </p:txBody>
          </p:sp>
          <p:sp>
            <p:nvSpPr>
              <p:cNvPr id="37926" name="Freeform 238"/>
              <p:cNvSpPr>
                <a:spLocks/>
              </p:cNvSpPr>
              <p:nvPr/>
            </p:nvSpPr>
            <p:spPr bwMode="auto">
              <a:xfrm>
                <a:off x="3811" y="3362"/>
                <a:ext cx="144" cy="117"/>
              </a:xfrm>
              <a:custGeom>
                <a:avLst/>
                <a:gdLst>
                  <a:gd name="T0" fmla="*/ 19 w 144"/>
                  <a:gd name="T1" fmla="*/ 0 h 117"/>
                  <a:gd name="T2" fmla="*/ 29 w 144"/>
                  <a:gd name="T3" fmla="*/ 0 h 117"/>
                  <a:gd name="T4" fmla="*/ 38 w 144"/>
                  <a:gd name="T5" fmla="*/ 0 h 117"/>
                  <a:gd name="T6" fmla="*/ 42 w 144"/>
                  <a:gd name="T7" fmla="*/ 0 h 117"/>
                  <a:gd name="T8" fmla="*/ 48 w 144"/>
                  <a:gd name="T9" fmla="*/ 0 h 117"/>
                  <a:gd name="T10" fmla="*/ 56 w 144"/>
                  <a:gd name="T11" fmla="*/ 2 h 117"/>
                  <a:gd name="T12" fmla="*/ 56 w 144"/>
                  <a:gd name="T13" fmla="*/ 2 h 117"/>
                  <a:gd name="T14" fmla="*/ 61 w 144"/>
                  <a:gd name="T15" fmla="*/ 2 h 117"/>
                  <a:gd name="T16" fmla="*/ 65 w 144"/>
                  <a:gd name="T17" fmla="*/ 2 h 117"/>
                  <a:gd name="T18" fmla="*/ 84 w 144"/>
                  <a:gd name="T19" fmla="*/ 2 h 117"/>
                  <a:gd name="T20" fmla="*/ 105 w 144"/>
                  <a:gd name="T21" fmla="*/ 2 h 117"/>
                  <a:gd name="T22" fmla="*/ 109 w 144"/>
                  <a:gd name="T23" fmla="*/ 2 h 117"/>
                  <a:gd name="T24" fmla="*/ 121 w 144"/>
                  <a:gd name="T25" fmla="*/ 2 h 117"/>
                  <a:gd name="T26" fmla="*/ 127 w 144"/>
                  <a:gd name="T27" fmla="*/ 2 h 117"/>
                  <a:gd name="T28" fmla="*/ 138 w 144"/>
                  <a:gd name="T29" fmla="*/ 2 h 117"/>
                  <a:gd name="T30" fmla="*/ 140 w 144"/>
                  <a:gd name="T31" fmla="*/ 2 h 117"/>
                  <a:gd name="T32" fmla="*/ 142 w 144"/>
                  <a:gd name="T33" fmla="*/ 4 h 117"/>
                  <a:gd name="T34" fmla="*/ 138 w 144"/>
                  <a:gd name="T35" fmla="*/ 11 h 117"/>
                  <a:gd name="T36" fmla="*/ 127 w 144"/>
                  <a:gd name="T37" fmla="*/ 33 h 117"/>
                  <a:gd name="T38" fmla="*/ 121 w 144"/>
                  <a:gd name="T39" fmla="*/ 44 h 117"/>
                  <a:gd name="T40" fmla="*/ 113 w 144"/>
                  <a:gd name="T41" fmla="*/ 56 h 117"/>
                  <a:gd name="T42" fmla="*/ 111 w 144"/>
                  <a:gd name="T43" fmla="*/ 61 h 117"/>
                  <a:gd name="T44" fmla="*/ 102 w 144"/>
                  <a:gd name="T45" fmla="*/ 77 h 117"/>
                  <a:gd name="T46" fmla="*/ 98 w 144"/>
                  <a:gd name="T47" fmla="*/ 84 h 117"/>
                  <a:gd name="T48" fmla="*/ 96 w 144"/>
                  <a:gd name="T49" fmla="*/ 88 h 117"/>
                  <a:gd name="T50" fmla="*/ 92 w 144"/>
                  <a:gd name="T51" fmla="*/ 94 h 117"/>
                  <a:gd name="T52" fmla="*/ 90 w 144"/>
                  <a:gd name="T53" fmla="*/ 98 h 117"/>
                  <a:gd name="T54" fmla="*/ 86 w 144"/>
                  <a:gd name="T55" fmla="*/ 106 h 117"/>
                  <a:gd name="T56" fmla="*/ 82 w 144"/>
                  <a:gd name="T57" fmla="*/ 109 h 117"/>
                  <a:gd name="T58" fmla="*/ 81 w 144"/>
                  <a:gd name="T59" fmla="*/ 113 h 117"/>
                  <a:gd name="T60" fmla="*/ 81 w 144"/>
                  <a:gd name="T61" fmla="*/ 117 h 117"/>
                  <a:gd name="T62" fmla="*/ 71 w 144"/>
                  <a:gd name="T63" fmla="*/ 111 h 117"/>
                  <a:gd name="T64" fmla="*/ 67 w 144"/>
                  <a:gd name="T65" fmla="*/ 107 h 117"/>
                  <a:gd name="T66" fmla="*/ 57 w 144"/>
                  <a:gd name="T67" fmla="*/ 102 h 117"/>
                  <a:gd name="T68" fmla="*/ 52 w 144"/>
                  <a:gd name="T69" fmla="*/ 98 h 117"/>
                  <a:gd name="T70" fmla="*/ 42 w 144"/>
                  <a:gd name="T71" fmla="*/ 92 h 117"/>
                  <a:gd name="T72" fmla="*/ 33 w 144"/>
                  <a:gd name="T73" fmla="*/ 86 h 117"/>
                  <a:gd name="T74" fmla="*/ 31 w 144"/>
                  <a:gd name="T75" fmla="*/ 79 h 117"/>
                  <a:gd name="T76" fmla="*/ 29 w 144"/>
                  <a:gd name="T77" fmla="*/ 71 h 117"/>
                  <a:gd name="T78" fmla="*/ 29 w 144"/>
                  <a:gd name="T79" fmla="*/ 67 h 117"/>
                  <a:gd name="T80" fmla="*/ 27 w 144"/>
                  <a:gd name="T81" fmla="*/ 63 h 117"/>
                  <a:gd name="T82" fmla="*/ 27 w 144"/>
                  <a:gd name="T83" fmla="*/ 61 h 117"/>
                  <a:gd name="T84" fmla="*/ 25 w 144"/>
                  <a:gd name="T85" fmla="*/ 58 h 117"/>
                  <a:gd name="T86" fmla="*/ 23 w 144"/>
                  <a:gd name="T87" fmla="*/ 56 h 117"/>
                  <a:gd name="T88" fmla="*/ 19 w 144"/>
                  <a:gd name="T89" fmla="*/ 54 h 117"/>
                  <a:gd name="T90" fmla="*/ 19 w 144"/>
                  <a:gd name="T91" fmla="*/ 52 h 117"/>
                  <a:gd name="T92" fmla="*/ 17 w 144"/>
                  <a:gd name="T93" fmla="*/ 52 h 117"/>
                  <a:gd name="T94" fmla="*/ 17 w 144"/>
                  <a:gd name="T95" fmla="*/ 50 h 117"/>
                  <a:gd name="T96" fmla="*/ 15 w 144"/>
                  <a:gd name="T97" fmla="*/ 48 h 117"/>
                  <a:gd name="T98" fmla="*/ 13 w 144"/>
                  <a:gd name="T99" fmla="*/ 48 h 117"/>
                  <a:gd name="T100" fmla="*/ 9 w 144"/>
                  <a:gd name="T101" fmla="*/ 44 h 117"/>
                  <a:gd name="T102" fmla="*/ 4 w 144"/>
                  <a:gd name="T103" fmla="*/ 36 h 117"/>
                  <a:gd name="T104" fmla="*/ 8 w 144"/>
                  <a:gd name="T105" fmla="*/ 33 h 117"/>
                  <a:gd name="T106" fmla="*/ 9 w 144"/>
                  <a:gd name="T107" fmla="*/ 33 h 117"/>
                  <a:gd name="T108" fmla="*/ 8 w 144"/>
                  <a:gd name="T109" fmla="*/ 29 h 117"/>
                  <a:gd name="T110" fmla="*/ 6 w 144"/>
                  <a:gd name="T111" fmla="*/ 25 h 117"/>
                  <a:gd name="T112" fmla="*/ 4 w 144"/>
                  <a:gd name="T113" fmla="*/ 17 h 117"/>
                  <a:gd name="T114" fmla="*/ 2 w 144"/>
                  <a:gd name="T115" fmla="*/ 13 h 117"/>
                  <a:gd name="T116" fmla="*/ 0 w 144"/>
                  <a:gd name="T117" fmla="*/ 4 h 117"/>
                  <a:gd name="T118" fmla="*/ 0 w 144"/>
                  <a:gd name="T119" fmla="*/ 0 h 1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4"/>
                  <a:gd name="T181" fmla="*/ 0 h 117"/>
                  <a:gd name="T182" fmla="*/ 144 w 144"/>
                  <a:gd name="T183" fmla="*/ 117 h 1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4" h="117">
                    <a:moveTo>
                      <a:pt x="13" y="0"/>
                    </a:moveTo>
                    <a:lnTo>
                      <a:pt x="17" y="0"/>
                    </a:lnTo>
                    <a:lnTo>
                      <a:pt x="19" y="0"/>
                    </a:lnTo>
                    <a:lnTo>
                      <a:pt x="25" y="0"/>
                    </a:lnTo>
                    <a:lnTo>
                      <a:pt x="27" y="0"/>
                    </a:lnTo>
                    <a:lnTo>
                      <a:pt x="29" y="0"/>
                    </a:lnTo>
                    <a:lnTo>
                      <a:pt x="33" y="0"/>
                    </a:lnTo>
                    <a:lnTo>
                      <a:pt x="36" y="0"/>
                    </a:lnTo>
                    <a:lnTo>
                      <a:pt x="38" y="0"/>
                    </a:lnTo>
                    <a:lnTo>
                      <a:pt x="40" y="0"/>
                    </a:lnTo>
                    <a:lnTo>
                      <a:pt x="42" y="0"/>
                    </a:lnTo>
                    <a:lnTo>
                      <a:pt x="44" y="0"/>
                    </a:lnTo>
                    <a:lnTo>
                      <a:pt x="48" y="0"/>
                    </a:lnTo>
                    <a:lnTo>
                      <a:pt x="52" y="2"/>
                    </a:lnTo>
                    <a:lnTo>
                      <a:pt x="54" y="2"/>
                    </a:lnTo>
                    <a:lnTo>
                      <a:pt x="56" y="2"/>
                    </a:lnTo>
                    <a:lnTo>
                      <a:pt x="57" y="2"/>
                    </a:lnTo>
                    <a:lnTo>
                      <a:pt x="61" y="2"/>
                    </a:lnTo>
                    <a:lnTo>
                      <a:pt x="63" y="2"/>
                    </a:lnTo>
                    <a:lnTo>
                      <a:pt x="65" y="2"/>
                    </a:lnTo>
                    <a:lnTo>
                      <a:pt x="71" y="2"/>
                    </a:lnTo>
                    <a:lnTo>
                      <a:pt x="73" y="2"/>
                    </a:lnTo>
                    <a:lnTo>
                      <a:pt x="84" y="2"/>
                    </a:lnTo>
                    <a:lnTo>
                      <a:pt x="94" y="2"/>
                    </a:lnTo>
                    <a:lnTo>
                      <a:pt x="102" y="2"/>
                    </a:lnTo>
                    <a:lnTo>
                      <a:pt x="105" y="2"/>
                    </a:lnTo>
                    <a:lnTo>
                      <a:pt x="109" y="2"/>
                    </a:lnTo>
                    <a:lnTo>
                      <a:pt x="111" y="2"/>
                    </a:lnTo>
                    <a:lnTo>
                      <a:pt x="119" y="2"/>
                    </a:lnTo>
                    <a:lnTo>
                      <a:pt x="121" y="2"/>
                    </a:lnTo>
                    <a:lnTo>
                      <a:pt x="127" y="2"/>
                    </a:lnTo>
                    <a:lnTo>
                      <a:pt x="136" y="2"/>
                    </a:lnTo>
                    <a:lnTo>
                      <a:pt x="138" y="2"/>
                    </a:lnTo>
                    <a:lnTo>
                      <a:pt x="140" y="2"/>
                    </a:lnTo>
                    <a:lnTo>
                      <a:pt x="144" y="4"/>
                    </a:lnTo>
                    <a:lnTo>
                      <a:pt x="142" y="4"/>
                    </a:lnTo>
                    <a:lnTo>
                      <a:pt x="142" y="8"/>
                    </a:lnTo>
                    <a:lnTo>
                      <a:pt x="140" y="10"/>
                    </a:lnTo>
                    <a:lnTo>
                      <a:pt x="138" y="11"/>
                    </a:lnTo>
                    <a:lnTo>
                      <a:pt x="134" y="19"/>
                    </a:lnTo>
                    <a:lnTo>
                      <a:pt x="127" y="33"/>
                    </a:lnTo>
                    <a:lnTo>
                      <a:pt x="127" y="35"/>
                    </a:lnTo>
                    <a:lnTo>
                      <a:pt x="121" y="44"/>
                    </a:lnTo>
                    <a:lnTo>
                      <a:pt x="119" y="48"/>
                    </a:lnTo>
                    <a:lnTo>
                      <a:pt x="115" y="54"/>
                    </a:lnTo>
                    <a:lnTo>
                      <a:pt x="113" y="56"/>
                    </a:lnTo>
                    <a:lnTo>
                      <a:pt x="113" y="58"/>
                    </a:lnTo>
                    <a:lnTo>
                      <a:pt x="111" y="59"/>
                    </a:lnTo>
                    <a:lnTo>
                      <a:pt x="111" y="61"/>
                    </a:lnTo>
                    <a:lnTo>
                      <a:pt x="102" y="77"/>
                    </a:lnTo>
                    <a:lnTo>
                      <a:pt x="98" y="84"/>
                    </a:lnTo>
                    <a:lnTo>
                      <a:pt x="98" y="86"/>
                    </a:lnTo>
                    <a:lnTo>
                      <a:pt x="96" y="86"/>
                    </a:lnTo>
                    <a:lnTo>
                      <a:pt x="96" y="88"/>
                    </a:lnTo>
                    <a:lnTo>
                      <a:pt x="94" y="92"/>
                    </a:lnTo>
                    <a:lnTo>
                      <a:pt x="92" y="94"/>
                    </a:lnTo>
                    <a:lnTo>
                      <a:pt x="92" y="96"/>
                    </a:lnTo>
                    <a:lnTo>
                      <a:pt x="90" y="98"/>
                    </a:lnTo>
                    <a:lnTo>
                      <a:pt x="86" y="106"/>
                    </a:lnTo>
                    <a:lnTo>
                      <a:pt x="84" y="107"/>
                    </a:lnTo>
                    <a:lnTo>
                      <a:pt x="82" y="109"/>
                    </a:lnTo>
                    <a:lnTo>
                      <a:pt x="82" y="111"/>
                    </a:lnTo>
                    <a:lnTo>
                      <a:pt x="81" y="113"/>
                    </a:lnTo>
                    <a:lnTo>
                      <a:pt x="81" y="115"/>
                    </a:lnTo>
                    <a:lnTo>
                      <a:pt x="81" y="117"/>
                    </a:lnTo>
                    <a:lnTo>
                      <a:pt x="73" y="111"/>
                    </a:lnTo>
                    <a:lnTo>
                      <a:pt x="71" y="111"/>
                    </a:lnTo>
                    <a:lnTo>
                      <a:pt x="69" y="109"/>
                    </a:lnTo>
                    <a:lnTo>
                      <a:pt x="67" y="107"/>
                    </a:lnTo>
                    <a:lnTo>
                      <a:pt x="59" y="102"/>
                    </a:lnTo>
                    <a:lnTo>
                      <a:pt x="57" y="102"/>
                    </a:lnTo>
                    <a:lnTo>
                      <a:pt x="56" y="100"/>
                    </a:lnTo>
                    <a:lnTo>
                      <a:pt x="52" y="98"/>
                    </a:lnTo>
                    <a:lnTo>
                      <a:pt x="44" y="92"/>
                    </a:lnTo>
                    <a:lnTo>
                      <a:pt x="42" y="92"/>
                    </a:lnTo>
                    <a:lnTo>
                      <a:pt x="38" y="90"/>
                    </a:lnTo>
                    <a:lnTo>
                      <a:pt x="38" y="88"/>
                    </a:lnTo>
                    <a:lnTo>
                      <a:pt x="33" y="86"/>
                    </a:lnTo>
                    <a:lnTo>
                      <a:pt x="31" y="81"/>
                    </a:lnTo>
                    <a:lnTo>
                      <a:pt x="31" y="79"/>
                    </a:lnTo>
                    <a:lnTo>
                      <a:pt x="31" y="73"/>
                    </a:lnTo>
                    <a:lnTo>
                      <a:pt x="29" y="71"/>
                    </a:lnTo>
                    <a:lnTo>
                      <a:pt x="29" y="69"/>
                    </a:lnTo>
                    <a:lnTo>
                      <a:pt x="29" y="67"/>
                    </a:lnTo>
                    <a:lnTo>
                      <a:pt x="27" y="65"/>
                    </a:lnTo>
                    <a:lnTo>
                      <a:pt x="27" y="63"/>
                    </a:lnTo>
                    <a:lnTo>
                      <a:pt x="27" y="61"/>
                    </a:lnTo>
                    <a:lnTo>
                      <a:pt x="25" y="58"/>
                    </a:lnTo>
                    <a:lnTo>
                      <a:pt x="25" y="56"/>
                    </a:lnTo>
                    <a:lnTo>
                      <a:pt x="23" y="56"/>
                    </a:lnTo>
                    <a:lnTo>
                      <a:pt x="21" y="56"/>
                    </a:lnTo>
                    <a:lnTo>
                      <a:pt x="21" y="54"/>
                    </a:lnTo>
                    <a:lnTo>
                      <a:pt x="19" y="54"/>
                    </a:lnTo>
                    <a:lnTo>
                      <a:pt x="19" y="52"/>
                    </a:lnTo>
                    <a:lnTo>
                      <a:pt x="19" y="50"/>
                    </a:lnTo>
                    <a:lnTo>
                      <a:pt x="17" y="52"/>
                    </a:lnTo>
                    <a:lnTo>
                      <a:pt x="17" y="50"/>
                    </a:lnTo>
                    <a:lnTo>
                      <a:pt x="15" y="48"/>
                    </a:lnTo>
                    <a:lnTo>
                      <a:pt x="15" y="50"/>
                    </a:lnTo>
                    <a:lnTo>
                      <a:pt x="15" y="48"/>
                    </a:lnTo>
                    <a:lnTo>
                      <a:pt x="13" y="48"/>
                    </a:lnTo>
                    <a:lnTo>
                      <a:pt x="13" y="46"/>
                    </a:lnTo>
                    <a:lnTo>
                      <a:pt x="11" y="46"/>
                    </a:lnTo>
                    <a:lnTo>
                      <a:pt x="9" y="44"/>
                    </a:lnTo>
                    <a:lnTo>
                      <a:pt x="8" y="40"/>
                    </a:lnTo>
                    <a:lnTo>
                      <a:pt x="6" y="38"/>
                    </a:lnTo>
                    <a:lnTo>
                      <a:pt x="4" y="36"/>
                    </a:lnTo>
                    <a:lnTo>
                      <a:pt x="6" y="33"/>
                    </a:lnTo>
                    <a:lnTo>
                      <a:pt x="8" y="33"/>
                    </a:lnTo>
                    <a:lnTo>
                      <a:pt x="9" y="33"/>
                    </a:lnTo>
                    <a:lnTo>
                      <a:pt x="8" y="31"/>
                    </a:lnTo>
                    <a:lnTo>
                      <a:pt x="8" y="29"/>
                    </a:lnTo>
                    <a:lnTo>
                      <a:pt x="6" y="27"/>
                    </a:lnTo>
                    <a:lnTo>
                      <a:pt x="6" y="25"/>
                    </a:lnTo>
                    <a:lnTo>
                      <a:pt x="6" y="23"/>
                    </a:lnTo>
                    <a:lnTo>
                      <a:pt x="4" y="17"/>
                    </a:lnTo>
                    <a:lnTo>
                      <a:pt x="2" y="15"/>
                    </a:lnTo>
                    <a:lnTo>
                      <a:pt x="2" y="13"/>
                    </a:lnTo>
                    <a:lnTo>
                      <a:pt x="0" y="10"/>
                    </a:lnTo>
                    <a:lnTo>
                      <a:pt x="0" y="8"/>
                    </a:lnTo>
                    <a:lnTo>
                      <a:pt x="0" y="4"/>
                    </a:lnTo>
                    <a:lnTo>
                      <a:pt x="0" y="2"/>
                    </a:lnTo>
                    <a:lnTo>
                      <a:pt x="0" y="0"/>
                    </a:lnTo>
                    <a:lnTo>
                      <a:pt x="4" y="0"/>
                    </a:lnTo>
                    <a:lnTo>
                      <a:pt x="13" y="0"/>
                    </a:lnTo>
                    <a:close/>
                  </a:path>
                </a:pathLst>
              </a:custGeom>
              <a:solidFill>
                <a:srgbClr val="018571"/>
              </a:solidFill>
              <a:ln w="6350">
                <a:solidFill>
                  <a:srgbClr val="E1E1E1"/>
                </a:solidFill>
                <a:prstDash val="solid"/>
                <a:round/>
                <a:headEnd/>
                <a:tailEnd/>
              </a:ln>
            </p:spPr>
            <p:txBody>
              <a:bodyPr/>
              <a:lstStyle/>
              <a:p>
                <a:endParaRPr lang="en-US"/>
              </a:p>
            </p:txBody>
          </p:sp>
          <p:sp>
            <p:nvSpPr>
              <p:cNvPr id="37927" name="Freeform 239"/>
              <p:cNvSpPr>
                <a:spLocks/>
              </p:cNvSpPr>
              <p:nvPr/>
            </p:nvSpPr>
            <p:spPr bwMode="auto">
              <a:xfrm>
                <a:off x="3515" y="3133"/>
                <a:ext cx="140" cy="135"/>
              </a:xfrm>
              <a:custGeom>
                <a:avLst/>
                <a:gdLst>
                  <a:gd name="T0" fmla="*/ 42 w 140"/>
                  <a:gd name="T1" fmla="*/ 2 h 135"/>
                  <a:gd name="T2" fmla="*/ 44 w 140"/>
                  <a:gd name="T3" fmla="*/ 2 h 135"/>
                  <a:gd name="T4" fmla="*/ 54 w 140"/>
                  <a:gd name="T5" fmla="*/ 2 h 135"/>
                  <a:gd name="T6" fmla="*/ 75 w 140"/>
                  <a:gd name="T7" fmla="*/ 4 h 135"/>
                  <a:gd name="T8" fmla="*/ 85 w 140"/>
                  <a:gd name="T9" fmla="*/ 10 h 135"/>
                  <a:gd name="T10" fmla="*/ 90 w 140"/>
                  <a:gd name="T11" fmla="*/ 12 h 135"/>
                  <a:gd name="T12" fmla="*/ 98 w 140"/>
                  <a:gd name="T13" fmla="*/ 14 h 135"/>
                  <a:gd name="T14" fmla="*/ 100 w 140"/>
                  <a:gd name="T15" fmla="*/ 16 h 135"/>
                  <a:gd name="T16" fmla="*/ 104 w 140"/>
                  <a:gd name="T17" fmla="*/ 14 h 135"/>
                  <a:gd name="T18" fmla="*/ 108 w 140"/>
                  <a:gd name="T19" fmla="*/ 22 h 135"/>
                  <a:gd name="T20" fmla="*/ 110 w 140"/>
                  <a:gd name="T21" fmla="*/ 20 h 135"/>
                  <a:gd name="T22" fmla="*/ 115 w 140"/>
                  <a:gd name="T23" fmla="*/ 22 h 135"/>
                  <a:gd name="T24" fmla="*/ 117 w 140"/>
                  <a:gd name="T25" fmla="*/ 24 h 135"/>
                  <a:gd name="T26" fmla="*/ 121 w 140"/>
                  <a:gd name="T27" fmla="*/ 27 h 135"/>
                  <a:gd name="T28" fmla="*/ 123 w 140"/>
                  <a:gd name="T29" fmla="*/ 29 h 135"/>
                  <a:gd name="T30" fmla="*/ 121 w 140"/>
                  <a:gd name="T31" fmla="*/ 33 h 135"/>
                  <a:gd name="T32" fmla="*/ 127 w 140"/>
                  <a:gd name="T33" fmla="*/ 35 h 135"/>
                  <a:gd name="T34" fmla="*/ 129 w 140"/>
                  <a:gd name="T35" fmla="*/ 35 h 135"/>
                  <a:gd name="T36" fmla="*/ 137 w 140"/>
                  <a:gd name="T37" fmla="*/ 39 h 135"/>
                  <a:gd name="T38" fmla="*/ 138 w 140"/>
                  <a:gd name="T39" fmla="*/ 54 h 135"/>
                  <a:gd name="T40" fmla="*/ 138 w 140"/>
                  <a:gd name="T41" fmla="*/ 91 h 135"/>
                  <a:gd name="T42" fmla="*/ 137 w 140"/>
                  <a:gd name="T43" fmla="*/ 98 h 135"/>
                  <a:gd name="T44" fmla="*/ 135 w 140"/>
                  <a:gd name="T45" fmla="*/ 112 h 135"/>
                  <a:gd name="T46" fmla="*/ 137 w 140"/>
                  <a:gd name="T47" fmla="*/ 114 h 135"/>
                  <a:gd name="T48" fmla="*/ 137 w 140"/>
                  <a:gd name="T49" fmla="*/ 118 h 135"/>
                  <a:gd name="T50" fmla="*/ 137 w 140"/>
                  <a:gd name="T51" fmla="*/ 120 h 135"/>
                  <a:gd name="T52" fmla="*/ 133 w 140"/>
                  <a:gd name="T53" fmla="*/ 121 h 135"/>
                  <a:gd name="T54" fmla="*/ 131 w 140"/>
                  <a:gd name="T55" fmla="*/ 127 h 135"/>
                  <a:gd name="T56" fmla="*/ 127 w 140"/>
                  <a:gd name="T57" fmla="*/ 131 h 135"/>
                  <a:gd name="T58" fmla="*/ 125 w 140"/>
                  <a:gd name="T59" fmla="*/ 133 h 135"/>
                  <a:gd name="T60" fmla="*/ 121 w 140"/>
                  <a:gd name="T61" fmla="*/ 135 h 135"/>
                  <a:gd name="T62" fmla="*/ 115 w 140"/>
                  <a:gd name="T63" fmla="*/ 133 h 135"/>
                  <a:gd name="T64" fmla="*/ 110 w 140"/>
                  <a:gd name="T65" fmla="*/ 129 h 135"/>
                  <a:gd name="T66" fmla="*/ 106 w 140"/>
                  <a:gd name="T67" fmla="*/ 129 h 135"/>
                  <a:gd name="T68" fmla="*/ 102 w 140"/>
                  <a:gd name="T69" fmla="*/ 123 h 135"/>
                  <a:gd name="T70" fmla="*/ 90 w 140"/>
                  <a:gd name="T71" fmla="*/ 125 h 135"/>
                  <a:gd name="T72" fmla="*/ 83 w 140"/>
                  <a:gd name="T73" fmla="*/ 125 h 135"/>
                  <a:gd name="T74" fmla="*/ 75 w 140"/>
                  <a:gd name="T75" fmla="*/ 127 h 135"/>
                  <a:gd name="T76" fmla="*/ 60 w 140"/>
                  <a:gd name="T77" fmla="*/ 108 h 135"/>
                  <a:gd name="T78" fmla="*/ 54 w 140"/>
                  <a:gd name="T79" fmla="*/ 108 h 135"/>
                  <a:gd name="T80" fmla="*/ 50 w 140"/>
                  <a:gd name="T81" fmla="*/ 104 h 135"/>
                  <a:gd name="T82" fmla="*/ 48 w 140"/>
                  <a:gd name="T83" fmla="*/ 100 h 135"/>
                  <a:gd name="T84" fmla="*/ 37 w 140"/>
                  <a:gd name="T85" fmla="*/ 95 h 135"/>
                  <a:gd name="T86" fmla="*/ 27 w 140"/>
                  <a:gd name="T87" fmla="*/ 89 h 135"/>
                  <a:gd name="T88" fmla="*/ 21 w 140"/>
                  <a:gd name="T89" fmla="*/ 83 h 135"/>
                  <a:gd name="T90" fmla="*/ 18 w 140"/>
                  <a:gd name="T91" fmla="*/ 77 h 135"/>
                  <a:gd name="T92" fmla="*/ 14 w 140"/>
                  <a:gd name="T93" fmla="*/ 72 h 135"/>
                  <a:gd name="T94" fmla="*/ 12 w 140"/>
                  <a:gd name="T95" fmla="*/ 72 h 135"/>
                  <a:gd name="T96" fmla="*/ 10 w 140"/>
                  <a:gd name="T97" fmla="*/ 72 h 135"/>
                  <a:gd name="T98" fmla="*/ 10 w 140"/>
                  <a:gd name="T99" fmla="*/ 66 h 135"/>
                  <a:gd name="T100" fmla="*/ 6 w 140"/>
                  <a:gd name="T101" fmla="*/ 64 h 135"/>
                  <a:gd name="T102" fmla="*/ 2 w 140"/>
                  <a:gd name="T103" fmla="*/ 62 h 135"/>
                  <a:gd name="T104" fmla="*/ 0 w 140"/>
                  <a:gd name="T105" fmla="*/ 60 h 135"/>
                  <a:gd name="T106" fmla="*/ 18 w 140"/>
                  <a:gd name="T107" fmla="*/ 29 h 135"/>
                  <a:gd name="T108" fmla="*/ 21 w 140"/>
                  <a:gd name="T109" fmla="*/ 20 h 135"/>
                  <a:gd name="T110" fmla="*/ 16 w 140"/>
                  <a:gd name="T111" fmla="*/ 18 h 135"/>
                  <a:gd name="T112" fmla="*/ 14 w 140"/>
                  <a:gd name="T113" fmla="*/ 12 h 135"/>
                  <a:gd name="T114" fmla="*/ 10 w 140"/>
                  <a:gd name="T115" fmla="*/ 8 h 135"/>
                  <a:gd name="T116" fmla="*/ 2 w 140"/>
                  <a:gd name="T117" fmla="*/ 4 h 135"/>
                  <a:gd name="T118" fmla="*/ 23 w 140"/>
                  <a:gd name="T119" fmla="*/ 2 h 135"/>
                  <a:gd name="T120" fmla="*/ 27 w 140"/>
                  <a:gd name="T121" fmla="*/ 2 h 1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0"/>
                  <a:gd name="T184" fmla="*/ 0 h 135"/>
                  <a:gd name="T185" fmla="*/ 140 w 140"/>
                  <a:gd name="T186" fmla="*/ 135 h 1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0" h="135">
                    <a:moveTo>
                      <a:pt x="39" y="2"/>
                    </a:moveTo>
                    <a:lnTo>
                      <a:pt x="39" y="0"/>
                    </a:lnTo>
                    <a:lnTo>
                      <a:pt x="41" y="2"/>
                    </a:lnTo>
                    <a:lnTo>
                      <a:pt x="42" y="2"/>
                    </a:lnTo>
                    <a:lnTo>
                      <a:pt x="44" y="2"/>
                    </a:lnTo>
                    <a:lnTo>
                      <a:pt x="46" y="2"/>
                    </a:lnTo>
                    <a:lnTo>
                      <a:pt x="52" y="2"/>
                    </a:lnTo>
                    <a:lnTo>
                      <a:pt x="54" y="2"/>
                    </a:lnTo>
                    <a:lnTo>
                      <a:pt x="60" y="4"/>
                    </a:lnTo>
                    <a:lnTo>
                      <a:pt x="62" y="4"/>
                    </a:lnTo>
                    <a:lnTo>
                      <a:pt x="73" y="4"/>
                    </a:lnTo>
                    <a:lnTo>
                      <a:pt x="75" y="4"/>
                    </a:lnTo>
                    <a:lnTo>
                      <a:pt x="77" y="4"/>
                    </a:lnTo>
                    <a:lnTo>
                      <a:pt x="85" y="10"/>
                    </a:lnTo>
                    <a:lnTo>
                      <a:pt x="87" y="12"/>
                    </a:lnTo>
                    <a:lnTo>
                      <a:pt x="89" y="12"/>
                    </a:lnTo>
                    <a:lnTo>
                      <a:pt x="90" y="12"/>
                    </a:lnTo>
                    <a:lnTo>
                      <a:pt x="90" y="10"/>
                    </a:lnTo>
                    <a:lnTo>
                      <a:pt x="92" y="10"/>
                    </a:lnTo>
                    <a:lnTo>
                      <a:pt x="96" y="12"/>
                    </a:lnTo>
                    <a:lnTo>
                      <a:pt x="98" y="14"/>
                    </a:lnTo>
                    <a:lnTo>
                      <a:pt x="100" y="16"/>
                    </a:lnTo>
                    <a:lnTo>
                      <a:pt x="102" y="14"/>
                    </a:lnTo>
                    <a:lnTo>
                      <a:pt x="104" y="14"/>
                    </a:lnTo>
                    <a:lnTo>
                      <a:pt x="106" y="16"/>
                    </a:lnTo>
                    <a:lnTo>
                      <a:pt x="106" y="20"/>
                    </a:lnTo>
                    <a:lnTo>
                      <a:pt x="108" y="22"/>
                    </a:lnTo>
                    <a:lnTo>
                      <a:pt x="108" y="20"/>
                    </a:lnTo>
                    <a:lnTo>
                      <a:pt x="110" y="20"/>
                    </a:lnTo>
                    <a:lnTo>
                      <a:pt x="114" y="20"/>
                    </a:lnTo>
                    <a:lnTo>
                      <a:pt x="114" y="22"/>
                    </a:lnTo>
                    <a:lnTo>
                      <a:pt x="115" y="22"/>
                    </a:lnTo>
                    <a:lnTo>
                      <a:pt x="117" y="22"/>
                    </a:lnTo>
                    <a:lnTo>
                      <a:pt x="117" y="24"/>
                    </a:lnTo>
                    <a:lnTo>
                      <a:pt x="119" y="24"/>
                    </a:lnTo>
                    <a:lnTo>
                      <a:pt x="119" y="25"/>
                    </a:lnTo>
                    <a:lnTo>
                      <a:pt x="121" y="27"/>
                    </a:lnTo>
                    <a:lnTo>
                      <a:pt x="121" y="29"/>
                    </a:lnTo>
                    <a:lnTo>
                      <a:pt x="123" y="29"/>
                    </a:lnTo>
                    <a:lnTo>
                      <a:pt x="121" y="31"/>
                    </a:lnTo>
                    <a:lnTo>
                      <a:pt x="121" y="33"/>
                    </a:lnTo>
                    <a:lnTo>
                      <a:pt x="125" y="31"/>
                    </a:lnTo>
                    <a:lnTo>
                      <a:pt x="125" y="33"/>
                    </a:lnTo>
                    <a:lnTo>
                      <a:pt x="127" y="35"/>
                    </a:lnTo>
                    <a:lnTo>
                      <a:pt x="129" y="33"/>
                    </a:lnTo>
                    <a:lnTo>
                      <a:pt x="129" y="35"/>
                    </a:lnTo>
                    <a:lnTo>
                      <a:pt x="135" y="39"/>
                    </a:lnTo>
                    <a:lnTo>
                      <a:pt x="137" y="39"/>
                    </a:lnTo>
                    <a:lnTo>
                      <a:pt x="140" y="48"/>
                    </a:lnTo>
                    <a:lnTo>
                      <a:pt x="140" y="52"/>
                    </a:lnTo>
                    <a:lnTo>
                      <a:pt x="138" y="54"/>
                    </a:lnTo>
                    <a:lnTo>
                      <a:pt x="135" y="75"/>
                    </a:lnTo>
                    <a:lnTo>
                      <a:pt x="137" y="81"/>
                    </a:lnTo>
                    <a:lnTo>
                      <a:pt x="138" y="91"/>
                    </a:lnTo>
                    <a:lnTo>
                      <a:pt x="137" y="93"/>
                    </a:lnTo>
                    <a:lnTo>
                      <a:pt x="137" y="98"/>
                    </a:lnTo>
                    <a:lnTo>
                      <a:pt x="135" y="110"/>
                    </a:lnTo>
                    <a:lnTo>
                      <a:pt x="135" y="112"/>
                    </a:lnTo>
                    <a:lnTo>
                      <a:pt x="135" y="110"/>
                    </a:lnTo>
                    <a:lnTo>
                      <a:pt x="135" y="112"/>
                    </a:lnTo>
                    <a:lnTo>
                      <a:pt x="137" y="114"/>
                    </a:lnTo>
                    <a:lnTo>
                      <a:pt x="137" y="116"/>
                    </a:lnTo>
                    <a:lnTo>
                      <a:pt x="137" y="118"/>
                    </a:lnTo>
                    <a:lnTo>
                      <a:pt x="138" y="120"/>
                    </a:lnTo>
                    <a:lnTo>
                      <a:pt x="137" y="120"/>
                    </a:lnTo>
                    <a:lnTo>
                      <a:pt x="137" y="121"/>
                    </a:lnTo>
                    <a:lnTo>
                      <a:pt x="135" y="121"/>
                    </a:lnTo>
                    <a:lnTo>
                      <a:pt x="133" y="121"/>
                    </a:lnTo>
                    <a:lnTo>
                      <a:pt x="133" y="125"/>
                    </a:lnTo>
                    <a:lnTo>
                      <a:pt x="131" y="125"/>
                    </a:lnTo>
                    <a:lnTo>
                      <a:pt x="131" y="127"/>
                    </a:lnTo>
                    <a:lnTo>
                      <a:pt x="131" y="129"/>
                    </a:lnTo>
                    <a:lnTo>
                      <a:pt x="129" y="131"/>
                    </a:lnTo>
                    <a:lnTo>
                      <a:pt x="127" y="131"/>
                    </a:lnTo>
                    <a:lnTo>
                      <a:pt x="125" y="131"/>
                    </a:lnTo>
                    <a:lnTo>
                      <a:pt x="125" y="133"/>
                    </a:lnTo>
                    <a:lnTo>
                      <a:pt x="125" y="135"/>
                    </a:lnTo>
                    <a:lnTo>
                      <a:pt x="123" y="135"/>
                    </a:lnTo>
                    <a:lnTo>
                      <a:pt x="121" y="135"/>
                    </a:lnTo>
                    <a:lnTo>
                      <a:pt x="119" y="135"/>
                    </a:lnTo>
                    <a:lnTo>
                      <a:pt x="117" y="135"/>
                    </a:lnTo>
                    <a:lnTo>
                      <a:pt x="117" y="133"/>
                    </a:lnTo>
                    <a:lnTo>
                      <a:pt x="115" y="133"/>
                    </a:lnTo>
                    <a:lnTo>
                      <a:pt x="115" y="131"/>
                    </a:lnTo>
                    <a:lnTo>
                      <a:pt x="114" y="131"/>
                    </a:lnTo>
                    <a:lnTo>
                      <a:pt x="112" y="129"/>
                    </a:lnTo>
                    <a:lnTo>
                      <a:pt x="110" y="129"/>
                    </a:lnTo>
                    <a:lnTo>
                      <a:pt x="108" y="129"/>
                    </a:lnTo>
                    <a:lnTo>
                      <a:pt x="106" y="129"/>
                    </a:lnTo>
                    <a:lnTo>
                      <a:pt x="106" y="127"/>
                    </a:lnTo>
                    <a:lnTo>
                      <a:pt x="104" y="125"/>
                    </a:lnTo>
                    <a:lnTo>
                      <a:pt x="102" y="123"/>
                    </a:lnTo>
                    <a:lnTo>
                      <a:pt x="96" y="125"/>
                    </a:lnTo>
                    <a:lnTo>
                      <a:pt x="92" y="125"/>
                    </a:lnTo>
                    <a:lnTo>
                      <a:pt x="90" y="125"/>
                    </a:lnTo>
                    <a:lnTo>
                      <a:pt x="87" y="125"/>
                    </a:lnTo>
                    <a:lnTo>
                      <a:pt x="83" y="125"/>
                    </a:lnTo>
                    <a:lnTo>
                      <a:pt x="81" y="125"/>
                    </a:lnTo>
                    <a:lnTo>
                      <a:pt x="79" y="125"/>
                    </a:lnTo>
                    <a:lnTo>
                      <a:pt x="75" y="125"/>
                    </a:lnTo>
                    <a:lnTo>
                      <a:pt x="75" y="127"/>
                    </a:lnTo>
                    <a:lnTo>
                      <a:pt x="71" y="125"/>
                    </a:lnTo>
                    <a:lnTo>
                      <a:pt x="64" y="116"/>
                    </a:lnTo>
                    <a:lnTo>
                      <a:pt x="62" y="112"/>
                    </a:lnTo>
                    <a:lnTo>
                      <a:pt x="60" y="108"/>
                    </a:lnTo>
                    <a:lnTo>
                      <a:pt x="56" y="110"/>
                    </a:lnTo>
                    <a:lnTo>
                      <a:pt x="54" y="108"/>
                    </a:lnTo>
                    <a:lnTo>
                      <a:pt x="50" y="106"/>
                    </a:lnTo>
                    <a:lnTo>
                      <a:pt x="52" y="106"/>
                    </a:lnTo>
                    <a:lnTo>
                      <a:pt x="50" y="104"/>
                    </a:lnTo>
                    <a:lnTo>
                      <a:pt x="48" y="102"/>
                    </a:lnTo>
                    <a:lnTo>
                      <a:pt x="48" y="100"/>
                    </a:lnTo>
                    <a:lnTo>
                      <a:pt x="46" y="98"/>
                    </a:lnTo>
                    <a:lnTo>
                      <a:pt x="44" y="98"/>
                    </a:lnTo>
                    <a:lnTo>
                      <a:pt x="41" y="96"/>
                    </a:lnTo>
                    <a:lnTo>
                      <a:pt x="37" y="95"/>
                    </a:lnTo>
                    <a:lnTo>
                      <a:pt x="31" y="93"/>
                    </a:lnTo>
                    <a:lnTo>
                      <a:pt x="27" y="91"/>
                    </a:lnTo>
                    <a:lnTo>
                      <a:pt x="27" y="89"/>
                    </a:lnTo>
                    <a:lnTo>
                      <a:pt x="25" y="87"/>
                    </a:lnTo>
                    <a:lnTo>
                      <a:pt x="21" y="85"/>
                    </a:lnTo>
                    <a:lnTo>
                      <a:pt x="21" y="83"/>
                    </a:lnTo>
                    <a:lnTo>
                      <a:pt x="21" y="81"/>
                    </a:lnTo>
                    <a:lnTo>
                      <a:pt x="21" y="79"/>
                    </a:lnTo>
                    <a:lnTo>
                      <a:pt x="19" y="77"/>
                    </a:lnTo>
                    <a:lnTo>
                      <a:pt x="18" y="77"/>
                    </a:lnTo>
                    <a:lnTo>
                      <a:pt x="18" y="75"/>
                    </a:lnTo>
                    <a:lnTo>
                      <a:pt x="16" y="72"/>
                    </a:lnTo>
                    <a:lnTo>
                      <a:pt x="14" y="72"/>
                    </a:lnTo>
                    <a:lnTo>
                      <a:pt x="14" y="70"/>
                    </a:lnTo>
                    <a:lnTo>
                      <a:pt x="14" y="72"/>
                    </a:lnTo>
                    <a:lnTo>
                      <a:pt x="12" y="72"/>
                    </a:lnTo>
                    <a:lnTo>
                      <a:pt x="12" y="70"/>
                    </a:lnTo>
                    <a:lnTo>
                      <a:pt x="10" y="70"/>
                    </a:lnTo>
                    <a:lnTo>
                      <a:pt x="10" y="72"/>
                    </a:lnTo>
                    <a:lnTo>
                      <a:pt x="8" y="72"/>
                    </a:lnTo>
                    <a:lnTo>
                      <a:pt x="8" y="70"/>
                    </a:lnTo>
                    <a:lnTo>
                      <a:pt x="8" y="68"/>
                    </a:lnTo>
                    <a:lnTo>
                      <a:pt x="10" y="66"/>
                    </a:lnTo>
                    <a:lnTo>
                      <a:pt x="8" y="64"/>
                    </a:lnTo>
                    <a:lnTo>
                      <a:pt x="6" y="64"/>
                    </a:lnTo>
                    <a:lnTo>
                      <a:pt x="4" y="62"/>
                    </a:lnTo>
                    <a:lnTo>
                      <a:pt x="2" y="62"/>
                    </a:lnTo>
                    <a:lnTo>
                      <a:pt x="0" y="60"/>
                    </a:lnTo>
                    <a:lnTo>
                      <a:pt x="0" y="58"/>
                    </a:lnTo>
                    <a:lnTo>
                      <a:pt x="8" y="45"/>
                    </a:lnTo>
                    <a:lnTo>
                      <a:pt x="18" y="29"/>
                    </a:lnTo>
                    <a:lnTo>
                      <a:pt x="19" y="27"/>
                    </a:lnTo>
                    <a:lnTo>
                      <a:pt x="21" y="20"/>
                    </a:lnTo>
                    <a:lnTo>
                      <a:pt x="19" y="20"/>
                    </a:lnTo>
                    <a:lnTo>
                      <a:pt x="18" y="18"/>
                    </a:lnTo>
                    <a:lnTo>
                      <a:pt x="16" y="18"/>
                    </a:lnTo>
                    <a:lnTo>
                      <a:pt x="16" y="16"/>
                    </a:lnTo>
                    <a:lnTo>
                      <a:pt x="16" y="12"/>
                    </a:lnTo>
                    <a:lnTo>
                      <a:pt x="14" y="12"/>
                    </a:lnTo>
                    <a:lnTo>
                      <a:pt x="12" y="10"/>
                    </a:lnTo>
                    <a:lnTo>
                      <a:pt x="12" y="8"/>
                    </a:lnTo>
                    <a:lnTo>
                      <a:pt x="10" y="8"/>
                    </a:lnTo>
                    <a:lnTo>
                      <a:pt x="8" y="8"/>
                    </a:lnTo>
                    <a:lnTo>
                      <a:pt x="6" y="8"/>
                    </a:lnTo>
                    <a:lnTo>
                      <a:pt x="4" y="6"/>
                    </a:lnTo>
                    <a:lnTo>
                      <a:pt x="2" y="4"/>
                    </a:lnTo>
                    <a:lnTo>
                      <a:pt x="0" y="4"/>
                    </a:lnTo>
                    <a:lnTo>
                      <a:pt x="10" y="4"/>
                    </a:lnTo>
                    <a:lnTo>
                      <a:pt x="23" y="2"/>
                    </a:lnTo>
                    <a:lnTo>
                      <a:pt x="25" y="2"/>
                    </a:lnTo>
                    <a:lnTo>
                      <a:pt x="27" y="2"/>
                    </a:lnTo>
                    <a:lnTo>
                      <a:pt x="39" y="2"/>
                    </a:lnTo>
                    <a:close/>
                  </a:path>
                </a:pathLst>
              </a:custGeom>
              <a:solidFill>
                <a:srgbClr val="7ECCC0"/>
              </a:solidFill>
              <a:ln w="6350">
                <a:solidFill>
                  <a:srgbClr val="E1E1E1"/>
                </a:solidFill>
                <a:prstDash val="solid"/>
                <a:round/>
                <a:headEnd/>
                <a:tailEnd/>
              </a:ln>
            </p:spPr>
            <p:txBody>
              <a:bodyPr/>
              <a:lstStyle/>
              <a:p>
                <a:endParaRPr lang="en-US"/>
              </a:p>
            </p:txBody>
          </p:sp>
          <p:sp>
            <p:nvSpPr>
              <p:cNvPr id="37928" name="Freeform 240"/>
              <p:cNvSpPr>
                <a:spLocks/>
              </p:cNvSpPr>
              <p:nvPr/>
            </p:nvSpPr>
            <p:spPr bwMode="auto">
              <a:xfrm>
                <a:off x="5047" y="2980"/>
                <a:ext cx="194" cy="136"/>
              </a:xfrm>
              <a:custGeom>
                <a:avLst/>
                <a:gdLst>
                  <a:gd name="T0" fmla="*/ 87 w 194"/>
                  <a:gd name="T1" fmla="*/ 19 h 136"/>
                  <a:gd name="T2" fmla="*/ 115 w 194"/>
                  <a:gd name="T3" fmla="*/ 56 h 136"/>
                  <a:gd name="T4" fmla="*/ 123 w 194"/>
                  <a:gd name="T5" fmla="*/ 63 h 136"/>
                  <a:gd name="T6" fmla="*/ 131 w 194"/>
                  <a:gd name="T7" fmla="*/ 69 h 136"/>
                  <a:gd name="T8" fmla="*/ 139 w 194"/>
                  <a:gd name="T9" fmla="*/ 71 h 136"/>
                  <a:gd name="T10" fmla="*/ 140 w 194"/>
                  <a:gd name="T11" fmla="*/ 71 h 136"/>
                  <a:gd name="T12" fmla="*/ 144 w 194"/>
                  <a:gd name="T13" fmla="*/ 67 h 136"/>
                  <a:gd name="T14" fmla="*/ 146 w 194"/>
                  <a:gd name="T15" fmla="*/ 67 h 136"/>
                  <a:gd name="T16" fmla="*/ 152 w 194"/>
                  <a:gd name="T17" fmla="*/ 71 h 136"/>
                  <a:gd name="T18" fmla="*/ 150 w 194"/>
                  <a:gd name="T19" fmla="*/ 73 h 136"/>
                  <a:gd name="T20" fmla="*/ 152 w 194"/>
                  <a:gd name="T21" fmla="*/ 73 h 136"/>
                  <a:gd name="T22" fmla="*/ 156 w 194"/>
                  <a:gd name="T23" fmla="*/ 75 h 136"/>
                  <a:gd name="T24" fmla="*/ 158 w 194"/>
                  <a:gd name="T25" fmla="*/ 77 h 136"/>
                  <a:gd name="T26" fmla="*/ 160 w 194"/>
                  <a:gd name="T27" fmla="*/ 82 h 136"/>
                  <a:gd name="T28" fmla="*/ 167 w 194"/>
                  <a:gd name="T29" fmla="*/ 84 h 136"/>
                  <a:gd name="T30" fmla="*/ 169 w 194"/>
                  <a:gd name="T31" fmla="*/ 90 h 136"/>
                  <a:gd name="T32" fmla="*/ 175 w 194"/>
                  <a:gd name="T33" fmla="*/ 92 h 136"/>
                  <a:gd name="T34" fmla="*/ 175 w 194"/>
                  <a:gd name="T35" fmla="*/ 94 h 136"/>
                  <a:gd name="T36" fmla="*/ 171 w 194"/>
                  <a:gd name="T37" fmla="*/ 100 h 136"/>
                  <a:gd name="T38" fmla="*/ 175 w 194"/>
                  <a:gd name="T39" fmla="*/ 104 h 136"/>
                  <a:gd name="T40" fmla="*/ 181 w 194"/>
                  <a:gd name="T41" fmla="*/ 113 h 136"/>
                  <a:gd name="T42" fmla="*/ 183 w 194"/>
                  <a:gd name="T43" fmla="*/ 123 h 136"/>
                  <a:gd name="T44" fmla="*/ 192 w 194"/>
                  <a:gd name="T45" fmla="*/ 132 h 136"/>
                  <a:gd name="T46" fmla="*/ 185 w 194"/>
                  <a:gd name="T47" fmla="*/ 136 h 136"/>
                  <a:gd name="T48" fmla="*/ 156 w 194"/>
                  <a:gd name="T49" fmla="*/ 129 h 136"/>
                  <a:gd name="T50" fmla="*/ 142 w 194"/>
                  <a:gd name="T51" fmla="*/ 119 h 136"/>
                  <a:gd name="T52" fmla="*/ 133 w 194"/>
                  <a:gd name="T53" fmla="*/ 115 h 136"/>
                  <a:gd name="T54" fmla="*/ 125 w 194"/>
                  <a:gd name="T55" fmla="*/ 102 h 136"/>
                  <a:gd name="T56" fmla="*/ 114 w 194"/>
                  <a:gd name="T57" fmla="*/ 98 h 136"/>
                  <a:gd name="T58" fmla="*/ 110 w 194"/>
                  <a:gd name="T59" fmla="*/ 92 h 136"/>
                  <a:gd name="T60" fmla="*/ 102 w 194"/>
                  <a:gd name="T61" fmla="*/ 92 h 136"/>
                  <a:gd name="T62" fmla="*/ 96 w 194"/>
                  <a:gd name="T63" fmla="*/ 90 h 136"/>
                  <a:gd name="T64" fmla="*/ 100 w 194"/>
                  <a:gd name="T65" fmla="*/ 88 h 136"/>
                  <a:gd name="T66" fmla="*/ 102 w 194"/>
                  <a:gd name="T67" fmla="*/ 82 h 136"/>
                  <a:gd name="T68" fmla="*/ 106 w 194"/>
                  <a:gd name="T69" fmla="*/ 84 h 136"/>
                  <a:gd name="T70" fmla="*/ 108 w 194"/>
                  <a:gd name="T71" fmla="*/ 81 h 136"/>
                  <a:gd name="T72" fmla="*/ 96 w 194"/>
                  <a:gd name="T73" fmla="*/ 79 h 136"/>
                  <a:gd name="T74" fmla="*/ 96 w 194"/>
                  <a:gd name="T75" fmla="*/ 75 h 136"/>
                  <a:gd name="T76" fmla="*/ 94 w 194"/>
                  <a:gd name="T77" fmla="*/ 71 h 136"/>
                  <a:gd name="T78" fmla="*/ 92 w 194"/>
                  <a:gd name="T79" fmla="*/ 63 h 136"/>
                  <a:gd name="T80" fmla="*/ 87 w 194"/>
                  <a:gd name="T81" fmla="*/ 67 h 136"/>
                  <a:gd name="T82" fmla="*/ 85 w 194"/>
                  <a:gd name="T83" fmla="*/ 67 h 136"/>
                  <a:gd name="T84" fmla="*/ 85 w 194"/>
                  <a:gd name="T85" fmla="*/ 59 h 136"/>
                  <a:gd name="T86" fmla="*/ 77 w 194"/>
                  <a:gd name="T87" fmla="*/ 59 h 136"/>
                  <a:gd name="T88" fmla="*/ 73 w 194"/>
                  <a:gd name="T89" fmla="*/ 57 h 136"/>
                  <a:gd name="T90" fmla="*/ 69 w 194"/>
                  <a:gd name="T91" fmla="*/ 54 h 136"/>
                  <a:gd name="T92" fmla="*/ 66 w 194"/>
                  <a:gd name="T93" fmla="*/ 48 h 136"/>
                  <a:gd name="T94" fmla="*/ 62 w 194"/>
                  <a:gd name="T95" fmla="*/ 46 h 136"/>
                  <a:gd name="T96" fmla="*/ 60 w 194"/>
                  <a:gd name="T97" fmla="*/ 48 h 136"/>
                  <a:gd name="T98" fmla="*/ 58 w 194"/>
                  <a:gd name="T99" fmla="*/ 44 h 136"/>
                  <a:gd name="T100" fmla="*/ 52 w 194"/>
                  <a:gd name="T101" fmla="*/ 40 h 136"/>
                  <a:gd name="T102" fmla="*/ 50 w 194"/>
                  <a:gd name="T103" fmla="*/ 38 h 136"/>
                  <a:gd name="T104" fmla="*/ 44 w 194"/>
                  <a:gd name="T105" fmla="*/ 36 h 136"/>
                  <a:gd name="T106" fmla="*/ 39 w 194"/>
                  <a:gd name="T107" fmla="*/ 34 h 136"/>
                  <a:gd name="T108" fmla="*/ 2 w 194"/>
                  <a:gd name="T109" fmla="*/ 4 h 1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36"/>
                  <a:gd name="T167" fmla="*/ 194 w 194"/>
                  <a:gd name="T168" fmla="*/ 136 h 1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36">
                    <a:moveTo>
                      <a:pt x="0" y="2"/>
                    </a:moveTo>
                    <a:lnTo>
                      <a:pt x="23" y="2"/>
                    </a:lnTo>
                    <a:lnTo>
                      <a:pt x="67" y="0"/>
                    </a:lnTo>
                    <a:lnTo>
                      <a:pt x="85" y="17"/>
                    </a:lnTo>
                    <a:lnTo>
                      <a:pt x="87" y="19"/>
                    </a:lnTo>
                    <a:lnTo>
                      <a:pt x="104" y="36"/>
                    </a:lnTo>
                    <a:lnTo>
                      <a:pt x="112" y="42"/>
                    </a:lnTo>
                    <a:lnTo>
                      <a:pt x="114" y="44"/>
                    </a:lnTo>
                    <a:lnTo>
                      <a:pt x="114" y="54"/>
                    </a:lnTo>
                    <a:lnTo>
                      <a:pt x="115" y="56"/>
                    </a:lnTo>
                    <a:lnTo>
                      <a:pt x="119" y="59"/>
                    </a:lnTo>
                    <a:lnTo>
                      <a:pt x="123" y="61"/>
                    </a:lnTo>
                    <a:lnTo>
                      <a:pt x="123" y="63"/>
                    </a:lnTo>
                    <a:lnTo>
                      <a:pt x="125" y="63"/>
                    </a:lnTo>
                    <a:lnTo>
                      <a:pt x="127" y="67"/>
                    </a:lnTo>
                    <a:lnTo>
                      <a:pt x="127" y="69"/>
                    </a:lnTo>
                    <a:lnTo>
                      <a:pt x="129" y="69"/>
                    </a:lnTo>
                    <a:lnTo>
                      <a:pt x="131" y="69"/>
                    </a:lnTo>
                    <a:lnTo>
                      <a:pt x="133" y="71"/>
                    </a:lnTo>
                    <a:lnTo>
                      <a:pt x="135" y="71"/>
                    </a:lnTo>
                    <a:lnTo>
                      <a:pt x="139" y="73"/>
                    </a:lnTo>
                    <a:lnTo>
                      <a:pt x="139" y="71"/>
                    </a:lnTo>
                    <a:lnTo>
                      <a:pt x="140" y="71"/>
                    </a:lnTo>
                    <a:lnTo>
                      <a:pt x="144" y="69"/>
                    </a:lnTo>
                    <a:lnTo>
                      <a:pt x="144" y="67"/>
                    </a:lnTo>
                    <a:lnTo>
                      <a:pt x="146" y="67"/>
                    </a:lnTo>
                    <a:lnTo>
                      <a:pt x="148" y="69"/>
                    </a:lnTo>
                    <a:lnTo>
                      <a:pt x="152" y="71"/>
                    </a:lnTo>
                    <a:lnTo>
                      <a:pt x="152" y="73"/>
                    </a:lnTo>
                    <a:lnTo>
                      <a:pt x="150" y="73"/>
                    </a:lnTo>
                    <a:lnTo>
                      <a:pt x="150" y="75"/>
                    </a:lnTo>
                    <a:lnTo>
                      <a:pt x="152" y="75"/>
                    </a:lnTo>
                    <a:lnTo>
                      <a:pt x="152" y="73"/>
                    </a:lnTo>
                    <a:lnTo>
                      <a:pt x="154" y="73"/>
                    </a:lnTo>
                    <a:lnTo>
                      <a:pt x="154" y="71"/>
                    </a:lnTo>
                    <a:lnTo>
                      <a:pt x="156" y="73"/>
                    </a:lnTo>
                    <a:lnTo>
                      <a:pt x="156" y="75"/>
                    </a:lnTo>
                    <a:lnTo>
                      <a:pt x="154" y="75"/>
                    </a:lnTo>
                    <a:lnTo>
                      <a:pt x="154" y="77"/>
                    </a:lnTo>
                    <a:lnTo>
                      <a:pt x="156" y="79"/>
                    </a:lnTo>
                    <a:lnTo>
                      <a:pt x="158" y="77"/>
                    </a:lnTo>
                    <a:lnTo>
                      <a:pt x="158" y="79"/>
                    </a:lnTo>
                    <a:lnTo>
                      <a:pt x="160" y="79"/>
                    </a:lnTo>
                    <a:lnTo>
                      <a:pt x="160" y="81"/>
                    </a:lnTo>
                    <a:lnTo>
                      <a:pt x="160" y="82"/>
                    </a:lnTo>
                    <a:lnTo>
                      <a:pt x="160" y="84"/>
                    </a:lnTo>
                    <a:lnTo>
                      <a:pt x="162" y="84"/>
                    </a:lnTo>
                    <a:lnTo>
                      <a:pt x="163" y="84"/>
                    </a:lnTo>
                    <a:lnTo>
                      <a:pt x="165" y="84"/>
                    </a:lnTo>
                    <a:lnTo>
                      <a:pt x="167" y="84"/>
                    </a:lnTo>
                    <a:lnTo>
                      <a:pt x="169" y="84"/>
                    </a:lnTo>
                    <a:lnTo>
                      <a:pt x="169" y="86"/>
                    </a:lnTo>
                    <a:lnTo>
                      <a:pt x="169" y="88"/>
                    </a:lnTo>
                    <a:lnTo>
                      <a:pt x="169" y="90"/>
                    </a:lnTo>
                    <a:lnTo>
                      <a:pt x="169" y="92"/>
                    </a:lnTo>
                    <a:lnTo>
                      <a:pt x="171" y="92"/>
                    </a:lnTo>
                    <a:lnTo>
                      <a:pt x="173" y="92"/>
                    </a:lnTo>
                    <a:lnTo>
                      <a:pt x="175" y="92"/>
                    </a:lnTo>
                    <a:lnTo>
                      <a:pt x="175" y="94"/>
                    </a:lnTo>
                    <a:lnTo>
                      <a:pt x="175" y="96"/>
                    </a:lnTo>
                    <a:lnTo>
                      <a:pt x="175" y="98"/>
                    </a:lnTo>
                    <a:lnTo>
                      <a:pt x="173" y="98"/>
                    </a:lnTo>
                    <a:lnTo>
                      <a:pt x="171" y="100"/>
                    </a:lnTo>
                    <a:lnTo>
                      <a:pt x="171" y="102"/>
                    </a:lnTo>
                    <a:lnTo>
                      <a:pt x="173" y="104"/>
                    </a:lnTo>
                    <a:lnTo>
                      <a:pt x="175" y="104"/>
                    </a:lnTo>
                    <a:lnTo>
                      <a:pt x="177" y="105"/>
                    </a:lnTo>
                    <a:lnTo>
                      <a:pt x="177" y="107"/>
                    </a:lnTo>
                    <a:lnTo>
                      <a:pt x="181" y="109"/>
                    </a:lnTo>
                    <a:lnTo>
                      <a:pt x="181" y="111"/>
                    </a:lnTo>
                    <a:lnTo>
                      <a:pt x="181" y="113"/>
                    </a:lnTo>
                    <a:lnTo>
                      <a:pt x="183" y="117"/>
                    </a:lnTo>
                    <a:lnTo>
                      <a:pt x="183" y="119"/>
                    </a:lnTo>
                    <a:lnTo>
                      <a:pt x="183" y="121"/>
                    </a:lnTo>
                    <a:lnTo>
                      <a:pt x="183" y="123"/>
                    </a:lnTo>
                    <a:lnTo>
                      <a:pt x="185" y="125"/>
                    </a:lnTo>
                    <a:lnTo>
                      <a:pt x="185" y="127"/>
                    </a:lnTo>
                    <a:lnTo>
                      <a:pt x="190" y="129"/>
                    </a:lnTo>
                    <a:lnTo>
                      <a:pt x="190" y="130"/>
                    </a:lnTo>
                    <a:lnTo>
                      <a:pt x="192" y="132"/>
                    </a:lnTo>
                    <a:lnTo>
                      <a:pt x="194" y="134"/>
                    </a:lnTo>
                    <a:lnTo>
                      <a:pt x="194" y="136"/>
                    </a:lnTo>
                    <a:lnTo>
                      <a:pt x="190" y="136"/>
                    </a:lnTo>
                    <a:lnTo>
                      <a:pt x="185" y="136"/>
                    </a:lnTo>
                    <a:lnTo>
                      <a:pt x="179" y="136"/>
                    </a:lnTo>
                    <a:lnTo>
                      <a:pt x="163" y="132"/>
                    </a:lnTo>
                    <a:lnTo>
                      <a:pt x="156" y="129"/>
                    </a:lnTo>
                    <a:lnTo>
                      <a:pt x="152" y="129"/>
                    </a:lnTo>
                    <a:lnTo>
                      <a:pt x="148" y="130"/>
                    </a:lnTo>
                    <a:lnTo>
                      <a:pt x="144" y="125"/>
                    </a:lnTo>
                    <a:lnTo>
                      <a:pt x="142" y="123"/>
                    </a:lnTo>
                    <a:lnTo>
                      <a:pt x="142" y="119"/>
                    </a:lnTo>
                    <a:lnTo>
                      <a:pt x="140" y="117"/>
                    </a:lnTo>
                    <a:lnTo>
                      <a:pt x="139" y="117"/>
                    </a:lnTo>
                    <a:lnTo>
                      <a:pt x="137" y="117"/>
                    </a:lnTo>
                    <a:lnTo>
                      <a:pt x="135" y="117"/>
                    </a:lnTo>
                    <a:lnTo>
                      <a:pt x="133" y="115"/>
                    </a:lnTo>
                    <a:lnTo>
                      <a:pt x="131" y="113"/>
                    </a:lnTo>
                    <a:lnTo>
                      <a:pt x="131" y="111"/>
                    </a:lnTo>
                    <a:lnTo>
                      <a:pt x="131" y="109"/>
                    </a:lnTo>
                    <a:lnTo>
                      <a:pt x="125" y="102"/>
                    </a:lnTo>
                    <a:lnTo>
                      <a:pt x="121" y="100"/>
                    </a:lnTo>
                    <a:lnTo>
                      <a:pt x="119" y="98"/>
                    </a:lnTo>
                    <a:lnTo>
                      <a:pt x="117" y="98"/>
                    </a:lnTo>
                    <a:lnTo>
                      <a:pt x="114" y="98"/>
                    </a:lnTo>
                    <a:lnTo>
                      <a:pt x="112" y="96"/>
                    </a:lnTo>
                    <a:lnTo>
                      <a:pt x="110" y="96"/>
                    </a:lnTo>
                    <a:lnTo>
                      <a:pt x="110" y="94"/>
                    </a:lnTo>
                    <a:lnTo>
                      <a:pt x="110" y="92"/>
                    </a:lnTo>
                    <a:lnTo>
                      <a:pt x="108" y="92"/>
                    </a:lnTo>
                    <a:lnTo>
                      <a:pt x="104" y="92"/>
                    </a:lnTo>
                    <a:lnTo>
                      <a:pt x="102" y="92"/>
                    </a:lnTo>
                    <a:lnTo>
                      <a:pt x="100" y="90"/>
                    </a:lnTo>
                    <a:lnTo>
                      <a:pt x="98" y="90"/>
                    </a:lnTo>
                    <a:lnTo>
                      <a:pt x="96" y="90"/>
                    </a:lnTo>
                    <a:lnTo>
                      <a:pt x="98" y="90"/>
                    </a:lnTo>
                    <a:lnTo>
                      <a:pt x="98" y="88"/>
                    </a:lnTo>
                    <a:lnTo>
                      <a:pt x="100" y="88"/>
                    </a:lnTo>
                    <a:lnTo>
                      <a:pt x="102" y="88"/>
                    </a:lnTo>
                    <a:lnTo>
                      <a:pt x="102" y="84"/>
                    </a:lnTo>
                    <a:lnTo>
                      <a:pt x="102" y="82"/>
                    </a:lnTo>
                    <a:lnTo>
                      <a:pt x="104" y="84"/>
                    </a:lnTo>
                    <a:lnTo>
                      <a:pt x="106" y="84"/>
                    </a:lnTo>
                    <a:lnTo>
                      <a:pt x="108" y="82"/>
                    </a:lnTo>
                    <a:lnTo>
                      <a:pt x="108" y="81"/>
                    </a:lnTo>
                    <a:lnTo>
                      <a:pt x="104" y="79"/>
                    </a:lnTo>
                    <a:lnTo>
                      <a:pt x="102" y="79"/>
                    </a:lnTo>
                    <a:lnTo>
                      <a:pt x="98" y="81"/>
                    </a:lnTo>
                    <a:lnTo>
                      <a:pt x="96" y="79"/>
                    </a:lnTo>
                    <a:lnTo>
                      <a:pt x="96" y="77"/>
                    </a:lnTo>
                    <a:lnTo>
                      <a:pt x="98" y="75"/>
                    </a:lnTo>
                    <a:lnTo>
                      <a:pt x="96" y="75"/>
                    </a:lnTo>
                    <a:lnTo>
                      <a:pt x="96" y="73"/>
                    </a:lnTo>
                    <a:lnTo>
                      <a:pt x="94" y="73"/>
                    </a:lnTo>
                    <a:lnTo>
                      <a:pt x="94" y="71"/>
                    </a:lnTo>
                    <a:lnTo>
                      <a:pt x="94" y="69"/>
                    </a:lnTo>
                    <a:lnTo>
                      <a:pt x="92" y="67"/>
                    </a:lnTo>
                    <a:lnTo>
                      <a:pt x="92" y="65"/>
                    </a:lnTo>
                    <a:lnTo>
                      <a:pt x="92" y="63"/>
                    </a:lnTo>
                    <a:lnTo>
                      <a:pt x="91" y="63"/>
                    </a:lnTo>
                    <a:lnTo>
                      <a:pt x="91" y="65"/>
                    </a:lnTo>
                    <a:lnTo>
                      <a:pt x="89" y="67"/>
                    </a:lnTo>
                    <a:lnTo>
                      <a:pt x="87" y="67"/>
                    </a:lnTo>
                    <a:lnTo>
                      <a:pt x="85" y="67"/>
                    </a:lnTo>
                    <a:lnTo>
                      <a:pt x="85" y="65"/>
                    </a:lnTo>
                    <a:lnTo>
                      <a:pt x="85" y="63"/>
                    </a:lnTo>
                    <a:lnTo>
                      <a:pt x="85" y="61"/>
                    </a:lnTo>
                    <a:lnTo>
                      <a:pt x="85" y="59"/>
                    </a:lnTo>
                    <a:lnTo>
                      <a:pt x="83" y="59"/>
                    </a:lnTo>
                    <a:lnTo>
                      <a:pt x="81" y="59"/>
                    </a:lnTo>
                    <a:lnTo>
                      <a:pt x="77" y="59"/>
                    </a:lnTo>
                    <a:lnTo>
                      <a:pt x="75" y="59"/>
                    </a:lnTo>
                    <a:lnTo>
                      <a:pt x="73" y="57"/>
                    </a:lnTo>
                    <a:lnTo>
                      <a:pt x="73" y="56"/>
                    </a:lnTo>
                    <a:lnTo>
                      <a:pt x="71" y="54"/>
                    </a:lnTo>
                    <a:lnTo>
                      <a:pt x="69" y="54"/>
                    </a:lnTo>
                    <a:lnTo>
                      <a:pt x="67" y="50"/>
                    </a:lnTo>
                    <a:lnTo>
                      <a:pt x="66" y="50"/>
                    </a:lnTo>
                    <a:lnTo>
                      <a:pt x="66" y="48"/>
                    </a:lnTo>
                    <a:lnTo>
                      <a:pt x="66" y="46"/>
                    </a:lnTo>
                    <a:lnTo>
                      <a:pt x="66" y="44"/>
                    </a:lnTo>
                    <a:lnTo>
                      <a:pt x="64" y="46"/>
                    </a:lnTo>
                    <a:lnTo>
                      <a:pt x="62" y="46"/>
                    </a:lnTo>
                    <a:lnTo>
                      <a:pt x="60" y="46"/>
                    </a:lnTo>
                    <a:lnTo>
                      <a:pt x="60" y="48"/>
                    </a:lnTo>
                    <a:lnTo>
                      <a:pt x="58" y="46"/>
                    </a:lnTo>
                    <a:lnTo>
                      <a:pt x="58" y="44"/>
                    </a:lnTo>
                    <a:lnTo>
                      <a:pt x="56" y="46"/>
                    </a:lnTo>
                    <a:lnTo>
                      <a:pt x="54" y="44"/>
                    </a:lnTo>
                    <a:lnTo>
                      <a:pt x="52" y="44"/>
                    </a:lnTo>
                    <a:lnTo>
                      <a:pt x="52" y="42"/>
                    </a:lnTo>
                    <a:lnTo>
                      <a:pt x="52" y="40"/>
                    </a:lnTo>
                    <a:lnTo>
                      <a:pt x="50" y="40"/>
                    </a:lnTo>
                    <a:lnTo>
                      <a:pt x="50" y="38"/>
                    </a:lnTo>
                    <a:lnTo>
                      <a:pt x="48" y="38"/>
                    </a:lnTo>
                    <a:lnTo>
                      <a:pt x="46" y="38"/>
                    </a:lnTo>
                    <a:lnTo>
                      <a:pt x="44" y="36"/>
                    </a:lnTo>
                    <a:lnTo>
                      <a:pt x="43" y="36"/>
                    </a:lnTo>
                    <a:lnTo>
                      <a:pt x="41" y="36"/>
                    </a:lnTo>
                    <a:lnTo>
                      <a:pt x="39" y="34"/>
                    </a:lnTo>
                    <a:lnTo>
                      <a:pt x="35" y="33"/>
                    </a:lnTo>
                    <a:lnTo>
                      <a:pt x="35" y="31"/>
                    </a:lnTo>
                    <a:lnTo>
                      <a:pt x="31" y="31"/>
                    </a:lnTo>
                    <a:lnTo>
                      <a:pt x="16" y="15"/>
                    </a:lnTo>
                    <a:lnTo>
                      <a:pt x="2" y="4"/>
                    </a:lnTo>
                    <a:lnTo>
                      <a:pt x="0" y="2"/>
                    </a:lnTo>
                    <a:close/>
                  </a:path>
                </a:pathLst>
              </a:custGeom>
              <a:solidFill>
                <a:srgbClr val="018571"/>
              </a:solidFill>
              <a:ln w="6350">
                <a:solidFill>
                  <a:srgbClr val="E1E1E1"/>
                </a:solidFill>
                <a:prstDash val="solid"/>
                <a:round/>
                <a:headEnd/>
                <a:tailEnd/>
              </a:ln>
            </p:spPr>
            <p:txBody>
              <a:bodyPr/>
              <a:lstStyle/>
              <a:p>
                <a:endParaRPr lang="en-US"/>
              </a:p>
            </p:txBody>
          </p:sp>
          <p:sp>
            <p:nvSpPr>
              <p:cNvPr id="37929" name="Freeform 241"/>
              <p:cNvSpPr>
                <a:spLocks/>
              </p:cNvSpPr>
              <p:nvPr/>
            </p:nvSpPr>
            <p:spPr bwMode="auto">
              <a:xfrm>
                <a:off x="4878" y="3508"/>
                <a:ext cx="332" cy="178"/>
              </a:xfrm>
              <a:custGeom>
                <a:avLst/>
                <a:gdLst>
                  <a:gd name="T0" fmla="*/ 169 w 332"/>
                  <a:gd name="T1" fmla="*/ 34 h 178"/>
                  <a:gd name="T2" fmla="*/ 196 w 332"/>
                  <a:gd name="T3" fmla="*/ 27 h 178"/>
                  <a:gd name="T4" fmla="*/ 204 w 332"/>
                  <a:gd name="T5" fmla="*/ 4 h 178"/>
                  <a:gd name="T6" fmla="*/ 217 w 332"/>
                  <a:gd name="T7" fmla="*/ 31 h 178"/>
                  <a:gd name="T8" fmla="*/ 223 w 332"/>
                  <a:gd name="T9" fmla="*/ 34 h 178"/>
                  <a:gd name="T10" fmla="*/ 246 w 332"/>
                  <a:gd name="T11" fmla="*/ 34 h 178"/>
                  <a:gd name="T12" fmla="*/ 238 w 332"/>
                  <a:gd name="T13" fmla="*/ 17 h 178"/>
                  <a:gd name="T14" fmla="*/ 258 w 332"/>
                  <a:gd name="T15" fmla="*/ 31 h 178"/>
                  <a:gd name="T16" fmla="*/ 263 w 332"/>
                  <a:gd name="T17" fmla="*/ 42 h 178"/>
                  <a:gd name="T18" fmla="*/ 252 w 332"/>
                  <a:gd name="T19" fmla="*/ 61 h 178"/>
                  <a:gd name="T20" fmla="*/ 236 w 332"/>
                  <a:gd name="T21" fmla="*/ 75 h 178"/>
                  <a:gd name="T22" fmla="*/ 225 w 332"/>
                  <a:gd name="T23" fmla="*/ 82 h 178"/>
                  <a:gd name="T24" fmla="*/ 227 w 332"/>
                  <a:gd name="T25" fmla="*/ 100 h 178"/>
                  <a:gd name="T26" fmla="*/ 238 w 332"/>
                  <a:gd name="T27" fmla="*/ 92 h 178"/>
                  <a:gd name="T28" fmla="*/ 260 w 332"/>
                  <a:gd name="T29" fmla="*/ 69 h 178"/>
                  <a:gd name="T30" fmla="*/ 309 w 332"/>
                  <a:gd name="T31" fmla="*/ 15 h 178"/>
                  <a:gd name="T32" fmla="*/ 331 w 332"/>
                  <a:gd name="T33" fmla="*/ 4 h 178"/>
                  <a:gd name="T34" fmla="*/ 263 w 332"/>
                  <a:gd name="T35" fmla="*/ 73 h 178"/>
                  <a:gd name="T36" fmla="*/ 233 w 332"/>
                  <a:gd name="T37" fmla="*/ 107 h 178"/>
                  <a:gd name="T38" fmla="*/ 213 w 332"/>
                  <a:gd name="T39" fmla="*/ 132 h 178"/>
                  <a:gd name="T40" fmla="*/ 192 w 332"/>
                  <a:gd name="T41" fmla="*/ 169 h 178"/>
                  <a:gd name="T42" fmla="*/ 188 w 332"/>
                  <a:gd name="T43" fmla="*/ 178 h 178"/>
                  <a:gd name="T44" fmla="*/ 183 w 332"/>
                  <a:gd name="T45" fmla="*/ 165 h 178"/>
                  <a:gd name="T46" fmla="*/ 183 w 332"/>
                  <a:gd name="T47" fmla="*/ 157 h 178"/>
                  <a:gd name="T48" fmla="*/ 164 w 332"/>
                  <a:gd name="T49" fmla="*/ 150 h 178"/>
                  <a:gd name="T50" fmla="*/ 146 w 332"/>
                  <a:gd name="T51" fmla="*/ 142 h 178"/>
                  <a:gd name="T52" fmla="*/ 131 w 332"/>
                  <a:gd name="T53" fmla="*/ 142 h 178"/>
                  <a:gd name="T54" fmla="*/ 116 w 332"/>
                  <a:gd name="T55" fmla="*/ 142 h 178"/>
                  <a:gd name="T56" fmla="*/ 91 w 332"/>
                  <a:gd name="T57" fmla="*/ 146 h 178"/>
                  <a:gd name="T58" fmla="*/ 81 w 332"/>
                  <a:gd name="T59" fmla="*/ 148 h 178"/>
                  <a:gd name="T60" fmla="*/ 69 w 332"/>
                  <a:gd name="T61" fmla="*/ 150 h 178"/>
                  <a:gd name="T62" fmla="*/ 41 w 332"/>
                  <a:gd name="T63" fmla="*/ 155 h 178"/>
                  <a:gd name="T64" fmla="*/ 18 w 332"/>
                  <a:gd name="T65" fmla="*/ 165 h 178"/>
                  <a:gd name="T66" fmla="*/ 20 w 332"/>
                  <a:gd name="T67" fmla="*/ 159 h 178"/>
                  <a:gd name="T68" fmla="*/ 21 w 332"/>
                  <a:gd name="T69" fmla="*/ 153 h 178"/>
                  <a:gd name="T70" fmla="*/ 16 w 332"/>
                  <a:gd name="T71" fmla="*/ 152 h 178"/>
                  <a:gd name="T72" fmla="*/ 18 w 332"/>
                  <a:gd name="T73" fmla="*/ 148 h 178"/>
                  <a:gd name="T74" fmla="*/ 20 w 332"/>
                  <a:gd name="T75" fmla="*/ 142 h 178"/>
                  <a:gd name="T76" fmla="*/ 16 w 332"/>
                  <a:gd name="T77" fmla="*/ 134 h 178"/>
                  <a:gd name="T78" fmla="*/ 12 w 332"/>
                  <a:gd name="T79" fmla="*/ 125 h 178"/>
                  <a:gd name="T80" fmla="*/ 10 w 332"/>
                  <a:gd name="T81" fmla="*/ 121 h 178"/>
                  <a:gd name="T82" fmla="*/ 8 w 332"/>
                  <a:gd name="T83" fmla="*/ 121 h 178"/>
                  <a:gd name="T84" fmla="*/ 6 w 332"/>
                  <a:gd name="T85" fmla="*/ 119 h 178"/>
                  <a:gd name="T86" fmla="*/ 2 w 332"/>
                  <a:gd name="T87" fmla="*/ 119 h 178"/>
                  <a:gd name="T88" fmla="*/ 4 w 332"/>
                  <a:gd name="T89" fmla="*/ 115 h 178"/>
                  <a:gd name="T90" fmla="*/ 2 w 332"/>
                  <a:gd name="T91" fmla="*/ 115 h 178"/>
                  <a:gd name="T92" fmla="*/ 2 w 332"/>
                  <a:gd name="T93" fmla="*/ 113 h 178"/>
                  <a:gd name="T94" fmla="*/ 0 w 332"/>
                  <a:gd name="T95" fmla="*/ 113 h 178"/>
                  <a:gd name="T96" fmla="*/ 0 w 332"/>
                  <a:gd name="T97" fmla="*/ 111 h 178"/>
                  <a:gd name="T98" fmla="*/ 8 w 332"/>
                  <a:gd name="T99" fmla="*/ 107 h 178"/>
                  <a:gd name="T100" fmla="*/ 14 w 332"/>
                  <a:gd name="T101" fmla="*/ 109 h 178"/>
                  <a:gd name="T102" fmla="*/ 18 w 332"/>
                  <a:gd name="T103" fmla="*/ 105 h 178"/>
                  <a:gd name="T104" fmla="*/ 23 w 332"/>
                  <a:gd name="T105" fmla="*/ 105 h 178"/>
                  <a:gd name="T106" fmla="*/ 62 w 332"/>
                  <a:gd name="T107" fmla="*/ 96 h 178"/>
                  <a:gd name="T108" fmla="*/ 85 w 332"/>
                  <a:gd name="T109" fmla="*/ 90 h 178"/>
                  <a:gd name="T110" fmla="*/ 117 w 332"/>
                  <a:gd name="T111" fmla="*/ 88 h 178"/>
                  <a:gd name="T112" fmla="*/ 135 w 332"/>
                  <a:gd name="T113" fmla="*/ 81 h 178"/>
                  <a:gd name="T114" fmla="*/ 140 w 332"/>
                  <a:gd name="T115" fmla="*/ 75 h 178"/>
                  <a:gd name="T116" fmla="*/ 144 w 332"/>
                  <a:gd name="T117" fmla="*/ 67 h 178"/>
                  <a:gd name="T118" fmla="*/ 148 w 332"/>
                  <a:gd name="T119" fmla="*/ 61 h 178"/>
                  <a:gd name="T120" fmla="*/ 139 w 332"/>
                  <a:gd name="T121" fmla="*/ 34 h 1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178"/>
                  <a:gd name="T185" fmla="*/ 332 w 332"/>
                  <a:gd name="T186" fmla="*/ 178 h 1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178">
                    <a:moveTo>
                      <a:pt x="152" y="25"/>
                    </a:moveTo>
                    <a:lnTo>
                      <a:pt x="154" y="27"/>
                    </a:lnTo>
                    <a:lnTo>
                      <a:pt x="158" y="34"/>
                    </a:lnTo>
                    <a:lnTo>
                      <a:pt x="169" y="34"/>
                    </a:lnTo>
                    <a:lnTo>
                      <a:pt x="177" y="33"/>
                    </a:lnTo>
                    <a:lnTo>
                      <a:pt x="185" y="31"/>
                    </a:lnTo>
                    <a:lnTo>
                      <a:pt x="194" y="29"/>
                    </a:lnTo>
                    <a:lnTo>
                      <a:pt x="196" y="27"/>
                    </a:lnTo>
                    <a:lnTo>
                      <a:pt x="198" y="25"/>
                    </a:lnTo>
                    <a:lnTo>
                      <a:pt x="198" y="19"/>
                    </a:lnTo>
                    <a:lnTo>
                      <a:pt x="202" y="11"/>
                    </a:lnTo>
                    <a:lnTo>
                      <a:pt x="202" y="6"/>
                    </a:lnTo>
                    <a:lnTo>
                      <a:pt x="204" y="4"/>
                    </a:lnTo>
                    <a:lnTo>
                      <a:pt x="206" y="4"/>
                    </a:lnTo>
                    <a:lnTo>
                      <a:pt x="213" y="9"/>
                    </a:lnTo>
                    <a:lnTo>
                      <a:pt x="215" y="13"/>
                    </a:lnTo>
                    <a:lnTo>
                      <a:pt x="215" y="19"/>
                    </a:lnTo>
                    <a:lnTo>
                      <a:pt x="217" y="31"/>
                    </a:lnTo>
                    <a:lnTo>
                      <a:pt x="219" y="33"/>
                    </a:lnTo>
                    <a:lnTo>
                      <a:pt x="221" y="33"/>
                    </a:lnTo>
                    <a:lnTo>
                      <a:pt x="223" y="34"/>
                    </a:lnTo>
                    <a:lnTo>
                      <a:pt x="227" y="38"/>
                    </a:lnTo>
                    <a:lnTo>
                      <a:pt x="246" y="40"/>
                    </a:lnTo>
                    <a:lnTo>
                      <a:pt x="248" y="38"/>
                    </a:lnTo>
                    <a:lnTo>
                      <a:pt x="246" y="34"/>
                    </a:lnTo>
                    <a:lnTo>
                      <a:pt x="240" y="23"/>
                    </a:lnTo>
                    <a:lnTo>
                      <a:pt x="236" y="21"/>
                    </a:lnTo>
                    <a:lnTo>
                      <a:pt x="236" y="19"/>
                    </a:lnTo>
                    <a:lnTo>
                      <a:pt x="236" y="17"/>
                    </a:lnTo>
                    <a:lnTo>
                      <a:pt x="238" y="17"/>
                    </a:lnTo>
                    <a:lnTo>
                      <a:pt x="250" y="23"/>
                    </a:lnTo>
                    <a:lnTo>
                      <a:pt x="258" y="25"/>
                    </a:lnTo>
                    <a:lnTo>
                      <a:pt x="258" y="27"/>
                    </a:lnTo>
                    <a:lnTo>
                      <a:pt x="258" y="31"/>
                    </a:lnTo>
                    <a:lnTo>
                      <a:pt x="258" y="33"/>
                    </a:lnTo>
                    <a:lnTo>
                      <a:pt x="256" y="34"/>
                    </a:lnTo>
                    <a:lnTo>
                      <a:pt x="256" y="38"/>
                    </a:lnTo>
                    <a:lnTo>
                      <a:pt x="258" y="40"/>
                    </a:lnTo>
                    <a:lnTo>
                      <a:pt x="263" y="42"/>
                    </a:lnTo>
                    <a:lnTo>
                      <a:pt x="263" y="46"/>
                    </a:lnTo>
                    <a:lnTo>
                      <a:pt x="261" y="50"/>
                    </a:lnTo>
                    <a:lnTo>
                      <a:pt x="260" y="52"/>
                    </a:lnTo>
                    <a:lnTo>
                      <a:pt x="254" y="59"/>
                    </a:lnTo>
                    <a:lnTo>
                      <a:pt x="252" y="61"/>
                    </a:lnTo>
                    <a:lnTo>
                      <a:pt x="250" y="67"/>
                    </a:lnTo>
                    <a:lnTo>
                      <a:pt x="246" y="71"/>
                    </a:lnTo>
                    <a:lnTo>
                      <a:pt x="242" y="75"/>
                    </a:lnTo>
                    <a:lnTo>
                      <a:pt x="236" y="75"/>
                    </a:lnTo>
                    <a:lnTo>
                      <a:pt x="233" y="77"/>
                    </a:lnTo>
                    <a:lnTo>
                      <a:pt x="233" y="79"/>
                    </a:lnTo>
                    <a:lnTo>
                      <a:pt x="229" y="82"/>
                    </a:lnTo>
                    <a:lnTo>
                      <a:pt x="227" y="82"/>
                    </a:lnTo>
                    <a:lnTo>
                      <a:pt x="225" y="82"/>
                    </a:lnTo>
                    <a:lnTo>
                      <a:pt x="223" y="86"/>
                    </a:lnTo>
                    <a:lnTo>
                      <a:pt x="223" y="92"/>
                    </a:lnTo>
                    <a:lnTo>
                      <a:pt x="223" y="98"/>
                    </a:lnTo>
                    <a:lnTo>
                      <a:pt x="225" y="100"/>
                    </a:lnTo>
                    <a:lnTo>
                      <a:pt x="227" y="100"/>
                    </a:lnTo>
                    <a:lnTo>
                      <a:pt x="231" y="100"/>
                    </a:lnTo>
                    <a:lnTo>
                      <a:pt x="233" y="100"/>
                    </a:lnTo>
                    <a:lnTo>
                      <a:pt x="235" y="96"/>
                    </a:lnTo>
                    <a:lnTo>
                      <a:pt x="236" y="94"/>
                    </a:lnTo>
                    <a:lnTo>
                      <a:pt x="238" y="92"/>
                    </a:lnTo>
                    <a:lnTo>
                      <a:pt x="244" y="86"/>
                    </a:lnTo>
                    <a:lnTo>
                      <a:pt x="246" y="84"/>
                    </a:lnTo>
                    <a:lnTo>
                      <a:pt x="248" y="81"/>
                    </a:lnTo>
                    <a:lnTo>
                      <a:pt x="250" y="79"/>
                    </a:lnTo>
                    <a:lnTo>
                      <a:pt x="260" y="69"/>
                    </a:lnTo>
                    <a:lnTo>
                      <a:pt x="263" y="65"/>
                    </a:lnTo>
                    <a:lnTo>
                      <a:pt x="275" y="56"/>
                    </a:lnTo>
                    <a:lnTo>
                      <a:pt x="286" y="42"/>
                    </a:lnTo>
                    <a:lnTo>
                      <a:pt x="296" y="31"/>
                    </a:lnTo>
                    <a:lnTo>
                      <a:pt x="309" y="15"/>
                    </a:lnTo>
                    <a:lnTo>
                      <a:pt x="315" y="9"/>
                    </a:lnTo>
                    <a:lnTo>
                      <a:pt x="323" y="0"/>
                    </a:lnTo>
                    <a:lnTo>
                      <a:pt x="331" y="2"/>
                    </a:lnTo>
                    <a:lnTo>
                      <a:pt x="331" y="4"/>
                    </a:lnTo>
                    <a:lnTo>
                      <a:pt x="332" y="6"/>
                    </a:lnTo>
                    <a:lnTo>
                      <a:pt x="321" y="17"/>
                    </a:lnTo>
                    <a:lnTo>
                      <a:pt x="304" y="33"/>
                    </a:lnTo>
                    <a:lnTo>
                      <a:pt x="275" y="63"/>
                    </a:lnTo>
                    <a:lnTo>
                      <a:pt x="263" y="73"/>
                    </a:lnTo>
                    <a:lnTo>
                      <a:pt x="254" y="82"/>
                    </a:lnTo>
                    <a:lnTo>
                      <a:pt x="252" y="82"/>
                    </a:lnTo>
                    <a:lnTo>
                      <a:pt x="248" y="88"/>
                    </a:lnTo>
                    <a:lnTo>
                      <a:pt x="238" y="98"/>
                    </a:lnTo>
                    <a:lnTo>
                      <a:pt x="233" y="107"/>
                    </a:lnTo>
                    <a:lnTo>
                      <a:pt x="231" y="107"/>
                    </a:lnTo>
                    <a:lnTo>
                      <a:pt x="231" y="109"/>
                    </a:lnTo>
                    <a:lnTo>
                      <a:pt x="223" y="121"/>
                    </a:lnTo>
                    <a:lnTo>
                      <a:pt x="221" y="121"/>
                    </a:lnTo>
                    <a:lnTo>
                      <a:pt x="213" y="132"/>
                    </a:lnTo>
                    <a:lnTo>
                      <a:pt x="202" y="150"/>
                    </a:lnTo>
                    <a:lnTo>
                      <a:pt x="200" y="152"/>
                    </a:lnTo>
                    <a:lnTo>
                      <a:pt x="196" y="159"/>
                    </a:lnTo>
                    <a:lnTo>
                      <a:pt x="192" y="169"/>
                    </a:lnTo>
                    <a:lnTo>
                      <a:pt x="190" y="173"/>
                    </a:lnTo>
                    <a:lnTo>
                      <a:pt x="188" y="178"/>
                    </a:lnTo>
                    <a:lnTo>
                      <a:pt x="187" y="175"/>
                    </a:lnTo>
                    <a:lnTo>
                      <a:pt x="183" y="169"/>
                    </a:lnTo>
                    <a:lnTo>
                      <a:pt x="183" y="165"/>
                    </a:lnTo>
                    <a:lnTo>
                      <a:pt x="185" y="163"/>
                    </a:lnTo>
                    <a:lnTo>
                      <a:pt x="185" y="159"/>
                    </a:lnTo>
                    <a:lnTo>
                      <a:pt x="183" y="157"/>
                    </a:lnTo>
                    <a:lnTo>
                      <a:pt x="177" y="155"/>
                    </a:lnTo>
                    <a:lnTo>
                      <a:pt x="175" y="153"/>
                    </a:lnTo>
                    <a:lnTo>
                      <a:pt x="171" y="152"/>
                    </a:lnTo>
                    <a:lnTo>
                      <a:pt x="167" y="152"/>
                    </a:lnTo>
                    <a:lnTo>
                      <a:pt x="164" y="150"/>
                    </a:lnTo>
                    <a:lnTo>
                      <a:pt x="156" y="148"/>
                    </a:lnTo>
                    <a:lnTo>
                      <a:pt x="150" y="146"/>
                    </a:lnTo>
                    <a:lnTo>
                      <a:pt x="150" y="144"/>
                    </a:lnTo>
                    <a:lnTo>
                      <a:pt x="148" y="144"/>
                    </a:lnTo>
                    <a:lnTo>
                      <a:pt x="146" y="142"/>
                    </a:lnTo>
                    <a:lnTo>
                      <a:pt x="140" y="142"/>
                    </a:lnTo>
                    <a:lnTo>
                      <a:pt x="139" y="142"/>
                    </a:lnTo>
                    <a:lnTo>
                      <a:pt x="133" y="142"/>
                    </a:lnTo>
                    <a:lnTo>
                      <a:pt x="131" y="142"/>
                    </a:lnTo>
                    <a:lnTo>
                      <a:pt x="119" y="142"/>
                    </a:lnTo>
                    <a:lnTo>
                      <a:pt x="116" y="142"/>
                    </a:lnTo>
                    <a:lnTo>
                      <a:pt x="110" y="142"/>
                    </a:lnTo>
                    <a:lnTo>
                      <a:pt x="104" y="144"/>
                    </a:lnTo>
                    <a:lnTo>
                      <a:pt x="91" y="146"/>
                    </a:lnTo>
                    <a:lnTo>
                      <a:pt x="87" y="146"/>
                    </a:lnTo>
                    <a:lnTo>
                      <a:pt x="83" y="146"/>
                    </a:lnTo>
                    <a:lnTo>
                      <a:pt x="83" y="148"/>
                    </a:lnTo>
                    <a:lnTo>
                      <a:pt x="81" y="148"/>
                    </a:lnTo>
                    <a:lnTo>
                      <a:pt x="79" y="148"/>
                    </a:lnTo>
                    <a:lnTo>
                      <a:pt x="77" y="148"/>
                    </a:lnTo>
                    <a:lnTo>
                      <a:pt x="69" y="150"/>
                    </a:lnTo>
                    <a:lnTo>
                      <a:pt x="56" y="152"/>
                    </a:lnTo>
                    <a:lnTo>
                      <a:pt x="54" y="153"/>
                    </a:lnTo>
                    <a:lnTo>
                      <a:pt x="52" y="153"/>
                    </a:lnTo>
                    <a:lnTo>
                      <a:pt x="50" y="153"/>
                    </a:lnTo>
                    <a:lnTo>
                      <a:pt x="41" y="155"/>
                    </a:lnTo>
                    <a:lnTo>
                      <a:pt x="41" y="157"/>
                    </a:lnTo>
                    <a:lnTo>
                      <a:pt x="39" y="157"/>
                    </a:lnTo>
                    <a:lnTo>
                      <a:pt x="23" y="163"/>
                    </a:lnTo>
                    <a:lnTo>
                      <a:pt x="21" y="163"/>
                    </a:lnTo>
                    <a:lnTo>
                      <a:pt x="18" y="165"/>
                    </a:lnTo>
                    <a:lnTo>
                      <a:pt x="18" y="161"/>
                    </a:lnTo>
                    <a:lnTo>
                      <a:pt x="20" y="161"/>
                    </a:lnTo>
                    <a:lnTo>
                      <a:pt x="20" y="159"/>
                    </a:lnTo>
                    <a:lnTo>
                      <a:pt x="20" y="157"/>
                    </a:lnTo>
                    <a:lnTo>
                      <a:pt x="21" y="157"/>
                    </a:lnTo>
                    <a:lnTo>
                      <a:pt x="21" y="155"/>
                    </a:lnTo>
                    <a:lnTo>
                      <a:pt x="21" y="153"/>
                    </a:lnTo>
                    <a:lnTo>
                      <a:pt x="20" y="153"/>
                    </a:lnTo>
                    <a:lnTo>
                      <a:pt x="18" y="153"/>
                    </a:lnTo>
                    <a:lnTo>
                      <a:pt x="16" y="152"/>
                    </a:lnTo>
                    <a:lnTo>
                      <a:pt x="16" y="150"/>
                    </a:lnTo>
                    <a:lnTo>
                      <a:pt x="18" y="148"/>
                    </a:lnTo>
                    <a:lnTo>
                      <a:pt x="20" y="146"/>
                    </a:lnTo>
                    <a:lnTo>
                      <a:pt x="20" y="144"/>
                    </a:lnTo>
                    <a:lnTo>
                      <a:pt x="20" y="142"/>
                    </a:lnTo>
                    <a:lnTo>
                      <a:pt x="20" y="138"/>
                    </a:lnTo>
                    <a:lnTo>
                      <a:pt x="18" y="136"/>
                    </a:lnTo>
                    <a:lnTo>
                      <a:pt x="18" y="134"/>
                    </a:lnTo>
                    <a:lnTo>
                      <a:pt x="16" y="134"/>
                    </a:lnTo>
                    <a:lnTo>
                      <a:pt x="16" y="132"/>
                    </a:lnTo>
                    <a:lnTo>
                      <a:pt x="14" y="130"/>
                    </a:lnTo>
                    <a:lnTo>
                      <a:pt x="12" y="127"/>
                    </a:lnTo>
                    <a:lnTo>
                      <a:pt x="12" y="125"/>
                    </a:lnTo>
                    <a:lnTo>
                      <a:pt x="12" y="123"/>
                    </a:lnTo>
                    <a:lnTo>
                      <a:pt x="12" y="121"/>
                    </a:lnTo>
                    <a:lnTo>
                      <a:pt x="10" y="121"/>
                    </a:lnTo>
                    <a:lnTo>
                      <a:pt x="10" y="119"/>
                    </a:lnTo>
                    <a:lnTo>
                      <a:pt x="8" y="121"/>
                    </a:lnTo>
                    <a:lnTo>
                      <a:pt x="8" y="119"/>
                    </a:lnTo>
                    <a:lnTo>
                      <a:pt x="6" y="119"/>
                    </a:lnTo>
                    <a:lnTo>
                      <a:pt x="4" y="119"/>
                    </a:lnTo>
                    <a:lnTo>
                      <a:pt x="2" y="119"/>
                    </a:lnTo>
                    <a:lnTo>
                      <a:pt x="2" y="117"/>
                    </a:lnTo>
                    <a:lnTo>
                      <a:pt x="4" y="117"/>
                    </a:lnTo>
                    <a:lnTo>
                      <a:pt x="4" y="115"/>
                    </a:lnTo>
                    <a:lnTo>
                      <a:pt x="2" y="117"/>
                    </a:lnTo>
                    <a:lnTo>
                      <a:pt x="2" y="115"/>
                    </a:lnTo>
                    <a:lnTo>
                      <a:pt x="2" y="113"/>
                    </a:lnTo>
                    <a:lnTo>
                      <a:pt x="0" y="115"/>
                    </a:lnTo>
                    <a:lnTo>
                      <a:pt x="0" y="113"/>
                    </a:lnTo>
                    <a:lnTo>
                      <a:pt x="0" y="111"/>
                    </a:lnTo>
                    <a:lnTo>
                      <a:pt x="2" y="111"/>
                    </a:lnTo>
                    <a:lnTo>
                      <a:pt x="0" y="111"/>
                    </a:lnTo>
                    <a:lnTo>
                      <a:pt x="2" y="109"/>
                    </a:lnTo>
                    <a:lnTo>
                      <a:pt x="6" y="109"/>
                    </a:lnTo>
                    <a:lnTo>
                      <a:pt x="8" y="107"/>
                    </a:lnTo>
                    <a:lnTo>
                      <a:pt x="10" y="107"/>
                    </a:lnTo>
                    <a:lnTo>
                      <a:pt x="12" y="107"/>
                    </a:lnTo>
                    <a:lnTo>
                      <a:pt x="12" y="109"/>
                    </a:lnTo>
                    <a:lnTo>
                      <a:pt x="14" y="109"/>
                    </a:lnTo>
                    <a:lnTo>
                      <a:pt x="16" y="109"/>
                    </a:lnTo>
                    <a:lnTo>
                      <a:pt x="16" y="107"/>
                    </a:lnTo>
                    <a:lnTo>
                      <a:pt x="18" y="105"/>
                    </a:lnTo>
                    <a:lnTo>
                      <a:pt x="20" y="105"/>
                    </a:lnTo>
                    <a:lnTo>
                      <a:pt x="21" y="107"/>
                    </a:lnTo>
                    <a:lnTo>
                      <a:pt x="23" y="107"/>
                    </a:lnTo>
                    <a:lnTo>
                      <a:pt x="23" y="105"/>
                    </a:lnTo>
                    <a:lnTo>
                      <a:pt x="29" y="105"/>
                    </a:lnTo>
                    <a:lnTo>
                      <a:pt x="54" y="104"/>
                    </a:lnTo>
                    <a:lnTo>
                      <a:pt x="62" y="102"/>
                    </a:lnTo>
                    <a:lnTo>
                      <a:pt x="62" y="96"/>
                    </a:lnTo>
                    <a:lnTo>
                      <a:pt x="68" y="96"/>
                    </a:lnTo>
                    <a:lnTo>
                      <a:pt x="81" y="94"/>
                    </a:lnTo>
                    <a:lnTo>
                      <a:pt x="81" y="92"/>
                    </a:lnTo>
                    <a:lnTo>
                      <a:pt x="85" y="92"/>
                    </a:lnTo>
                    <a:lnTo>
                      <a:pt x="85" y="90"/>
                    </a:lnTo>
                    <a:lnTo>
                      <a:pt x="83" y="90"/>
                    </a:lnTo>
                    <a:lnTo>
                      <a:pt x="96" y="88"/>
                    </a:lnTo>
                    <a:lnTo>
                      <a:pt x="112" y="88"/>
                    </a:lnTo>
                    <a:lnTo>
                      <a:pt x="114" y="88"/>
                    </a:lnTo>
                    <a:lnTo>
                      <a:pt x="117" y="88"/>
                    </a:lnTo>
                    <a:lnTo>
                      <a:pt x="117" y="86"/>
                    </a:lnTo>
                    <a:lnTo>
                      <a:pt x="119" y="88"/>
                    </a:lnTo>
                    <a:lnTo>
                      <a:pt x="121" y="88"/>
                    </a:lnTo>
                    <a:lnTo>
                      <a:pt x="135" y="81"/>
                    </a:lnTo>
                    <a:lnTo>
                      <a:pt x="140" y="79"/>
                    </a:lnTo>
                    <a:lnTo>
                      <a:pt x="140" y="77"/>
                    </a:lnTo>
                    <a:lnTo>
                      <a:pt x="140" y="75"/>
                    </a:lnTo>
                    <a:lnTo>
                      <a:pt x="142" y="71"/>
                    </a:lnTo>
                    <a:lnTo>
                      <a:pt x="142" y="69"/>
                    </a:lnTo>
                    <a:lnTo>
                      <a:pt x="142" y="67"/>
                    </a:lnTo>
                    <a:lnTo>
                      <a:pt x="144" y="67"/>
                    </a:lnTo>
                    <a:lnTo>
                      <a:pt x="146" y="65"/>
                    </a:lnTo>
                    <a:lnTo>
                      <a:pt x="148" y="65"/>
                    </a:lnTo>
                    <a:lnTo>
                      <a:pt x="148" y="63"/>
                    </a:lnTo>
                    <a:lnTo>
                      <a:pt x="148" y="61"/>
                    </a:lnTo>
                    <a:lnTo>
                      <a:pt x="152" y="56"/>
                    </a:lnTo>
                    <a:lnTo>
                      <a:pt x="150" y="54"/>
                    </a:lnTo>
                    <a:lnTo>
                      <a:pt x="133" y="38"/>
                    </a:lnTo>
                    <a:lnTo>
                      <a:pt x="139" y="34"/>
                    </a:lnTo>
                    <a:lnTo>
                      <a:pt x="142" y="33"/>
                    </a:lnTo>
                    <a:lnTo>
                      <a:pt x="152" y="25"/>
                    </a:lnTo>
                    <a:close/>
                  </a:path>
                </a:pathLst>
              </a:custGeom>
              <a:solidFill>
                <a:srgbClr val="DEC17C"/>
              </a:solidFill>
              <a:ln w="6350">
                <a:solidFill>
                  <a:srgbClr val="E1E1E1"/>
                </a:solidFill>
                <a:prstDash val="solid"/>
                <a:round/>
                <a:headEnd/>
                <a:tailEnd/>
              </a:ln>
            </p:spPr>
            <p:txBody>
              <a:bodyPr/>
              <a:lstStyle/>
              <a:p>
                <a:endParaRPr lang="en-US"/>
              </a:p>
            </p:txBody>
          </p:sp>
          <p:sp>
            <p:nvSpPr>
              <p:cNvPr id="37930" name="Freeform 242"/>
              <p:cNvSpPr>
                <a:spLocks/>
              </p:cNvSpPr>
              <p:nvPr/>
            </p:nvSpPr>
            <p:spPr bwMode="auto">
              <a:xfrm>
                <a:off x="4180" y="2993"/>
                <a:ext cx="115" cy="110"/>
              </a:xfrm>
              <a:custGeom>
                <a:avLst/>
                <a:gdLst>
                  <a:gd name="T0" fmla="*/ 115 w 115"/>
                  <a:gd name="T1" fmla="*/ 27 h 110"/>
                  <a:gd name="T2" fmla="*/ 113 w 115"/>
                  <a:gd name="T3" fmla="*/ 35 h 110"/>
                  <a:gd name="T4" fmla="*/ 113 w 115"/>
                  <a:gd name="T5" fmla="*/ 54 h 110"/>
                  <a:gd name="T6" fmla="*/ 111 w 115"/>
                  <a:gd name="T7" fmla="*/ 69 h 110"/>
                  <a:gd name="T8" fmla="*/ 111 w 115"/>
                  <a:gd name="T9" fmla="*/ 71 h 110"/>
                  <a:gd name="T10" fmla="*/ 111 w 115"/>
                  <a:gd name="T11" fmla="*/ 110 h 110"/>
                  <a:gd name="T12" fmla="*/ 109 w 115"/>
                  <a:gd name="T13" fmla="*/ 108 h 110"/>
                  <a:gd name="T14" fmla="*/ 101 w 115"/>
                  <a:gd name="T15" fmla="*/ 108 h 110"/>
                  <a:gd name="T16" fmla="*/ 92 w 115"/>
                  <a:gd name="T17" fmla="*/ 108 h 110"/>
                  <a:gd name="T18" fmla="*/ 82 w 115"/>
                  <a:gd name="T19" fmla="*/ 108 h 110"/>
                  <a:gd name="T20" fmla="*/ 80 w 115"/>
                  <a:gd name="T21" fmla="*/ 108 h 110"/>
                  <a:gd name="T22" fmla="*/ 63 w 115"/>
                  <a:gd name="T23" fmla="*/ 108 h 110"/>
                  <a:gd name="T24" fmla="*/ 63 w 115"/>
                  <a:gd name="T25" fmla="*/ 108 h 110"/>
                  <a:gd name="T26" fmla="*/ 63 w 115"/>
                  <a:gd name="T27" fmla="*/ 108 h 110"/>
                  <a:gd name="T28" fmla="*/ 61 w 115"/>
                  <a:gd name="T29" fmla="*/ 108 h 110"/>
                  <a:gd name="T30" fmla="*/ 53 w 115"/>
                  <a:gd name="T31" fmla="*/ 108 h 110"/>
                  <a:gd name="T32" fmla="*/ 53 w 115"/>
                  <a:gd name="T33" fmla="*/ 108 h 110"/>
                  <a:gd name="T34" fmla="*/ 49 w 115"/>
                  <a:gd name="T35" fmla="*/ 108 h 110"/>
                  <a:gd name="T36" fmla="*/ 49 w 115"/>
                  <a:gd name="T37" fmla="*/ 108 h 110"/>
                  <a:gd name="T38" fmla="*/ 47 w 115"/>
                  <a:gd name="T39" fmla="*/ 108 h 110"/>
                  <a:gd name="T40" fmla="*/ 42 w 115"/>
                  <a:gd name="T41" fmla="*/ 108 h 110"/>
                  <a:gd name="T42" fmla="*/ 40 w 115"/>
                  <a:gd name="T43" fmla="*/ 106 h 110"/>
                  <a:gd name="T44" fmla="*/ 36 w 115"/>
                  <a:gd name="T45" fmla="*/ 106 h 110"/>
                  <a:gd name="T46" fmla="*/ 30 w 115"/>
                  <a:gd name="T47" fmla="*/ 106 h 110"/>
                  <a:gd name="T48" fmla="*/ 26 w 115"/>
                  <a:gd name="T49" fmla="*/ 106 h 110"/>
                  <a:gd name="T50" fmla="*/ 21 w 115"/>
                  <a:gd name="T51" fmla="*/ 106 h 110"/>
                  <a:gd name="T52" fmla="*/ 21 w 115"/>
                  <a:gd name="T53" fmla="*/ 106 h 110"/>
                  <a:gd name="T54" fmla="*/ 17 w 115"/>
                  <a:gd name="T55" fmla="*/ 106 h 110"/>
                  <a:gd name="T56" fmla="*/ 7 w 115"/>
                  <a:gd name="T57" fmla="*/ 106 h 110"/>
                  <a:gd name="T58" fmla="*/ 1 w 115"/>
                  <a:gd name="T59" fmla="*/ 79 h 110"/>
                  <a:gd name="T60" fmla="*/ 1 w 115"/>
                  <a:gd name="T61" fmla="*/ 68 h 110"/>
                  <a:gd name="T62" fmla="*/ 3 w 115"/>
                  <a:gd name="T63" fmla="*/ 52 h 110"/>
                  <a:gd name="T64" fmla="*/ 3 w 115"/>
                  <a:gd name="T65" fmla="*/ 35 h 110"/>
                  <a:gd name="T66" fmla="*/ 3 w 115"/>
                  <a:gd name="T67" fmla="*/ 27 h 110"/>
                  <a:gd name="T68" fmla="*/ 5 w 115"/>
                  <a:gd name="T69" fmla="*/ 12 h 110"/>
                  <a:gd name="T70" fmla="*/ 7 w 115"/>
                  <a:gd name="T71" fmla="*/ 0 h 110"/>
                  <a:gd name="T72" fmla="*/ 26 w 115"/>
                  <a:gd name="T73" fmla="*/ 0 h 110"/>
                  <a:gd name="T74" fmla="*/ 42 w 115"/>
                  <a:gd name="T75" fmla="*/ 0 h 110"/>
                  <a:gd name="T76" fmla="*/ 55 w 115"/>
                  <a:gd name="T77" fmla="*/ 0 h 110"/>
                  <a:gd name="T78" fmla="*/ 78 w 115"/>
                  <a:gd name="T79" fmla="*/ 0 h 110"/>
                  <a:gd name="T80" fmla="*/ 94 w 115"/>
                  <a:gd name="T81" fmla="*/ 0 h 110"/>
                  <a:gd name="T82" fmla="*/ 94 w 115"/>
                  <a:gd name="T83" fmla="*/ 0 h 110"/>
                  <a:gd name="T84" fmla="*/ 101 w 115"/>
                  <a:gd name="T85" fmla="*/ 0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
                  <a:gd name="T130" fmla="*/ 0 h 110"/>
                  <a:gd name="T131" fmla="*/ 115 w 115"/>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 h="110">
                    <a:moveTo>
                      <a:pt x="115" y="0"/>
                    </a:moveTo>
                    <a:lnTo>
                      <a:pt x="115" y="27"/>
                    </a:lnTo>
                    <a:lnTo>
                      <a:pt x="113" y="33"/>
                    </a:lnTo>
                    <a:lnTo>
                      <a:pt x="113" y="35"/>
                    </a:lnTo>
                    <a:lnTo>
                      <a:pt x="113" y="37"/>
                    </a:lnTo>
                    <a:lnTo>
                      <a:pt x="113" y="54"/>
                    </a:lnTo>
                    <a:lnTo>
                      <a:pt x="111" y="69"/>
                    </a:lnTo>
                    <a:lnTo>
                      <a:pt x="111" y="71"/>
                    </a:lnTo>
                    <a:lnTo>
                      <a:pt x="111" y="102"/>
                    </a:lnTo>
                    <a:lnTo>
                      <a:pt x="111" y="110"/>
                    </a:lnTo>
                    <a:lnTo>
                      <a:pt x="109" y="108"/>
                    </a:lnTo>
                    <a:lnTo>
                      <a:pt x="105" y="108"/>
                    </a:lnTo>
                    <a:lnTo>
                      <a:pt x="101" y="108"/>
                    </a:lnTo>
                    <a:lnTo>
                      <a:pt x="99" y="108"/>
                    </a:lnTo>
                    <a:lnTo>
                      <a:pt x="92" y="108"/>
                    </a:lnTo>
                    <a:lnTo>
                      <a:pt x="90" y="108"/>
                    </a:lnTo>
                    <a:lnTo>
                      <a:pt x="82" y="108"/>
                    </a:lnTo>
                    <a:lnTo>
                      <a:pt x="80" y="108"/>
                    </a:lnTo>
                    <a:lnTo>
                      <a:pt x="74" y="108"/>
                    </a:lnTo>
                    <a:lnTo>
                      <a:pt x="63" y="108"/>
                    </a:lnTo>
                    <a:lnTo>
                      <a:pt x="61" y="108"/>
                    </a:lnTo>
                    <a:lnTo>
                      <a:pt x="57" y="108"/>
                    </a:lnTo>
                    <a:lnTo>
                      <a:pt x="53" y="108"/>
                    </a:lnTo>
                    <a:lnTo>
                      <a:pt x="51" y="108"/>
                    </a:lnTo>
                    <a:lnTo>
                      <a:pt x="49" y="108"/>
                    </a:lnTo>
                    <a:lnTo>
                      <a:pt x="47" y="108"/>
                    </a:lnTo>
                    <a:lnTo>
                      <a:pt x="46" y="108"/>
                    </a:lnTo>
                    <a:lnTo>
                      <a:pt x="42" y="108"/>
                    </a:lnTo>
                    <a:lnTo>
                      <a:pt x="40" y="106"/>
                    </a:lnTo>
                    <a:lnTo>
                      <a:pt x="38" y="106"/>
                    </a:lnTo>
                    <a:lnTo>
                      <a:pt x="36" y="106"/>
                    </a:lnTo>
                    <a:lnTo>
                      <a:pt x="34" y="106"/>
                    </a:lnTo>
                    <a:lnTo>
                      <a:pt x="30" y="106"/>
                    </a:lnTo>
                    <a:lnTo>
                      <a:pt x="26" y="106"/>
                    </a:lnTo>
                    <a:lnTo>
                      <a:pt x="21" y="106"/>
                    </a:lnTo>
                    <a:lnTo>
                      <a:pt x="17" y="106"/>
                    </a:lnTo>
                    <a:lnTo>
                      <a:pt x="7" y="106"/>
                    </a:lnTo>
                    <a:lnTo>
                      <a:pt x="0" y="106"/>
                    </a:lnTo>
                    <a:lnTo>
                      <a:pt x="1" y="79"/>
                    </a:lnTo>
                    <a:lnTo>
                      <a:pt x="1" y="73"/>
                    </a:lnTo>
                    <a:lnTo>
                      <a:pt x="1" y="68"/>
                    </a:lnTo>
                    <a:lnTo>
                      <a:pt x="3" y="54"/>
                    </a:lnTo>
                    <a:lnTo>
                      <a:pt x="3" y="52"/>
                    </a:lnTo>
                    <a:lnTo>
                      <a:pt x="3" y="37"/>
                    </a:lnTo>
                    <a:lnTo>
                      <a:pt x="3" y="35"/>
                    </a:lnTo>
                    <a:lnTo>
                      <a:pt x="3" y="33"/>
                    </a:lnTo>
                    <a:lnTo>
                      <a:pt x="3" y="27"/>
                    </a:lnTo>
                    <a:lnTo>
                      <a:pt x="5" y="25"/>
                    </a:lnTo>
                    <a:lnTo>
                      <a:pt x="5" y="12"/>
                    </a:lnTo>
                    <a:lnTo>
                      <a:pt x="7" y="4"/>
                    </a:lnTo>
                    <a:lnTo>
                      <a:pt x="7" y="0"/>
                    </a:lnTo>
                    <a:lnTo>
                      <a:pt x="21" y="0"/>
                    </a:lnTo>
                    <a:lnTo>
                      <a:pt x="26" y="0"/>
                    </a:lnTo>
                    <a:lnTo>
                      <a:pt x="42" y="0"/>
                    </a:lnTo>
                    <a:lnTo>
                      <a:pt x="49" y="0"/>
                    </a:lnTo>
                    <a:lnTo>
                      <a:pt x="55" y="0"/>
                    </a:lnTo>
                    <a:lnTo>
                      <a:pt x="78" y="0"/>
                    </a:lnTo>
                    <a:lnTo>
                      <a:pt x="82" y="2"/>
                    </a:lnTo>
                    <a:lnTo>
                      <a:pt x="94" y="0"/>
                    </a:lnTo>
                    <a:lnTo>
                      <a:pt x="95" y="0"/>
                    </a:lnTo>
                    <a:lnTo>
                      <a:pt x="101" y="0"/>
                    </a:lnTo>
                    <a:lnTo>
                      <a:pt x="115" y="0"/>
                    </a:lnTo>
                    <a:close/>
                  </a:path>
                </a:pathLst>
              </a:custGeom>
              <a:solidFill>
                <a:srgbClr val="DEC17C"/>
              </a:solidFill>
              <a:ln w="6350">
                <a:solidFill>
                  <a:srgbClr val="E1E1E1"/>
                </a:solidFill>
                <a:prstDash val="solid"/>
                <a:round/>
                <a:headEnd/>
                <a:tailEnd/>
              </a:ln>
            </p:spPr>
            <p:txBody>
              <a:bodyPr/>
              <a:lstStyle/>
              <a:p>
                <a:endParaRPr lang="en-US"/>
              </a:p>
            </p:txBody>
          </p:sp>
          <p:sp>
            <p:nvSpPr>
              <p:cNvPr id="37931" name="Freeform 243"/>
              <p:cNvSpPr>
                <a:spLocks/>
              </p:cNvSpPr>
              <p:nvPr/>
            </p:nvSpPr>
            <p:spPr bwMode="auto">
              <a:xfrm>
                <a:off x="3592" y="3243"/>
                <a:ext cx="179" cy="102"/>
              </a:xfrm>
              <a:custGeom>
                <a:avLst/>
                <a:gdLst>
                  <a:gd name="T0" fmla="*/ 109 w 179"/>
                  <a:gd name="T1" fmla="*/ 2 h 102"/>
                  <a:gd name="T2" fmla="*/ 113 w 179"/>
                  <a:gd name="T3" fmla="*/ 0 h 102"/>
                  <a:gd name="T4" fmla="*/ 117 w 179"/>
                  <a:gd name="T5" fmla="*/ 4 h 102"/>
                  <a:gd name="T6" fmla="*/ 119 w 179"/>
                  <a:gd name="T7" fmla="*/ 10 h 102"/>
                  <a:gd name="T8" fmla="*/ 121 w 179"/>
                  <a:gd name="T9" fmla="*/ 17 h 102"/>
                  <a:gd name="T10" fmla="*/ 127 w 179"/>
                  <a:gd name="T11" fmla="*/ 21 h 102"/>
                  <a:gd name="T12" fmla="*/ 131 w 179"/>
                  <a:gd name="T13" fmla="*/ 23 h 102"/>
                  <a:gd name="T14" fmla="*/ 132 w 179"/>
                  <a:gd name="T15" fmla="*/ 29 h 102"/>
                  <a:gd name="T16" fmla="*/ 136 w 179"/>
                  <a:gd name="T17" fmla="*/ 33 h 102"/>
                  <a:gd name="T18" fmla="*/ 138 w 179"/>
                  <a:gd name="T19" fmla="*/ 40 h 102"/>
                  <a:gd name="T20" fmla="*/ 146 w 179"/>
                  <a:gd name="T21" fmla="*/ 44 h 102"/>
                  <a:gd name="T22" fmla="*/ 152 w 179"/>
                  <a:gd name="T23" fmla="*/ 42 h 102"/>
                  <a:gd name="T24" fmla="*/ 157 w 179"/>
                  <a:gd name="T25" fmla="*/ 46 h 102"/>
                  <a:gd name="T26" fmla="*/ 161 w 179"/>
                  <a:gd name="T27" fmla="*/ 50 h 102"/>
                  <a:gd name="T28" fmla="*/ 165 w 179"/>
                  <a:gd name="T29" fmla="*/ 58 h 102"/>
                  <a:gd name="T30" fmla="*/ 167 w 179"/>
                  <a:gd name="T31" fmla="*/ 61 h 102"/>
                  <a:gd name="T32" fmla="*/ 171 w 179"/>
                  <a:gd name="T33" fmla="*/ 69 h 102"/>
                  <a:gd name="T34" fmla="*/ 177 w 179"/>
                  <a:gd name="T35" fmla="*/ 75 h 102"/>
                  <a:gd name="T36" fmla="*/ 179 w 179"/>
                  <a:gd name="T37" fmla="*/ 77 h 102"/>
                  <a:gd name="T38" fmla="*/ 177 w 179"/>
                  <a:gd name="T39" fmla="*/ 79 h 102"/>
                  <a:gd name="T40" fmla="*/ 173 w 179"/>
                  <a:gd name="T41" fmla="*/ 82 h 102"/>
                  <a:gd name="T42" fmla="*/ 175 w 179"/>
                  <a:gd name="T43" fmla="*/ 86 h 102"/>
                  <a:gd name="T44" fmla="*/ 175 w 179"/>
                  <a:gd name="T45" fmla="*/ 88 h 102"/>
                  <a:gd name="T46" fmla="*/ 169 w 179"/>
                  <a:gd name="T47" fmla="*/ 94 h 102"/>
                  <a:gd name="T48" fmla="*/ 169 w 179"/>
                  <a:gd name="T49" fmla="*/ 102 h 102"/>
                  <a:gd name="T50" fmla="*/ 156 w 179"/>
                  <a:gd name="T51" fmla="*/ 102 h 102"/>
                  <a:gd name="T52" fmla="*/ 150 w 179"/>
                  <a:gd name="T53" fmla="*/ 102 h 102"/>
                  <a:gd name="T54" fmla="*/ 144 w 179"/>
                  <a:gd name="T55" fmla="*/ 102 h 102"/>
                  <a:gd name="T56" fmla="*/ 134 w 179"/>
                  <a:gd name="T57" fmla="*/ 100 h 102"/>
                  <a:gd name="T58" fmla="*/ 131 w 179"/>
                  <a:gd name="T59" fmla="*/ 100 h 102"/>
                  <a:gd name="T60" fmla="*/ 109 w 179"/>
                  <a:gd name="T61" fmla="*/ 98 h 102"/>
                  <a:gd name="T62" fmla="*/ 100 w 179"/>
                  <a:gd name="T63" fmla="*/ 98 h 102"/>
                  <a:gd name="T64" fmla="*/ 98 w 179"/>
                  <a:gd name="T65" fmla="*/ 98 h 102"/>
                  <a:gd name="T66" fmla="*/ 92 w 179"/>
                  <a:gd name="T67" fmla="*/ 98 h 102"/>
                  <a:gd name="T68" fmla="*/ 83 w 179"/>
                  <a:gd name="T69" fmla="*/ 98 h 102"/>
                  <a:gd name="T70" fmla="*/ 79 w 179"/>
                  <a:gd name="T71" fmla="*/ 96 h 102"/>
                  <a:gd name="T72" fmla="*/ 58 w 179"/>
                  <a:gd name="T73" fmla="*/ 96 h 102"/>
                  <a:gd name="T74" fmla="*/ 31 w 179"/>
                  <a:gd name="T75" fmla="*/ 94 h 102"/>
                  <a:gd name="T76" fmla="*/ 17 w 179"/>
                  <a:gd name="T77" fmla="*/ 92 h 102"/>
                  <a:gd name="T78" fmla="*/ 10 w 179"/>
                  <a:gd name="T79" fmla="*/ 92 h 102"/>
                  <a:gd name="T80" fmla="*/ 10 w 179"/>
                  <a:gd name="T81" fmla="*/ 77 h 102"/>
                  <a:gd name="T82" fmla="*/ 19 w 179"/>
                  <a:gd name="T83" fmla="*/ 63 h 102"/>
                  <a:gd name="T84" fmla="*/ 31 w 179"/>
                  <a:gd name="T85" fmla="*/ 50 h 102"/>
                  <a:gd name="T86" fmla="*/ 37 w 179"/>
                  <a:gd name="T87" fmla="*/ 42 h 102"/>
                  <a:gd name="T88" fmla="*/ 40 w 179"/>
                  <a:gd name="T89" fmla="*/ 38 h 102"/>
                  <a:gd name="T90" fmla="*/ 40 w 179"/>
                  <a:gd name="T91" fmla="*/ 36 h 102"/>
                  <a:gd name="T92" fmla="*/ 44 w 179"/>
                  <a:gd name="T93" fmla="*/ 33 h 102"/>
                  <a:gd name="T94" fmla="*/ 44 w 179"/>
                  <a:gd name="T95" fmla="*/ 31 h 102"/>
                  <a:gd name="T96" fmla="*/ 46 w 179"/>
                  <a:gd name="T97" fmla="*/ 29 h 102"/>
                  <a:gd name="T98" fmla="*/ 48 w 179"/>
                  <a:gd name="T99" fmla="*/ 25 h 102"/>
                  <a:gd name="T100" fmla="*/ 50 w 179"/>
                  <a:gd name="T101" fmla="*/ 23 h 102"/>
                  <a:gd name="T102" fmla="*/ 50 w 179"/>
                  <a:gd name="T103" fmla="*/ 21 h 102"/>
                  <a:gd name="T104" fmla="*/ 54 w 179"/>
                  <a:gd name="T105" fmla="*/ 17 h 102"/>
                  <a:gd name="T106" fmla="*/ 56 w 179"/>
                  <a:gd name="T107" fmla="*/ 15 h 102"/>
                  <a:gd name="T108" fmla="*/ 60 w 179"/>
                  <a:gd name="T109" fmla="*/ 11 h 102"/>
                  <a:gd name="T110" fmla="*/ 67 w 179"/>
                  <a:gd name="T111" fmla="*/ 10 h 102"/>
                  <a:gd name="T112" fmla="*/ 71 w 179"/>
                  <a:gd name="T113" fmla="*/ 11 h 102"/>
                  <a:gd name="T114" fmla="*/ 75 w 179"/>
                  <a:gd name="T115" fmla="*/ 8 h 102"/>
                  <a:gd name="T116" fmla="*/ 81 w 179"/>
                  <a:gd name="T117" fmla="*/ 8 h 102"/>
                  <a:gd name="T118" fmla="*/ 84 w 179"/>
                  <a:gd name="T119" fmla="*/ 6 h 102"/>
                  <a:gd name="T120" fmla="*/ 90 w 179"/>
                  <a:gd name="T121" fmla="*/ 6 h 102"/>
                  <a:gd name="T122" fmla="*/ 94 w 179"/>
                  <a:gd name="T123" fmla="*/ 4 h 102"/>
                  <a:gd name="T124" fmla="*/ 102 w 179"/>
                  <a:gd name="T125" fmla="*/ 4 h 1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9"/>
                  <a:gd name="T190" fmla="*/ 0 h 102"/>
                  <a:gd name="T191" fmla="*/ 179 w 179"/>
                  <a:gd name="T192" fmla="*/ 102 h 1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9" h="102">
                    <a:moveTo>
                      <a:pt x="102" y="2"/>
                    </a:moveTo>
                    <a:lnTo>
                      <a:pt x="106" y="2"/>
                    </a:lnTo>
                    <a:lnTo>
                      <a:pt x="108" y="2"/>
                    </a:lnTo>
                    <a:lnTo>
                      <a:pt x="109" y="2"/>
                    </a:lnTo>
                    <a:lnTo>
                      <a:pt x="111" y="2"/>
                    </a:lnTo>
                    <a:lnTo>
                      <a:pt x="113" y="0"/>
                    </a:lnTo>
                    <a:lnTo>
                      <a:pt x="115" y="0"/>
                    </a:lnTo>
                    <a:lnTo>
                      <a:pt x="117" y="2"/>
                    </a:lnTo>
                    <a:lnTo>
                      <a:pt x="117" y="4"/>
                    </a:lnTo>
                    <a:lnTo>
                      <a:pt x="117" y="6"/>
                    </a:lnTo>
                    <a:lnTo>
                      <a:pt x="117" y="8"/>
                    </a:lnTo>
                    <a:lnTo>
                      <a:pt x="119" y="10"/>
                    </a:lnTo>
                    <a:lnTo>
                      <a:pt x="119" y="11"/>
                    </a:lnTo>
                    <a:lnTo>
                      <a:pt x="119" y="15"/>
                    </a:lnTo>
                    <a:lnTo>
                      <a:pt x="121" y="17"/>
                    </a:lnTo>
                    <a:lnTo>
                      <a:pt x="123" y="17"/>
                    </a:lnTo>
                    <a:lnTo>
                      <a:pt x="125" y="19"/>
                    </a:lnTo>
                    <a:lnTo>
                      <a:pt x="127" y="21"/>
                    </a:lnTo>
                    <a:lnTo>
                      <a:pt x="127" y="23"/>
                    </a:lnTo>
                    <a:lnTo>
                      <a:pt x="131" y="23"/>
                    </a:lnTo>
                    <a:lnTo>
                      <a:pt x="131" y="25"/>
                    </a:lnTo>
                    <a:lnTo>
                      <a:pt x="131" y="27"/>
                    </a:lnTo>
                    <a:lnTo>
                      <a:pt x="132" y="29"/>
                    </a:lnTo>
                    <a:lnTo>
                      <a:pt x="134" y="31"/>
                    </a:lnTo>
                    <a:lnTo>
                      <a:pt x="134" y="33"/>
                    </a:lnTo>
                    <a:lnTo>
                      <a:pt x="136" y="33"/>
                    </a:lnTo>
                    <a:lnTo>
                      <a:pt x="138" y="34"/>
                    </a:lnTo>
                    <a:lnTo>
                      <a:pt x="138" y="36"/>
                    </a:lnTo>
                    <a:lnTo>
                      <a:pt x="138" y="38"/>
                    </a:lnTo>
                    <a:lnTo>
                      <a:pt x="138" y="40"/>
                    </a:lnTo>
                    <a:lnTo>
                      <a:pt x="138" y="42"/>
                    </a:lnTo>
                    <a:lnTo>
                      <a:pt x="138" y="44"/>
                    </a:lnTo>
                    <a:lnTo>
                      <a:pt x="144" y="44"/>
                    </a:lnTo>
                    <a:lnTo>
                      <a:pt x="146" y="44"/>
                    </a:lnTo>
                    <a:lnTo>
                      <a:pt x="148" y="44"/>
                    </a:lnTo>
                    <a:lnTo>
                      <a:pt x="152" y="44"/>
                    </a:lnTo>
                    <a:lnTo>
                      <a:pt x="152" y="42"/>
                    </a:lnTo>
                    <a:lnTo>
                      <a:pt x="154" y="44"/>
                    </a:lnTo>
                    <a:lnTo>
                      <a:pt x="156" y="44"/>
                    </a:lnTo>
                    <a:lnTo>
                      <a:pt x="157" y="46"/>
                    </a:lnTo>
                    <a:lnTo>
                      <a:pt x="159" y="50"/>
                    </a:lnTo>
                    <a:lnTo>
                      <a:pt x="161" y="50"/>
                    </a:lnTo>
                    <a:lnTo>
                      <a:pt x="161" y="52"/>
                    </a:lnTo>
                    <a:lnTo>
                      <a:pt x="163" y="56"/>
                    </a:lnTo>
                    <a:lnTo>
                      <a:pt x="165" y="58"/>
                    </a:lnTo>
                    <a:lnTo>
                      <a:pt x="167" y="58"/>
                    </a:lnTo>
                    <a:lnTo>
                      <a:pt x="167" y="61"/>
                    </a:lnTo>
                    <a:lnTo>
                      <a:pt x="169" y="61"/>
                    </a:lnTo>
                    <a:lnTo>
                      <a:pt x="169" y="65"/>
                    </a:lnTo>
                    <a:lnTo>
                      <a:pt x="171" y="69"/>
                    </a:lnTo>
                    <a:lnTo>
                      <a:pt x="173" y="71"/>
                    </a:lnTo>
                    <a:lnTo>
                      <a:pt x="175" y="73"/>
                    </a:lnTo>
                    <a:lnTo>
                      <a:pt x="177" y="75"/>
                    </a:lnTo>
                    <a:lnTo>
                      <a:pt x="179" y="75"/>
                    </a:lnTo>
                    <a:lnTo>
                      <a:pt x="179" y="77"/>
                    </a:lnTo>
                    <a:lnTo>
                      <a:pt x="177" y="79"/>
                    </a:lnTo>
                    <a:lnTo>
                      <a:pt x="175" y="79"/>
                    </a:lnTo>
                    <a:lnTo>
                      <a:pt x="173" y="81"/>
                    </a:lnTo>
                    <a:lnTo>
                      <a:pt x="173" y="82"/>
                    </a:lnTo>
                    <a:lnTo>
                      <a:pt x="173" y="84"/>
                    </a:lnTo>
                    <a:lnTo>
                      <a:pt x="175" y="84"/>
                    </a:lnTo>
                    <a:lnTo>
                      <a:pt x="175" y="86"/>
                    </a:lnTo>
                    <a:lnTo>
                      <a:pt x="177" y="86"/>
                    </a:lnTo>
                    <a:lnTo>
                      <a:pt x="175" y="88"/>
                    </a:lnTo>
                    <a:lnTo>
                      <a:pt x="173" y="90"/>
                    </a:lnTo>
                    <a:lnTo>
                      <a:pt x="171" y="90"/>
                    </a:lnTo>
                    <a:lnTo>
                      <a:pt x="169" y="92"/>
                    </a:lnTo>
                    <a:lnTo>
                      <a:pt x="169" y="94"/>
                    </a:lnTo>
                    <a:lnTo>
                      <a:pt x="169" y="96"/>
                    </a:lnTo>
                    <a:lnTo>
                      <a:pt x="169" y="100"/>
                    </a:lnTo>
                    <a:lnTo>
                      <a:pt x="169" y="102"/>
                    </a:lnTo>
                    <a:lnTo>
                      <a:pt x="167" y="102"/>
                    </a:lnTo>
                    <a:lnTo>
                      <a:pt x="156" y="102"/>
                    </a:lnTo>
                    <a:lnTo>
                      <a:pt x="152" y="102"/>
                    </a:lnTo>
                    <a:lnTo>
                      <a:pt x="150" y="102"/>
                    </a:lnTo>
                    <a:lnTo>
                      <a:pt x="146" y="102"/>
                    </a:lnTo>
                    <a:lnTo>
                      <a:pt x="144" y="102"/>
                    </a:lnTo>
                    <a:lnTo>
                      <a:pt x="142" y="102"/>
                    </a:lnTo>
                    <a:lnTo>
                      <a:pt x="140" y="102"/>
                    </a:lnTo>
                    <a:lnTo>
                      <a:pt x="138" y="100"/>
                    </a:lnTo>
                    <a:lnTo>
                      <a:pt x="134" y="100"/>
                    </a:lnTo>
                    <a:lnTo>
                      <a:pt x="132" y="100"/>
                    </a:lnTo>
                    <a:lnTo>
                      <a:pt x="131" y="100"/>
                    </a:lnTo>
                    <a:lnTo>
                      <a:pt x="127" y="100"/>
                    </a:lnTo>
                    <a:lnTo>
                      <a:pt x="123" y="100"/>
                    </a:lnTo>
                    <a:lnTo>
                      <a:pt x="109" y="98"/>
                    </a:lnTo>
                    <a:lnTo>
                      <a:pt x="108" y="98"/>
                    </a:lnTo>
                    <a:lnTo>
                      <a:pt x="102" y="98"/>
                    </a:lnTo>
                    <a:lnTo>
                      <a:pt x="100" y="98"/>
                    </a:lnTo>
                    <a:lnTo>
                      <a:pt x="98" y="98"/>
                    </a:lnTo>
                    <a:lnTo>
                      <a:pt x="94" y="98"/>
                    </a:lnTo>
                    <a:lnTo>
                      <a:pt x="92" y="98"/>
                    </a:lnTo>
                    <a:lnTo>
                      <a:pt x="90" y="98"/>
                    </a:lnTo>
                    <a:lnTo>
                      <a:pt x="84" y="98"/>
                    </a:lnTo>
                    <a:lnTo>
                      <a:pt x="83" y="98"/>
                    </a:lnTo>
                    <a:lnTo>
                      <a:pt x="81" y="96"/>
                    </a:lnTo>
                    <a:lnTo>
                      <a:pt x="79" y="96"/>
                    </a:lnTo>
                    <a:lnTo>
                      <a:pt x="77" y="96"/>
                    </a:lnTo>
                    <a:lnTo>
                      <a:pt x="71" y="96"/>
                    </a:lnTo>
                    <a:lnTo>
                      <a:pt x="58" y="96"/>
                    </a:lnTo>
                    <a:lnTo>
                      <a:pt x="56" y="96"/>
                    </a:lnTo>
                    <a:lnTo>
                      <a:pt x="46" y="94"/>
                    </a:lnTo>
                    <a:lnTo>
                      <a:pt x="40" y="94"/>
                    </a:lnTo>
                    <a:lnTo>
                      <a:pt x="31" y="94"/>
                    </a:lnTo>
                    <a:lnTo>
                      <a:pt x="27" y="92"/>
                    </a:lnTo>
                    <a:lnTo>
                      <a:pt x="23" y="92"/>
                    </a:lnTo>
                    <a:lnTo>
                      <a:pt x="21" y="92"/>
                    </a:lnTo>
                    <a:lnTo>
                      <a:pt x="17" y="92"/>
                    </a:lnTo>
                    <a:lnTo>
                      <a:pt x="15" y="92"/>
                    </a:lnTo>
                    <a:lnTo>
                      <a:pt x="13" y="92"/>
                    </a:lnTo>
                    <a:lnTo>
                      <a:pt x="10" y="92"/>
                    </a:lnTo>
                    <a:lnTo>
                      <a:pt x="0" y="92"/>
                    </a:lnTo>
                    <a:lnTo>
                      <a:pt x="8" y="77"/>
                    </a:lnTo>
                    <a:lnTo>
                      <a:pt x="10" y="77"/>
                    </a:lnTo>
                    <a:lnTo>
                      <a:pt x="17" y="67"/>
                    </a:lnTo>
                    <a:lnTo>
                      <a:pt x="19" y="63"/>
                    </a:lnTo>
                    <a:lnTo>
                      <a:pt x="25" y="58"/>
                    </a:lnTo>
                    <a:lnTo>
                      <a:pt x="31" y="50"/>
                    </a:lnTo>
                    <a:lnTo>
                      <a:pt x="35" y="48"/>
                    </a:lnTo>
                    <a:lnTo>
                      <a:pt x="37" y="42"/>
                    </a:lnTo>
                    <a:lnTo>
                      <a:pt x="38" y="40"/>
                    </a:lnTo>
                    <a:lnTo>
                      <a:pt x="38" y="38"/>
                    </a:lnTo>
                    <a:lnTo>
                      <a:pt x="40" y="38"/>
                    </a:lnTo>
                    <a:lnTo>
                      <a:pt x="40" y="36"/>
                    </a:lnTo>
                    <a:lnTo>
                      <a:pt x="42" y="34"/>
                    </a:lnTo>
                    <a:lnTo>
                      <a:pt x="44" y="33"/>
                    </a:lnTo>
                    <a:lnTo>
                      <a:pt x="44" y="31"/>
                    </a:lnTo>
                    <a:lnTo>
                      <a:pt x="46" y="29"/>
                    </a:lnTo>
                    <a:lnTo>
                      <a:pt x="46" y="27"/>
                    </a:lnTo>
                    <a:lnTo>
                      <a:pt x="48" y="25"/>
                    </a:lnTo>
                    <a:lnTo>
                      <a:pt x="50" y="23"/>
                    </a:lnTo>
                    <a:lnTo>
                      <a:pt x="50" y="21"/>
                    </a:lnTo>
                    <a:lnTo>
                      <a:pt x="52" y="21"/>
                    </a:lnTo>
                    <a:lnTo>
                      <a:pt x="54" y="19"/>
                    </a:lnTo>
                    <a:lnTo>
                      <a:pt x="54" y="17"/>
                    </a:lnTo>
                    <a:lnTo>
                      <a:pt x="54" y="15"/>
                    </a:lnTo>
                    <a:lnTo>
                      <a:pt x="56" y="15"/>
                    </a:lnTo>
                    <a:lnTo>
                      <a:pt x="56" y="11"/>
                    </a:lnTo>
                    <a:lnTo>
                      <a:pt x="58" y="11"/>
                    </a:lnTo>
                    <a:lnTo>
                      <a:pt x="60" y="11"/>
                    </a:lnTo>
                    <a:lnTo>
                      <a:pt x="65" y="11"/>
                    </a:lnTo>
                    <a:lnTo>
                      <a:pt x="67" y="10"/>
                    </a:lnTo>
                    <a:lnTo>
                      <a:pt x="69" y="10"/>
                    </a:lnTo>
                    <a:lnTo>
                      <a:pt x="69" y="11"/>
                    </a:lnTo>
                    <a:lnTo>
                      <a:pt x="71" y="11"/>
                    </a:lnTo>
                    <a:lnTo>
                      <a:pt x="73" y="10"/>
                    </a:lnTo>
                    <a:lnTo>
                      <a:pt x="75" y="8"/>
                    </a:lnTo>
                    <a:lnTo>
                      <a:pt x="77" y="8"/>
                    </a:lnTo>
                    <a:lnTo>
                      <a:pt x="79" y="8"/>
                    </a:lnTo>
                    <a:lnTo>
                      <a:pt x="81" y="8"/>
                    </a:lnTo>
                    <a:lnTo>
                      <a:pt x="83" y="8"/>
                    </a:lnTo>
                    <a:lnTo>
                      <a:pt x="84" y="6"/>
                    </a:lnTo>
                    <a:lnTo>
                      <a:pt x="84" y="4"/>
                    </a:lnTo>
                    <a:lnTo>
                      <a:pt x="86" y="6"/>
                    </a:lnTo>
                    <a:lnTo>
                      <a:pt x="90" y="6"/>
                    </a:lnTo>
                    <a:lnTo>
                      <a:pt x="92" y="8"/>
                    </a:lnTo>
                    <a:lnTo>
                      <a:pt x="92" y="6"/>
                    </a:lnTo>
                    <a:lnTo>
                      <a:pt x="94" y="4"/>
                    </a:lnTo>
                    <a:lnTo>
                      <a:pt x="98" y="2"/>
                    </a:lnTo>
                    <a:lnTo>
                      <a:pt x="100" y="4"/>
                    </a:lnTo>
                    <a:lnTo>
                      <a:pt x="102" y="4"/>
                    </a:lnTo>
                    <a:lnTo>
                      <a:pt x="102" y="2"/>
                    </a:lnTo>
                    <a:close/>
                  </a:path>
                </a:pathLst>
              </a:custGeom>
              <a:solidFill>
                <a:srgbClr val="018571"/>
              </a:solidFill>
              <a:ln w="6350">
                <a:solidFill>
                  <a:srgbClr val="E1E1E1"/>
                </a:solidFill>
                <a:prstDash val="solid"/>
                <a:round/>
                <a:headEnd/>
                <a:tailEnd/>
              </a:ln>
            </p:spPr>
            <p:txBody>
              <a:bodyPr/>
              <a:lstStyle/>
              <a:p>
                <a:endParaRPr lang="en-US"/>
              </a:p>
            </p:txBody>
          </p:sp>
          <p:sp>
            <p:nvSpPr>
              <p:cNvPr id="37932" name="Freeform 244"/>
              <p:cNvSpPr>
                <a:spLocks/>
              </p:cNvSpPr>
              <p:nvPr/>
            </p:nvSpPr>
            <p:spPr bwMode="auto">
              <a:xfrm>
                <a:off x="4172" y="3233"/>
                <a:ext cx="190" cy="129"/>
              </a:xfrm>
              <a:custGeom>
                <a:avLst/>
                <a:gdLst>
                  <a:gd name="T0" fmla="*/ 111 w 190"/>
                  <a:gd name="T1" fmla="*/ 2 h 129"/>
                  <a:gd name="T2" fmla="*/ 123 w 190"/>
                  <a:gd name="T3" fmla="*/ 4 h 129"/>
                  <a:gd name="T4" fmla="*/ 128 w 190"/>
                  <a:gd name="T5" fmla="*/ 4 h 129"/>
                  <a:gd name="T6" fmla="*/ 138 w 190"/>
                  <a:gd name="T7" fmla="*/ 6 h 129"/>
                  <a:gd name="T8" fmla="*/ 153 w 190"/>
                  <a:gd name="T9" fmla="*/ 4 h 129"/>
                  <a:gd name="T10" fmla="*/ 163 w 190"/>
                  <a:gd name="T11" fmla="*/ 4 h 129"/>
                  <a:gd name="T12" fmla="*/ 180 w 190"/>
                  <a:gd name="T13" fmla="*/ 4 h 129"/>
                  <a:gd name="T14" fmla="*/ 190 w 190"/>
                  <a:gd name="T15" fmla="*/ 4 h 129"/>
                  <a:gd name="T16" fmla="*/ 190 w 190"/>
                  <a:gd name="T17" fmla="*/ 14 h 129"/>
                  <a:gd name="T18" fmla="*/ 186 w 190"/>
                  <a:gd name="T19" fmla="*/ 20 h 129"/>
                  <a:gd name="T20" fmla="*/ 182 w 190"/>
                  <a:gd name="T21" fmla="*/ 39 h 129"/>
                  <a:gd name="T22" fmla="*/ 175 w 190"/>
                  <a:gd name="T23" fmla="*/ 64 h 129"/>
                  <a:gd name="T24" fmla="*/ 171 w 190"/>
                  <a:gd name="T25" fmla="*/ 71 h 129"/>
                  <a:gd name="T26" fmla="*/ 169 w 190"/>
                  <a:gd name="T27" fmla="*/ 77 h 129"/>
                  <a:gd name="T28" fmla="*/ 188 w 190"/>
                  <a:gd name="T29" fmla="*/ 106 h 129"/>
                  <a:gd name="T30" fmla="*/ 167 w 190"/>
                  <a:gd name="T31" fmla="*/ 121 h 129"/>
                  <a:gd name="T32" fmla="*/ 159 w 190"/>
                  <a:gd name="T33" fmla="*/ 119 h 129"/>
                  <a:gd name="T34" fmla="*/ 155 w 190"/>
                  <a:gd name="T35" fmla="*/ 117 h 129"/>
                  <a:gd name="T36" fmla="*/ 150 w 190"/>
                  <a:gd name="T37" fmla="*/ 112 h 129"/>
                  <a:gd name="T38" fmla="*/ 148 w 190"/>
                  <a:gd name="T39" fmla="*/ 106 h 129"/>
                  <a:gd name="T40" fmla="*/ 146 w 190"/>
                  <a:gd name="T41" fmla="*/ 100 h 129"/>
                  <a:gd name="T42" fmla="*/ 136 w 190"/>
                  <a:gd name="T43" fmla="*/ 92 h 129"/>
                  <a:gd name="T44" fmla="*/ 130 w 190"/>
                  <a:gd name="T45" fmla="*/ 91 h 129"/>
                  <a:gd name="T46" fmla="*/ 128 w 190"/>
                  <a:gd name="T47" fmla="*/ 89 h 129"/>
                  <a:gd name="T48" fmla="*/ 127 w 190"/>
                  <a:gd name="T49" fmla="*/ 91 h 129"/>
                  <a:gd name="T50" fmla="*/ 121 w 190"/>
                  <a:gd name="T51" fmla="*/ 92 h 129"/>
                  <a:gd name="T52" fmla="*/ 117 w 190"/>
                  <a:gd name="T53" fmla="*/ 98 h 129"/>
                  <a:gd name="T54" fmla="*/ 113 w 190"/>
                  <a:gd name="T55" fmla="*/ 102 h 129"/>
                  <a:gd name="T56" fmla="*/ 103 w 190"/>
                  <a:gd name="T57" fmla="*/ 108 h 129"/>
                  <a:gd name="T58" fmla="*/ 103 w 190"/>
                  <a:gd name="T59" fmla="*/ 114 h 129"/>
                  <a:gd name="T60" fmla="*/ 98 w 190"/>
                  <a:gd name="T61" fmla="*/ 116 h 129"/>
                  <a:gd name="T62" fmla="*/ 96 w 190"/>
                  <a:gd name="T63" fmla="*/ 116 h 129"/>
                  <a:gd name="T64" fmla="*/ 98 w 190"/>
                  <a:gd name="T65" fmla="*/ 112 h 129"/>
                  <a:gd name="T66" fmla="*/ 92 w 190"/>
                  <a:gd name="T67" fmla="*/ 110 h 129"/>
                  <a:gd name="T68" fmla="*/ 92 w 190"/>
                  <a:gd name="T69" fmla="*/ 116 h 129"/>
                  <a:gd name="T70" fmla="*/ 86 w 190"/>
                  <a:gd name="T71" fmla="*/ 121 h 129"/>
                  <a:gd name="T72" fmla="*/ 80 w 190"/>
                  <a:gd name="T73" fmla="*/ 123 h 129"/>
                  <a:gd name="T74" fmla="*/ 77 w 190"/>
                  <a:gd name="T75" fmla="*/ 121 h 129"/>
                  <a:gd name="T76" fmla="*/ 80 w 190"/>
                  <a:gd name="T77" fmla="*/ 116 h 129"/>
                  <a:gd name="T78" fmla="*/ 77 w 190"/>
                  <a:gd name="T79" fmla="*/ 116 h 129"/>
                  <a:gd name="T80" fmla="*/ 75 w 190"/>
                  <a:gd name="T81" fmla="*/ 117 h 129"/>
                  <a:gd name="T82" fmla="*/ 69 w 190"/>
                  <a:gd name="T83" fmla="*/ 119 h 129"/>
                  <a:gd name="T84" fmla="*/ 71 w 190"/>
                  <a:gd name="T85" fmla="*/ 123 h 129"/>
                  <a:gd name="T86" fmla="*/ 67 w 190"/>
                  <a:gd name="T87" fmla="*/ 127 h 129"/>
                  <a:gd name="T88" fmla="*/ 63 w 190"/>
                  <a:gd name="T89" fmla="*/ 127 h 129"/>
                  <a:gd name="T90" fmla="*/ 59 w 190"/>
                  <a:gd name="T91" fmla="*/ 129 h 129"/>
                  <a:gd name="T92" fmla="*/ 48 w 190"/>
                  <a:gd name="T93" fmla="*/ 129 h 129"/>
                  <a:gd name="T94" fmla="*/ 36 w 190"/>
                  <a:gd name="T95" fmla="*/ 129 h 129"/>
                  <a:gd name="T96" fmla="*/ 19 w 190"/>
                  <a:gd name="T97" fmla="*/ 129 h 129"/>
                  <a:gd name="T98" fmla="*/ 0 w 190"/>
                  <a:gd name="T99" fmla="*/ 129 h 129"/>
                  <a:gd name="T100" fmla="*/ 0 w 190"/>
                  <a:gd name="T101" fmla="*/ 100 h 129"/>
                  <a:gd name="T102" fmla="*/ 2 w 190"/>
                  <a:gd name="T103" fmla="*/ 69 h 129"/>
                  <a:gd name="T104" fmla="*/ 4 w 190"/>
                  <a:gd name="T105" fmla="*/ 44 h 129"/>
                  <a:gd name="T106" fmla="*/ 4 w 190"/>
                  <a:gd name="T107" fmla="*/ 31 h 129"/>
                  <a:gd name="T108" fmla="*/ 4 w 190"/>
                  <a:gd name="T109" fmla="*/ 25 h 129"/>
                  <a:gd name="T110" fmla="*/ 4 w 190"/>
                  <a:gd name="T111" fmla="*/ 16 h 129"/>
                  <a:gd name="T112" fmla="*/ 15 w 190"/>
                  <a:gd name="T113" fmla="*/ 12 h 129"/>
                  <a:gd name="T114" fmla="*/ 38 w 190"/>
                  <a:gd name="T115" fmla="*/ 12 h 129"/>
                  <a:gd name="T116" fmla="*/ 73 w 190"/>
                  <a:gd name="T117" fmla="*/ 12 h 129"/>
                  <a:gd name="T118" fmla="*/ 94 w 190"/>
                  <a:gd name="T119" fmla="*/ 10 h 129"/>
                  <a:gd name="T120" fmla="*/ 90 w 190"/>
                  <a:gd name="T121" fmla="*/ 6 h 129"/>
                  <a:gd name="T122" fmla="*/ 98 w 190"/>
                  <a:gd name="T123" fmla="*/ 0 h 1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0"/>
                  <a:gd name="T187" fmla="*/ 0 h 129"/>
                  <a:gd name="T188" fmla="*/ 190 w 190"/>
                  <a:gd name="T189" fmla="*/ 129 h 1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0" h="129">
                    <a:moveTo>
                      <a:pt x="100" y="0"/>
                    </a:moveTo>
                    <a:lnTo>
                      <a:pt x="100" y="0"/>
                    </a:lnTo>
                    <a:lnTo>
                      <a:pt x="107" y="2"/>
                    </a:lnTo>
                    <a:lnTo>
                      <a:pt x="111" y="2"/>
                    </a:lnTo>
                    <a:lnTo>
                      <a:pt x="117" y="4"/>
                    </a:lnTo>
                    <a:lnTo>
                      <a:pt x="119" y="4"/>
                    </a:lnTo>
                    <a:lnTo>
                      <a:pt x="121" y="4"/>
                    </a:lnTo>
                    <a:lnTo>
                      <a:pt x="123" y="4"/>
                    </a:lnTo>
                    <a:lnTo>
                      <a:pt x="127" y="4"/>
                    </a:lnTo>
                    <a:lnTo>
                      <a:pt x="128" y="4"/>
                    </a:lnTo>
                    <a:lnTo>
                      <a:pt x="130" y="4"/>
                    </a:lnTo>
                    <a:lnTo>
                      <a:pt x="136" y="6"/>
                    </a:lnTo>
                    <a:lnTo>
                      <a:pt x="138" y="6"/>
                    </a:lnTo>
                    <a:lnTo>
                      <a:pt x="140" y="6"/>
                    </a:lnTo>
                    <a:lnTo>
                      <a:pt x="148" y="6"/>
                    </a:lnTo>
                    <a:lnTo>
                      <a:pt x="153" y="4"/>
                    </a:lnTo>
                    <a:lnTo>
                      <a:pt x="155" y="4"/>
                    </a:lnTo>
                    <a:lnTo>
                      <a:pt x="159" y="4"/>
                    </a:lnTo>
                    <a:lnTo>
                      <a:pt x="157" y="4"/>
                    </a:lnTo>
                    <a:lnTo>
                      <a:pt x="163" y="4"/>
                    </a:lnTo>
                    <a:lnTo>
                      <a:pt x="169" y="4"/>
                    </a:lnTo>
                    <a:lnTo>
                      <a:pt x="171" y="4"/>
                    </a:lnTo>
                    <a:lnTo>
                      <a:pt x="178" y="4"/>
                    </a:lnTo>
                    <a:lnTo>
                      <a:pt x="180" y="4"/>
                    </a:lnTo>
                    <a:lnTo>
                      <a:pt x="182" y="4"/>
                    </a:lnTo>
                    <a:lnTo>
                      <a:pt x="186" y="4"/>
                    </a:lnTo>
                    <a:lnTo>
                      <a:pt x="188" y="4"/>
                    </a:lnTo>
                    <a:lnTo>
                      <a:pt x="190" y="4"/>
                    </a:lnTo>
                    <a:lnTo>
                      <a:pt x="190" y="10"/>
                    </a:lnTo>
                    <a:lnTo>
                      <a:pt x="190" y="12"/>
                    </a:lnTo>
                    <a:lnTo>
                      <a:pt x="190" y="14"/>
                    </a:lnTo>
                    <a:lnTo>
                      <a:pt x="188" y="20"/>
                    </a:lnTo>
                    <a:lnTo>
                      <a:pt x="186" y="20"/>
                    </a:lnTo>
                    <a:lnTo>
                      <a:pt x="186" y="23"/>
                    </a:lnTo>
                    <a:lnTo>
                      <a:pt x="182" y="29"/>
                    </a:lnTo>
                    <a:lnTo>
                      <a:pt x="182" y="31"/>
                    </a:lnTo>
                    <a:lnTo>
                      <a:pt x="182" y="39"/>
                    </a:lnTo>
                    <a:lnTo>
                      <a:pt x="180" y="43"/>
                    </a:lnTo>
                    <a:lnTo>
                      <a:pt x="178" y="48"/>
                    </a:lnTo>
                    <a:lnTo>
                      <a:pt x="176" y="58"/>
                    </a:lnTo>
                    <a:lnTo>
                      <a:pt x="175" y="64"/>
                    </a:lnTo>
                    <a:lnTo>
                      <a:pt x="173" y="69"/>
                    </a:lnTo>
                    <a:lnTo>
                      <a:pt x="171" y="71"/>
                    </a:lnTo>
                    <a:lnTo>
                      <a:pt x="171" y="73"/>
                    </a:lnTo>
                    <a:lnTo>
                      <a:pt x="171" y="75"/>
                    </a:lnTo>
                    <a:lnTo>
                      <a:pt x="169" y="77"/>
                    </a:lnTo>
                    <a:lnTo>
                      <a:pt x="169" y="83"/>
                    </a:lnTo>
                    <a:lnTo>
                      <a:pt x="165" y="96"/>
                    </a:lnTo>
                    <a:lnTo>
                      <a:pt x="180" y="102"/>
                    </a:lnTo>
                    <a:lnTo>
                      <a:pt x="188" y="106"/>
                    </a:lnTo>
                    <a:lnTo>
                      <a:pt x="171" y="127"/>
                    </a:lnTo>
                    <a:lnTo>
                      <a:pt x="171" y="125"/>
                    </a:lnTo>
                    <a:lnTo>
                      <a:pt x="169" y="125"/>
                    </a:lnTo>
                    <a:lnTo>
                      <a:pt x="167" y="121"/>
                    </a:lnTo>
                    <a:lnTo>
                      <a:pt x="165" y="121"/>
                    </a:lnTo>
                    <a:lnTo>
                      <a:pt x="163" y="119"/>
                    </a:lnTo>
                    <a:lnTo>
                      <a:pt x="159" y="119"/>
                    </a:lnTo>
                    <a:lnTo>
                      <a:pt x="157" y="119"/>
                    </a:lnTo>
                    <a:lnTo>
                      <a:pt x="155" y="117"/>
                    </a:lnTo>
                    <a:lnTo>
                      <a:pt x="153" y="116"/>
                    </a:lnTo>
                    <a:lnTo>
                      <a:pt x="153" y="114"/>
                    </a:lnTo>
                    <a:lnTo>
                      <a:pt x="151" y="112"/>
                    </a:lnTo>
                    <a:lnTo>
                      <a:pt x="150" y="112"/>
                    </a:lnTo>
                    <a:lnTo>
                      <a:pt x="150" y="110"/>
                    </a:lnTo>
                    <a:lnTo>
                      <a:pt x="150" y="108"/>
                    </a:lnTo>
                    <a:lnTo>
                      <a:pt x="148" y="106"/>
                    </a:lnTo>
                    <a:lnTo>
                      <a:pt x="148" y="104"/>
                    </a:lnTo>
                    <a:lnTo>
                      <a:pt x="148" y="102"/>
                    </a:lnTo>
                    <a:lnTo>
                      <a:pt x="148" y="100"/>
                    </a:lnTo>
                    <a:lnTo>
                      <a:pt x="146" y="100"/>
                    </a:lnTo>
                    <a:lnTo>
                      <a:pt x="142" y="96"/>
                    </a:lnTo>
                    <a:lnTo>
                      <a:pt x="142" y="94"/>
                    </a:lnTo>
                    <a:lnTo>
                      <a:pt x="140" y="94"/>
                    </a:lnTo>
                    <a:lnTo>
                      <a:pt x="136" y="92"/>
                    </a:lnTo>
                    <a:lnTo>
                      <a:pt x="134" y="91"/>
                    </a:lnTo>
                    <a:lnTo>
                      <a:pt x="130" y="91"/>
                    </a:lnTo>
                    <a:lnTo>
                      <a:pt x="128" y="91"/>
                    </a:lnTo>
                    <a:lnTo>
                      <a:pt x="128" y="89"/>
                    </a:lnTo>
                    <a:lnTo>
                      <a:pt x="127" y="91"/>
                    </a:lnTo>
                    <a:lnTo>
                      <a:pt x="125" y="91"/>
                    </a:lnTo>
                    <a:lnTo>
                      <a:pt x="123" y="91"/>
                    </a:lnTo>
                    <a:lnTo>
                      <a:pt x="121" y="91"/>
                    </a:lnTo>
                    <a:lnTo>
                      <a:pt x="121" y="92"/>
                    </a:lnTo>
                    <a:lnTo>
                      <a:pt x="119" y="92"/>
                    </a:lnTo>
                    <a:lnTo>
                      <a:pt x="117" y="96"/>
                    </a:lnTo>
                    <a:lnTo>
                      <a:pt x="117" y="98"/>
                    </a:lnTo>
                    <a:lnTo>
                      <a:pt x="115" y="100"/>
                    </a:lnTo>
                    <a:lnTo>
                      <a:pt x="113" y="102"/>
                    </a:lnTo>
                    <a:lnTo>
                      <a:pt x="109" y="106"/>
                    </a:lnTo>
                    <a:lnTo>
                      <a:pt x="107" y="106"/>
                    </a:lnTo>
                    <a:lnTo>
                      <a:pt x="105" y="108"/>
                    </a:lnTo>
                    <a:lnTo>
                      <a:pt x="103" y="108"/>
                    </a:lnTo>
                    <a:lnTo>
                      <a:pt x="103" y="110"/>
                    </a:lnTo>
                    <a:lnTo>
                      <a:pt x="105" y="112"/>
                    </a:lnTo>
                    <a:lnTo>
                      <a:pt x="103" y="114"/>
                    </a:lnTo>
                    <a:lnTo>
                      <a:pt x="102" y="116"/>
                    </a:lnTo>
                    <a:lnTo>
                      <a:pt x="100" y="116"/>
                    </a:lnTo>
                    <a:lnTo>
                      <a:pt x="98" y="116"/>
                    </a:lnTo>
                    <a:lnTo>
                      <a:pt x="98" y="117"/>
                    </a:lnTo>
                    <a:lnTo>
                      <a:pt x="96" y="117"/>
                    </a:lnTo>
                    <a:lnTo>
                      <a:pt x="96" y="116"/>
                    </a:lnTo>
                    <a:lnTo>
                      <a:pt x="98" y="114"/>
                    </a:lnTo>
                    <a:lnTo>
                      <a:pt x="98" y="112"/>
                    </a:lnTo>
                    <a:lnTo>
                      <a:pt x="96" y="112"/>
                    </a:lnTo>
                    <a:lnTo>
                      <a:pt x="94" y="110"/>
                    </a:lnTo>
                    <a:lnTo>
                      <a:pt x="92" y="110"/>
                    </a:lnTo>
                    <a:lnTo>
                      <a:pt x="92" y="112"/>
                    </a:lnTo>
                    <a:lnTo>
                      <a:pt x="92" y="114"/>
                    </a:lnTo>
                    <a:lnTo>
                      <a:pt x="92" y="116"/>
                    </a:lnTo>
                    <a:lnTo>
                      <a:pt x="90" y="116"/>
                    </a:lnTo>
                    <a:lnTo>
                      <a:pt x="90" y="117"/>
                    </a:lnTo>
                    <a:lnTo>
                      <a:pt x="88" y="119"/>
                    </a:lnTo>
                    <a:lnTo>
                      <a:pt x="86" y="121"/>
                    </a:lnTo>
                    <a:lnTo>
                      <a:pt x="84" y="123"/>
                    </a:lnTo>
                    <a:lnTo>
                      <a:pt x="82" y="123"/>
                    </a:lnTo>
                    <a:lnTo>
                      <a:pt x="80" y="123"/>
                    </a:lnTo>
                    <a:lnTo>
                      <a:pt x="79" y="121"/>
                    </a:lnTo>
                    <a:lnTo>
                      <a:pt x="77" y="121"/>
                    </a:lnTo>
                    <a:lnTo>
                      <a:pt x="77" y="119"/>
                    </a:lnTo>
                    <a:lnTo>
                      <a:pt x="79" y="119"/>
                    </a:lnTo>
                    <a:lnTo>
                      <a:pt x="80" y="117"/>
                    </a:lnTo>
                    <a:lnTo>
                      <a:pt x="80" y="116"/>
                    </a:lnTo>
                    <a:lnTo>
                      <a:pt x="79" y="116"/>
                    </a:lnTo>
                    <a:lnTo>
                      <a:pt x="77" y="116"/>
                    </a:lnTo>
                    <a:lnTo>
                      <a:pt x="75" y="116"/>
                    </a:lnTo>
                    <a:lnTo>
                      <a:pt x="75" y="117"/>
                    </a:lnTo>
                    <a:lnTo>
                      <a:pt x="73" y="117"/>
                    </a:lnTo>
                    <a:lnTo>
                      <a:pt x="75" y="117"/>
                    </a:lnTo>
                    <a:lnTo>
                      <a:pt x="71" y="119"/>
                    </a:lnTo>
                    <a:lnTo>
                      <a:pt x="69" y="119"/>
                    </a:lnTo>
                    <a:lnTo>
                      <a:pt x="67" y="119"/>
                    </a:lnTo>
                    <a:lnTo>
                      <a:pt x="71" y="121"/>
                    </a:lnTo>
                    <a:lnTo>
                      <a:pt x="71" y="123"/>
                    </a:lnTo>
                    <a:lnTo>
                      <a:pt x="71" y="125"/>
                    </a:lnTo>
                    <a:lnTo>
                      <a:pt x="67" y="127"/>
                    </a:lnTo>
                    <a:lnTo>
                      <a:pt x="65" y="127"/>
                    </a:lnTo>
                    <a:lnTo>
                      <a:pt x="63" y="127"/>
                    </a:lnTo>
                    <a:lnTo>
                      <a:pt x="61" y="129"/>
                    </a:lnTo>
                    <a:lnTo>
                      <a:pt x="59" y="129"/>
                    </a:lnTo>
                    <a:lnTo>
                      <a:pt x="54" y="129"/>
                    </a:lnTo>
                    <a:lnTo>
                      <a:pt x="50" y="129"/>
                    </a:lnTo>
                    <a:lnTo>
                      <a:pt x="48" y="129"/>
                    </a:lnTo>
                    <a:lnTo>
                      <a:pt x="46" y="129"/>
                    </a:lnTo>
                    <a:lnTo>
                      <a:pt x="38" y="129"/>
                    </a:lnTo>
                    <a:lnTo>
                      <a:pt x="36" y="129"/>
                    </a:lnTo>
                    <a:lnTo>
                      <a:pt x="34" y="129"/>
                    </a:lnTo>
                    <a:lnTo>
                      <a:pt x="23" y="129"/>
                    </a:lnTo>
                    <a:lnTo>
                      <a:pt x="19" y="129"/>
                    </a:lnTo>
                    <a:lnTo>
                      <a:pt x="17" y="129"/>
                    </a:lnTo>
                    <a:lnTo>
                      <a:pt x="11" y="129"/>
                    </a:lnTo>
                    <a:lnTo>
                      <a:pt x="8" y="129"/>
                    </a:lnTo>
                    <a:lnTo>
                      <a:pt x="0" y="129"/>
                    </a:lnTo>
                    <a:lnTo>
                      <a:pt x="0" y="110"/>
                    </a:lnTo>
                    <a:lnTo>
                      <a:pt x="0" y="108"/>
                    </a:lnTo>
                    <a:lnTo>
                      <a:pt x="0" y="100"/>
                    </a:lnTo>
                    <a:lnTo>
                      <a:pt x="2" y="89"/>
                    </a:lnTo>
                    <a:lnTo>
                      <a:pt x="2" y="77"/>
                    </a:lnTo>
                    <a:lnTo>
                      <a:pt x="2" y="71"/>
                    </a:lnTo>
                    <a:lnTo>
                      <a:pt x="2" y="69"/>
                    </a:lnTo>
                    <a:lnTo>
                      <a:pt x="4" y="62"/>
                    </a:lnTo>
                    <a:lnTo>
                      <a:pt x="4" y="60"/>
                    </a:lnTo>
                    <a:lnTo>
                      <a:pt x="4" y="48"/>
                    </a:lnTo>
                    <a:lnTo>
                      <a:pt x="4" y="44"/>
                    </a:lnTo>
                    <a:lnTo>
                      <a:pt x="4" y="39"/>
                    </a:lnTo>
                    <a:lnTo>
                      <a:pt x="4" y="33"/>
                    </a:lnTo>
                    <a:lnTo>
                      <a:pt x="4" y="31"/>
                    </a:lnTo>
                    <a:lnTo>
                      <a:pt x="4" y="29"/>
                    </a:lnTo>
                    <a:lnTo>
                      <a:pt x="4" y="27"/>
                    </a:lnTo>
                    <a:lnTo>
                      <a:pt x="4" y="25"/>
                    </a:lnTo>
                    <a:lnTo>
                      <a:pt x="4" y="21"/>
                    </a:lnTo>
                    <a:lnTo>
                      <a:pt x="4" y="20"/>
                    </a:lnTo>
                    <a:lnTo>
                      <a:pt x="4" y="18"/>
                    </a:lnTo>
                    <a:lnTo>
                      <a:pt x="4" y="16"/>
                    </a:lnTo>
                    <a:lnTo>
                      <a:pt x="4" y="12"/>
                    </a:lnTo>
                    <a:lnTo>
                      <a:pt x="15" y="12"/>
                    </a:lnTo>
                    <a:lnTo>
                      <a:pt x="21" y="12"/>
                    </a:lnTo>
                    <a:lnTo>
                      <a:pt x="36" y="12"/>
                    </a:lnTo>
                    <a:lnTo>
                      <a:pt x="38" y="12"/>
                    </a:lnTo>
                    <a:lnTo>
                      <a:pt x="48" y="12"/>
                    </a:lnTo>
                    <a:lnTo>
                      <a:pt x="61" y="12"/>
                    </a:lnTo>
                    <a:lnTo>
                      <a:pt x="73" y="12"/>
                    </a:lnTo>
                    <a:lnTo>
                      <a:pt x="94" y="12"/>
                    </a:lnTo>
                    <a:lnTo>
                      <a:pt x="94" y="10"/>
                    </a:lnTo>
                    <a:lnTo>
                      <a:pt x="92" y="8"/>
                    </a:lnTo>
                    <a:lnTo>
                      <a:pt x="90" y="8"/>
                    </a:lnTo>
                    <a:lnTo>
                      <a:pt x="90" y="6"/>
                    </a:lnTo>
                    <a:lnTo>
                      <a:pt x="90" y="0"/>
                    </a:lnTo>
                    <a:lnTo>
                      <a:pt x="98" y="0"/>
                    </a:lnTo>
                    <a:lnTo>
                      <a:pt x="100" y="0"/>
                    </a:lnTo>
                    <a:close/>
                  </a:path>
                </a:pathLst>
              </a:custGeom>
              <a:solidFill>
                <a:srgbClr val="018571"/>
              </a:solidFill>
              <a:ln w="6350">
                <a:solidFill>
                  <a:srgbClr val="E1E1E1"/>
                </a:solidFill>
                <a:prstDash val="solid"/>
                <a:round/>
                <a:headEnd/>
                <a:tailEnd/>
              </a:ln>
            </p:spPr>
            <p:txBody>
              <a:bodyPr/>
              <a:lstStyle/>
              <a:p>
                <a:endParaRPr lang="en-US"/>
              </a:p>
            </p:txBody>
          </p:sp>
          <p:sp>
            <p:nvSpPr>
              <p:cNvPr id="37933" name="Freeform 245"/>
              <p:cNvSpPr>
                <a:spLocks/>
              </p:cNvSpPr>
              <p:nvPr/>
            </p:nvSpPr>
            <p:spPr bwMode="auto">
              <a:xfrm>
                <a:off x="2763" y="3406"/>
                <a:ext cx="190" cy="110"/>
              </a:xfrm>
              <a:custGeom>
                <a:avLst/>
                <a:gdLst>
                  <a:gd name="T0" fmla="*/ 94 w 190"/>
                  <a:gd name="T1" fmla="*/ 2 h 110"/>
                  <a:gd name="T2" fmla="*/ 96 w 190"/>
                  <a:gd name="T3" fmla="*/ 10 h 110"/>
                  <a:gd name="T4" fmla="*/ 99 w 190"/>
                  <a:gd name="T5" fmla="*/ 15 h 110"/>
                  <a:gd name="T6" fmla="*/ 98 w 190"/>
                  <a:gd name="T7" fmla="*/ 19 h 110"/>
                  <a:gd name="T8" fmla="*/ 105 w 190"/>
                  <a:gd name="T9" fmla="*/ 25 h 110"/>
                  <a:gd name="T10" fmla="*/ 111 w 190"/>
                  <a:gd name="T11" fmla="*/ 27 h 110"/>
                  <a:gd name="T12" fmla="*/ 115 w 190"/>
                  <a:gd name="T13" fmla="*/ 27 h 110"/>
                  <a:gd name="T14" fmla="*/ 126 w 190"/>
                  <a:gd name="T15" fmla="*/ 23 h 110"/>
                  <a:gd name="T16" fmla="*/ 128 w 190"/>
                  <a:gd name="T17" fmla="*/ 21 h 110"/>
                  <a:gd name="T18" fmla="*/ 134 w 190"/>
                  <a:gd name="T19" fmla="*/ 21 h 110"/>
                  <a:gd name="T20" fmla="*/ 140 w 190"/>
                  <a:gd name="T21" fmla="*/ 17 h 110"/>
                  <a:gd name="T22" fmla="*/ 149 w 190"/>
                  <a:gd name="T23" fmla="*/ 15 h 110"/>
                  <a:gd name="T24" fmla="*/ 155 w 190"/>
                  <a:gd name="T25" fmla="*/ 15 h 110"/>
                  <a:gd name="T26" fmla="*/ 159 w 190"/>
                  <a:gd name="T27" fmla="*/ 15 h 110"/>
                  <a:gd name="T28" fmla="*/ 167 w 190"/>
                  <a:gd name="T29" fmla="*/ 19 h 110"/>
                  <a:gd name="T30" fmla="*/ 171 w 190"/>
                  <a:gd name="T31" fmla="*/ 21 h 110"/>
                  <a:gd name="T32" fmla="*/ 178 w 190"/>
                  <a:gd name="T33" fmla="*/ 21 h 110"/>
                  <a:gd name="T34" fmla="*/ 184 w 190"/>
                  <a:gd name="T35" fmla="*/ 17 h 110"/>
                  <a:gd name="T36" fmla="*/ 186 w 190"/>
                  <a:gd name="T37" fmla="*/ 19 h 110"/>
                  <a:gd name="T38" fmla="*/ 190 w 190"/>
                  <a:gd name="T39" fmla="*/ 27 h 110"/>
                  <a:gd name="T40" fmla="*/ 184 w 190"/>
                  <a:gd name="T41" fmla="*/ 33 h 110"/>
                  <a:gd name="T42" fmla="*/ 180 w 190"/>
                  <a:gd name="T43" fmla="*/ 39 h 110"/>
                  <a:gd name="T44" fmla="*/ 184 w 190"/>
                  <a:gd name="T45" fmla="*/ 39 h 110"/>
                  <a:gd name="T46" fmla="*/ 176 w 190"/>
                  <a:gd name="T47" fmla="*/ 44 h 110"/>
                  <a:gd name="T48" fmla="*/ 176 w 190"/>
                  <a:gd name="T49" fmla="*/ 50 h 110"/>
                  <a:gd name="T50" fmla="*/ 172 w 190"/>
                  <a:gd name="T51" fmla="*/ 50 h 110"/>
                  <a:gd name="T52" fmla="*/ 167 w 190"/>
                  <a:gd name="T53" fmla="*/ 52 h 110"/>
                  <a:gd name="T54" fmla="*/ 159 w 190"/>
                  <a:gd name="T55" fmla="*/ 56 h 110"/>
                  <a:gd name="T56" fmla="*/ 149 w 190"/>
                  <a:gd name="T57" fmla="*/ 58 h 110"/>
                  <a:gd name="T58" fmla="*/ 140 w 190"/>
                  <a:gd name="T59" fmla="*/ 58 h 110"/>
                  <a:gd name="T60" fmla="*/ 136 w 190"/>
                  <a:gd name="T61" fmla="*/ 65 h 110"/>
                  <a:gd name="T62" fmla="*/ 130 w 190"/>
                  <a:gd name="T63" fmla="*/ 69 h 110"/>
                  <a:gd name="T64" fmla="*/ 124 w 190"/>
                  <a:gd name="T65" fmla="*/ 77 h 110"/>
                  <a:gd name="T66" fmla="*/ 119 w 190"/>
                  <a:gd name="T67" fmla="*/ 81 h 110"/>
                  <a:gd name="T68" fmla="*/ 115 w 190"/>
                  <a:gd name="T69" fmla="*/ 83 h 110"/>
                  <a:gd name="T70" fmla="*/ 109 w 190"/>
                  <a:gd name="T71" fmla="*/ 87 h 110"/>
                  <a:gd name="T72" fmla="*/ 105 w 190"/>
                  <a:gd name="T73" fmla="*/ 88 h 110"/>
                  <a:gd name="T74" fmla="*/ 107 w 190"/>
                  <a:gd name="T75" fmla="*/ 94 h 110"/>
                  <a:gd name="T76" fmla="*/ 107 w 190"/>
                  <a:gd name="T77" fmla="*/ 96 h 110"/>
                  <a:gd name="T78" fmla="*/ 105 w 190"/>
                  <a:gd name="T79" fmla="*/ 98 h 110"/>
                  <a:gd name="T80" fmla="*/ 101 w 190"/>
                  <a:gd name="T81" fmla="*/ 102 h 110"/>
                  <a:gd name="T82" fmla="*/ 94 w 190"/>
                  <a:gd name="T83" fmla="*/ 106 h 110"/>
                  <a:gd name="T84" fmla="*/ 94 w 190"/>
                  <a:gd name="T85" fmla="*/ 110 h 110"/>
                  <a:gd name="T86" fmla="*/ 51 w 190"/>
                  <a:gd name="T87" fmla="*/ 108 h 110"/>
                  <a:gd name="T88" fmla="*/ 3 w 190"/>
                  <a:gd name="T89" fmla="*/ 75 h 110"/>
                  <a:gd name="T90" fmla="*/ 7 w 190"/>
                  <a:gd name="T91" fmla="*/ 56 h 110"/>
                  <a:gd name="T92" fmla="*/ 13 w 190"/>
                  <a:gd name="T93" fmla="*/ 27 h 110"/>
                  <a:gd name="T94" fmla="*/ 15 w 190"/>
                  <a:gd name="T95" fmla="*/ 19 h 110"/>
                  <a:gd name="T96" fmla="*/ 28 w 190"/>
                  <a:gd name="T97" fmla="*/ 10 h 110"/>
                  <a:gd name="T98" fmla="*/ 36 w 190"/>
                  <a:gd name="T99" fmla="*/ 6 h 110"/>
                  <a:gd name="T100" fmla="*/ 40 w 190"/>
                  <a:gd name="T101" fmla="*/ 14 h 110"/>
                  <a:gd name="T102" fmla="*/ 46 w 190"/>
                  <a:gd name="T103" fmla="*/ 15 h 110"/>
                  <a:gd name="T104" fmla="*/ 51 w 190"/>
                  <a:gd name="T105" fmla="*/ 15 h 110"/>
                  <a:gd name="T106" fmla="*/ 59 w 190"/>
                  <a:gd name="T107" fmla="*/ 15 h 110"/>
                  <a:gd name="T108" fmla="*/ 61 w 190"/>
                  <a:gd name="T109" fmla="*/ 15 h 110"/>
                  <a:gd name="T110" fmla="*/ 65 w 190"/>
                  <a:gd name="T111" fmla="*/ 14 h 110"/>
                  <a:gd name="T112" fmla="*/ 69 w 190"/>
                  <a:gd name="T113" fmla="*/ 14 h 110"/>
                  <a:gd name="T114" fmla="*/ 75 w 190"/>
                  <a:gd name="T115" fmla="*/ 12 h 110"/>
                  <a:gd name="T116" fmla="*/ 76 w 190"/>
                  <a:gd name="T117" fmla="*/ 10 h 110"/>
                  <a:gd name="T118" fmla="*/ 80 w 190"/>
                  <a:gd name="T119" fmla="*/ 8 h 110"/>
                  <a:gd name="T120" fmla="*/ 92 w 190"/>
                  <a:gd name="T121" fmla="*/ 0 h 1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0"/>
                  <a:gd name="T184" fmla="*/ 0 h 110"/>
                  <a:gd name="T185" fmla="*/ 190 w 190"/>
                  <a:gd name="T186" fmla="*/ 110 h 1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0" h="110">
                    <a:moveTo>
                      <a:pt x="92" y="0"/>
                    </a:moveTo>
                    <a:lnTo>
                      <a:pt x="92" y="0"/>
                    </a:lnTo>
                    <a:lnTo>
                      <a:pt x="92" y="2"/>
                    </a:lnTo>
                    <a:lnTo>
                      <a:pt x="94" y="2"/>
                    </a:lnTo>
                    <a:lnTo>
                      <a:pt x="94" y="4"/>
                    </a:lnTo>
                    <a:lnTo>
                      <a:pt x="96" y="6"/>
                    </a:lnTo>
                    <a:lnTo>
                      <a:pt x="98" y="6"/>
                    </a:lnTo>
                    <a:lnTo>
                      <a:pt x="96" y="10"/>
                    </a:lnTo>
                    <a:lnTo>
                      <a:pt x="96" y="12"/>
                    </a:lnTo>
                    <a:lnTo>
                      <a:pt x="96" y="14"/>
                    </a:lnTo>
                    <a:lnTo>
                      <a:pt x="98" y="14"/>
                    </a:lnTo>
                    <a:lnTo>
                      <a:pt x="99" y="14"/>
                    </a:lnTo>
                    <a:lnTo>
                      <a:pt x="99" y="15"/>
                    </a:lnTo>
                    <a:lnTo>
                      <a:pt x="98" y="17"/>
                    </a:lnTo>
                    <a:lnTo>
                      <a:pt x="98" y="19"/>
                    </a:lnTo>
                    <a:lnTo>
                      <a:pt x="98" y="21"/>
                    </a:lnTo>
                    <a:lnTo>
                      <a:pt x="99" y="21"/>
                    </a:lnTo>
                    <a:lnTo>
                      <a:pt x="103" y="23"/>
                    </a:lnTo>
                    <a:lnTo>
                      <a:pt x="105" y="25"/>
                    </a:lnTo>
                    <a:lnTo>
                      <a:pt x="109" y="27"/>
                    </a:lnTo>
                    <a:lnTo>
                      <a:pt x="111" y="27"/>
                    </a:lnTo>
                    <a:lnTo>
                      <a:pt x="113" y="27"/>
                    </a:lnTo>
                    <a:lnTo>
                      <a:pt x="115" y="27"/>
                    </a:lnTo>
                    <a:lnTo>
                      <a:pt x="119" y="25"/>
                    </a:lnTo>
                    <a:lnTo>
                      <a:pt x="121" y="23"/>
                    </a:lnTo>
                    <a:lnTo>
                      <a:pt x="123" y="23"/>
                    </a:lnTo>
                    <a:lnTo>
                      <a:pt x="126" y="23"/>
                    </a:lnTo>
                    <a:lnTo>
                      <a:pt x="128" y="21"/>
                    </a:lnTo>
                    <a:lnTo>
                      <a:pt x="130" y="23"/>
                    </a:lnTo>
                    <a:lnTo>
                      <a:pt x="132" y="21"/>
                    </a:lnTo>
                    <a:lnTo>
                      <a:pt x="134" y="21"/>
                    </a:lnTo>
                    <a:lnTo>
                      <a:pt x="136" y="19"/>
                    </a:lnTo>
                    <a:lnTo>
                      <a:pt x="138" y="19"/>
                    </a:lnTo>
                    <a:lnTo>
                      <a:pt x="140" y="17"/>
                    </a:lnTo>
                    <a:lnTo>
                      <a:pt x="142" y="17"/>
                    </a:lnTo>
                    <a:lnTo>
                      <a:pt x="144" y="17"/>
                    </a:lnTo>
                    <a:lnTo>
                      <a:pt x="144" y="15"/>
                    </a:lnTo>
                    <a:lnTo>
                      <a:pt x="146" y="15"/>
                    </a:lnTo>
                    <a:lnTo>
                      <a:pt x="149" y="15"/>
                    </a:lnTo>
                    <a:lnTo>
                      <a:pt x="149" y="17"/>
                    </a:lnTo>
                    <a:lnTo>
                      <a:pt x="151" y="17"/>
                    </a:lnTo>
                    <a:lnTo>
                      <a:pt x="153" y="17"/>
                    </a:lnTo>
                    <a:lnTo>
                      <a:pt x="155" y="15"/>
                    </a:lnTo>
                    <a:lnTo>
                      <a:pt x="155" y="17"/>
                    </a:lnTo>
                    <a:lnTo>
                      <a:pt x="157" y="17"/>
                    </a:lnTo>
                    <a:lnTo>
                      <a:pt x="159" y="15"/>
                    </a:lnTo>
                    <a:lnTo>
                      <a:pt x="161" y="15"/>
                    </a:lnTo>
                    <a:lnTo>
                      <a:pt x="163" y="17"/>
                    </a:lnTo>
                    <a:lnTo>
                      <a:pt x="165" y="19"/>
                    </a:lnTo>
                    <a:lnTo>
                      <a:pt x="167" y="19"/>
                    </a:lnTo>
                    <a:lnTo>
                      <a:pt x="169" y="19"/>
                    </a:lnTo>
                    <a:lnTo>
                      <a:pt x="171" y="19"/>
                    </a:lnTo>
                    <a:lnTo>
                      <a:pt x="171" y="21"/>
                    </a:lnTo>
                    <a:lnTo>
                      <a:pt x="172" y="21"/>
                    </a:lnTo>
                    <a:lnTo>
                      <a:pt x="174" y="21"/>
                    </a:lnTo>
                    <a:lnTo>
                      <a:pt x="178" y="21"/>
                    </a:lnTo>
                    <a:lnTo>
                      <a:pt x="180" y="17"/>
                    </a:lnTo>
                    <a:lnTo>
                      <a:pt x="182" y="17"/>
                    </a:lnTo>
                    <a:lnTo>
                      <a:pt x="184" y="17"/>
                    </a:lnTo>
                    <a:lnTo>
                      <a:pt x="186" y="17"/>
                    </a:lnTo>
                    <a:lnTo>
                      <a:pt x="186" y="19"/>
                    </a:lnTo>
                    <a:lnTo>
                      <a:pt x="188" y="21"/>
                    </a:lnTo>
                    <a:lnTo>
                      <a:pt x="190" y="23"/>
                    </a:lnTo>
                    <a:lnTo>
                      <a:pt x="190" y="25"/>
                    </a:lnTo>
                    <a:lnTo>
                      <a:pt x="190" y="27"/>
                    </a:lnTo>
                    <a:lnTo>
                      <a:pt x="188" y="29"/>
                    </a:lnTo>
                    <a:lnTo>
                      <a:pt x="184" y="31"/>
                    </a:lnTo>
                    <a:lnTo>
                      <a:pt x="184" y="33"/>
                    </a:lnTo>
                    <a:lnTo>
                      <a:pt x="180" y="35"/>
                    </a:lnTo>
                    <a:lnTo>
                      <a:pt x="178" y="37"/>
                    </a:lnTo>
                    <a:lnTo>
                      <a:pt x="180" y="39"/>
                    </a:lnTo>
                    <a:lnTo>
                      <a:pt x="182" y="39"/>
                    </a:lnTo>
                    <a:lnTo>
                      <a:pt x="182" y="37"/>
                    </a:lnTo>
                    <a:lnTo>
                      <a:pt x="184" y="39"/>
                    </a:lnTo>
                    <a:lnTo>
                      <a:pt x="184" y="40"/>
                    </a:lnTo>
                    <a:lnTo>
                      <a:pt x="182" y="40"/>
                    </a:lnTo>
                    <a:lnTo>
                      <a:pt x="182" y="42"/>
                    </a:lnTo>
                    <a:lnTo>
                      <a:pt x="178" y="42"/>
                    </a:lnTo>
                    <a:lnTo>
                      <a:pt x="176" y="44"/>
                    </a:lnTo>
                    <a:lnTo>
                      <a:pt x="176" y="46"/>
                    </a:lnTo>
                    <a:lnTo>
                      <a:pt x="176" y="48"/>
                    </a:lnTo>
                    <a:lnTo>
                      <a:pt x="176" y="50"/>
                    </a:lnTo>
                    <a:lnTo>
                      <a:pt x="174" y="52"/>
                    </a:lnTo>
                    <a:lnTo>
                      <a:pt x="172" y="50"/>
                    </a:lnTo>
                    <a:lnTo>
                      <a:pt x="171" y="50"/>
                    </a:lnTo>
                    <a:lnTo>
                      <a:pt x="169" y="52"/>
                    </a:lnTo>
                    <a:lnTo>
                      <a:pt x="167" y="52"/>
                    </a:lnTo>
                    <a:lnTo>
                      <a:pt x="165" y="52"/>
                    </a:lnTo>
                    <a:lnTo>
                      <a:pt x="165" y="54"/>
                    </a:lnTo>
                    <a:lnTo>
                      <a:pt x="163" y="54"/>
                    </a:lnTo>
                    <a:lnTo>
                      <a:pt x="161" y="56"/>
                    </a:lnTo>
                    <a:lnTo>
                      <a:pt x="159" y="56"/>
                    </a:lnTo>
                    <a:lnTo>
                      <a:pt x="157" y="56"/>
                    </a:lnTo>
                    <a:lnTo>
                      <a:pt x="155" y="56"/>
                    </a:lnTo>
                    <a:lnTo>
                      <a:pt x="153" y="56"/>
                    </a:lnTo>
                    <a:lnTo>
                      <a:pt x="149" y="58"/>
                    </a:lnTo>
                    <a:lnTo>
                      <a:pt x="147" y="58"/>
                    </a:lnTo>
                    <a:lnTo>
                      <a:pt x="144" y="56"/>
                    </a:lnTo>
                    <a:lnTo>
                      <a:pt x="142" y="56"/>
                    </a:lnTo>
                    <a:lnTo>
                      <a:pt x="140" y="58"/>
                    </a:lnTo>
                    <a:lnTo>
                      <a:pt x="138" y="60"/>
                    </a:lnTo>
                    <a:lnTo>
                      <a:pt x="136" y="62"/>
                    </a:lnTo>
                    <a:lnTo>
                      <a:pt x="138" y="63"/>
                    </a:lnTo>
                    <a:lnTo>
                      <a:pt x="136" y="65"/>
                    </a:lnTo>
                    <a:lnTo>
                      <a:pt x="134" y="65"/>
                    </a:lnTo>
                    <a:lnTo>
                      <a:pt x="134" y="67"/>
                    </a:lnTo>
                    <a:lnTo>
                      <a:pt x="132" y="67"/>
                    </a:lnTo>
                    <a:lnTo>
                      <a:pt x="130" y="69"/>
                    </a:lnTo>
                    <a:lnTo>
                      <a:pt x="130" y="71"/>
                    </a:lnTo>
                    <a:lnTo>
                      <a:pt x="126" y="73"/>
                    </a:lnTo>
                    <a:lnTo>
                      <a:pt x="124" y="75"/>
                    </a:lnTo>
                    <a:lnTo>
                      <a:pt x="124" y="77"/>
                    </a:lnTo>
                    <a:lnTo>
                      <a:pt x="123" y="79"/>
                    </a:lnTo>
                    <a:lnTo>
                      <a:pt x="121" y="79"/>
                    </a:lnTo>
                    <a:lnTo>
                      <a:pt x="119" y="79"/>
                    </a:lnTo>
                    <a:lnTo>
                      <a:pt x="119" y="81"/>
                    </a:lnTo>
                    <a:lnTo>
                      <a:pt x="117" y="83"/>
                    </a:lnTo>
                    <a:lnTo>
                      <a:pt x="117" y="81"/>
                    </a:lnTo>
                    <a:lnTo>
                      <a:pt x="115" y="81"/>
                    </a:lnTo>
                    <a:lnTo>
                      <a:pt x="115" y="83"/>
                    </a:lnTo>
                    <a:lnTo>
                      <a:pt x="113" y="85"/>
                    </a:lnTo>
                    <a:lnTo>
                      <a:pt x="111" y="87"/>
                    </a:lnTo>
                    <a:lnTo>
                      <a:pt x="109" y="87"/>
                    </a:lnTo>
                    <a:lnTo>
                      <a:pt x="107" y="87"/>
                    </a:lnTo>
                    <a:lnTo>
                      <a:pt x="107" y="88"/>
                    </a:lnTo>
                    <a:lnTo>
                      <a:pt x="105" y="88"/>
                    </a:lnTo>
                    <a:lnTo>
                      <a:pt x="105" y="90"/>
                    </a:lnTo>
                    <a:lnTo>
                      <a:pt x="107" y="90"/>
                    </a:lnTo>
                    <a:lnTo>
                      <a:pt x="107" y="92"/>
                    </a:lnTo>
                    <a:lnTo>
                      <a:pt x="107" y="94"/>
                    </a:lnTo>
                    <a:lnTo>
                      <a:pt x="107" y="96"/>
                    </a:lnTo>
                    <a:lnTo>
                      <a:pt x="107" y="98"/>
                    </a:lnTo>
                    <a:lnTo>
                      <a:pt x="105" y="98"/>
                    </a:lnTo>
                    <a:lnTo>
                      <a:pt x="103" y="100"/>
                    </a:lnTo>
                    <a:lnTo>
                      <a:pt x="103" y="102"/>
                    </a:lnTo>
                    <a:lnTo>
                      <a:pt x="101" y="102"/>
                    </a:lnTo>
                    <a:lnTo>
                      <a:pt x="101" y="104"/>
                    </a:lnTo>
                    <a:lnTo>
                      <a:pt x="99" y="104"/>
                    </a:lnTo>
                    <a:lnTo>
                      <a:pt x="96" y="106"/>
                    </a:lnTo>
                    <a:lnTo>
                      <a:pt x="94" y="106"/>
                    </a:lnTo>
                    <a:lnTo>
                      <a:pt x="94" y="108"/>
                    </a:lnTo>
                    <a:lnTo>
                      <a:pt x="94" y="110"/>
                    </a:lnTo>
                    <a:lnTo>
                      <a:pt x="88" y="110"/>
                    </a:lnTo>
                    <a:lnTo>
                      <a:pt x="86" y="110"/>
                    </a:lnTo>
                    <a:lnTo>
                      <a:pt x="67" y="108"/>
                    </a:lnTo>
                    <a:lnTo>
                      <a:pt x="55" y="108"/>
                    </a:lnTo>
                    <a:lnTo>
                      <a:pt x="51" y="108"/>
                    </a:lnTo>
                    <a:lnTo>
                      <a:pt x="34" y="106"/>
                    </a:lnTo>
                    <a:lnTo>
                      <a:pt x="30" y="106"/>
                    </a:lnTo>
                    <a:lnTo>
                      <a:pt x="0" y="104"/>
                    </a:lnTo>
                    <a:lnTo>
                      <a:pt x="2" y="87"/>
                    </a:lnTo>
                    <a:lnTo>
                      <a:pt x="3" y="75"/>
                    </a:lnTo>
                    <a:lnTo>
                      <a:pt x="5" y="71"/>
                    </a:lnTo>
                    <a:lnTo>
                      <a:pt x="5" y="67"/>
                    </a:lnTo>
                    <a:lnTo>
                      <a:pt x="7" y="56"/>
                    </a:lnTo>
                    <a:lnTo>
                      <a:pt x="9" y="40"/>
                    </a:lnTo>
                    <a:lnTo>
                      <a:pt x="11" y="35"/>
                    </a:lnTo>
                    <a:lnTo>
                      <a:pt x="13" y="27"/>
                    </a:lnTo>
                    <a:lnTo>
                      <a:pt x="13" y="19"/>
                    </a:lnTo>
                    <a:lnTo>
                      <a:pt x="15" y="19"/>
                    </a:lnTo>
                    <a:lnTo>
                      <a:pt x="19" y="17"/>
                    </a:lnTo>
                    <a:lnTo>
                      <a:pt x="23" y="14"/>
                    </a:lnTo>
                    <a:lnTo>
                      <a:pt x="25" y="12"/>
                    </a:lnTo>
                    <a:lnTo>
                      <a:pt x="28" y="10"/>
                    </a:lnTo>
                    <a:lnTo>
                      <a:pt x="30" y="6"/>
                    </a:lnTo>
                    <a:lnTo>
                      <a:pt x="32" y="6"/>
                    </a:lnTo>
                    <a:lnTo>
                      <a:pt x="34" y="6"/>
                    </a:lnTo>
                    <a:lnTo>
                      <a:pt x="36" y="6"/>
                    </a:lnTo>
                    <a:lnTo>
                      <a:pt x="38" y="6"/>
                    </a:lnTo>
                    <a:lnTo>
                      <a:pt x="38" y="8"/>
                    </a:lnTo>
                    <a:lnTo>
                      <a:pt x="38" y="10"/>
                    </a:lnTo>
                    <a:lnTo>
                      <a:pt x="40" y="10"/>
                    </a:lnTo>
                    <a:lnTo>
                      <a:pt x="40" y="14"/>
                    </a:lnTo>
                    <a:lnTo>
                      <a:pt x="42" y="15"/>
                    </a:lnTo>
                    <a:lnTo>
                      <a:pt x="44" y="15"/>
                    </a:lnTo>
                    <a:lnTo>
                      <a:pt x="46" y="15"/>
                    </a:lnTo>
                    <a:lnTo>
                      <a:pt x="48" y="15"/>
                    </a:lnTo>
                    <a:lnTo>
                      <a:pt x="50" y="14"/>
                    </a:lnTo>
                    <a:lnTo>
                      <a:pt x="51" y="15"/>
                    </a:lnTo>
                    <a:lnTo>
                      <a:pt x="51" y="14"/>
                    </a:lnTo>
                    <a:lnTo>
                      <a:pt x="53" y="14"/>
                    </a:lnTo>
                    <a:lnTo>
                      <a:pt x="57" y="14"/>
                    </a:lnTo>
                    <a:lnTo>
                      <a:pt x="59" y="15"/>
                    </a:lnTo>
                    <a:lnTo>
                      <a:pt x="61" y="15"/>
                    </a:lnTo>
                    <a:lnTo>
                      <a:pt x="63" y="14"/>
                    </a:lnTo>
                    <a:lnTo>
                      <a:pt x="65" y="14"/>
                    </a:lnTo>
                    <a:lnTo>
                      <a:pt x="67" y="14"/>
                    </a:lnTo>
                    <a:lnTo>
                      <a:pt x="69" y="14"/>
                    </a:lnTo>
                    <a:lnTo>
                      <a:pt x="71" y="15"/>
                    </a:lnTo>
                    <a:lnTo>
                      <a:pt x="73" y="14"/>
                    </a:lnTo>
                    <a:lnTo>
                      <a:pt x="75" y="12"/>
                    </a:lnTo>
                    <a:lnTo>
                      <a:pt x="75" y="10"/>
                    </a:lnTo>
                    <a:lnTo>
                      <a:pt x="76" y="10"/>
                    </a:lnTo>
                    <a:lnTo>
                      <a:pt x="78" y="10"/>
                    </a:lnTo>
                    <a:lnTo>
                      <a:pt x="80" y="8"/>
                    </a:lnTo>
                    <a:lnTo>
                      <a:pt x="84" y="8"/>
                    </a:lnTo>
                    <a:lnTo>
                      <a:pt x="88" y="4"/>
                    </a:lnTo>
                    <a:lnTo>
                      <a:pt x="90" y="0"/>
                    </a:lnTo>
                    <a:lnTo>
                      <a:pt x="92" y="0"/>
                    </a:lnTo>
                    <a:close/>
                  </a:path>
                </a:pathLst>
              </a:custGeom>
              <a:solidFill>
                <a:srgbClr val="A6601B"/>
              </a:solidFill>
              <a:ln w="6350">
                <a:solidFill>
                  <a:srgbClr val="E1E1E1"/>
                </a:solidFill>
                <a:prstDash val="solid"/>
                <a:round/>
                <a:headEnd/>
                <a:tailEnd/>
              </a:ln>
            </p:spPr>
            <p:txBody>
              <a:bodyPr/>
              <a:lstStyle/>
              <a:p>
                <a:endParaRPr lang="en-US"/>
              </a:p>
            </p:txBody>
          </p:sp>
          <p:sp>
            <p:nvSpPr>
              <p:cNvPr id="37934" name="Freeform 246"/>
              <p:cNvSpPr>
                <a:spLocks/>
              </p:cNvSpPr>
              <p:nvPr/>
            </p:nvSpPr>
            <p:spPr bwMode="auto">
              <a:xfrm>
                <a:off x="4994" y="3055"/>
                <a:ext cx="96" cy="123"/>
              </a:xfrm>
              <a:custGeom>
                <a:avLst/>
                <a:gdLst>
                  <a:gd name="T0" fmla="*/ 49 w 96"/>
                  <a:gd name="T1" fmla="*/ 0 h 123"/>
                  <a:gd name="T2" fmla="*/ 49 w 96"/>
                  <a:gd name="T3" fmla="*/ 4 h 123"/>
                  <a:gd name="T4" fmla="*/ 49 w 96"/>
                  <a:gd name="T5" fmla="*/ 7 h 123"/>
                  <a:gd name="T6" fmla="*/ 48 w 96"/>
                  <a:gd name="T7" fmla="*/ 13 h 123"/>
                  <a:gd name="T8" fmla="*/ 48 w 96"/>
                  <a:gd name="T9" fmla="*/ 23 h 123"/>
                  <a:gd name="T10" fmla="*/ 48 w 96"/>
                  <a:gd name="T11" fmla="*/ 29 h 123"/>
                  <a:gd name="T12" fmla="*/ 46 w 96"/>
                  <a:gd name="T13" fmla="*/ 34 h 123"/>
                  <a:gd name="T14" fmla="*/ 44 w 96"/>
                  <a:gd name="T15" fmla="*/ 36 h 123"/>
                  <a:gd name="T16" fmla="*/ 44 w 96"/>
                  <a:gd name="T17" fmla="*/ 48 h 123"/>
                  <a:gd name="T18" fmla="*/ 48 w 96"/>
                  <a:gd name="T19" fmla="*/ 75 h 123"/>
                  <a:gd name="T20" fmla="*/ 49 w 96"/>
                  <a:gd name="T21" fmla="*/ 86 h 123"/>
                  <a:gd name="T22" fmla="*/ 51 w 96"/>
                  <a:gd name="T23" fmla="*/ 88 h 123"/>
                  <a:gd name="T24" fmla="*/ 57 w 96"/>
                  <a:gd name="T25" fmla="*/ 90 h 123"/>
                  <a:gd name="T26" fmla="*/ 63 w 96"/>
                  <a:gd name="T27" fmla="*/ 90 h 123"/>
                  <a:gd name="T28" fmla="*/ 69 w 96"/>
                  <a:gd name="T29" fmla="*/ 94 h 123"/>
                  <a:gd name="T30" fmla="*/ 72 w 96"/>
                  <a:gd name="T31" fmla="*/ 94 h 123"/>
                  <a:gd name="T32" fmla="*/ 76 w 96"/>
                  <a:gd name="T33" fmla="*/ 92 h 123"/>
                  <a:gd name="T34" fmla="*/ 78 w 96"/>
                  <a:gd name="T35" fmla="*/ 92 h 123"/>
                  <a:gd name="T36" fmla="*/ 82 w 96"/>
                  <a:gd name="T37" fmla="*/ 94 h 123"/>
                  <a:gd name="T38" fmla="*/ 86 w 96"/>
                  <a:gd name="T39" fmla="*/ 98 h 123"/>
                  <a:gd name="T40" fmla="*/ 96 w 96"/>
                  <a:gd name="T41" fmla="*/ 98 h 123"/>
                  <a:gd name="T42" fmla="*/ 94 w 96"/>
                  <a:gd name="T43" fmla="*/ 102 h 123"/>
                  <a:gd name="T44" fmla="*/ 82 w 96"/>
                  <a:gd name="T45" fmla="*/ 115 h 123"/>
                  <a:gd name="T46" fmla="*/ 67 w 96"/>
                  <a:gd name="T47" fmla="*/ 123 h 123"/>
                  <a:gd name="T48" fmla="*/ 51 w 96"/>
                  <a:gd name="T49" fmla="*/ 121 h 123"/>
                  <a:gd name="T50" fmla="*/ 44 w 96"/>
                  <a:gd name="T51" fmla="*/ 119 h 123"/>
                  <a:gd name="T52" fmla="*/ 38 w 96"/>
                  <a:gd name="T53" fmla="*/ 111 h 123"/>
                  <a:gd name="T54" fmla="*/ 26 w 96"/>
                  <a:gd name="T55" fmla="*/ 113 h 123"/>
                  <a:gd name="T56" fmla="*/ 17 w 96"/>
                  <a:gd name="T57" fmla="*/ 113 h 123"/>
                  <a:gd name="T58" fmla="*/ 11 w 96"/>
                  <a:gd name="T59" fmla="*/ 103 h 123"/>
                  <a:gd name="T60" fmla="*/ 9 w 96"/>
                  <a:gd name="T61" fmla="*/ 100 h 123"/>
                  <a:gd name="T62" fmla="*/ 9 w 96"/>
                  <a:gd name="T63" fmla="*/ 90 h 123"/>
                  <a:gd name="T64" fmla="*/ 1 w 96"/>
                  <a:gd name="T65" fmla="*/ 78 h 123"/>
                  <a:gd name="T66" fmla="*/ 0 w 96"/>
                  <a:gd name="T67" fmla="*/ 69 h 123"/>
                  <a:gd name="T68" fmla="*/ 0 w 96"/>
                  <a:gd name="T69" fmla="*/ 59 h 123"/>
                  <a:gd name="T70" fmla="*/ 1 w 96"/>
                  <a:gd name="T71" fmla="*/ 55 h 123"/>
                  <a:gd name="T72" fmla="*/ 1 w 96"/>
                  <a:gd name="T73" fmla="*/ 50 h 123"/>
                  <a:gd name="T74" fmla="*/ 1 w 96"/>
                  <a:gd name="T75" fmla="*/ 48 h 123"/>
                  <a:gd name="T76" fmla="*/ 5 w 96"/>
                  <a:gd name="T77" fmla="*/ 44 h 123"/>
                  <a:gd name="T78" fmla="*/ 7 w 96"/>
                  <a:gd name="T79" fmla="*/ 38 h 123"/>
                  <a:gd name="T80" fmla="*/ 13 w 96"/>
                  <a:gd name="T81" fmla="*/ 29 h 123"/>
                  <a:gd name="T82" fmla="*/ 11 w 96"/>
                  <a:gd name="T83" fmla="*/ 25 h 123"/>
                  <a:gd name="T84" fmla="*/ 13 w 96"/>
                  <a:gd name="T85" fmla="*/ 19 h 123"/>
                  <a:gd name="T86" fmla="*/ 17 w 96"/>
                  <a:gd name="T87" fmla="*/ 17 h 123"/>
                  <a:gd name="T88" fmla="*/ 19 w 96"/>
                  <a:gd name="T89" fmla="*/ 17 h 123"/>
                  <a:gd name="T90" fmla="*/ 17 w 96"/>
                  <a:gd name="T91" fmla="*/ 15 h 123"/>
                  <a:gd name="T92" fmla="*/ 21 w 96"/>
                  <a:gd name="T93" fmla="*/ 13 h 123"/>
                  <a:gd name="T94" fmla="*/ 24 w 96"/>
                  <a:gd name="T95" fmla="*/ 11 h 123"/>
                  <a:gd name="T96" fmla="*/ 26 w 96"/>
                  <a:gd name="T97" fmla="*/ 7 h 123"/>
                  <a:gd name="T98" fmla="*/ 30 w 96"/>
                  <a:gd name="T99" fmla="*/ 7 h 123"/>
                  <a:gd name="T100" fmla="*/ 34 w 96"/>
                  <a:gd name="T101" fmla="*/ 9 h 123"/>
                  <a:gd name="T102" fmla="*/ 40 w 96"/>
                  <a:gd name="T103" fmla="*/ 9 h 123"/>
                  <a:gd name="T104" fmla="*/ 40 w 96"/>
                  <a:gd name="T105" fmla="*/ 7 h 123"/>
                  <a:gd name="T106" fmla="*/ 44 w 96"/>
                  <a:gd name="T107" fmla="*/ 6 h 1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6"/>
                  <a:gd name="T163" fmla="*/ 0 h 123"/>
                  <a:gd name="T164" fmla="*/ 96 w 96"/>
                  <a:gd name="T165" fmla="*/ 123 h 1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6" h="123">
                    <a:moveTo>
                      <a:pt x="46" y="6"/>
                    </a:moveTo>
                    <a:lnTo>
                      <a:pt x="48" y="6"/>
                    </a:lnTo>
                    <a:lnTo>
                      <a:pt x="49" y="0"/>
                    </a:lnTo>
                    <a:lnTo>
                      <a:pt x="49" y="2"/>
                    </a:lnTo>
                    <a:lnTo>
                      <a:pt x="49" y="4"/>
                    </a:lnTo>
                    <a:lnTo>
                      <a:pt x="49" y="6"/>
                    </a:lnTo>
                    <a:lnTo>
                      <a:pt x="49" y="7"/>
                    </a:lnTo>
                    <a:lnTo>
                      <a:pt x="49" y="9"/>
                    </a:lnTo>
                    <a:lnTo>
                      <a:pt x="48" y="11"/>
                    </a:lnTo>
                    <a:lnTo>
                      <a:pt x="48" y="13"/>
                    </a:lnTo>
                    <a:lnTo>
                      <a:pt x="48" y="19"/>
                    </a:lnTo>
                    <a:lnTo>
                      <a:pt x="49" y="19"/>
                    </a:lnTo>
                    <a:lnTo>
                      <a:pt x="48" y="23"/>
                    </a:lnTo>
                    <a:lnTo>
                      <a:pt x="49" y="23"/>
                    </a:lnTo>
                    <a:lnTo>
                      <a:pt x="49" y="27"/>
                    </a:lnTo>
                    <a:lnTo>
                      <a:pt x="48" y="29"/>
                    </a:lnTo>
                    <a:lnTo>
                      <a:pt x="48" y="32"/>
                    </a:lnTo>
                    <a:lnTo>
                      <a:pt x="46" y="34"/>
                    </a:lnTo>
                    <a:lnTo>
                      <a:pt x="44" y="34"/>
                    </a:lnTo>
                    <a:lnTo>
                      <a:pt x="44" y="36"/>
                    </a:lnTo>
                    <a:lnTo>
                      <a:pt x="44" y="38"/>
                    </a:lnTo>
                    <a:lnTo>
                      <a:pt x="42" y="40"/>
                    </a:lnTo>
                    <a:lnTo>
                      <a:pt x="44" y="48"/>
                    </a:lnTo>
                    <a:lnTo>
                      <a:pt x="46" y="67"/>
                    </a:lnTo>
                    <a:lnTo>
                      <a:pt x="46" y="69"/>
                    </a:lnTo>
                    <a:lnTo>
                      <a:pt x="48" y="75"/>
                    </a:lnTo>
                    <a:lnTo>
                      <a:pt x="48" y="78"/>
                    </a:lnTo>
                    <a:lnTo>
                      <a:pt x="48" y="84"/>
                    </a:lnTo>
                    <a:lnTo>
                      <a:pt x="49" y="86"/>
                    </a:lnTo>
                    <a:lnTo>
                      <a:pt x="49" y="88"/>
                    </a:lnTo>
                    <a:lnTo>
                      <a:pt x="51" y="88"/>
                    </a:lnTo>
                    <a:lnTo>
                      <a:pt x="53" y="88"/>
                    </a:lnTo>
                    <a:lnTo>
                      <a:pt x="55" y="90"/>
                    </a:lnTo>
                    <a:lnTo>
                      <a:pt x="57" y="90"/>
                    </a:lnTo>
                    <a:lnTo>
                      <a:pt x="59" y="92"/>
                    </a:lnTo>
                    <a:lnTo>
                      <a:pt x="63" y="90"/>
                    </a:lnTo>
                    <a:lnTo>
                      <a:pt x="65" y="90"/>
                    </a:lnTo>
                    <a:lnTo>
                      <a:pt x="67" y="92"/>
                    </a:lnTo>
                    <a:lnTo>
                      <a:pt x="69" y="94"/>
                    </a:lnTo>
                    <a:lnTo>
                      <a:pt x="71" y="94"/>
                    </a:lnTo>
                    <a:lnTo>
                      <a:pt x="72" y="94"/>
                    </a:lnTo>
                    <a:lnTo>
                      <a:pt x="74" y="94"/>
                    </a:lnTo>
                    <a:lnTo>
                      <a:pt x="76" y="92"/>
                    </a:lnTo>
                    <a:lnTo>
                      <a:pt x="78" y="92"/>
                    </a:lnTo>
                    <a:lnTo>
                      <a:pt x="80" y="92"/>
                    </a:lnTo>
                    <a:lnTo>
                      <a:pt x="82" y="92"/>
                    </a:lnTo>
                    <a:lnTo>
                      <a:pt x="82" y="94"/>
                    </a:lnTo>
                    <a:lnTo>
                      <a:pt x="82" y="96"/>
                    </a:lnTo>
                    <a:lnTo>
                      <a:pt x="86" y="98"/>
                    </a:lnTo>
                    <a:lnTo>
                      <a:pt x="88" y="96"/>
                    </a:lnTo>
                    <a:lnTo>
                      <a:pt x="90" y="98"/>
                    </a:lnTo>
                    <a:lnTo>
                      <a:pt x="96" y="98"/>
                    </a:lnTo>
                    <a:lnTo>
                      <a:pt x="94" y="102"/>
                    </a:lnTo>
                    <a:lnTo>
                      <a:pt x="88" y="109"/>
                    </a:lnTo>
                    <a:lnTo>
                      <a:pt x="84" y="111"/>
                    </a:lnTo>
                    <a:lnTo>
                      <a:pt x="82" y="115"/>
                    </a:lnTo>
                    <a:lnTo>
                      <a:pt x="72" y="119"/>
                    </a:lnTo>
                    <a:lnTo>
                      <a:pt x="67" y="123"/>
                    </a:lnTo>
                    <a:lnTo>
                      <a:pt x="57" y="121"/>
                    </a:lnTo>
                    <a:lnTo>
                      <a:pt x="51" y="121"/>
                    </a:lnTo>
                    <a:lnTo>
                      <a:pt x="49" y="123"/>
                    </a:lnTo>
                    <a:lnTo>
                      <a:pt x="48" y="123"/>
                    </a:lnTo>
                    <a:lnTo>
                      <a:pt x="44" y="119"/>
                    </a:lnTo>
                    <a:lnTo>
                      <a:pt x="44" y="117"/>
                    </a:lnTo>
                    <a:lnTo>
                      <a:pt x="40" y="113"/>
                    </a:lnTo>
                    <a:lnTo>
                      <a:pt x="38" y="111"/>
                    </a:lnTo>
                    <a:lnTo>
                      <a:pt x="36" y="111"/>
                    </a:lnTo>
                    <a:lnTo>
                      <a:pt x="32" y="111"/>
                    </a:lnTo>
                    <a:lnTo>
                      <a:pt x="26" y="113"/>
                    </a:lnTo>
                    <a:lnTo>
                      <a:pt x="21" y="119"/>
                    </a:lnTo>
                    <a:lnTo>
                      <a:pt x="19" y="115"/>
                    </a:lnTo>
                    <a:lnTo>
                      <a:pt x="17" y="113"/>
                    </a:lnTo>
                    <a:lnTo>
                      <a:pt x="15" y="111"/>
                    </a:lnTo>
                    <a:lnTo>
                      <a:pt x="13" y="109"/>
                    </a:lnTo>
                    <a:lnTo>
                      <a:pt x="11" y="103"/>
                    </a:lnTo>
                    <a:lnTo>
                      <a:pt x="9" y="103"/>
                    </a:lnTo>
                    <a:lnTo>
                      <a:pt x="9" y="100"/>
                    </a:lnTo>
                    <a:lnTo>
                      <a:pt x="9" y="94"/>
                    </a:lnTo>
                    <a:lnTo>
                      <a:pt x="9" y="92"/>
                    </a:lnTo>
                    <a:lnTo>
                      <a:pt x="9" y="90"/>
                    </a:lnTo>
                    <a:lnTo>
                      <a:pt x="7" y="90"/>
                    </a:lnTo>
                    <a:lnTo>
                      <a:pt x="3" y="80"/>
                    </a:lnTo>
                    <a:lnTo>
                      <a:pt x="1" y="78"/>
                    </a:lnTo>
                    <a:lnTo>
                      <a:pt x="1" y="73"/>
                    </a:lnTo>
                    <a:lnTo>
                      <a:pt x="0" y="73"/>
                    </a:lnTo>
                    <a:lnTo>
                      <a:pt x="0" y="69"/>
                    </a:lnTo>
                    <a:lnTo>
                      <a:pt x="0" y="67"/>
                    </a:lnTo>
                    <a:lnTo>
                      <a:pt x="0" y="63"/>
                    </a:lnTo>
                    <a:lnTo>
                      <a:pt x="0" y="59"/>
                    </a:lnTo>
                    <a:lnTo>
                      <a:pt x="1" y="57"/>
                    </a:lnTo>
                    <a:lnTo>
                      <a:pt x="1" y="55"/>
                    </a:lnTo>
                    <a:lnTo>
                      <a:pt x="1" y="54"/>
                    </a:lnTo>
                    <a:lnTo>
                      <a:pt x="1" y="52"/>
                    </a:lnTo>
                    <a:lnTo>
                      <a:pt x="1" y="50"/>
                    </a:lnTo>
                    <a:lnTo>
                      <a:pt x="1" y="48"/>
                    </a:lnTo>
                    <a:lnTo>
                      <a:pt x="3" y="46"/>
                    </a:lnTo>
                    <a:lnTo>
                      <a:pt x="5" y="46"/>
                    </a:lnTo>
                    <a:lnTo>
                      <a:pt x="5" y="44"/>
                    </a:lnTo>
                    <a:lnTo>
                      <a:pt x="7" y="42"/>
                    </a:lnTo>
                    <a:lnTo>
                      <a:pt x="7" y="40"/>
                    </a:lnTo>
                    <a:lnTo>
                      <a:pt x="7" y="38"/>
                    </a:lnTo>
                    <a:lnTo>
                      <a:pt x="9" y="38"/>
                    </a:lnTo>
                    <a:lnTo>
                      <a:pt x="13" y="30"/>
                    </a:lnTo>
                    <a:lnTo>
                      <a:pt x="13" y="29"/>
                    </a:lnTo>
                    <a:lnTo>
                      <a:pt x="13" y="27"/>
                    </a:lnTo>
                    <a:lnTo>
                      <a:pt x="11" y="25"/>
                    </a:lnTo>
                    <a:lnTo>
                      <a:pt x="11" y="23"/>
                    </a:lnTo>
                    <a:lnTo>
                      <a:pt x="11" y="19"/>
                    </a:lnTo>
                    <a:lnTo>
                      <a:pt x="13" y="19"/>
                    </a:lnTo>
                    <a:lnTo>
                      <a:pt x="15" y="17"/>
                    </a:lnTo>
                    <a:lnTo>
                      <a:pt x="15" y="19"/>
                    </a:lnTo>
                    <a:lnTo>
                      <a:pt x="17" y="17"/>
                    </a:lnTo>
                    <a:lnTo>
                      <a:pt x="19" y="17"/>
                    </a:lnTo>
                    <a:lnTo>
                      <a:pt x="17" y="17"/>
                    </a:lnTo>
                    <a:lnTo>
                      <a:pt x="17" y="15"/>
                    </a:lnTo>
                    <a:lnTo>
                      <a:pt x="19" y="13"/>
                    </a:lnTo>
                    <a:lnTo>
                      <a:pt x="21" y="13"/>
                    </a:lnTo>
                    <a:lnTo>
                      <a:pt x="24" y="13"/>
                    </a:lnTo>
                    <a:lnTo>
                      <a:pt x="24" y="11"/>
                    </a:lnTo>
                    <a:lnTo>
                      <a:pt x="26" y="11"/>
                    </a:lnTo>
                    <a:lnTo>
                      <a:pt x="26" y="7"/>
                    </a:lnTo>
                    <a:lnTo>
                      <a:pt x="28" y="7"/>
                    </a:lnTo>
                    <a:lnTo>
                      <a:pt x="30" y="7"/>
                    </a:lnTo>
                    <a:lnTo>
                      <a:pt x="32" y="7"/>
                    </a:lnTo>
                    <a:lnTo>
                      <a:pt x="34" y="9"/>
                    </a:lnTo>
                    <a:lnTo>
                      <a:pt x="36" y="9"/>
                    </a:lnTo>
                    <a:lnTo>
                      <a:pt x="40" y="9"/>
                    </a:lnTo>
                    <a:lnTo>
                      <a:pt x="40" y="7"/>
                    </a:lnTo>
                    <a:lnTo>
                      <a:pt x="42" y="7"/>
                    </a:lnTo>
                    <a:lnTo>
                      <a:pt x="42" y="6"/>
                    </a:lnTo>
                    <a:lnTo>
                      <a:pt x="44" y="6"/>
                    </a:lnTo>
                    <a:lnTo>
                      <a:pt x="46" y="6"/>
                    </a:lnTo>
                    <a:close/>
                  </a:path>
                </a:pathLst>
              </a:custGeom>
              <a:solidFill>
                <a:srgbClr val="DEC17C"/>
              </a:solidFill>
              <a:ln w="6350">
                <a:solidFill>
                  <a:srgbClr val="E1E1E1"/>
                </a:solidFill>
                <a:prstDash val="solid"/>
                <a:round/>
                <a:headEnd/>
                <a:tailEnd/>
              </a:ln>
            </p:spPr>
            <p:txBody>
              <a:bodyPr/>
              <a:lstStyle/>
              <a:p>
                <a:endParaRPr lang="en-US"/>
              </a:p>
            </p:txBody>
          </p:sp>
          <p:sp>
            <p:nvSpPr>
              <p:cNvPr id="37935" name="Freeform 247"/>
              <p:cNvSpPr>
                <a:spLocks/>
              </p:cNvSpPr>
              <p:nvPr/>
            </p:nvSpPr>
            <p:spPr bwMode="auto">
              <a:xfrm>
                <a:off x="2857" y="3456"/>
                <a:ext cx="153" cy="65"/>
              </a:xfrm>
              <a:custGeom>
                <a:avLst/>
                <a:gdLst>
                  <a:gd name="T0" fmla="*/ 84 w 153"/>
                  <a:gd name="T1" fmla="*/ 6 h 65"/>
                  <a:gd name="T2" fmla="*/ 88 w 153"/>
                  <a:gd name="T3" fmla="*/ 4 h 65"/>
                  <a:gd name="T4" fmla="*/ 96 w 153"/>
                  <a:gd name="T5" fmla="*/ 4 h 65"/>
                  <a:gd name="T6" fmla="*/ 101 w 153"/>
                  <a:gd name="T7" fmla="*/ 4 h 65"/>
                  <a:gd name="T8" fmla="*/ 103 w 153"/>
                  <a:gd name="T9" fmla="*/ 4 h 65"/>
                  <a:gd name="T10" fmla="*/ 105 w 153"/>
                  <a:gd name="T11" fmla="*/ 4 h 65"/>
                  <a:gd name="T12" fmla="*/ 107 w 153"/>
                  <a:gd name="T13" fmla="*/ 8 h 65"/>
                  <a:gd name="T14" fmla="*/ 105 w 153"/>
                  <a:gd name="T15" fmla="*/ 12 h 65"/>
                  <a:gd name="T16" fmla="*/ 109 w 153"/>
                  <a:gd name="T17" fmla="*/ 10 h 65"/>
                  <a:gd name="T18" fmla="*/ 109 w 153"/>
                  <a:gd name="T19" fmla="*/ 12 h 65"/>
                  <a:gd name="T20" fmla="*/ 109 w 153"/>
                  <a:gd name="T21" fmla="*/ 15 h 65"/>
                  <a:gd name="T22" fmla="*/ 111 w 153"/>
                  <a:gd name="T23" fmla="*/ 15 h 65"/>
                  <a:gd name="T24" fmla="*/ 113 w 153"/>
                  <a:gd name="T25" fmla="*/ 15 h 65"/>
                  <a:gd name="T26" fmla="*/ 115 w 153"/>
                  <a:gd name="T27" fmla="*/ 15 h 65"/>
                  <a:gd name="T28" fmla="*/ 117 w 153"/>
                  <a:gd name="T29" fmla="*/ 19 h 65"/>
                  <a:gd name="T30" fmla="*/ 117 w 153"/>
                  <a:gd name="T31" fmla="*/ 23 h 65"/>
                  <a:gd name="T32" fmla="*/ 119 w 153"/>
                  <a:gd name="T33" fmla="*/ 25 h 65"/>
                  <a:gd name="T34" fmla="*/ 125 w 153"/>
                  <a:gd name="T35" fmla="*/ 29 h 65"/>
                  <a:gd name="T36" fmla="*/ 126 w 153"/>
                  <a:gd name="T37" fmla="*/ 33 h 65"/>
                  <a:gd name="T38" fmla="*/ 130 w 153"/>
                  <a:gd name="T39" fmla="*/ 40 h 65"/>
                  <a:gd name="T40" fmla="*/ 132 w 153"/>
                  <a:gd name="T41" fmla="*/ 46 h 65"/>
                  <a:gd name="T42" fmla="*/ 134 w 153"/>
                  <a:gd name="T43" fmla="*/ 48 h 65"/>
                  <a:gd name="T44" fmla="*/ 138 w 153"/>
                  <a:gd name="T45" fmla="*/ 50 h 65"/>
                  <a:gd name="T46" fmla="*/ 142 w 153"/>
                  <a:gd name="T47" fmla="*/ 60 h 65"/>
                  <a:gd name="T48" fmla="*/ 144 w 153"/>
                  <a:gd name="T49" fmla="*/ 63 h 65"/>
                  <a:gd name="T50" fmla="*/ 144 w 153"/>
                  <a:gd name="T51" fmla="*/ 60 h 65"/>
                  <a:gd name="T52" fmla="*/ 148 w 153"/>
                  <a:gd name="T53" fmla="*/ 61 h 65"/>
                  <a:gd name="T54" fmla="*/ 134 w 153"/>
                  <a:gd name="T55" fmla="*/ 63 h 65"/>
                  <a:gd name="T56" fmla="*/ 82 w 153"/>
                  <a:gd name="T57" fmla="*/ 63 h 65"/>
                  <a:gd name="T58" fmla="*/ 63 w 153"/>
                  <a:gd name="T59" fmla="*/ 61 h 65"/>
                  <a:gd name="T60" fmla="*/ 23 w 153"/>
                  <a:gd name="T61" fmla="*/ 61 h 65"/>
                  <a:gd name="T62" fmla="*/ 0 w 153"/>
                  <a:gd name="T63" fmla="*/ 60 h 65"/>
                  <a:gd name="T64" fmla="*/ 0 w 153"/>
                  <a:gd name="T65" fmla="*/ 56 h 65"/>
                  <a:gd name="T66" fmla="*/ 7 w 153"/>
                  <a:gd name="T67" fmla="*/ 54 h 65"/>
                  <a:gd name="T68" fmla="*/ 9 w 153"/>
                  <a:gd name="T69" fmla="*/ 50 h 65"/>
                  <a:gd name="T70" fmla="*/ 13 w 153"/>
                  <a:gd name="T71" fmla="*/ 48 h 65"/>
                  <a:gd name="T72" fmla="*/ 13 w 153"/>
                  <a:gd name="T73" fmla="*/ 46 h 65"/>
                  <a:gd name="T74" fmla="*/ 13 w 153"/>
                  <a:gd name="T75" fmla="*/ 44 h 65"/>
                  <a:gd name="T76" fmla="*/ 11 w 153"/>
                  <a:gd name="T77" fmla="*/ 40 h 65"/>
                  <a:gd name="T78" fmla="*/ 13 w 153"/>
                  <a:gd name="T79" fmla="*/ 38 h 65"/>
                  <a:gd name="T80" fmla="*/ 17 w 153"/>
                  <a:gd name="T81" fmla="*/ 37 h 65"/>
                  <a:gd name="T82" fmla="*/ 21 w 153"/>
                  <a:gd name="T83" fmla="*/ 31 h 65"/>
                  <a:gd name="T84" fmla="*/ 25 w 153"/>
                  <a:gd name="T85" fmla="*/ 31 h 65"/>
                  <a:gd name="T86" fmla="*/ 29 w 153"/>
                  <a:gd name="T87" fmla="*/ 29 h 65"/>
                  <a:gd name="T88" fmla="*/ 36 w 153"/>
                  <a:gd name="T89" fmla="*/ 21 h 65"/>
                  <a:gd name="T90" fmla="*/ 40 w 153"/>
                  <a:gd name="T91" fmla="*/ 17 h 65"/>
                  <a:gd name="T92" fmla="*/ 44 w 153"/>
                  <a:gd name="T93" fmla="*/ 13 h 65"/>
                  <a:gd name="T94" fmla="*/ 46 w 153"/>
                  <a:gd name="T95" fmla="*/ 8 h 65"/>
                  <a:gd name="T96" fmla="*/ 53 w 153"/>
                  <a:gd name="T97" fmla="*/ 8 h 65"/>
                  <a:gd name="T98" fmla="*/ 61 w 153"/>
                  <a:gd name="T99" fmla="*/ 6 h 65"/>
                  <a:gd name="T100" fmla="*/ 69 w 153"/>
                  <a:gd name="T101" fmla="*/ 4 h 65"/>
                  <a:gd name="T102" fmla="*/ 73 w 153"/>
                  <a:gd name="T103" fmla="*/ 2 h 65"/>
                  <a:gd name="T104" fmla="*/ 78 w 153"/>
                  <a:gd name="T105" fmla="*/ 0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3"/>
                  <a:gd name="T160" fmla="*/ 0 h 65"/>
                  <a:gd name="T161" fmla="*/ 153 w 153"/>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3" h="65">
                    <a:moveTo>
                      <a:pt x="80" y="2"/>
                    </a:moveTo>
                    <a:lnTo>
                      <a:pt x="82" y="4"/>
                    </a:lnTo>
                    <a:lnTo>
                      <a:pt x="82" y="6"/>
                    </a:lnTo>
                    <a:lnTo>
                      <a:pt x="84" y="6"/>
                    </a:lnTo>
                    <a:lnTo>
                      <a:pt x="86" y="6"/>
                    </a:lnTo>
                    <a:lnTo>
                      <a:pt x="86" y="4"/>
                    </a:lnTo>
                    <a:lnTo>
                      <a:pt x="88" y="4"/>
                    </a:lnTo>
                    <a:lnTo>
                      <a:pt x="92" y="4"/>
                    </a:lnTo>
                    <a:lnTo>
                      <a:pt x="94" y="4"/>
                    </a:lnTo>
                    <a:lnTo>
                      <a:pt x="96" y="4"/>
                    </a:lnTo>
                    <a:lnTo>
                      <a:pt x="96" y="2"/>
                    </a:lnTo>
                    <a:lnTo>
                      <a:pt x="100" y="4"/>
                    </a:lnTo>
                    <a:lnTo>
                      <a:pt x="101" y="4"/>
                    </a:lnTo>
                    <a:lnTo>
                      <a:pt x="101" y="6"/>
                    </a:lnTo>
                    <a:lnTo>
                      <a:pt x="103" y="6"/>
                    </a:lnTo>
                    <a:lnTo>
                      <a:pt x="103" y="4"/>
                    </a:lnTo>
                    <a:lnTo>
                      <a:pt x="103" y="2"/>
                    </a:lnTo>
                    <a:lnTo>
                      <a:pt x="105" y="4"/>
                    </a:lnTo>
                    <a:lnTo>
                      <a:pt x="107" y="4"/>
                    </a:lnTo>
                    <a:lnTo>
                      <a:pt x="107" y="6"/>
                    </a:lnTo>
                    <a:lnTo>
                      <a:pt x="107" y="8"/>
                    </a:lnTo>
                    <a:lnTo>
                      <a:pt x="107" y="10"/>
                    </a:lnTo>
                    <a:lnTo>
                      <a:pt x="105" y="10"/>
                    </a:lnTo>
                    <a:lnTo>
                      <a:pt x="103" y="10"/>
                    </a:lnTo>
                    <a:lnTo>
                      <a:pt x="105" y="12"/>
                    </a:lnTo>
                    <a:lnTo>
                      <a:pt x="107" y="12"/>
                    </a:lnTo>
                    <a:lnTo>
                      <a:pt x="109" y="10"/>
                    </a:lnTo>
                    <a:lnTo>
                      <a:pt x="109" y="12"/>
                    </a:lnTo>
                    <a:lnTo>
                      <a:pt x="107" y="13"/>
                    </a:lnTo>
                    <a:lnTo>
                      <a:pt x="109" y="13"/>
                    </a:lnTo>
                    <a:lnTo>
                      <a:pt x="109" y="15"/>
                    </a:lnTo>
                    <a:lnTo>
                      <a:pt x="111" y="17"/>
                    </a:lnTo>
                    <a:lnTo>
                      <a:pt x="111" y="15"/>
                    </a:lnTo>
                    <a:lnTo>
                      <a:pt x="113" y="15"/>
                    </a:lnTo>
                    <a:lnTo>
                      <a:pt x="113" y="13"/>
                    </a:lnTo>
                    <a:lnTo>
                      <a:pt x="115" y="15"/>
                    </a:lnTo>
                    <a:lnTo>
                      <a:pt x="115" y="17"/>
                    </a:lnTo>
                    <a:lnTo>
                      <a:pt x="117" y="19"/>
                    </a:lnTo>
                    <a:lnTo>
                      <a:pt x="115" y="21"/>
                    </a:lnTo>
                    <a:lnTo>
                      <a:pt x="115" y="23"/>
                    </a:lnTo>
                    <a:lnTo>
                      <a:pt x="117" y="23"/>
                    </a:lnTo>
                    <a:lnTo>
                      <a:pt x="119" y="25"/>
                    </a:lnTo>
                    <a:lnTo>
                      <a:pt x="119" y="23"/>
                    </a:lnTo>
                    <a:lnTo>
                      <a:pt x="119" y="25"/>
                    </a:lnTo>
                    <a:lnTo>
                      <a:pt x="121" y="25"/>
                    </a:lnTo>
                    <a:lnTo>
                      <a:pt x="121" y="27"/>
                    </a:lnTo>
                    <a:lnTo>
                      <a:pt x="123" y="27"/>
                    </a:lnTo>
                    <a:lnTo>
                      <a:pt x="125" y="29"/>
                    </a:lnTo>
                    <a:lnTo>
                      <a:pt x="125" y="33"/>
                    </a:lnTo>
                    <a:lnTo>
                      <a:pt x="126" y="33"/>
                    </a:lnTo>
                    <a:lnTo>
                      <a:pt x="126" y="35"/>
                    </a:lnTo>
                    <a:lnTo>
                      <a:pt x="130" y="37"/>
                    </a:lnTo>
                    <a:lnTo>
                      <a:pt x="130" y="38"/>
                    </a:lnTo>
                    <a:lnTo>
                      <a:pt x="130" y="40"/>
                    </a:lnTo>
                    <a:lnTo>
                      <a:pt x="130" y="42"/>
                    </a:lnTo>
                    <a:lnTo>
                      <a:pt x="130" y="44"/>
                    </a:lnTo>
                    <a:lnTo>
                      <a:pt x="132" y="46"/>
                    </a:lnTo>
                    <a:lnTo>
                      <a:pt x="132" y="48"/>
                    </a:lnTo>
                    <a:lnTo>
                      <a:pt x="134" y="48"/>
                    </a:lnTo>
                    <a:lnTo>
                      <a:pt x="136" y="48"/>
                    </a:lnTo>
                    <a:lnTo>
                      <a:pt x="138" y="48"/>
                    </a:lnTo>
                    <a:lnTo>
                      <a:pt x="138" y="50"/>
                    </a:lnTo>
                    <a:lnTo>
                      <a:pt x="140" y="52"/>
                    </a:lnTo>
                    <a:lnTo>
                      <a:pt x="142" y="56"/>
                    </a:lnTo>
                    <a:lnTo>
                      <a:pt x="142" y="58"/>
                    </a:lnTo>
                    <a:lnTo>
                      <a:pt x="142" y="60"/>
                    </a:lnTo>
                    <a:lnTo>
                      <a:pt x="142" y="61"/>
                    </a:lnTo>
                    <a:lnTo>
                      <a:pt x="142" y="63"/>
                    </a:lnTo>
                    <a:lnTo>
                      <a:pt x="144" y="63"/>
                    </a:lnTo>
                    <a:lnTo>
                      <a:pt x="144" y="61"/>
                    </a:lnTo>
                    <a:lnTo>
                      <a:pt x="144" y="60"/>
                    </a:lnTo>
                    <a:lnTo>
                      <a:pt x="146" y="60"/>
                    </a:lnTo>
                    <a:lnTo>
                      <a:pt x="146" y="61"/>
                    </a:lnTo>
                    <a:lnTo>
                      <a:pt x="148" y="61"/>
                    </a:lnTo>
                    <a:lnTo>
                      <a:pt x="151" y="63"/>
                    </a:lnTo>
                    <a:lnTo>
                      <a:pt x="153" y="65"/>
                    </a:lnTo>
                    <a:lnTo>
                      <a:pt x="134" y="63"/>
                    </a:lnTo>
                    <a:lnTo>
                      <a:pt x="113" y="63"/>
                    </a:lnTo>
                    <a:lnTo>
                      <a:pt x="113" y="65"/>
                    </a:lnTo>
                    <a:lnTo>
                      <a:pt x="84" y="63"/>
                    </a:lnTo>
                    <a:lnTo>
                      <a:pt x="82" y="63"/>
                    </a:lnTo>
                    <a:lnTo>
                      <a:pt x="75" y="63"/>
                    </a:lnTo>
                    <a:lnTo>
                      <a:pt x="67" y="63"/>
                    </a:lnTo>
                    <a:lnTo>
                      <a:pt x="63" y="61"/>
                    </a:lnTo>
                    <a:lnTo>
                      <a:pt x="50" y="61"/>
                    </a:lnTo>
                    <a:lnTo>
                      <a:pt x="42" y="61"/>
                    </a:lnTo>
                    <a:lnTo>
                      <a:pt x="40" y="61"/>
                    </a:lnTo>
                    <a:lnTo>
                      <a:pt x="23" y="61"/>
                    </a:lnTo>
                    <a:lnTo>
                      <a:pt x="19" y="60"/>
                    </a:lnTo>
                    <a:lnTo>
                      <a:pt x="7" y="60"/>
                    </a:lnTo>
                    <a:lnTo>
                      <a:pt x="0" y="60"/>
                    </a:lnTo>
                    <a:lnTo>
                      <a:pt x="0" y="58"/>
                    </a:lnTo>
                    <a:lnTo>
                      <a:pt x="0" y="56"/>
                    </a:lnTo>
                    <a:lnTo>
                      <a:pt x="2" y="56"/>
                    </a:lnTo>
                    <a:lnTo>
                      <a:pt x="5" y="54"/>
                    </a:lnTo>
                    <a:lnTo>
                      <a:pt x="7" y="54"/>
                    </a:lnTo>
                    <a:lnTo>
                      <a:pt x="7" y="52"/>
                    </a:lnTo>
                    <a:lnTo>
                      <a:pt x="9" y="52"/>
                    </a:lnTo>
                    <a:lnTo>
                      <a:pt x="9" y="50"/>
                    </a:lnTo>
                    <a:lnTo>
                      <a:pt x="11" y="48"/>
                    </a:lnTo>
                    <a:lnTo>
                      <a:pt x="13" y="48"/>
                    </a:lnTo>
                    <a:lnTo>
                      <a:pt x="13" y="46"/>
                    </a:lnTo>
                    <a:lnTo>
                      <a:pt x="13" y="44"/>
                    </a:lnTo>
                    <a:lnTo>
                      <a:pt x="13" y="42"/>
                    </a:lnTo>
                    <a:lnTo>
                      <a:pt x="13" y="40"/>
                    </a:lnTo>
                    <a:lnTo>
                      <a:pt x="11" y="40"/>
                    </a:lnTo>
                    <a:lnTo>
                      <a:pt x="11" y="38"/>
                    </a:lnTo>
                    <a:lnTo>
                      <a:pt x="13" y="38"/>
                    </a:lnTo>
                    <a:lnTo>
                      <a:pt x="13" y="37"/>
                    </a:lnTo>
                    <a:lnTo>
                      <a:pt x="15" y="37"/>
                    </a:lnTo>
                    <a:lnTo>
                      <a:pt x="17" y="37"/>
                    </a:lnTo>
                    <a:lnTo>
                      <a:pt x="19" y="35"/>
                    </a:lnTo>
                    <a:lnTo>
                      <a:pt x="21" y="33"/>
                    </a:lnTo>
                    <a:lnTo>
                      <a:pt x="21" y="31"/>
                    </a:lnTo>
                    <a:lnTo>
                      <a:pt x="23" y="31"/>
                    </a:lnTo>
                    <a:lnTo>
                      <a:pt x="23" y="33"/>
                    </a:lnTo>
                    <a:lnTo>
                      <a:pt x="25" y="31"/>
                    </a:lnTo>
                    <a:lnTo>
                      <a:pt x="25" y="29"/>
                    </a:lnTo>
                    <a:lnTo>
                      <a:pt x="27" y="29"/>
                    </a:lnTo>
                    <a:lnTo>
                      <a:pt x="29" y="29"/>
                    </a:lnTo>
                    <a:lnTo>
                      <a:pt x="30" y="27"/>
                    </a:lnTo>
                    <a:lnTo>
                      <a:pt x="30" y="25"/>
                    </a:lnTo>
                    <a:lnTo>
                      <a:pt x="32" y="23"/>
                    </a:lnTo>
                    <a:lnTo>
                      <a:pt x="36" y="21"/>
                    </a:lnTo>
                    <a:lnTo>
                      <a:pt x="36" y="19"/>
                    </a:lnTo>
                    <a:lnTo>
                      <a:pt x="38" y="17"/>
                    </a:lnTo>
                    <a:lnTo>
                      <a:pt x="40" y="17"/>
                    </a:lnTo>
                    <a:lnTo>
                      <a:pt x="40" y="15"/>
                    </a:lnTo>
                    <a:lnTo>
                      <a:pt x="42" y="15"/>
                    </a:lnTo>
                    <a:lnTo>
                      <a:pt x="44" y="13"/>
                    </a:lnTo>
                    <a:lnTo>
                      <a:pt x="42" y="12"/>
                    </a:lnTo>
                    <a:lnTo>
                      <a:pt x="44" y="10"/>
                    </a:lnTo>
                    <a:lnTo>
                      <a:pt x="46" y="8"/>
                    </a:lnTo>
                    <a:lnTo>
                      <a:pt x="48" y="6"/>
                    </a:lnTo>
                    <a:lnTo>
                      <a:pt x="50" y="6"/>
                    </a:lnTo>
                    <a:lnTo>
                      <a:pt x="53" y="8"/>
                    </a:lnTo>
                    <a:lnTo>
                      <a:pt x="55" y="8"/>
                    </a:lnTo>
                    <a:lnTo>
                      <a:pt x="59" y="6"/>
                    </a:lnTo>
                    <a:lnTo>
                      <a:pt x="61" y="6"/>
                    </a:lnTo>
                    <a:lnTo>
                      <a:pt x="63" y="6"/>
                    </a:lnTo>
                    <a:lnTo>
                      <a:pt x="65" y="6"/>
                    </a:lnTo>
                    <a:lnTo>
                      <a:pt x="67" y="6"/>
                    </a:lnTo>
                    <a:lnTo>
                      <a:pt x="69" y="4"/>
                    </a:lnTo>
                    <a:lnTo>
                      <a:pt x="71" y="4"/>
                    </a:lnTo>
                    <a:lnTo>
                      <a:pt x="71" y="2"/>
                    </a:lnTo>
                    <a:lnTo>
                      <a:pt x="73" y="2"/>
                    </a:lnTo>
                    <a:lnTo>
                      <a:pt x="75" y="2"/>
                    </a:lnTo>
                    <a:lnTo>
                      <a:pt x="77" y="0"/>
                    </a:lnTo>
                    <a:lnTo>
                      <a:pt x="78" y="0"/>
                    </a:lnTo>
                    <a:lnTo>
                      <a:pt x="80" y="2"/>
                    </a:lnTo>
                    <a:close/>
                  </a:path>
                </a:pathLst>
              </a:custGeom>
              <a:solidFill>
                <a:srgbClr val="7ECCC0"/>
              </a:solidFill>
              <a:ln w="6350">
                <a:solidFill>
                  <a:srgbClr val="E1E1E1"/>
                </a:solidFill>
                <a:prstDash val="solid"/>
                <a:round/>
                <a:headEnd/>
                <a:tailEnd/>
              </a:ln>
            </p:spPr>
            <p:txBody>
              <a:bodyPr/>
              <a:lstStyle/>
              <a:p>
                <a:endParaRPr lang="en-US"/>
              </a:p>
            </p:txBody>
          </p:sp>
          <p:sp>
            <p:nvSpPr>
              <p:cNvPr id="37936" name="Freeform 248"/>
              <p:cNvSpPr>
                <a:spLocks/>
              </p:cNvSpPr>
              <p:nvPr/>
            </p:nvSpPr>
            <p:spPr bwMode="auto">
              <a:xfrm>
                <a:off x="3519" y="3327"/>
                <a:ext cx="133" cy="154"/>
              </a:xfrm>
              <a:custGeom>
                <a:avLst/>
                <a:gdLst>
                  <a:gd name="T0" fmla="*/ 35 w 133"/>
                  <a:gd name="T1" fmla="*/ 8 h 154"/>
                  <a:gd name="T2" fmla="*/ 38 w 133"/>
                  <a:gd name="T3" fmla="*/ 8 h 154"/>
                  <a:gd name="T4" fmla="*/ 42 w 133"/>
                  <a:gd name="T5" fmla="*/ 8 h 154"/>
                  <a:gd name="T6" fmla="*/ 46 w 133"/>
                  <a:gd name="T7" fmla="*/ 8 h 154"/>
                  <a:gd name="T8" fmla="*/ 50 w 133"/>
                  <a:gd name="T9" fmla="*/ 8 h 154"/>
                  <a:gd name="T10" fmla="*/ 54 w 133"/>
                  <a:gd name="T11" fmla="*/ 6 h 154"/>
                  <a:gd name="T12" fmla="*/ 56 w 133"/>
                  <a:gd name="T13" fmla="*/ 8 h 154"/>
                  <a:gd name="T14" fmla="*/ 60 w 133"/>
                  <a:gd name="T15" fmla="*/ 8 h 154"/>
                  <a:gd name="T16" fmla="*/ 60 w 133"/>
                  <a:gd name="T17" fmla="*/ 10 h 154"/>
                  <a:gd name="T18" fmla="*/ 63 w 133"/>
                  <a:gd name="T19" fmla="*/ 10 h 154"/>
                  <a:gd name="T20" fmla="*/ 71 w 133"/>
                  <a:gd name="T21" fmla="*/ 8 h 154"/>
                  <a:gd name="T22" fmla="*/ 79 w 133"/>
                  <a:gd name="T23" fmla="*/ 23 h 154"/>
                  <a:gd name="T24" fmla="*/ 83 w 133"/>
                  <a:gd name="T25" fmla="*/ 33 h 154"/>
                  <a:gd name="T26" fmla="*/ 88 w 133"/>
                  <a:gd name="T27" fmla="*/ 46 h 154"/>
                  <a:gd name="T28" fmla="*/ 92 w 133"/>
                  <a:gd name="T29" fmla="*/ 60 h 154"/>
                  <a:gd name="T30" fmla="*/ 106 w 133"/>
                  <a:gd name="T31" fmla="*/ 81 h 154"/>
                  <a:gd name="T32" fmla="*/ 110 w 133"/>
                  <a:gd name="T33" fmla="*/ 85 h 154"/>
                  <a:gd name="T34" fmla="*/ 113 w 133"/>
                  <a:gd name="T35" fmla="*/ 89 h 154"/>
                  <a:gd name="T36" fmla="*/ 119 w 133"/>
                  <a:gd name="T37" fmla="*/ 93 h 154"/>
                  <a:gd name="T38" fmla="*/ 123 w 133"/>
                  <a:gd name="T39" fmla="*/ 94 h 154"/>
                  <a:gd name="T40" fmla="*/ 119 w 133"/>
                  <a:gd name="T41" fmla="*/ 100 h 154"/>
                  <a:gd name="T42" fmla="*/ 123 w 133"/>
                  <a:gd name="T43" fmla="*/ 108 h 154"/>
                  <a:gd name="T44" fmla="*/ 123 w 133"/>
                  <a:gd name="T45" fmla="*/ 112 h 154"/>
                  <a:gd name="T46" fmla="*/ 129 w 133"/>
                  <a:gd name="T47" fmla="*/ 118 h 154"/>
                  <a:gd name="T48" fmla="*/ 131 w 133"/>
                  <a:gd name="T49" fmla="*/ 118 h 154"/>
                  <a:gd name="T50" fmla="*/ 131 w 133"/>
                  <a:gd name="T51" fmla="*/ 119 h 154"/>
                  <a:gd name="T52" fmla="*/ 133 w 133"/>
                  <a:gd name="T53" fmla="*/ 119 h 154"/>
                  <a:gd name="T54" fmla="*/ 133 w 133"/>
                  <a:gd name="T55" fmla="*/ 123 h 154"/>
                  <a:gd name="T56" fmla="*/ 133 w 133"/>
                  <a:gd name="T57" fmla="*/ 125 h 154"/>
                  <a:gd name="T58" fmla="*/ 131 w 133"/>
                  <a:gd name="T59" fmla="*/ 129 h 154"/>
                  <a:gd name="T60" fmla="*/ 131 w 133"/>
                  <a:gd name="T61" fmla="*/ 139 h 154"/>
                  <a:gd name="T62" fmla="*/ 129 w 133"/>
                  <a:gd name="T63" fmla="*/ 154 h 154"/>
                  <a:gd name="T64" fmla="*/ 96 w 133"/>
                  <a:gd name="T65" fmla="*/ 152 h 154"/>
                  <a:gd name="T66" fmla="*/ 88 w 133"/>
                  <a:gd name="T67" fmla="*/ 152 h 154"/>
                  <a:gd name="T68" fmla="*/ 58 w 133"/>
                  <a:gd name="T69" fmla="*/ 150 h 154"/>
                  <a:gd name="T70" fmla="*/ 15 w 133"/>
                  <a:gd name="T71" fmla="*/ 146 h 154"/>
                  <a:gd name="T72" fmla="*/ 2 w 133"/>
                  <a:gd name="T73" fmla="*/ 135 h 154"/>
                  <a:gd name="T74" fmla="*/ 8 w 133"/>
                  <a:gd name="T75" fmla="*/ 114 h 154"/>
                  <a:gd name="T76" fmla="*/ 12 w 133"/>
                  <a:gd name="T77" fmla="*/ 108 h 154"/>
                  <a:gd name="T78" fmla="*/ 15 w 133"/>
                  <a:gd name="T79" fmla="*/ 96 h 154"/>
                  <a:gd name="T80" fmla="*/ 21 w 133"/>
                  <a:gd name="T81" fmla="*/ 75 h 154"/>
                  <a:gd name="T82" fmla="*/ 23 w 133"/>
                  <a:gd name="T83" fmla="*/ 58 h 154"/>
                  <a:gd name="T84" fmla="*/ 23 w 133"/>
                  <a:gd name="T85" fmla="*/ 45 h 154"/>
                  <a:gd name="T86" fmla="*/ 23 w 133"/>
                  <a:gd name="T87" fmla="*/ 35 h 154"/>
                  <a:gd name="T88" fmla="*/ 25 w 133"/>
                  <a:gd name="T89" fmla="*/ 22 h 154"/>
                  <a:gd name="T90" fmla="*/ 27 w 133"/>
                  <a:gd name="T91" fmla="*/ 0 h 154"/>
                  <a:gd name="T92" fmla="*/ 29 w 133"/>
                  <a:gd name="T93" fmla="*/ 2 h 154"/>
                  <a:gd name="T94" fmla="*/ 31 w 133"/>
                  <a:gd name="T95" fmla="*/ 6 h 1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
                  <a:gd name="T145" fmla="*/ 0 h 154"/>
                  <a:gd name="T146" fmla="*/ 133 w 133"/>
                  <a:gd name="T147" fmla="*/ 154 h 1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 h="154">
                    <a:moveTo>
                      <a:pt x="35" y="6"/>
                    </a:moveTo>
                    <a:lnTo>
                      <a:pt x="35" y="6"/>
                    </a:lnTo>
                    <a:lnTo>
                      <a:pt x="35" y="8"/>
                    </a:lnTo>
                    <a:lnTo>
                      <a:pt x="37" y="8"/>
                    </a:lnTo>
                    <a:lnTo>
                      <a:pt x="38" y="8"/>
                    </a:lnTo>
                    <a:lnTo>
                      <a:pt x="40" y="8"/>
                    </a:lnTo>
                    <a:lnTo>
                      <a:pt x="42" y="8"/>
                    </a:lnTo>
                    <a:lnTo>
                      <a:pt x="42" y="6"/>
                    </a:lnTo>
                    <a:lnTo>
                      <a:pt x="42" y="8"/>
                    </a:lnTo>
                    <a:lnTo>
                      <a:pt x="46" y="8"/>
                    </a:lnTo>
                    <a:lnTo>
                      <a:pt x="48" y="8"/>
                    </a:lnTo>
                    <a:lnTo>
                      <a:pt x="50" y="8"/>
                    </a:lnTo>
                    <a:lnTo>
                      <a:pt x="52" y="8"/>
                    </a:lnTo>
                    <a:lnTo>
                      <a:pt x="52" y="6"/>
                    </a:lnTo>
                    <a:lnTo>
                      <a:pt x="54" y="6"/>
                    </a:lnTo>
                    <a:lnTo>
                      <a:pt x="54" y="8"/>
                    </a:lnTo>
                    <a:lnTo>
                      <a:pt x="56" y="8"/>
                    </a:lnTo>
                    <a:lnTo>
                      <a:pt x="58" y="8"/>
                    </a:lnTo>
                    <a:lnTo>
                      <a:pt x="60" y="8"/>
                    </a:lnTo>
                    <a:lnTo>
                      <a:pt x="60" y="10"/>
                    </a:lnTo>
                    <a:lnTo>
                      <a:pt x="62" y="10"/>
                    </a:lnTo>
                    <a:lnTo>
                      <a:pt x="63" y="10"/>
                    </a:lnTo>
                    <a:lnTo>
                      <a:pt x="67" y="8"/>
                    </a:lnTo>
                    <a:lnTo>
                      <a:pt x="69" y="8"/>
                    </a:lnTo>
                    <a:lnTo>
                      <a:pt x="71" y="8"/>
                    </a:lnTo>
                    <a:lnTo>
                      <a:pt x="77" y="12"/>
                    </a:lnTo>
                    <a:lnTo>
                      <a:pt x="81" y="16"/>
                    </a:lnTo>
                    <a:lnTo>
                      <a:pt x="79" y="20"/>
                    </a:lnTo>
                    <a:lnTo>
                      <a:pt x="79" y="23"/>
                    </a:lnTo>
                    <a:lnTo>
                      <a:pt x="81" y="27"/>
                    </a:lnTo>
                    <a:lnTo>
                      <a:pt x="81" y="31"/>
                    </a:lnTo>
                    <a:lnTo>
                      <a:pt x="83" y="33"/>
                    </a:lnTo>
                    <a:lnTo>
                      <a:pt x="85" y="37"/>
                    </a:lnTo>
                    <a:lnTo>
                      <a:pt x="85" y="39"/>
                    </a:lnTo>
                    <a:lnTo>
                      <a:pt x="88" y="46"/>
                    </a:lnTo>
                    <a:lnTo>
                      <a:pt x="90" y="50"/>
                    </a:lnTo>
                    <a:lnTo>
                      <a:pt x="90" y="52"/>
                    </a:lnTo>
                    <a:lnTo>
                      <a:pt x="92" y="60"/>
                    </a:lnTo>
                    <a:lnTo>
                      <a:pt x="94" y="62"/>
                    </a:lnTo>
                    <a:lnTo>
                      <a:pt x="106" y="79"/>
                    </a:lnTo>
                    <a:lnTo>
                      <a:pt x="106" y="81"/>
                    </a:lnTo>
                    <a:lnTo>
                      <a:pt x="108" y="81"/>
                    </a:lnTo>
                    <a:lnTo>
                      <a:pt x="108" y="83"/>
                    </a:lnTo>
                    <a:lnTo>
                      <a:pt x="110" y="85"/>
                    </a:lnTo>
                    <a:lnTo>
                      <a:pt x="113" y="87"/>
                    </a:lnTo>
                    <a:lnTo>
                      <a:pt x="113" y="89"/>
                    </a:lnTo>
                    <a:lnTo>
                      <a:pt x="117" y="91"/>
                    </a:lnTo>
                    <a:lnTo>
                      <a:pt x="119" y="93"/>
                    </a:lnTo>
                    <a:lnTo>
                      <a:pt x="121" y="93"/>
                    </a:lnTo>
                    <a:lnTo>
                      <a:pt x="123" y="94"/>
                    </a:lnTo>
                    <a:lnTo>
                      <a:pt x="121" y="94"/>
                    </a:lnTo>
                    <a:lnTo>
                      <a:pt x="121" y="96"/>
                    </a:lnTo>
                    <a:lnTo>
                      <a:pt x="119" y="98"/>
                    </a:lnTo>
                    <a:lnTo>
                      <a:pt x="119" y="100"/>
                    </a:lnTo>
                    <a:lnTo>
                      <a:pt x="121" y="104"/>
                    </a:lnTo>
                    <a:lnTo>
                      <a:pt x="123" y="106"/>
                    </a:lnTo>
                    <a:lnTo>
                      <a:pt x="123" y="108"/>
                    </a:lnTo>
                    <a:lnTo>
                      <a:pt x="123" y="110"/>
                    </a:lnTo>
                    <a:lnTo>
                      <a:pt x="123" y="112"/>
                    </a:lnTo>
                    <a:lnTo>
                      <a:pt x="123" y="114"/>
                    </a:lnTo>
                    <a:lnTo>
                      <a:pt x="125" y="114"/>
                    </a:lnTo>
                    <a:lnTo>
                      <a:pt x="129" y="118"/>
                    </a:lnTo>
                    <a:lnTo>
                      <a:pt x="131" y="118"/>
                    </a:lnTo>
                    <a:lnTo>
                      <a:pt x="131" y="119"/>
                    </a:lnTo>
                    <a:lnTo>
                      <a:pt x="133" y="119"/>
                    </a:lnTo>
                    <a:lnTo>
                      <a:pt x="133" y="121"/>
                    </a:lnTo>
                    <a:lnTo>
                      <a:pt x="133" y="123"/>
                    </a:lnTo>
                    <a:lnTo>
                      <a:pt x="133" y="125"/>
                    </a:lnTo>
                    <a:lnTo>
                      <a:pt x="133" y="127"/>
                    </a:lnTo>
                    <a:lnTo>
                      <a:pt x="131" y="129"/>
                    </a:lnTo>
                    <a:lnTo>
                      <a:pt x="131" y="131"/>
                    </a:lnTo>
                    <a:lnTo>
                      <a:pt x="131" y="135"/>
                    </a:lnTo>
                    <a:lnTo>
                      <a:pt x="131" y="139"/>
                    </a:lnTo>
                    <a:lnTo>
                      <a:pt x="131" y="144"/>
                    </a:lnTo>
                    <a:lnTo>
                      <a:pt x="131" y="148"/>
                    </a:lnTo>
                    <a:lnTo>
                      <a:pt x="131" y="150"/>
                    </a:lnTo>
                    <a:lnTo>
                      <a:pt x="129" y="154"/>
                    </a:lnTo>
                    <a:lnTo>
                      <a:pt x="117" y="154"/>
                    </a:lnTo>
                    <a:lnTo>
                      <a:pt x="96" y="152"/>
                    </a:lnTo>
                    <a:lnTo>
                      <a:pt x="92" y="152"/>
                    </a:lnTo>
                    <a:lnTo>
                      <a:pt x="90" y="152"/>
                    </a:lnTo>
                    <a:lnTo>
                      <a:pt x="88" y="152"/>
                    </a:lnTo>
                    <a:lnTo>
                      <a:pt x="81" y="150"/>
                    </a:lnTo>
                    <a:lnTo>
                      <a:pt x="73" y="150"/>
                    </a:lnTo>
                    <a:lnTo>
                      <a:pt x="58" y="150"/>
                    </a:lnTo>
                    <a:lnTo>
                      <a:pt x="54" y="148"/>
                    </a:lnTo>
                    <a:lnTo>
                      <a:pt x="46" y="148"/>
                    </a:lnTo>
                    <a:lnTo>
                      <a:pt x="19" y="146"/>
                    </a:lnTo>
                    <a:lnTo>
                      <a:pt x="15" y="146"/>
                    </a:lnTo>
                    <a:lnTo>
                      <a:pt x="8" y="146"/>
                    </a:lnTo>
                    <a:lnTo>
                      <a:pt x="0" y="144"/>
                    </a:lnTo>
                    <a:lnTo>
                      <a:pt x="2" y="137"/>
                    </a:lnTo>
                    <a:lnTo>
                      <a:pt x="2" y="135"/>
                    </a:lnTo>
                    <a:lnTo>
                      <a:pt x="2" y="131"/>
                    </a:lnTo>
                    <a:lnTo>
                      <a:pt x="2" y="129"/>
                    </a:lnTo>
                    <a:lnTo>
                      <a:pt x="8" y="118"/>
                    </a:lnTo>
                    <a:lnTo>
                      <a:pt x="8" y="114"/>
                    </a:lnTo>
                    <a:lnTo>
                      <a:pt x="10" y="110"/>
                    </a:lnTo>
                    <a:lnTo>
                      <a:pt x="12" y="108"/>
                    </a:lnTo>
                    <a:lnTo>
                      <a:pt x="12" y="104"/>
                    </a:lnTo>
                    <a:lnTo>
                      <a:pt x="15" y="96"/>
                    </a:lnTo>
                    <a:lnTo>
                      <a:pt x="19" y="87"/>
                    </a:lnTo>
                    <a:lnTo>
                      <a:pt x="19" y="85"/>
                    </a:lnTo>
                    <a:lnTo>
                      <a:pt x="21" y="81"/>
                    </a:lnTo>
                    <a:lnTo>
                      <a:pt x="21" y="75"/>
                    </a:lnTo>
                    <a:lnTo>
                      <a:pt x="21" y="71"/>
                    </a:lnTo>
                    <a:lnTo>
                      <a:pt x="21" y="66"/>
                    </a:lnTo>
                    <a:lnTo>
                      <a:pt x="21" y="64"/>
                    </a:lnTo>
                    <a:lnTo>
                      <a:pt x="23" y="58"/>
                    </a:lnTo>
                    <a:lnTo>
                      <a:pt x="23" y="52"/>
                    </a:lnTo>
                    <a:lnTo>
                      <a:pt x="23" y="45"/>
                    </a:lnTo>
                    <a:lnTo>
                      <a:pt x="23" y="39"/>
                    </a:lnTo>
                    <a:lnTo>
                      <a:pt x="23" y="37"/>
                    </a:lnTo>
                    <a:lnTo>
                      <a:pt x="23" y="35"/>
                    </a:lnTo>
                    <a:lnTo>
                      <a:pt x="25" y="31"/>
                    </a:lnTo>
                    <a:lnTo>
                      <a:pt x="25" y="25"/>
                    </a:lnTo>
                    <a:lnTo>
                      <a:pt x="25" y="23"/>
                    </a:lnTo>
                    <a:lnTo>
                      <a:pt x="25" y="22"/>
                    </a:lnTo>
                    <a:lnTo>
                      <a:pt x="25" y="8"/>
                    </a:lnTo>
                    <a:lnTo>
                      <a:pt x="25" y="6"/>
                    </a:lnTo>
                    <a:lnTo>
                      <a:pt x="25" y="2"/>
                    </a:lnTo>
                    <a:lnTo>
                      <a:pt x="27" y="0"/>
                    </a:lnTo>
                    <a:lnTo>
                      <a:pt x="27" y="2"/>
                    </a:lnTo>
                    <a:lnTo>
                      <a:pt x="29" y="2"/>
                    </a:lnTo>
                    <a:lnTo>
                      <a:pt x="29" y="4"/>
                    </a:lnTo>
                    <a:lnTo>
                      <a:pt x="31" y="6"/>
                    </a:lnTo>
                    <a:lnTo>
                      <a:pt x="33" y="6"/>
                    </a:lnTo>
                    <a:lnTo>
                      <a:pt x="33" y="8"/>
                    </a:lnTo>
                    <a:lnTo>
                      <a:pt x="35" y="6"/>
                    </a:lnTo>
                    <a:close/>
                  </a:path>
                </a:pathLst>
              </a:custGeom>
              <a:solidFill>
                <a:srgbClr val="DEC17C"/>
              </a:solidFill>
              <a:ln w="6350">
                <a:solidFill>
                  <a:srgbClr val="E1E1E1"/>
                </a:solidFill>
                <a:prstDash val="solid"/>
                <a:round/>
                <a:headEnd/>
                <a:tailEnd/>
              </a:ln>
            </p:spPr>
            <p:txBody>
              <a:bodyPr/>
              <a:lstStyle/>
              <a:p>
                <a:endParaRPr lang="en-US"/>
              </a:p>
            </p:txBody>
          </p:sp>
          <p:sp>
            <p:nvSpPr>
              <p:cNvPr id="37937" name="Freeform 249"/>
              <p:cNvSpPr>
                <a:spLocks/>
              </p:cNvSpPr>
              <p:nvPr/>
            </p:nvSpPr>
            <p:spPr bwMode="auto">
              <a:xfrm>
                <a:off x="4314" y="3734"/>
                <a:ext cx="271" cy="192"/>
              </a:xfrm>
              <a:custGeom>
                <a:avLst/>
                <a:gdLst>
                  <a:gd name="T0" fmla="*/ 65 w 271"/>
                  <a:gd name="T1" fmla="*/ 4 h 192"/>
                  <a:gd name="T2" fmla="*/ 73 w 271"/>
                  <a:gd name="T3" fmla="*/ 8 h 192"/>
                  <a:gd name="T4" fmla="*/ 115 w 271"/>
                  <a:gd name="T5" fmla="*/ 4 h 192"/>
                  <a:gd name="T6" fmla="*/ 121 w 271"/>
                  <a:gd name="T7" fmla="*/ 6 h 192"/>
                  <a:gd name="T8" fmla="*/ 125 w 271"/>
                  <a:gd name="T9" fmla="*/ 10 h 192"/>
                  <a:gd name="T10" fmla="*/ 132 w 271"/>
                  <a:gd name="T11" fmla="*/ 10 h 192"/>
                  <a:gd name="T12" fmla="*/ 146 w 271"/>
                  <a:gd name="T13" fmla="*/ 18 h 192"/>
                  <a:gd name="T14" fmla="*/ 194 w 271"/>
                  <a:gd name="T15" fmla="*/ 39 h 192"/>
                  <a:gd name="T16" fmla="*/ 209 w 271"/>
                  <a:gd name="T17" fmla="*/ 39 h 192"/>
                  <a:gd name="T18" fmla="*/ 226 w 271"/>
                  <a:gd name="T19" fmla="*/ 37 h 192"/>
                  <a:gd name="T20" fmla="*/ 244 w 271"/>
                  <a:gd name="T21" fmla="*/ 31 h 192"/>
                  <a:gd name="T22" fmla="*/ 246 w 271"/>
                  <a:gd name="T23" fmla="*/ 33 h 192"/>
                  <a:gd name="T24" fmla="*/ 255 w 271"/>
                  <a:gd name="T25" fmla="*/ 41 h 192"/>
                  <a:gd name="T26" fmla="*/ 269 w 271"/>
                  <a:gd name="T27" fmla="*/ 45 h 192"/>
                  <a:gd name="T28" fmla="*/ 261 w 271"/>
                  <a:gd name="T29" fmla="*/ 60 h 192"/>
                  <a:gd name="T30" fmla="*/ 246 w 271"/>
                  <a:gd name="T31" fmla="*/ 91 h 192"/>
                  <a:gd name="T32" fmla="*/ 207 w 271"/>
                  <a:gd name="T33" fmla="*/ 100 h 192"/>
                  <a:gd name="T34" fmla="*/ 203 w 271"/>
                  <a:gd name="T35" fmla="*/ 110 h 192"/>
                  <a:gd name="T36" fmla="*/ 196 w 271"/>
                  <a:gd name="T37" fmla="*/ 119 h 192"/>
                  <a:gd name="T38" fmla="*/ 186 w 271"/>
                  <a:gd name="T39" fmla="*/ 119 h 192"/>
                  <a:gd name="T40" fmla="*/ 175 w 271"/>
                  <a:gd name="T41" fmla="*/ 114 h 192"/>
                  <a:gd name="T42" fmla="*/ 165 w 271"/>
                  <a:gd name="T43" fmla="*/ 114 h 192"/>
                  <a:gd name="T44" fmla="*/ 161 w 271"/>
                  <a:gd name="T45" fmla="*/ 118 h 192"/>
                  <a:gd name="T46" fmla="*/ 157 w 271"/>
                  <a:gd name="T47" fmla="*/ 123 h 192"/>
                  <a:gd name="T48" fmla="*/ 157 w 271"/>
                  <a:gd name="T49" fmla="*/ 127 h 192"/>
                  <a:gd name="T50" fmla="*/ 157 w 271"/>
                  <a:gd name="T51" fmla="*/ 137 h 192"/>
                  <a:gd name="T52" fmla="*/ 152 w 271"/>
                  <a:gd name="T53" fmla="*/ 141 h 192"/>
                  <a:gd name="T54" fmla="*/ 152 w 271"/>
                  <a:gd name="T55" fmla="*/ 146 h 192"/>
                  <a:gd name="T56" fmla="*/ 153 w 271"/>
                  <a:gd name="T57" fmla="*/ 152 h 192"/>
                  <a:gd name="T58" fmla="*/ 150 w 271"/>
                  <a:gd name="T59" fmla="*/ 154 h 192"/>
                  <a:gd name="T60" fmla="*/ 146 w 271"/>
                  <a:gd name="T61" fmla="*/ 158 h 192"/>
                  <a:gd name="T62" fmla="*/ 146 w 271"/>
                  <a:gd name="T63" fmla="*/ 160 h 192"/>
                  <a:gd name="T64" fmla="*/ 136 w 271"/>
                  <a:gd name="T65" fmla="*/ 166 h 192"/>
                  <a:gd name="T66" fmla="*/ 129 w 271"/>
                  <a:gd name="T67" fmla="*/ 171 h 192"/>
                  <a:gd name="T68" fmla="*/ 132 w 271"/>
                  <a:gd name="T69" fmla="*/ 181 h 192"/>
                  <a:gd name="T70" fmla="*/ 132 w 271"/>
                  <a:gd name="T71" fmla="*/ 183 h 192"/>
                  <a:gd name="T72" fmla="*/ 129 w 271"/>
                  <a:gd name="T73" fmla="*/ 189 h 192"/>
                  <a:gd name="T74" fmla="*/ 123 w 271"/>
                  <a:gd name="T75" fmla="*/ 189 h 192"/>
                  <a:gd name="T76" fmla="*/ 73 w 271"/>
                  <a:gd name="T77" fmla="*/ 139 h 192"/>
                  <a:gd name="T78" fmla="*/ 36 w 271"/>
                  <a:gd name="T79" fmla="*/ 102 h 192"/>
                  <a:gd name="T80" fmla="*/ 0 w 271"/>
                  <a:gd name="T81" fmla="*/ 66 h 192"/>
                  <a:gd name="T82" fmla="*/ 2 w 271"/>
                  <a:gd name="T83" fmla="*/ 62 h 192"/>
                  <a:gd name="T84" fmla="*/ 6 w 271"/>
                  <a:gd name="T85" fmla="*/ 60 h 192"/>
                  <a:gd name="T86" fmla="*/ 11 w 271"/>
                  <a:gd name="T87" fmla="*/ 52 h 192"/>
                  <a:gd name="T88" fmla="*/ 15 w 271"/>
                  <a:gd name="T89" fmla="*/ 47 h 192"/>
                  <a:gd name="T90" fmla="*/ 19 w 271"/>
                  <a:gd name="T91" fmla="*/ 43 h 192"/>
                  <a:gd name="T92" fmla="*/ 19 w 271"/>
                  <a:gd name="T93" fmla="*/ 39 h 192"/>
                  <a:gd name="T94" fmla="*/ 21 w 271"/>
                  <a:gd name="T95" fmla="*/ 35 h 192"/>
                  <a:gd name="T96" fmla="*/ 27 w 271"/>
                  <a:gd name="T97" fmla="*/ 33 h 192"/>
                  <a:gd name="T98" fmla="*/ 31 w 271"/>
                  <a:gd name="T99" fmla="*/ 27 h 192"/>
                  <a:gd name="T100" fmla="*/ 31 w 271"/>
                  <a:gd name="T101" fmla="*/ 18 h 192"/>
                  <a:gd name="T102" fmla="*/ 34 w 271"/>
                  <a:gd name="T103" fmla="*/ 14 h 192"/>
                  <a:gd name="T104" fmla="*/ 38 w 271"/>
                  <a:gd name="T105" fmla="*/ 12 h 192"/>
                  <a:gd name="T106" fmla="*/ 42 w 271"/>
                  <a:gd name="T107" fmla="*/ 10 h 192"/>
                  <a:gd name="T108" fmla="*/ 56 w 271"/>
                  <a:gd name="T109" fmla="*/ 2 h 192"/>
                  <a:gd name="T110" fmla="*/ 63 w 271"/>
                  <a:gd name="T111" fmla="*/ 0 h 1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1"/>
                  <a:gd name="T169" fmla="*/ 0 h 192"/>
                  <a:gd name="T170" fmla="*/ 271 w 271"/>
                  <a:gd name="T171" fmla="*/ 192 h 1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1" h="192">
                    <a:moveTo>
                      <a:pt x="63" y="0"/>
                    </a:moveTo>
                    <a:lnTo>
                      <a:pt x="63" y="2"/>
                    </a:lnTo>
                    <a:lnTo>
                      <a:pt x="65" y="2"/>
                    </a:lnTo>
                    <a:lnTo>
                      <a:pt x="65" y="4"/>
                    </a:lnTo>
                    <a:lnTo>
                      <a:pt x="67" y="4"/>
                    </a:lnTo>
                    <a:lnTo>
                      <a:pt x="69" y="4"/>
                    </a:lnTo>
                    <a:lnTo>
                      <a:pt x="69" y="6"/>
                    </a:lnTo>
                    <a:lnTo>
                      <a:pt x="71" y="6"/>
                    </a:lnTo>
                    <a:lnTo>
                      <a:pt x="71" y="8"/>
                    </a:lnTo>
                    <a:lnTo>
                      <a:pt x="73" y="8"/>
                    </a:lnTo>
                    <a:lnTo>
                      <a:pt x="79" y="8"/>
                    </a:lnTo>
                    <a:lnTo>
                      <a:pt x="92" y="6"/>
                    </a:lnTo>
                    <a:lnTo>
                      <a:pt x="98" y="6"/>
                    </a:lnTo>
                    <a:lnTo>
                      <a:pt x="113" y="4"/>
                    </a:lnTo>
                    <a:lnTo>
                      <a:pt x="115" y="4"/>
                    </a:lnTo>
                    <a:lnTo>
                      <a:pt x="117" y="4"/>
                    </a:lnTo>
                    <a:lnTo>
                      <a:pt x="119" y="4"/>
                    </a:lnTo>
                    <a:lnTo>
                      <a:pt x="121" y="4"/>
                    </a:lnTo>
                    <a:lnTo>
                      <a:pt x="121" y="6"/>
                    </a:lnTo>
                    <a:lnTo>
                      <a:pt x="121" y="8"/>
                    </a:lnTo>
                    <a:lnTo>
                      <a:pt x="125" y="8"/>
                    </a:lnTo>
                    <a:lnTo>
                      <a:pt x="125" y="10"/>
                    </a:lnTo>
                    <a:lnTo>
                      <a:pt x="123" y="10"/>
                    </a:lnTo>
                    <a:lnTo>
                      <a:pt x="123" y="12"/>
                    </a:lnTo>
                    <a:lnTo>
                      <a:pt x="125" y="10"/>
                    </a:lnTo>
                    <a:lnTo>
                      <a:pt x="125" y="8"/>
                    </a:lnTo>
                    <a:lnTo>
                      <a:pt x="127" y="8"/>
                    </a:lnTo>
                    <a:lnTo>
                      <a:pt x="129" y="8"/>
                    </a:lnTo>
                    <a:lnTo>
                      <a:pt x="130" y="10"/>
                    </a:lnTo>
                    <a:lnTo>
                      <a:pt x="132" y="10"/>
                    </a:lnTo>
                    <a:lnTo>
                      <a:pt x="136" y="14"/>
                    </a:lnTo>
                    <a:lnTo>
                      <a:pt x="138" y="14"/>
                    </a:lnTo>
                    <a:lnTo>
                      <a:pt x="138" y="16"/>
                    </a:lnTo>
                    <a:lnTo>
                      <a:pt x="140" y="18"/>
                    </a:lnTo>
                    <a:lnTo>
                      <a:pt x="142" y="18"/>
                    </a:lnTo>
                    <a:lnTo>
                      <a:pt x="146" y="18"/>
                    </a:lnTo>
                    <a:lnTo>
                      <a:pt x="153" y="22"/>
                    </a:lnTo>
                    <a:lnTo>
                      <a:pt x="161" y="25"/>
                    </a:lnTo>
                    <a:lnTo>
                      <a:pt x="169" y="29"/>
                    </a:lnTo>
                    <a:lnTo>
                      <a:pt x="173" y="31"/>
                    </a:lnTo>
                    <a:lnTo>
                      <a:pt x="186" y="37"/>
                    </a:lnTo>
                    <a:lnTo>
                      <a:pt x="194" y="39"/>
                    </a:lnTo>
                    <a:lnTo>
                      <a:pt x="198" y="39"/>
                    </a:lnTo>
                    <a:lnTo>
                      <a:pt x="200" y="39"/>
                    </a:lnTo>
                    <a:lnTo>
                      <a:pt x="205" y="39"/>
                    </a:lnTo>
                    <a:lnTo>
                      <a:pt x="207" y="39"/>
                    </a:lnTo>
                    <a:lnTo>
                      <a:pt x="209" y="39"/>
                    </a:lnTo>
                    <a:lnTo>
                      <a:pt x="217" y="41"/>
                    </a:lnTo>
                    <a:lnTo>
                      <a:pt x="219" y="41"/>
                    </a:lnTo>
                    <a:lnTo>
                      <a:pt x="226" y="37"/>
                    </a:lnTo>
                    <a:lnTo>
                      <a:pt x="228" y="35"/>
                    </a:lnTo>
                    <a:lnTo>
                      <a:pt x="232" y="35"/>
                    </a:lnTo>
                    <a:lnTo>
                      <a:pt x="236" y="33"/>
                    </a:lnTo>
                    <a:lnTo>
                      <a:pt x="238" y="31"/>
                    </a:lnTo>
                    <a:lnTo>
                      <a:pt x="242" y="29"/>
                    </a:lnTo>
                    <a:lnTo>
                      <a:pt x="244" y="29"/>
                    </a:lnTo>
                    <a:lnTo>
                      <a:pt x="244" y="31"/>
                    </a:lnTo>
                    <a:lnTo>
                      <a:pt x="246" y="31"/>
                    </a:lnTo>
                    <a:lnTo>
                      <a:pt x="246" y="33"/>
                    </a:lnTo>
                    <a:lnTo>
                      <a:pt x="246" y="35"/>
                    </a:lnTo>
                    <a:lnTo>
                      <a:pt x="248" y="35"/>
                    </a:lnTo>
                    <a:lnTo>
                      <a:pt x="248" y="37"/>
                    </a:lnTo>
                    <a:lnTo>
                      <a:pt x="249" y="39"/>
                    </a:lnTo>
                    <a:lnTo>
                      <a:pt x="251" y="39"/>
                    </a:lnTo>
                    <a:lnTo>
                      <a:pt x="255" y="41"/>
                    </a:lnTo>
                    <a:lnTo>
                      <a:pt x="255" y="43"/>
                    </a:lnTo>
                    <a:lnTo>
                      <a:pt x="257" y="45"/>
                    </a:lnTo>
                    <a:lnTo>
                      <a:pt x="259" y="47"/>
                    </a:lnTo>
                    <a:lnTo>
                      <a:pt x="261" y="47"/>
                    </a:lnTo>
                    <a:lnTo>
                      <a:pt x="263" y="45"/>
                    </a:lnTo>
                    <a:lnTo>
                      <a:pt x="269" y="45"/>
                    </a:lnTo>
                    <a:lnTo>
                      <a:pt x="271" y="45"/>
                    </a:lnTo>
                    <a:lnTo>
                      <a:pt x="269" y="48"/>
                    </a:lnTo>
                    <a:lnTo>
                      <a:pt x="267" y="50"/>
                    </a:lnTo>
                    <a:lnTo>
                      <a:pt x="265" y="54"/>
                    </a:lnTo>
                    <a:lnTo>
                      <a:pt x="263" y="56"/>
                    </a:lnTo>
                    <a:lnTo>
                      <a:pt x="261" y="60"/>
                    </a:lnTo>
                    <a:lnTo>
                      <a:pt x="261" y="62"/>
                    </a:lnTo>
                    <a:lnTo>
                      <a:pt x="253" y="77"/>
                    </a:lnTo>
                    <a:lnTo>
                      <a:pt x="251" y="81"/>
                    </a:lnTo>
                    <a:lnTo>
                      <a:pt x="249" y="83"/>
                    </a:lnTo>
                    <a:lnTo>
                      <a:pt x="248" y="87"/>
                    </a:lnTo>
                    <a:lnTo>
                      <a:pt x="246" y="91"/>
                    </a:lnTo>
                    <a:lnTo>
                      <a:pt x="244" y="95"/>
                    </a:lnTo>
                    <a:lnTo>
                      <a:pt x="221" y="98"/>
                    </a:lnTo>
                    <a:lnTo>
                      <a:pt x="207" y="98"/>
                    </a:lnTo>
                    <a:lnTo>
                      <a:pt x="207" y="100"/>
                    </a:lnTo>
                    <a:lnTo>
                      <a:pt x="209" y="100"/>
                    </a:lnTo>
                    <a:lnTo>
                      <a:pt x="209" y="102"/>
                    </a:lnTo>
                    <a:lnTo>
                      <a:pt x="209" y="104"/>
                    </a:lnTo>
                    <a:lnTo>
                      <a:pt x="207" y="106"/>
                    </a:lnTo>
                    <a:lnTo>
                      <a:pt x="205" y="108"/>
                    </a:lnTo>
                    <a:lnTo>
                      <a:pt x="203" y="110"/>
                    </a:lnTo>
                    <a:lnTo>
                      <a:pt x="201" y="110"/>
                    </a:lnTo>
                    <a:lnTo>
                      <a:pt x="200" y="114"/>
                    </a:lnTo>
                    <a:lnTo>
                      <a:pt x="198" y="116"/>
                    </a:lnTo>
                    <a:lnTo>
                      <a:pt x="198" y="118"/>
                    </a:lnTo>
                    <a:lnTo>
                      <a:pt x="196" y="119"/>
                    </a:lnTo>
                    <a:lnTo>
                      <a:pt x="194" y="121"/>
                    </a:lnTo>
                    <a:lnTo>
                      <a:pt x="194" y="123"/>
                    </a:lnTo>
                    <a:lnTo>
                      <a:pt x="190" y="121"/>
                    </a:lnTo>
                    <a:lnTo>
                      <a:pt x="188" y="119"/>
                    </a:lnTo>
                    <a:lnTo>
                      <a:pt x="186" y="119"/>
                    </a:lnTo>
                    <a:lnTo>
                      <a:pt x="182" y="119"/>
                    </a:lnTo>
                    <a:lnTo>
                      <a:pt x="182" y="118"/>
                    </a:lnTo>
                    <a:lnTo>
                      <a:pt x="177" y="116"/>
                    </a:lnTo>
                    <a:lnTo>
                      <a:pt x="175" y="116"/>
                    </a:lnTo>
                    <a:lnTo>
                      <a:pt x="175" y="114"/>
                    </a:lnTo>
                    <a:lnTo>
                      <a:pt x="173" y="114"/>
                    </a:lnTo>
                    <a:lnTo>
                      <a:pt x="171" y="112"/>
                    </a:lnTo>
                    <a:lnTo>
                      <a:pt x="169" y="112"/>
                    </a:lnTo>
                    <a:lnTo>
                      <a:pt x="167" y="112"/>
                    </a:lnTo>
                    <a:lnTo>
                      <a:pt x="165" y="114"/>
                    </a:lnTo>
                    <a:lnTo>
                      <a:pt x="165" y="116"/>
                    </a:lnTo>
                    <a:lnTo>
                      <a:pt x="163" y="118"/>
                    </a:lnTo>
                    <a:lnTo>
                      <a:pt x="161" y="118"/>
                    </a:lnTo>
                    <a:lnTo>
                      <a:pt x="159" y="119"/>
                    </a:lnTo>
                    <a:lnTo>
                      <a:pt x="159" y="121"/>
                    </a:lnTo>
                    <a:lnTo>
                      <a:pt x="157" y="119"/>
                    </a:lnTo>
                    <a:lnTo>
                      <a:pt x="157" y="121"/>
                    </a:lnTo>
                    <a:lnTo>
                      <a:pt x="157" y="123"/>
                    </a:lnTo>
                    <a:lnTo>
                      <a:pt x="157" y="125"/>
                    </a:lnTo>
                    <a:lnTo>
                      <a:pt x="159" y="127"/>
                    </a:lnTo>
                    <a:lnTo>
                      <a:pt x="159" y="129"/>
                    </a:lnTo>
                    <a:lnTo>
                      <a:pt x="157" y="127"/>
                    </a:lnTo>
                    <a:lnTo>
                      <a:pt x="155" y="127"/>
                    </a:lnTo>
                    <a:lnTo>
                      <a:pt x="153" y="131"/>
                    </a:lnTo>
                    <a:lnTo>
                      <a:pt x="153" y="133"/>
                    </a:lnTo>
                    <a:lnTo>
                      <a:pt x="153" y="137"/>
                    </a:lnTo>
                    <a:lnTo>
                      <a:pt x="155" y="137"/>
                    </a:lnTo>
                    <a:lnTo>
                      <a:pt x="155" y="135"/>
                    </a:lnTo>
                    <a:lnTo>
                      <a:pt x="157" y="137"/>
                    </a:lnTo>
                    <a:lnTo>
                      <a:pt x="155" y="139"/>
                    </a:lnTo>
                    <a:lnTo>
                      <a:pt x="153" y="139"/>
                    </a:lnTo>
                    <a:lnTo>
                      <a:pt x="152" y="141"/>
                    </a:lnTo>
                    <a:lnTo>
                      <a:pt x="153" y="141"/>
                    </a:lnTo>
                    <a:lnTo>
                      <a:pt x="153" y="143"/>
                    </a:lnTo>
                    <a:lnTo>
                      <a:pt x="152" y="144"/>
                    </a:lnTo>
                    <a:lnTo>
                      <a:pt x="152" y="146"/>
                    </a:lnTo>
                    <a:lnTo>
                      <a:pt x="153" y="146"/>
                    </a:lnTo>
                    <a:lnTo>
                      <a:pt x="153" y="144"/>
                    </a:lnTo>
                    <a:lnTo>
                      <a:pt x="153" y="146"/>
                    </a:lnTo>
                    <a:lnTo>
                      <a:pt x="153" y="148"/>
                    </a:lnTo>
                    <a:lnTo>
                      <a:pt x="153" y="150"/>
                    </a:lnTo>
                    <a:lnTo>
                      <a:pt x="153" y="152"/>
                    </a:lnTo>
                    <a:lnTo>
                      <a:pt x="152" y="152"/>
                    </a:lnTo>
                    <a:lnTo>
                      <a:pt x="152" y="154"/>
                    </a:lnTo>
                    <a:lnTo>
                      <a:pt x="150" y="154"/>
                    </a:lnTo>
                    <a:lnTo>
                      <a:pt x="148" y="154"/>
                    </a:lnTo>
                    <a:lnTo>
                      <a:pt x="146" y="154"/>
                    </a:lnTo>
                    <a:lnTo>
                      <a:pt x="146" y="156"/>
                    </a:lnTo>
                    <a:lnTo>
                      <a:pt x="146" y="158"/>
                    </a:lnTo>
                    <a:lnTo>
                      <a:pt x="148" y="158"/>
                    </a:lnTo>
                    <a:lnTo>
                      <a:pt x="146" y="160"/>
                    </a:lnTo>
                    <a:lnTo>
                      <a:pt x="146" y="162"/>
                    </a:lnTo>
                    <a:lnTo>
                      <a:pt x="144" y="164"/>
                    </a:lnTo>
                    <a:lnTo>
                      <a:pt x="140" y="162"/>
                    </a:lnTo>
                    <a:lnTo>
                      <a:pt x="140" y="164"/>
                    </a:lnTo>
                    <a:lnTo>
                      <a:pt x="138" y="164"/>
                    </a:lnTo>
                    <a:lnTo>
                      <a:pt x="136" y="166"/>
                    </a:lnTo>
                    <a:lnTo>
                      <a:pt x="134" y="167"/>
                    </a:lnTo>
                    <a:lnTo>
                      <a:pt x="132" y="167"/>
                    </a:lnTo>
                    <a:lnTo>
                      <a:pt x="130" y="167"/>
                    </a:lnTo>
                    <a:lnTo>
                      <a:pt x="129" y="169"/>
                    </a:lnTo>
                    <a:lnTo>
                      <a:pt x="129" y="171"/>
                    </a:lnTo>
                    <a:lnTo>
                      <a:pt x="129" y="173"/>
                    </a:lnTo>
                    <a:lnTo>
                      <a:pt x="130" y="173"/>
                    </a:lnTo>
                    <a:lnTo>
                      <a:pt x="130" y="175"/>
                    </a:lnTo>
                    <a:lnTo>
                      <a:pt x="132" y="177"/>
                    </a:lnTo>
                    <a:lnTo>
                      <a:pt x="132" y="179"/>
                    </a:lnTo>
                    <a:lnTo>
                      <a:pt x="132" y="181"/>
                    </a:lnTo>
                    <a:lnTo>
                      <a:pt x="134" y="183"/>
                    </a:lnTo>
                    <a:lnTo>
                      <a:pt x="132" y="183"/>
                    </a:lnTo>
                    <a:lnTo>
                      <a:pt x="130" y="183"/>
                    </a:lnTo>
                    <a:lnTo>
                      <a:pt x="129" y="185"/>
                    </a:lnTo>
                    <a:lnTo>
                      <a:pt x="127" y="185"/>
                    </a:lnTo>
                    <a:lnTo>
                      <a:pt x="127" y="187"/>
                    </a:lnTo>
                    <a:lnTo>
                      <a:pt x="129" y="189"/>
                    </a:lnTo>
                    <a:lnTo>
                      <a:pt x="127" y="191"/>
                    </a:lnTo>
                    <a:lnTo>
                      <a:pt x="127" y="192"/>
                    </a:lnTo>
                    <a:lnTo>
                      <a:pt x="125" y="192"/>
                    </a:lnTo>
                    <a:lnTo>
                      <a:pt x="123" y="189"/>
                    </a:lnTo>
                    <a:lnTo>
                      <a:pt x="109" y="177"/>
                    </a:lnTo>
                    <a:lnTo>
                      <a:pt x="107" y="175"/>
                    </a:lnTo>
                    <a:lnTo>
                      <a:pt x="100" y="167"/>
                    </a:lnTo>
                    <a:lnTo>
                      <a:pt x="84" y="152"/>
                    </a:lnTo>
                    <a:lnTo>
                      <a:pt x="81" y="148"/>
                    </a:lnTo>
                    <a:lnTo>
                      <a:pt x="73" y="139"/>
                    </a:lnTo>
                    <a:lnTo>
                      <a:pt x="59" y="125"/>
                    </a:lnTo>
                    <a:lnTo>
                      <a:pt x="57" y="125"/>
                    </a:lnTo>
                    <a:lnTo>
                      <a:pt x="54" y="119"/>
                    </a:lnTo>
                    <a:lnTo>
                      <a:pt x="46" y="114"/>
                    </a:lnTo>
                    <a:lnTo>
                      <a:pt x="42" y="108"/>
                    </a:lnTo>
                    <a:lnTo>
                      <a:pt x="36" y="102"/>
                    </a:lnTo>
                    <a:lnTo>
                      <a:pt x="31" y="96"/>
                    </a:lnTo>
                    <a:lnTo>
                      <a:pt x="25" y="91"/>
                    </a:lnTo>
                    <a:lnTo>
                      <a:pt x="19" y="85"/>
                    </a:lnTo>
                    <a:lnTo>
                      <a:pt x="9" y="75"/>
                    </a:lnTo>
                    <a:lnTo>
                      <a:pt x="8" y="75"/>
                    </a:lnTo>
                    <a:lnTo>
                      <a:pt x="0" y="66"/>
                    </a:lnTo>
                    <a:lnTo>
                      <a:pt x="0" y="64"/>
                    </a:lnTo>
                    <a:lnTo>
                      <a:pt x="2" y="62"/>
                    </a:lnTo>
                    <a:lnTo>
                      <a:pt x="2" y="64"/>
                    </a:lnTo>
                    <a:lnTo>
                      <a:pt x="4" y="62"/>
                    </a:lnTo>
                    <a:lnTo>
                      <a:pt x="4" y="60"/>
                    </a:lnTo>
                    <a:lnTo>
                      <a:pt x="6" y="60"/>
                    </a:lnTo>
                    <a:lnTo>
                      <a:pt x="8" y="62"/>
                    </a:lnTo>
                    <a:lnTo>
                      <a:pt x="9" y="60"/>
                    </a:lnTo>
                    <a:lnTo>
                      <a:pt x="11" y="58"/>
                    </a:lnTo>
                    <a:lnTo>
                      <a:pt x="9" y="56"/>
                    </a:lnTo>
                    <a:lnTo>
                      <a:pt x="9" y="54"/>
                    </a:lnTo>
                    <a:lnTo>
                      <a:pt x="11" y="52"/>
                    </a:lnTo>
                    <a:lnTo>
                      <a:pt x="11" y="50"/>
                    </a:lnTo>
                    <a:lnTo>
                      <a:pt x="13" y="48"/>
                    </a:lnTo>
                    <a:lnTo>
                      <a:pt x="13" y="47"/>
                    </a:lnTo>
                    <a:lnTo>
                      <a:pt x="15" y="47"/>
                    </a:lnTo>
                    <a:lnTo>
                      <a:pt x="19" y="47"/>
                    </a:lnTo>
                    <a:lnTo>
                      <a:pt x="17" y="47"/>
                    </a:lnTo>
                    <a:lnTo>
                      <a:pt x="19" y="45"/>
                    </a:lnTo>
                    <a:lnTo>
                      <a:pt x="19" y="43"/>
                    </a:lnTo>
                    <a:lnTo>
                      <a:pt x="21" y="43"/>
                    </a:lnTo>
                    <a:lnTo>
                      <a:pt x="19" y="39"/>
                    </a:lnTo>
                    <a:lnTo>
                      <a:pt x="19" y="37"/>
                    </a:lnTo>
                    <a:lnTo>
                      <a:pt x="17" y="37"/>
                    </a:lnTo>
                    <a:lnTo>
                      <a:pt x="19" y="35"/>
                    </a:lnTo>
                    <a:lnTo>
                      <a:pt x="21" y="35"/>
                    </a:lnTo>
                    <a:lnTo>
                      <a:pt x="21" y="33"/>
                    </a:lnTo>
                    <a:lnTo>
                      <a:pt x="25" y="31"/>
                    </a:lnTo>
                    <a:lnTo>
                      <a:pt x="27" y="31"/>
                    </a:lnTo>
                    <a:lnTo>
                      <a:pt x="27" y="33"/>
                    </a:lnTo>
                    <a:lnTo>
                      <a:pt x="29" y="33"/>
                    </a:lnTo>
                    <a:lnTo>
                      <a:pt x="29" y="31"/>
                    </a:lnTo>
                    <a:lnTo>
                      <a:pt x="31" y="31"/>
                    </a:lnTo>
                    <a:lnTo>
                      <a:pt x="31" y="29"/>
                    </a:lnTo>
                    <a:lnTo>
                      <a:pt x="31" y="27"/>
                    </a:lnTo>
                    <a:lnTo>
                      <a:pt x="31" y="25"/>
                    </a:lnTo>
                    <a:lnTo>
                      <a:pt x="29" y="23"/>
                    </a:lnTo>
                    <a:lnTo>
                      <a:pt x="31" y="22"/>
                    </a:lnTo>
                    <a:lnTo>
                      <a:pt x="29" y="20"/>
                    </a:lnTo>
                    <a:lnTo>
                      <a:pt x="31" y="20"/>
                    </a:lnTo>
                    <a:lnTo>
                      <a:pt x="31" y="18"/>
                    </a:lnTo>
                    <a:lnTo>
                      <a:pt x="31" y="16"/>
                    </a:lnTo>
                    <a:lnTo>
                      <a:pt x="33" y="14"/>
                    </a:lnTo>
                    <a:lnTo>
                      <a:pt x="34" y="14"/>
                    </a:lnTo>
                    <a:lnTo>
                      <a:pt x="34" y="12"/>
                    </a:lnTo>
                    <a:lnTo>
                      <a:pt x="36" y="12"/>
                    </a:lnTo>
                    <a:lnTo>
                      <a:pt x="38" y="12"/>
                    </a:lnTo>
                    <a:lnTo>
                      <a:pt x="40" y="12"/>
                    </a:lnTo>
                    <a:lnTo>
                      <a:pt x="40" y="10"/>
                    </a:lnTo>
                    <a:lnTo>
                      <a:pt x="42" y="10"/>
                    </a:lnTo>
                    <a:lnTo>
                      <a:pt x="46" y="10"/>
                    </a:lnTo>
                    <a:lnTo>
                      <a:pt x="48" y="10"/>
                    </a:lnTo>
                    <a:lnTo>
                      <a:pt x="50" y="8"/>
                    </a:lnTo>
                    <a:lnTo>
                      <a:pt x="54" y="6"/>
                    </a:lnTo>
                    <a:lnTo>
                      <a:pt x="54" y="4"/>
                    </a:lnTo>
                    <a:lnTo>
                      <a:pt x="56" y="2"/>
                    </a:lnTo>
                    <a:lnTo>
                      <a:pt x="57" y="2"/>
                    </a:lnTo>
                    <a:lnTo>
                      <a:pt x="59" y="0"/>
                    </a:lnTo>
                    <a:lnTo>
                      <a:pt x="61" y="0"/>
                    </a:lnTo>
                    <a:lnTo>
                      <a:pt x="63" y="0"/>
                    </a:lnTo>
                    <a:close/>
                  </a:path>
                </a:pathLst>
              </a:custGeom>
              <a:solidFill>
                <a:srgbClr val="A6601B"/>
              </a:solidFill>
              <a:ln w="6350">
                <a:solidFill>
                  <a:srgbClr val="E1E1E1"/>
                </a:solidFill>
                <a:prstDash val="solid"/>
                <a:round/>
                <a:headEnd/>
                <a:tailEnd/>
              </a:ln>
            </p:spPr>
            <p:txBody>
              <a:bodyPr/>
              <a:lstStyle/>
              <a:p>
                <a:endParaRPr lang="en-US"/>
              </a:p>
            </p:txBody>
          </p:sp>
          <p:sp>
            <p:nvSpPr>
              <p:cNvPr id="37938" name="Freeform 250"/>
              <p:cNvSpPr>
                <a:spLocks/>
              </p:cNvSpPr>
              <p:nvPr/>
            </p:nvSpPr>
            <p:spPr bwMode="auto">
              <a:xfrm>
                <a:off x="4784" y="3393"/>
                <a:ext cx="246" cy="220"/>
              </a:xfrm>
              <a:custGeom>
                <a:avLst/>
                <a:gdLst>
                  <a:gd name="T0" fmla="*/ 119 w 246"/>
                  <a:gd name="T1" fmla="*/ 21 h 220"/>
                  <a:gd name="T2" fmla="*/ 152 w 246"/>
                  <a:gd name="T3" fmla="*/ 40 h 220"/>
                  <a:gd name="T4" fmla="*/ 171 w 246"/>
                  <a:gd name="T5" fmla="*/ 57 h 220"/>
                  <a:gd name="T6" fmla="*/ 165 w 246"/>
                  <a:gd name="T7" fmla="*/ 65 h 220"/>
                  <a:gd name="T8" fmla="*/ 158 w 246"/>
                  <a:gd name="T9" fmla="*/ 69 h 220"/>
                  <a:gd name="T10" fmla="*/ 154 w 246"/>
                  <a:gd name="T11" fmla="*/ 75 h 220"/>
                  <a:gd name="T12" fmla="*/ 150 w 246"/>
                  <a:gd name="T13" fmla="*/ 84 h 220"/>
                  <a:gd name="T14" fmla="*/ 146 w 246"/>
                  <a:gd name="T15" fmla="*/ 94 h 220"/>
                  <a:gd name="T16" fmla="*/ 146 w 246"/>
                  <a:gd name="T17" fmla="*/ 98 h 220"/>
                  <a:gd name="T18" fmla="*/ 154 w 246"/>
                  <a:gd name="T19" fmla="*/ 103 h 220"/>
                  <a:gd name="T20" fmla="*/ 160 w 246"/>
                  <a:gd name="T21" fmla="*/ 109 h 220"/>
                  <a:gd name="T22" fmla="*/ 160 w 246"/>
                  <a:gd name="T23" fmla="*/ 115 h 220"/>
                  <a:gd name="T24" fmla="*/ 160 w 246"/>
                  <a:gd name="T25" fmla="*/ 121 h 220"/>
                  <a:gd name="T26" fmla="*/ 152 w 246"/>
                  <a:gd name="T27" fmla="*/ 134 h 220"/>
                  <a:gd name="T28" fmla="*/ 162 w 246"/>
                  <a:gd name="T29" fmla="*/ 148 h 220"/>
                  <a:gd name="T30" fmla="*/ 196 w 246"/>
                  <a:gd name="T31" fmla="*/ 165 h 220"/>
                  <a:gd name="T32" fmla="*/ 215 w 246"/>
                  <a:gd name="T33" fmla="*/ 163 h 220"/>
                  <a:gd name="T34" fmla="*/ 242 w 246"/>
                  <a:gd name="T35" fmla="*/ 178 h 220"/>
                  <a:gd name="T36" fmla="*/ 236 w 246"/>
                  <a:gd name="T37" fmla="*/ 184 h 220"/>
                  <a:gd name="T38" fmla="*/ 234 w 246"/>
                  <a:gd name="T39" fmla="*/ 194 h 220"/>
                  <a:gd name="T40" fmla="*/ 211 w 246"/>
                  <a:gd name="T41" fmla="*/ 201 h 220"/>
                  <a:gd name="T42" fmla="*/ 179 w 246"/>
                  <a:gd name="T43" fmla="*/ 205 h 220"/>
                  <a:gd name="T44" fmla="*/ 156 w 246"/>
                  <a:gd name="T45" fmla="*/ 217 h 220"/>
                  <a:gd name="T46" fmla="*/ 119 w 246"/>
                  <a:gd name="T47" fmla="*/ 217 h 220"/>
                  <a:gd name="T48" fmla="*/ 123 w 246"/>
                  <a:gd name="T49" fmla="*/ 213 h 220"/>
                  <a:gd name="T50" fmla="*/ 127 w 246"/>
                  <a:gd name="T51" fmla="*/ 215 h 220"/>
                  <a:gd name="T52" fmla="*/ 110 w 246"/>
                  <a:gd name="T53" fmla="*/ 211 h 220"/>
                  <a:gd name="T54" fmla="*/ 112 w 246"/>
                  <a:gd name="T55" fmla="*/ 142 h 220"/>
                  <a:gd name="T56" fmla="*/ 110 w 246"/>
                  <a:gd name="T57" fmla="*/ 132 h 220"/>
                  <a:gd name="T58" fmla="*/ 106 w 246"/>
                  <a:gd name="T59" fmla="*/ 123 h 220"/>
                  <a:gd name="T60" fmla="*/ 100 w 246"/>
                  <a:gd name="T61" fmla="*/ 128 h 220"/>
                  <a:gd name="T62" fmla="*/ 96 w 246"/>
                  <a:gd name="T63" fmla="*/ 128 h 220"/>
                  <a:gd name="T64" fmla="*/ 89 w 246"/>
                  <a:gd name="T65" fmla="*/ 130 h 220"/>
                  <a:gd name="T66" fmla="*/ 87 w 246"/>
                  <a:gd name="T67" fmla="*/ 126 h 220"/>
                  <a:gd name="T68" fmla="*/ 85 w 246"/>
                  <a:gd name="T69" fmla="*/ 121 h 220"/>
                  <a:gd name="T70" fmla="*/ 56 w 246"/>
                  <a:gd name="T71" fmla="*/ 103 h 220"/>
                  <a:gd name="T72" fmla="*/ 19 w 246"/>
                  <a:gd name="T73" fmla="*/ 82 h 220"/>
                  <a:gd name="T74" fmla="*/ 8 w 246"/>
                  <a:gd name="T75" fmla="*/ 73 h 220"/>
                  <a:gd name="T76" fmla="*/ 4 w 246"/>
                  <a:gd name="T77" fmla="*/ 65 h 220"/>
                  <a:gd name="T78" fmla="*/ 14 w 246"/>
                  <a:gd name="T79" fmla="*/ 59 h 220"/>
                  <a:gd name="T80" fmla="*/ 14 w 246"/>
                  <a:gd name="T81" fmla="*/ 53 h 220"/>
                  <a:gd name="T82" fmla="*/ 8 w 246"/>
                  <a:gd name="T83" fmla="*/ 46 h 220"/>
                  <a:gd name="T84" fmla="*/ 8 w 246"/>
                  <a:gd name="T85" fmla="*/ 42 h 220"/>
                  <a:gd name="T86" fmla="*/ 12 w 246"/>
                  <a:gd name="T87" fmla="*/ 36 h 220"/>
                  <a:gd name="T88" fmla="*/ 16 w 246"/>
                  <a:gd name="T89" fmla="*/ 32 h 220"/>
                  <a:gd name="T90" fmla="*/ 19 w 246"/>
                  <a:gd name="T91" fmla="*/ 30 h 220"/>
                  <a:gd name="T92" fmla="*/ 23 w 246"/>
                  <a:gd name="T93" fmla="*/ 28 h 220"/>
                  <a:gd name="T94" fmla="*/ 33 w 246"/>
                  <a:gd name="T95" fmla="*/ 30 h 220"/>
                  <a:gd name="T96" fmla="*/ 42 w 246"/>
                  <a:gd name="T97" fmla="*/ 25 h 220"/>
                  <a:gd name="T98" fmla="*/ 60 w 246"/>
                  <a:gd name="T99" fmla="*/ 19 h 220"/>
                  <a:gd name="T100" fmla="*/ 62 w 246"/>
                  <a:gd name="T101" fmla="*/ 23 h 220"/>
                  <a:gd name="T102" fmla="*/ 64 w 246"/>
                  <a:gd name="T103" fmla="*/ 25 h 220"/>
                  <a:gd name="T104" fmla="*/ 69 w 246"/>
                  <a:gd name="T105" fmla="*/ 15 h 220"/>
                  <a:gd name="T106" fmla="*/ 69 w 246"/>
                  <a:gd name="T107" fmla="*/ 13 h 220"/>
                  <a:gd name="T108" fmla="*/ 71 w 246"/>
                  <a:gd name="T109" fmla="*/ 7 h 220"/>
                  <a:gd name="T110" fmla="*/ 81 w 246"/>
                  <a:gd name="T111" fmla="*/ 5 h 220"/>
                  <a:gd name="T112" fmla="*/ 83 w 246"/>
                  <a:gd name="T113" fmla="*/ 0 h 2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6"/>
                  <a:gd name="T172" fmla="*/ 0 h 220"/>
                  <a:gd name="T173" fmla="*/ 246 w 246"/>
                  <a:gd name="T174" fmla="*/ 220 h 2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6" h="220">
                    <a:moveTo>
                      <a:pt x="83" y="0"/>
                    </a:moveTo>
                    <a:lnTo>
                      <a:pt x="83" y="0"/>
                    </a:lnTo>
                    <a:lnTo>
                      <a:pt x="96" y="7"/>
                    </a:lnTo>
                    <a:lnTo>
                      <a:pt x="110" y="15"/>
                    </a:lnTo>
                    <a:lnTo>
                      <a:pt x="115" y="19"/>
                    </a:lnTo>
                    <a:lnTo>
                      <a:pt x="119" y="21"/>
                    </a:lnTo>
                    <a:lnTo>
                      <a:pt x="123" y="25"/>
                    </a:lnTo>
                    <a:lnTo>
                      <a:pt x="127" y="27"/>
                    </a:lnTo>
                    <a:lnTo>
                      <a:pt x="140" y="34"/>
                    </a:lnTo>
                    <a:lnTo>
                      <a:pt x="144" y="36"/>
                    </a:lnTo>
                    <a:lnTo>
                      <a:pt x="152" y="40"/>
                    </a:lnTo>
                    <a:lnTo>
                      <a:pt x="154" y="42"/>
                    </a:lnTo>
                    <a:lnTo>
                      <a:pt x="158" y="46"/>
                    </a:lnTo>
                    <a:lnTo>
                      <a:pt x="160" y="48"/>
                    </a:lnTo>
                    <a:lnTo>
                      <a:pt x="171" y="57"/>
                    </a:lnTo>
                    <a:lnTo>
                      <a:pt x="169" y="59"/>
                    </a:lnTo>
                    <a:lnTo>
                      <a:pt x="169" y="61"/>
                    </a:lnTo>
                    <a:lnTo>
                      <a:pt x="169" y="63"/>
                    </a:lnTo>
                    <a:lnTo>
                      <a:pt x="167" y="65"/>
                    </a:lnTo>
                    <a:lnTo>
                      <a:pt x="165" y="65"/>
                    </a:lnTo>
                    <a:lnTo>
                      <a:pt x="163" y="65"/>
                    </a:lnTo>
                    <a:lnTo>
                      <a:pt x="160" y="67"/>
                    </a:lnTo>
                    <a:lnTo>
                      <a:pt x="158" y="69"/>
                    </a:lnTo>
                    <a:lnTo>
                      <a:pt x="158" y="71"/>
                    </a:lnTo>
                    <a:lnTo>
                      <a:pt x="158" y="73"/>
                    </a:lnTo>
                    <a:lnTo>
                      <a:pt x="156" y="75"/>
                    </a:lnTo>
                    <a:lnTo>
                      <a:pt x="154" y="75"/>
                    </a:lnTo>
                    <a:lnTo>
                      <a:pt x="152" y="76"/>
                    </a:lnTo>
                    <a:lnTo>
                      <a:pt x="150" y="84"/>
                    </a:lnTo>
                    <a:lnTo>
                      <a:pt x="150" y="86"/>
                    </a:lnTo>
                    <a:lnTo>
                      <a:pt x="150" y="88"/>
                    </a:lnTo>
                    <a:lnTo>
                      <a:pt x="150" y="92"/>
                    </a:lnTo>
                    <a:lnTo>
                      <a:pt x="148" y="94"/>
                    </a:lnTo>
                    <a:lnTo>
                      <a:pt x="146" y="94"/>
                    </a:lnTo>
                    <a:lnTo>
                      <a:pt x="144" y="94"/>
                    </a:lnTo>
                    <a:lnTo>
                      <a:pt x="146" y="96"/>
                    </a:lnTo>
                    <a:lnTo>
                      <a:pt x="146" y="98"/>
                    </a:lnTo>
                    <a:lnTo>
                      <a:pt x="148" y="100"/>
                    </a:lnTo>
                    <a:lnTo>
                      <a:pt x="148" y="101"/>
                    </a:lnTo>
                    <a:lnTo>
                      <a:pt x="150" y="103"/>
                    </a:lnTo>
                    <a:lnTo>
                      <a:pt x="152" y="103"/>
                    </a:lnTo>
                    <a:lnTo>
                      <a:pt x="154" y="103"/>
                    </a:lnTo>
                    <a:lnTo>
                      <a:pt x="156" y="103"/>
                    </a:lnTo>
                    <a:lnTo>
                      <a:pt x="156" y="105"/>
                    </a:lnTo>
                    <a:lnTo>
                      <a:pt x="160" y="107"/>
                    </a:lnTo>
                    <a:lnTo>
                      <a:pt x="160" y="109"/>
                    </a:lnTo>
                    <a:lnTo>
                      <a:pt x="160" y="111"/>
                    </a:lnTo>
                    <a:lnTo>
                      <a:pt x="160" y="113"/>
                    </a:lnTo>
                    <a:lnTo>
                      <a:pt x="160" y="115"/>
                    </a:lnTo>
                    <a:lnTo>
                      <a:pt x="160" y="117"/>
                    </a:lnTo>
                    <a:lnTo>
                      <a:pt x="160" y="119"/>
                    </a:lnTo>
                    <a:lnTo>
                      <a:pt x="162" y="121"/>
                    </a:lnTo>
                    <a:lnTo>
                      <a:pt x="160" y="121"/>
                    </a:lnTo>
                    <a:lnTo>
                      <a:pt x="160" y="124"/>
                    </a:lnTo>
                    <a:lnTo>
                      <a:pt x="160" y="126"/>
                    </a:lnTo>
                    <a:lnTo>
                      <a:pt x="158" y="126"/>
                    </a:lnTo>
                    <a:lnTo>
                      <a:pt x="156" y="130"/>
                    </a:lnTo>
                    <a:lnTo>
                      <a:pt x="152" y="134"/>
                    </a:lnTo>
                    <a:lnTo>
                      <a:pt x="154" y="136"/>
                    </a:lnTo>
                    <a:lnTo>
                      <a:pt x="154" y="138"/>
                    </a:lnTo>
                    <a:lnTo>
                      <a:pt x="156" y="140"/>
                    </a:lnTo>
                    <a:lnTo>
                      <a:pt x="158" y="142"/>
                    </a:lnTo>
                    <a:lnTo>
                      <a:pt x="162" y="148"/>
                    </a:lnTo>
                    <a:lnTo>
                      <a:pt x="169" y="153"/>
                    </a:lnTo>
                    <a:lnTo>
                      <a:pt x="173" y="155"/>
                    </a:lnTo>
                    <a:lnTo>
                      <a:pt x="181" y="159"/>
                    </a:lnTo>
                    <a:lnTo>
                      <a:pt x="190" y="163"/>
                    </a:lnTo>
                    <a:lnTo>
                      <a:pt x="194" y="165"/>
                    </a:lnTo>
                    <a:lnTo>
                      <a:pt x="196" y="165"/>
                    </a:lnTo>
                    <a:lnTo>
                      <a:pt x="198" y="165"/>
                    </a:lnTo>
                    <a:lnTo>
                      <a:pt x="200" y="165"/>
                    </a:lnTo>
                    <a:lnTo>
                      <a:pt x="208" y="165"/>
                    </a:lnTo>
                    <a:lnTo>
                      <a:pt x="210" y="165"/>
                    </a:lnTo>
                    <a:lnTo>
                      <a:pt x="211" y="165"/>
                    </a:lnTo>
                    <a:lnTo>
                      <a:pt x="215" y="163"/>
                    </a:lnTo>
                    <a:lnTo>
                      <a:pt x="227" y="153"/>
                    </a:lnTo>
                    <a:lnTo>
                      <a:pt x="244" y="169"/>
                    </a:lnTo>
                    <a:lnTo>
                      <a:pt x="246" y="171"/>
                    </a:lnTo>
                    <a:lnTo>
                      <a:pt x="242" y="176"/>
                    </a:lnTo>
                    <a:lnTo>
                      <a:pt x="242" y="178"/>
                    </a:lnTo>
                    <a:lnTo>
                      <a:pt x="242" y="180"/>
                    </a:lnTo>
                    <a:lnTo>
                      <a:pt x="240" y="180"/>
                    </a:lnTo>
                    <a:lnTo>
                      <a:pt x="238" y="182"/>
                    </a:lnTo>
                    <a:lnTo>
                      <a:pt x="236" y="182"/>
                    </a:lnTo>
                    <a:lnTo>
                      <a:pt x="236" y="184"/>
                    </a:lnTo>
                    <a:lnTo>
                      <a:pt x="236" y="186"/>
                    </a:lnTo>
                    <a:lnTo>
                      <a:pt x="234" y="190"/>
                    </a:lnTo>
                    <a:lnTo>
                      <a:pt x="234" y="192"/>
                    </a:lnTo>
                    <a:lnTo>
                      <a:pt x="234" y="194"/>
                    </a:lnTo>
                    <a:lnTo>
                      <a:pt x="229" y="196"/>
                    </a:lnTo>
                    <a:lnTo>
                      <a:pt x="215" y="203"/>
                    </a:lnTo>
                    <a:lnTo>
                      <a:pt x="213" y="203"/>
                    </a:lnTo>
                    <a:lnTo>
                      <a:pt x="211" y="201"/>
                    </a:lnTo>
                    <a:lnTo>
                      <a:pt x="211" y="203"/>
                    </a:lnTo>
                    <a:lnTo>
                      <a:pt x="208" y="203"/>
                    </a:lnTo>
                    <a:lnTo>
                      <a:pt x="206" y="203"/>
                    </a:lnTo>
                    <a:lnTo>
                      <a:pt x="190" y="203"/>
                    </a:lnTo>
                    <a:lnTo>
                      <a:pt x="177" y="205"/>
                    </a:lnTo>
                    <a:lnTo>
                      <a:pt x="179" y="205"/>
                    </a:lnTo>
                    <a:lnTo>
                      <a:pt x="179" y="207"/>
                    </a:lnTo>
                    <a:lnTo>
                      <a:pt x="175" y="207"/>
                    </a:lnTo>
                    <a:lnTo>
                      <a:pt x="175" y="209"/>
                    </a:lnTo>
                    <a:lnTo>
                      <a:pt x="162" y="211"/>
                    </a:lnTo>
                    <a:lnTo>
                      <a:pt x="156" y="211"/>
                    </a:lnTo>
                    <a:lnTo>
                      <a:pt x="156" y="217"/>
                    </a:lnTo>
                    <a:lnTo>
                      <a:pt x="148" y="219"/>
                    </a:lnTo>
                    <a:lnTo>
                      <a:pt x="123" y="220"/>
                    </a:lnTo>
                    <a:lnTo>
                      <a:pt x="117" y="220"/>
                    </a:lnTo>
                    <a:lnTo>
                      <a:pt x="117" y="219"/>
                    </a:lnTo>
                    <a:lnTo>
                      <a:pt x="119" y="217"/>
                    </a:lnTo>
                    <a:lnTo>
                      <a:pt x="119" y="219"/>
                    </a:lnTo>
                    <a:lnTo>
                      <a:pt x="121" y="217"/>
                    </a:lnTo>
                    <a:lnTo>
                      <a:pt x="121" y="215"/>
                    </a:lnTo>
                    <a:lnTo>
                      <a:pt x="123" y="213"/>
                    </a:lnTo>
                    <a:lnTo>
                      <a:pt x="125" y="215"/>
                    </a:lnTo>
                    <a:lnTo>
                      <a:pt x="127" y="215"/>
                    </a:lnTo>
                    <a:lnTo>
                      <a:pt x="129" y="215"/>
                    </a:lnTo>
                    <a:lnTo>
                      <a:pt x="127" y="215"/>
                    </a:lnTo>
                    <a:lnTo>
                      <a:pt x="127" y="213"/>
                    </a:lnTo>
                    <a:lnTo>
                      <a:pt x="129" y="211"/>
                    </a:lnTo>
                    <a:lnTo>
                      <a:pt x="129" y="209"/>
                    </a:lnTo>
                    <a:lnTo>
                      <a:pt x="110" y="211"/>
                    </a:lnTo>
                    <a:lnTo>
                      <a:pt x="110" y="190"/>
                    </a:lnTo>
                    <a:lnTo>
                      <a:pt x="112" y="176"/>
                    </a:lnTo>
                    <a:lnTo>
                      <a:pt x="112" y="174"/>
                    </a:lnTo>
                    <a:lnTo>
                      <a:pt x="112" y="144"/>
                    </a:lnTo>
                    <a:lnTo>
                      <a:pt x="112" y="142"/>
                    </a:lnTo>
                    <a:lnTo>
                      <a:pt x="112" y="140"/>
                    </a:lnTo>
                    <a:lnTo>
                      <a:pt x="112" y="138"/>
                    </a:lnTo>
                    <a:lnTo>
                      <a:pt x="110" y="138"/>
                    </a:lnTo>
                    <a:lnTo>
                      <a:pt x="110" y="134"/>
                    </a:lnTo>
                    <a:lnTo>
                      <a:pt x="110" y="132"/>
                    </a:lnTo>
                    <a:lnTo>
                      <a:pt x="110" y="130"/>
                    </a:lnTo>
                    <a:lnTo>
                      <a:pt x="110" y="126"/>
                    </a:lnTo>
                    <a:lnTo>
                      <a:pt x="110" y="124"/>
                    </a:lnTo>
                    <a:lnTo>
                      <a:pt x="108" y="124"/>
                    </a:lnTo>
                    <a:lnTo>
                      <a:pt x="108" y="123"/>
                    </a:lnTo>
                    <a:lnTo>
                      <a:pt x="106" y="123"/>
                    </a:lnTo>
                    <a:lnTo>
                      <a:pt x="104" y="123"/>
                    </a:lnTo>
                    <a:lnTo>
                      <a:pt x="102" y="124"/>
                    </a:lnTo>
                    <a:lnTo>
                      <a:pt x="102" y="126"/>
                    </a:lnTo>
                    <a:lnTo>
                      <a:pt x="100" y="126"/>
                    </a:lnTo>
                    <a:lnTo>
                      <a:pt x="100" y="128"/>
                    </a:lnTo>
                    <a:lnTo>
                      <a:pt x="98" y="128"/>
                    </a:lnTo>
                    <a:lnTo>
                      <a:pt x="98" y="130"/>
                    </a:lnTo>
                    <a:lnTo>
                      <a:pt x="96" y="128"/>
                    </a:lnTo>
                    <a:lnTo>
                      <a:pt x="94" y="128"/>
                    </a:lnTo>
                    <a:lnTo>
                      <a:pt x="94" y="126"/>
                    </a:lnTo>
                    <a:lnTo>
                      <a:pt x="92" y="126"/>
                    </a:lnTo>
                    <a:lnTo>
                      <a:pt x="92" y="128"/>
                    </a:lnTo>
                    <a:lnTo>
                      <a:pt x="89" y="130"/>
                    </a:lnTo>
                    <a:lnTo>
                      <a:pt x="89" y="128"/>
                    </a:lnTo>
                    <a:lnTo>
                      <a:pt x="87" y="128"/>
                    </a:lnTo>
                    <a:lnTo>
                      <a:pt x="87" y="126"/>
                    </a:lnTo>
                    <a:lnTo>
                      <a:pt x="85" y="126"/>
                    </a:lnTo>
                    <a:lnTo>
                      <a:pt x="85" y="124"/>
                    </a:lnTo>
                    <a:lnTo>
                      <a:pt x="85" y="123"/>
                    </a:lnTo>
                    <a:lnTo>
                      <a:pt x="87" y="121"/>
                    </a:lnTo>
                    <a:lnTo>
                      <a:pt x="85" y="121"/>
                    </a:lnTo>
                    <a:lnTo>
                      <a:pt x="79" y="117"/>
                    </a:lnTo>
                    <a:lnTo>
                      <a:pt x="66" y="109"/>
                    </a:lnTo>
                    <a:lnTo>
                      <a:pt x="60" y="105"/>
                    </a:lnTo>
                    <a:lnTo>
                      <a:pt x="58" y="105"/>
                    </a:lnTo>
                    <a:lnTo>
                      <a:pt x="56" y="103"/>
                    </a:lnTo>
                    <a:lnTo>
                      <a:pt x="50" y="101"/>
                    </a:lnTo>
                    <a:lnTo>
                      <a:pt x="44" y="98"/>
                    </a:lnTo>
                    <a:lnTo>
                      <a:pt x="41" y="96"/>
                    </a:lnTo>
                    <a:lnTo>
                      <a:pt x="29" y="88"/>
                    </a:lnTo>
                    <a:lnTo>
                      <a:pt x="19" y="82"/>
                    </a:lnTo>
                    <a:lnTo>
                      <a:pt x="14" y="76"/>
                    </a:lnTo>
                    <a:lnTo>
                      <a:pt x="8" y="75"/>
                    </a:lnTo>
                    <a:lnTo>
                      <a:pt x="8" y="73"/>
                    </a:lnTo>
                    <a:lnTo>
                      <a:pt x="10" y="73"/>
                    </a:lnTo>
                    <a:lnTo>
                      <a:pt x="8" y="73"/>
                    </a:lnTo>
                    <a:lnTo>
                      <a:pt x="4" y="71"/>
                    </a:lnTo>
                    <a:lnTo>
                      <a:pt x="0" y="69"/>
                    </a:lnTo>
                    <a:lnTo>
                      <a:pt x="2" y="69"/>
                    </a:lnTo>
                    <a:lnTo>
                      <a:pt x="4" y="67"/>
                    </a:lnTo>
                    <a:lnTo>
                      <a:pt x="4" y="65"/>
                    </a:lnTo>
                    <a:lnTo>
                      <a:pt x="8" y="63"/>
                    </a:lnTo>
                    <a:lnTo>
                      <a:pt x="12" y="63"/>
                    </a:lnTo>
                    <a:lnTo>
                      <a:pt x="12" y="61"/>
                    </a:lnTo>
                    <a:lnTo>
                      <a:pt x="14" y="61"/>
                    </a:lnTo>
                    <a:lnTo>
                      <a:pt x="14" y="59"/>
                    </a:lnTo>
                    <a:lnTo>
                      <a:pt x="16" y="59"/>
                    </a:lnTo>
                    <a:lnTo>
                      <a:pt x="14" y="57"/>
                    </a:lnTo>
                    <a:lnTo>
                      <a:pt x="14" y="55"/>
                    </a:lnTo>
                    <a:lnTo>
                      <a:pt x="14" y="53"/>
                    </a:lnTo>
                    <a:lnTo>
                      <a:pt x="12" y="53"/>
                    </a:lnTo>
                    <a:lnTo>
                      <a:pt x="12" y="52"/>
                    </a:lnTo>
                    <a:lnTo>
                      <a:pt x="10" y="50"/>
                    </a:lnTo>
                    <a:lnTo>
                      <a:pt x="10" y="48"/>
                    </a:lnTo>
                    <a:lnTo>
                      <a:pt x="8" y="46"/>
                    </a:lnTo>
                    <a:lnTo>
                      <a:pt x="8" y="44"/>
                    </a:lnTo>
                    <a:lnTo>
                      <a:pt x="8" y="42"/>
                    </a:lnTo>
                    <a:lnTo>
                      <a:pt x="10" y="42"/>
                    </a:lnTo>
                    <a:lnTo>
                      <a:pt x="10" y="40"/>
                    </a:lnTo>
                    <a:lnTo>
                      <a:pt x="12" y="40"/>
                    </a:lnTo>
                    <a:lnTo>
                      <a:pt x="14" y="38"/>
                    </a:lnTo>
                    <a:lnTo>
                      <a:pt x="12" y="36"/>
                    </a:lnTo>
                    <a:lnTo>
                      <a:pt x="12" y="34"/>
                    </a:lnTo>
                    <a:lnTo>
                      <a:pt x="12" y="32"/>
                    </a:lnTo>
                    <a:lnTo>
                      <a:pt x="16" y="32"/>
                    </a:lnTo>
                    <a:lnTo>
                      <a:pt x="18" y="32"/>
                    </a:lnTo>
                    <a:lnTo>
                      <a:pt x="19" y="32"/>
                    </a:lnTo>
                    <a:lnTo>
                      <a:pt x="19" y="30"/>
                    </a:lnTo>
                    <a:lnTo>
                      <a:pt x="18" y="30"/>
                    </a:lnTo>
                    <a:lnTo>
                      <a:pt x="19" y="30"/>
                    </a:lnTo>
                    <a:lnTo>
                      <a:pt x="19" y="28"/>
                    </a:lnTo>
                    <a:lnTo>
                      <a:pt x="21" y="28"/>
                    </a:lnTo>
                    <a:lnTo>
                      <a:pt x="23" y="28"/>
                    </a:lnTo>
                    <a:lnTo>
                      <a:pt x="25" y="28"/>
                    </a:lnTo>
                    <a:lnTo>
                      <a:pt x="27" y="30"/>
                    </a:lnTo>
                    <a:lnTo>
                      <a:pt x="31" y="30"/>
                    </a:lnTo>
                    <a:lnTo>
                      <a:pt x="33" y="30"/>
                    </a:lnTo>
                    <a:lnTo>
                      <a:pt x="33" y="32"/>
                    </a:lnTo>
                    <a:lnTo>
                      <a:pt x="35" y="32"/>
                    </a:lnTo>
                    <a:lnTo>
                      <a:pt x="42" y="25"/>
                    </a:lnTo>
                    <a:lnTo>
                      <a:pt x="52" y="15"/>
                    </a:lnTo>
                    <a:lnTo>
                      <a:pt x="56" y="15"/>
                    </a:lnTo>
                    <a:lnTo>
                      <a:pt x="58" y="15"/>
                    </a:lnTo>
                    <a:lnTo>
                      <a:pt x="60" y="19"/>
                    </a:lnTo>
                    <a:lnTo>
                      <a:pt x="60" y="21"/>
                    </a:lnTo>
                    <a:lnTo>
                      <a:pt x="60" y="23"/>
                    </a:lnTo>
                    <a:lnTo>
                      <a:pt x="62" y="23"/>
                    </a:lnTo>
                    <a:lnTo>
                      <a:pt x="62" y="25"/>
                    </a:lnTo>
                    <a:lnTo>
                      <a:pt x="64" y="25"/>
                    </a:lnTo>
                    <a:lnTo>
                      <a:pt x="66" y="25"/>
                    </a:lnTo>
                    <a:lnTo>
                      <a:pt x="66" y="23"/>
                    </a:lnTo>
                    <a:lnTo>
                      <a:pt x="67" y="21"/>
                    </a:lnTo>
                    <a:lnTo>
                      <a:pt x="69" y="21"/>
                    </a:lnTo>
                    <a:lnTo>
                      <a:pt x="69" y="17"/>
                    </a:lnTo>
                    <a:lnTo>
                      <a:pt x="69" y="15"/>
                    </a:lnTo>
                    <a:lnTo>
                      <a:pt x="69" y="13"/>
                    </a:lnTo>
                    <a:lnTo>
                      <a:pt x="69" y="11"/>
                    </a:lnTo>
                    <a:lnTo>
                      <a:pt x="69" y="9"/>
                    </a:lnTo>
                    <a:lnTo>
                      <a:pt x="71" y="9"/>
                    </a:lnTo>
                    <a:lnTo>
                      <a:pt x="71" y="7"/>
                    </a:lnTo>
                    <a:lnTo>
                      <a:pt x="73" y="7"/>
                    </a:lnTo>
                    <a:lnTo>
                      <a:pt x="75" y="7"/>
                    </a:lnTo>
                    <a:lnTo>
                      <a:pt x="75" y="5"/>
                    </a:lnTo>
                    <a:lnTo>
                      <a:pt x="81" y="5"/>
                    </a:lnTo>
                    <a:lnTo>
                      <a:pt x="81" y="4"/>
                    </a:lnTo>
                    <a:lnTo>
                      <a:pt x="81" y="2"/>
                    </a:lnTo>
                    <a:lnTo>
                      <a:pt x="81" y="0"/>
                    </a:lnTo>
                    <a:lnTo>
                      <a:pt x="83" y="0"/>
                    </a:lnTo>
                    <a:close/>
                  </a:path>
                </a:pathLst>
              </a:custGeom>
              <a:solidFill>
                <a:srgbClr val="7ECCC0"/>
              </a:solidFill>
              <a:ln w="6350">
                <a:solidFill>
                  <a:srgbClr val="E1E1E1"/>
                </a:solidFill>
                <a:prstDash val="solid"/>
                <a:round/>
                <a:headEnd/>
                <a:tailEnd/>
              </a:ln>
            </p:spPr>
            <p:txBody>
              <a:bodyPr/>
              <a:lstStyle/>
              <a:p>
                <a:endParaRPr lang="en-US"/>
              </a:p>
            </p:txBody>
          </p:sp>
          <p:sp>
            <p:nvSpPr>
              <p:cNvPr id="37939" name="Freeform 251"/>
              <p:cNvSpPr>
                <a:spLocks/>
              </p:cNvSpPr>
              <p:nvPr/>
            </p:nvSpPr>
            <p:spPr bwMode="auto">
              <a:xfrm>
                <a:off x="4302" y="3452"/>
                <a:ext cx="183" cy="156"/>
              </a:xfrm>
              <a:custGeom>
                <a:avLst/>
                <a:gdLst>
                  <a:gd name="T0" fmla="*/ 110 w 183"/>
                  <a:gd name="T1" fmla="*/ 2 h 156"/>
                  <a:gd name="T2" fmla="*/ 116 w 183"/>
                  <a:gd name="T3" fmla="*/ 2 h 156"/>
                  <a:gd name="T4" fmla="*/ 142 w 183"/>
                  <a:gd name="T5" fmla="*/ 8 h 156"/>
                  <a:gd name="T6" fmla="*/ 144 w 183"/>
                  <a:gd name="T7" fmla="*/ 16 h 156"/>
                  <a:gd name="T8" fmla="*/ 144 w 183"/>
                  <a:gd name="T9" fmla="*/ 23 h 156"/>
                  <a:gd name="T10" fmla="*/ 137 w 183"/>
                  <a:gd name="T11" fmla="*/ 25 h 156"/>
                  <a:gd name="T12" fmla="*/ 142 w 183"/>
                  <a:gd name="T13" fmla="*/ 33 h 156"/>
                  <a:gd name="T14" fmla="*/ 139 w 183"/>
                  <a:gd name="T15" fmla="*/ 37 h 156"/>
                  <a:gd name="T16" fmla="*/ 139 w 183"/>
                  <a:gd name="T17" fmla="*/ 41 h 156"/>
                  <a:gd name="T18" fmla="*/ 141 w 183"/>
                  <a:gd name="T19" fmla="*/ 46 h 156"/>
                  <a:gd name="T20" fmla="*/ 137 w 183"/>
                  <a:gd name="T21" fmla="*/ 54 h 156"/>
                  <a:gd name="T22" fmla="*/ 139 w 183"/>
                  <a:gd name="T23" fmla="*/ 54 h 156"/>
                  <a:gd name="T24" fmla="*/ 135 w 183"/>
                  <a:gd name="T25" fmla="*/ 60 h 156"/>
                  <a:gd name="T26" fmla="*/ 133 w 183"/>
                  <a:gd name="T27" fmla="*/ 62 h 156"/>
                  <a:gd name="T28" fmla="*/ 129 w 183"/>
                  <a:gd name="T29" fmla="*/ 65 h 156"/>
                  <a:gd name="T30" fmla="*/ 133 w 183"/>
                  <a:gd name="T31" fmla="*/ 71 h 156"/>
                  <a:gd name="T32" fmla="*/ 135 w 183"/>
                  <a:gd name="T33" fmla="*/ 79 h 156"/>
                  <a:gd name="T34" fmla="*/ 137 w 183"/>
                  <a:gd name="T35" fmla="*/ 87 h 156"/>
                  <a:gd name="T36" fmla="*/ 137 w 183"/>
                  <a:gd name="T37" fmla="*/ 96 h 156"/>
                  <a:gd name="T38" fmla="*/ 142 w 183"/>
                  <a:gd name="T39" fmla="*/ 104 h 156"/>
                  <a:gd name="T40" fmla="*/ 148 w 183"/>
                  <a:gd name="T41" fmla="*/ 112 h 156"/>
                  <a:gd name="T42" fmla="*/ 152 w 183"/>
                  <a:gd name="T43" fmla="*/ 113 h 156"/>
                  <a:gd name="T44" fmla="*/ 156 w 183"/>
                  <a:gd name="T45" fmla="*/ 117 h 156"/>
                  <a:gd name="T46" fmla="*/ 160 w 183"/>
                  <a:gd name="T47" fmla="*/ 121 h 156"/>
                  <a:gd name="T48" fmla="*/ 165 w 183"/>
                  <a:gd name="T49" fmla="*/ 127 h 156"/>
                  <a:gd name="T50" fmla="*/ 167 w 183"/>
                  <a:gd name="T51" fmla="*/ 127 h 156"/>
                  <a:gd name="T52" fmla="*/ 167 w 183"/>
                  <a:gd name="T53" fmla="*/ 133 h 156"/>
                  <a:gd name="T54" fmla="*/ 173 w 183"/>
                  <a:gd name="T55" fmla="*/ 137 h 156"/>
                  <a:gd name="T56" fmla="*/ 177 w 183"/>
                  <a:gd name="T57" fmla="*/ 138 h 156"/>
                  <a:gd name="T58" fmla="*/ 181 w 183"/>
                  <a:gd name="T59" fmla="*/ 146 h 156"/>
                  <a:gd name="T60" fmla="*/ 164 w 183"/>
                  <a:gd name="T61" fmla="*/ 150 h 156"/>
                  <a:gd name="T62" fmla="*/ 85 w 183"/>
                  <a:gd name="T63" fmla="*/ 150 h 156"/>
                  <a:gd name="T64" fmla="*/ 60 w 183"/>
                  <a:gd name="T65" fmla="*/ 154 h 156"/>
                  <a:gd name="T66" fmla="*/ 56 w 183"/>
                  <a:gd name="T67" fmla="*/ 142 h 156"/>
                  <a:gd name="T68" fmla="*/ 52 w 183"/>
                  <a:gd name="T69" fmla="*/ 135 h 156"/>
                  <a:gd name="T70" fmla="*/ 46 w 183"/>
                  <a:gd name="T71" fmla="*/ 127 h 156"/>
                  <a:gd name="T72" fmla="*/ 33 w 183"/>
                  <a:gd name="T73" fmla="*/ 119 h 156"/>
                  <a:gd name="T74" fmla="*/ 21 w 183"/>
                  <a:gd name="T75" fmla="*/ 112 h 156"/>
                  <a:gd name="T76" fmla="*/ 20 w 183"/>
                  <a:gd name="T77" fmla="*/ 102 h 156"/>
                  <a:gd name="T78" fmla="*/ 18 w 183"/>
                  <a:gd name="T79" fmla="*/ 98 h 156"/>
                  <a:gd name="T80" fmla="*/ 14 w 183"/>
                  <a:gd name="T81" fmla="*/ 92 h 156"/>
                  <a:gd name="T82" fmla="*/ 6 w 183"/>
                  <a:gd name="T83" fmla="*/ 83 h 156"/>
                  <a:gd name="T84" fmla="*/ 6 w 183"/>
                  <a:gd name="T85" fmla="*/ 75 h 156"/>
                  <a:gd name="T86" fmla="*/ 4 w 183"/>
                  <a:gd name="T87" fmla="*/ 62 h 156"/>
                  <a:gd name="T88" fmla="*/ 0 w 183"/>
                  <a:gd name="T89" fmla="*/ 50 h 156"/>
                  <a:gd name="T90" fmla="*/ 4 w 183"/>
                  <a:gd name="T91" fmla="*/ 31 h 156"/>
                  <a:gd name="T92" fmla="*/ 14 w 183"/>
                  <a:gd name="T93" fmla="*/ 25 h 156"/>
                  <a:gd name="T94" fmla="*/ 29 w 183"/>
                  <a:gd name="T95" fmla="*/ 21 h 156"/>
                  <a:gd name="T96" fmla="*/ 50 w 183"/>
                  <a:gd name="T97" fmla="*/ 17 h 156"/>
                  <a:gd name="T98" fmla="*/ 58 w 183"/>
                  <a:gd name="T99" fmla="*/ 16 h 156"/>
                  <a:gd name="T100" fmla="*/ 69 w 183"/>
                  <a:gd name="T101" fmla="*/ 12 h 156"/>
                  <a:gd name="T102" fmla="*/ 75 w 183"/>
                  <a:gd name="T103" fmla="*/ 8 h 156"/>
                  <a:gd name="T104" fmla="*/ 81 w 183"/>
                  <a:gd name="T105" fmla="*/ 4 h 156"/>
                  <a:gd name="T106" fmla="*/ 85 w 183"/>
                  <a:gd name="T107" fmla="*/ 2 h 156"/>
                  <a:gd name="T108" fmla="*/ 91 w 183"/>
                  <a:gd name="T109" fmla="*/ 4 h 156"/>
                  <a:gd name="T110" fmla="*/ 98 w 183"/>
                  <a:gd name="T111" fmla="*/ 2 h 156"/>
                  <a:gd name="T112" fmla="*/ 102 w 183"/>
                  <a:gd name="T113" fmla="*/ 4 h 156"/>
                  <a:gd name="T114" fmla="*/ 106 w 183"/>
                  <a:gd name="T115" fmla="*/ 2 h 1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3"/>
                  <a:gd name="T175" fmla="*/ 0 h 156"/>
                  <a:gd name="T176" fmla="*/ 183 w 183"/>
                  <a:gd name="T177" fmla="*/ 156 h 1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3" h="156">
                    <a:moveTo>
                      <a:pt x="106" y="2"/>
                    </a:moveTo>
                    <a:lnTo>
                      <a:pt x="106" y="2"/>
                    </a:lnTo>
                    <a:lnTo>
                      <a:pt x="108" y="2"/>
                    </a:lnTo>
                    <a:lnTo>
                      <a:pt x="110" y="2"/>
                    </a:lnTo>
                    <a:lnTo>
                      <a:pt x="112" y="2"/>
                    </a:lnTo>
                    <a:lnTo>
                      <a:pt x="114" y="0"/>
                    </a:lnTo>
                    <a:lnTo>
                      <a:pt x="116" y="0"/>
                    </a:lnTo>
                    <a:lnTo>
                      <a:pt x="116" y="2"/>
                    </a:lnTo>
                    <a:lnTo>
                      <a:pt x="119" y="2"/>
                    </a:lnTo>
                    <a:lnTo>
                      <a:pt x="119" y="4"/>
                    </a:lnTo>
                    <a:lnTo>
                      <a:pt x="121" y="4"/>
                    </a:lnTo>
                    <a:lnTo>
                      <a:pt x="139" y="6"/>
                    </a:lnTo>
                    <a:lnTo>
                      <a:pt x="142" y="8"/>
                    </a:lnTo>
                    <a:lnTo>
                      <a:pt x="146" y="8"/>
                    </a:lnTo>
                    <a:lnTo>
                      <a:pt x="146" y="10"/>
                    </a:lnTo>
                    <a:lnTo>
                      <a:pt x="146" y="12"/>
                    </a:lnTo>
                    <a:lnTo>
                      <a:pt x="144" y="12"/>
                    </a:lnTo>
                    <a:lnTo>
                      <a:pt x="146" y="14"/>
                    </a:lnTo>
                    <a:lnTo>
                      <a:pt x="144" y="16"/>
                    </a:lnTo>
                    <a:lnTo>
                      <a:pt x="142" y="19"/>
                    </a:lnTo>
                    <a:lnTo>
                      <a:pt x="141" y="19"/>
                    </a:lnTo>
                    <a:lnTo>
                      <a:pt x="142" y="21"/>
                    </a:lnTo>
                    <a:lnTo>
                      <a:pt x="144" y="21"/>
                    </a:lnTo>
                    <a:lnTo>
                      <a:pt x="144" y="23"/>
                    </a:lnTo>
                    <a:lnTo>
                      <a:pt x="142" y="23"/>
                    </a:lnTo>
                    <a:lnTo>
                      <a:pt x="141" y="25"/>
                    </a:lnTo>
                    <a:lnTo>
                      <a:pt x="139" y="25"/>
                    </a:lnTo>
                    <a:lnTo>
                      <a:pt x="137" y="25"/>
                    </a:lnTo>
                    <a:lnTo>
                      <a:pt x="139" y="27"/>
                    </a:lnTo>
                    <a:lnTo>
                      <a:pt x="141" y="29"/>
                    </a:lnTo>
                    <a:lnTo>
                      <a:pt x="139" y="29"/>
                    </a:lnTo>
                    <a:lnTo>
                      <a:pt x="139" y="31"/>
                    </a:lnTo>
                    <a:lnTo>
                      <a:pt x="141" y="31"/>
                    </a:lnTo>
                    <a:lnTo>
                      <a:pt x="141" y="33"/>
                    </a:lnTo>
                    <a:lnTo>
                      <a:pt x="142" y="33"/>
                    </a:lnTo>
                    <a:lnTo>
                      <a:pt x="142" y="35"/>
                    </a:lnTo>
                    <a:lnTo>
                      <a:pt x="141" y="35"/>
                    </a:lnTo>
                    <a:lnTo>
                      <a:pt x="139" y="37"/>
                    </a:lnTo>
                    <a:lnTo>
                      <a:pt x="141" y="37"/>
                    </a:lnTo>
                    <a:lnTo>
                      <a:pt x="141" y="39"/>
                    </a:lnTo>
                    <a:lnTo>
                      <a:pt x="139" y="41"/>
                    </a:lnTo>
                    <a:lnTo>
                      <a:pt x="141" y="42"/>
                    </a:lnTo>
                    <a:lnTo>
                      <a:pt x="141" y="44"/>
                    </a:lnTo>
                    <a:lnTo>
                      <a:pt x="141" y="46"/>
                    </a:lnTo>
                    <a:lnTo>
                      <a:pt x="139" y="48"/>
                    </a:lnTo>
                    <a:lnTo>
                      <a:pt x="137" y="50"/>
                    </a:lnTo>
                    <a:lnTo>
                      <a:pt x="135" y="52"/>
                    </a:lnTo>
                    <a:lnTo>
                      <a:pt x="135" y="54"/>
                    </a:lnTo>
                    <a:lnTo>
                      <a:pt x="137" y="54"/>
                    </a:lnTo>
                    <a:lnTo>
                      <a:pt x="139" y="52"/>
                    </a:lnTo>
                    <a:lnTo>
                      <a:pt x="139" y="54"/>
                    </a:lnTo>
                    <a:lnTo>
                      <a:pt x="139" y="56"/>
                    </a:lnTo>
                    <a:lnTo>
                      <a:pt x="137" y="56"/>
                    </a:lnTo>
                    <a:lnTo>
                      <a:pt x="135" y="56"/>
                    </a:lnTo>
                    <a:lnTo>
                      <a:pt x="135" y="58"/>
                    </a:lnTo>
                    <a:lnTo>
                      <a:pt x="135" y="60"/>
                    </a:lnTo>
                    <a:lnTo>
                      <a:pt x="133" y="60"/>
                    </a:lnTo>
                    <a:lnTo>
                      <a:pt x="133" y="62"/>
                    </a:lnTo>
                    <a:lnTo>
                      <a:pt x="133" y="64"/>
                    </a:lnTo>
                    <a:lnTo>
                      <a:pt x="131" y="62"/>
                    </a:lnTo>
                    <a:lnTo>
                      <a:pt x="131" y="64"/>
                    </a:lnTo>
                    <a:lnTo>
                      <a:pt x="129" y="65"/>
                    </a:lnTo>
                    <a:lnTo>
                      <a:pt x="131" y="65"/>
                    </a:lnTo>
                    <a:lnTo>
                      <a:pt x="131" y="67"/>
                    </a:lnTo>
                    <a:lnTo>
                      <a:pt x="133" y="67"/>
                    </a:lnTo>
                    <a:lnTo>
                      <a:pt x="133" y="71"/>
                    </a:lnTo>
                    <a:lnTo>
                      <a:pt x="133" y="75"/>
                    </a:lnTo>
                    <a:lnTo>
                      <a:pt x="135" y="75"/>
                    </a:lnTo>
                    <a:lnTo>
                      <a:pt x="135" y="77"/>
                    </a:lnTo>
                    <a:lnTo>
                      <a:pt x="135" y="79"/>
                    </a:lnTo>
                    <a:lnTo>
                      <a:pt x="135" y="81"/>
                    </a:lnTo>
                    <a:lnTo>
                      <a:pt x="135" y="85"/>
                    </a:lnTo>
                    <a:lnTo>
                      <a:pt x="137" y="87"/>
                    </a:lnTo>
                    <a:lnTo>
                      <a:pt x="135" y="89"/>
                    </a:lnTo>
                    <a:lnTo>
                      <a:pt x="139" y="92"/>
                    </a:lnTo>
                    <a:lnTo>
                      <a:pt x="137" y="96"/>
                    </a:lnTo>
                    <a:lnTo>
                      <a:pt x="137" y="98"/>
                    </a:lnTo>
                    <a:lnTo>
                      <a:pt x="139" y="98"/>
                    </a:lnTo>
                    <a:lnTo>
                      <a:pt x="139" y="100"/>
                    </a:lnTo>
                    <a:lnTo>
                      <a:pt x="141" y="100"/>
                    </a:lnTo>
                    <a:lnTo>
                      <a:pt x="142" y="104"/>
                    </a:lnTo>
                    <a:lnTo>
                      <a:pt x="144" y="106"/>
                    </a:lnTo>
                    <a:lnTo>
                      <a:pt x="144" y="108"/>
                    </a:lnTo>
                    <a:lnTo>
                      <a:pt x="146" y="110"/>
                    </a:lnTo>
                    <a:lnTo>
                      <a:pt x="148" y="110"/>
                    </a:lnTo>
                    <a:lnTo>
                      <a:pt x="148" y="112"/>
                    </a:lnTo>
                    <a:lnTo>
                      <a:pt x="150" y="113"/>
                    </a:lnTo>
                    <a:lnTo>
                      <a:pt x="150" y="112"/>
                    </a:lnTo>
                    <a:lnTo>
                      <a:pt x="150" y="113"/>
                    </a:lnTo>
                    <a:lnTo>
                      <a:pt x="152" y="113"/>
                    </a:lnTo>
                    <a:lnTo>
                      <a:pt x="154" y="115"/>
                    </a:lnTo>
                    <a:lnTo>
                      <a:pt x="156" y="117"/>
                    </a:lnTo>
                    <a:lnTo>
                      <a:pt x="158" y="117"/>
                    </a:lnTo>
                    <a:lnTo>
                      <a:pt x="160" y="119"/>
                    </a:lnTo>
                    <a:lnTo>
                      <a:pt x="160" y="121"/>
                    </a:lnTo>
                    <a:lnTo>
                      <a:pt x="160" y="123"/>
                    </a:lnTo>
                    <a:lnTo>
                      <a:pt x="162" y="123"/>
                    </a:lnTo>
                    <a:lnTo>
                      <a:pt x="162" y="125"/>
                    </a:lnTo>
                    <a:lnTo>
                      <a:pt x="164" y="125"/>
                    </a:lnTo>
                    <a:lnTo>
                      <a:pt x="164" y="127"/>
                    </a:lnTo>
                    <a:lnTo>
                      <a:pt x="165" y="127"/>
                    </a:lnTo>
                    <a:lnTo>
                      <a:pt x="167" y="127"/>
                    </a:lnTo>
                    <a:lnTo>
                      <a:pt x="167" y="125"/>
                    </a:lnTo>
                    <a:lnTo>
                      <a:pt x="167" y="127"/>
                    </a:lnTo>
                    <a:lnTo>
                      <a:pt x="169" y="127"/>
                    </a:lnTo>
                    <a:lnTo>
                      <a:pt x="169" y="129"/>
                    </a:lnTo>
                    <a:lnTo>
                      <a:pt x="167" y="129"/>
                    </a:lnTo>
                    <a:lnTo>
                      <a:pt x="167" y="131"/>
                    </a:lnTo>
                    <a:lnTo>
                      <a:pt x="167" y="133"/>
                    </a:lnTo>
                    <a:lnTo>
                      <a:pt x="169" y="135"/>
                    </a:lnTo>
                    <a:lnTo>
                      <a:pt x="171" y="135"/>
                    </a:lnTo>
                    <a:lnTo>
                      <a:pt x="173" y="135"/>
                    </a:lnTo>
                    <a:lnTo>
                      <a:pt x="173" y="137"/>
                    </a:lnTo>
                    <a:lnTo>
                      <a:pt x="175" y="138"/>
                    </a:lnTo>
                    <a:lnTo>
                      <a:pt x="177" y="138"/>
                    </a:lnTo>
                    <a:lnTo>
                      <a:pt x="177" y="140"/>
                    </a:lnTo>
                    <a:lnTo>
                      <a:pt x="177" y="142"/>
                    </a:lnTo>
                    <a:lnTo>
                      <a:pt x="177" y="144"/>
                    </a:lnTo>
                    <a:lnTo>
                      <a:pt x="179" y="144"/>
                    </a:lnTo>
                    <a:lnTo>
                      <a:pt x="181" y="144"/>
                    </a:lnTo>
                    <a:lnTo>
                      <a:pt x="181" y="146"/>
                    </a:lnTo>
                    <a:lnTo>
                      <a:pt x="183" y="146"/>
                    </a:lnTo>
                    <a:lnTo>
                      <a:pt x="183" y="148"/>
                    </a:lnTo>
                    <a:lnTo>
                      <a:pt x="179" y="148"/>
                    </a:lnTo>
                    <a:lnTo>
                      <a:pt x="177" y="152"/>
                    </a:lnTo>
                    <a:lnTo>
                      <a:pt x="171" y="150"/>
                    </a:lnTo>
                    <a:lnTo>
                      <a:pt x="164" y="150"/>
                    </a:lnTo>
                    <a:lnTo>
                      <a:pt x="141" y="150"/>
                    </a:lnTo>
                    <a:lnTo>
                      <a:pt x="133" y="150"/>
                    </a:lnTo>
                    <a:lnTo>
                      <a:pt x="108" y="150"/>
                    </a:lnTo>
                    <a:lnTo>
                      <a:pt x="96" y="150"/>
                    </a:lnTo>
                    <a:lnTo>
                      <a:pt x="93" y="150"/>
                    </a:lnTo>
                    <a:lnTo>
                      <a:pt x="85" y="150"/>
                    </a:lnTo>
                    <a:lnTo>
                      <a:pt x="79" y="150"/>
                    </a:lnTo>
                    <a:lnTo>
                      <a:pt x="75" y="152"/>
                    </a:lnTo>
                    <a:lnTo>
                      <a:pt x="64" y="156"/>
                    </a:lnTo>
                    <a:lnTo>
                      <a:pt x="62" y="156"/>
                    </a:lnTo>
                    <a:lnTo>
                      <a:pt x="60" y="154"/>
                    </a:lnTo>
                    <a:lnTo>
                      <a:pt x="60" y="152"/>
                    </a:lnTo>
                    <a:lnTo>
                      <a:pt x="58" y="150"/>
                    </a:lnTo>
                    <a:lnTo>
                      <a:pt x="56" y="146"/>
                    </a:lnTo>
                    <a:lnTo>
                      <a:pt x="54" y="144"/>
                    </a:lnTo>
                    <a:lnTo>
                      <a:pt x="56" y="144"/>
                    </a:lnTo>
                    <a:lnTo>
                      <a:pt x="56" y="142"/>
                    </a:lnTo>
                    <a:lnTo>
                      <a:pt x="56" y="140"/>
                    </a:lnTo>
                    <a:lnTo>
                      <a:pt x="56" y="138"/>
                    </a:lnTo>
                    <a:lnTo>
                      <a:pt x="54" y="138"/>
                    </a:lnTo>
                    <a:lnTo>
                      <a:pt x="54" y="137"/>
                    </a:lnTo>
                    <a:lnTo>
                      <a:pt x="54" y="135"/>
                    </a:lnTo>
                    <a:lnTo>
                      <a:pt x="52" y="135"/>
                    </a:lnTo>
                    <a:lnTo>
                      <a:pt x="50" y="131"/>
                    </a:lnTo>
                    <a:lnTo>
                      <a:pt x="48" y="131"/>
                    </a:lnTo>
                    <a:lnTo>
                      <a:pt x="46" y="129"/>
                    </a:lnTo>
                    <a:lnTo>
                      <a:pt x="46" y="127"/>
                    </a:lnTo>
                    <a:lnTo>
                      <a:pt x="41" y="123"/>
                    </a:lnTo>
                    <a:lnTo>
                      <a:pt x="35" y="121"/>
                    </a:lnTo>
                    <a:lnTo>
                      <a:pt x="33" y="119"/>
                    </a:lnTo>
                    <a:lnTo>
                      <a:pt x="25" y="115"/>
                    </a:lnTo>
                    <a:lnTo>
                      <a:pt x="25" y="113"/>
                    </a:lnTo>
                    <a:lnTo>
                      <a:pt x="23" y="113"/>
                    </a:lnTo>
                    <a:lnTo>
                      <a:pt x="23" y="112"/>
                    </a:lnTo>
                    <a:lnTo>
                      <a:pt x="21" y="112"/>
                    </a:lnTo>
                    <a:lnTo>
                      <a:pt x="23" y="110"/>
                    </a:lnTo>
                    <a:lnTo>
                      <a:pt x="21" y="108"/>
                    </a:lnTo>
                    <a:lnTo>
                      <a:pt x="20" y="106"/>
                    </a:lnTo>
                    <a:lnTo>
                      <a:pt x="20" y="102"/>
                    </a:lnTo>
                    <a:lnTo>
                      <a:pt x="20" y="100"/>
                    </a:lnTo>
                    <a:lnTo>
                      <a:pt x="18" y="98"/>
                    </a:lnTo>
                    <a:lnTo>
                      <a:pt x="16" y="96"/>
                    </a:lnTo>
                    <a:lnTo>
                      <a:pt x="16" y="94"/>
                    </a:lnTo>
                    <a:lnTo>
                      <a:pt x="14" y="92"/>
                    </a:lnTo>
                    <a:lnTo>
                      <a:pt x="12" y="90"/>
                    </a:lnTo>
                    <a:lnTo>
                      <a:pt x="8" y="85"/>
                    </a:lnTo>
                    <a:lnTo>
                      <a:pt x="8" y="83"/>
                    </a:lnTo>
                    <a:lnTo>
                      <a:pt x="6" y="83"/>
                    </a:lnTo>
                    <a:lnTo>
                      <a:pt x="6" y="81"/>
                    </a:lnTo>
                    <a:lnTo>
                      <a:pt x="6" y="79"/>
                    </a:lnTo>
                    <a:lnTo>
                      <a:pt x="6" y="77"/>
                    </a:lnTo>
                    <a:lnTo>
                      <a:pt x="6" y="75"/>
                    </a:lnTo>
                    <a:lnTo>
                      <a:pt x="6" y="73"/>
                    </a:lnTo>
                    <a:lnTo>
                      <a:pt x="6" y="71"/>
                    </a:lnTo>
                    <a:lnTo>
                      <a:pt x="6" y="69"/>
                    </a:lnTo>
                    <a:lnTo>
                      <a:pt x="6" y="64"/>
                    </a:lnTo>
                    <a:lnTo>
                      <a:pt x="4" y="64"/>
                    </a:lnTo>
                    <a:lnTo>
                      <a:pt x="4" y="62"/>
                    </a:lnTo>
                    <a:lnTo>
                      <a:pt x="4" y="60"/>
                    </a:lnTo>
                    <a:lnTo>
                      <a:pt x="2" y="54"/>
                    </a:lnTo>
                    <a:lnTo>
                      <a:pt x="0" y="52"/>
                    </a:lnTo>
                    <a:lnTo>
                      <a:pt x="0" y="50"/>
                    </a:lnTo>
                    <a:lnTo>
                      <a:pt x="0" y="44"/>
                    </a:lnTo>
                    <a:lnTo>
                      <a:pt x="2" y="39"/>
                    </a:lnTo>
                    <a:lnTo>
                      <a:pt x="4" y="35"/>
                    </a:lnTo>
                    <a:lnTo>
                      <a:pt x="4" y="33"/>
                    </a:lnTo>
                    <a:lnTo>
                      <a:pt x="4" y="31"/>
                    </a:lnTo>
                    <a:lnTo>
                      <a:pt x="4" y="29"/>
                    </a:lnTo>
                    <a:lnTo>
                      <a:pt x="4" y="27"/>
                    </a:lnTo>
                    <a:lnTo>
                      <a:pt x="8" y="27"/>
                    </a:lnTo>
                    <a:lnTo>
                      <a:pt x="10" y="25"/>
                    </a:lnTo>
                    <a:lnTo>
                      <a:pt x="14" y="25"/>
                    </a:lnTo>
                    <a:lnTo>
                      <a:pt x="20" y="23"/>
                    </a:lnTo>
                    <a:lnTo>
                      <a:pt x="25" y="21"/>
                    </a:lnTo>
                    <a:lnTo>
                      <a:pt x="29" y="21"/>
                    </a:lnTo>
                    <a:lnTo>
                      <a:pt x="33" y="19"/>
                    </a:lnTo>
                    <a:lnTo>
                      <a:pt x="35" y="19"/>
                    </a:lnTo>
                    <a:lnTo>
                      <a:pt x="41" y="19"/>
                    </a:lnTo>
                    <a:lnTo>
                      <a:pt x="46" y="17"/>
                    </a:lnTo>
                    <a:lnTo>
                      <a:pt x="50" y="17"/>
                    </a:lnTo>
                    <a:lnTo>
                      <a:pt x="52" y="17"/>
                    </a:lnTo>
                    <a:lnTo>
                      <a:pt x="54" y="16"/>
                    </a:lnTo>
                    <a:lnTo>
                      <a:pt x="56" y="17"/>
                    </a:lnTo>
                    <a:lnTo>
                      <a:pt x="58" y="16"/>
                    </a:lnTo>
                    <a:lnTo>
                      <a:pt x="62" y="14"/>
                    </a:lnTo>
                    <a:lnTo>
                      <a:pt x="64" y="14"/>
                    </a:lnTo>
                    <a:lnTo>
                      <a:pt x="66" y="14"/>
                    </a:lnTo>
                    <a:lnTo>
                      <a:pt x="68" y="14"/>
                    </a:lnTo>
                    <a:lnTo>
                      <a:pt x="69" y="14"/>
                    </a:lnTo>
                    <a:lnTo>
                      <a:pt x="69" y="12"/>
                    </a:lnTo>
                    <a:lnTo>
                      <a:pt x="69" y="10"/>
                    </a:lnTo>
                    <a:lnTo>
                      <a:pt x="71" y="8"/>
                    </a:lnTo>
                    <a:lnTo>
                      <a:pt x="73" y="8"/>
                    </a:lnTo>
                    <a:lnTo>
                      <a:pt x="75" y="8"/>
                    </a:lnTo>
                    <a:lnTo>
                      <a:pt x="75" y="6"/>
                    </a:lnTo>
                    <a:lnTo>
                      <a:pt x="77" y="6"/>
                    </a:lnTo>
                    <a:lnTo>
                      <a:pt x="79" y="6"/>
                    </a:lnTo>
                    <a:lnTo>
                      <a:pt x="79" y="4"/>
                    </a:lnTo>
                    <a:lnTo>
                      <a:pt x="81" y="4"/>
                    </a:lnTo>
                    <a:lnTo>
                      <a:pt x="81" y="6"/>
                    </a:lnTo>
                    <a:lnTo>
                      <a:pt x="83" y="4"/>
                    </a:lnTo>
                    <a:lnTo>
                      <a:pt x="85" y="2"/>
                    </a:lnTo>
                    <a:lnTo>
                      <a:pt x="87" y="2"/>
                    </a:lnTo>
                    <a:lnTo>
                      <a:pt x="89" y="4"/>
                    </a:lnTo>
                    <a:lnTo>
                      <a:pt x="91" y="4"/>
                    </a:lnTo>
                    <a:lnTo>
                      <a:pt x="91" y="2"/>
                    </a:lnTo>
                    <a:lnTo>
                      <a:pt x="93" y="0"/>
                    </a:lnTo>
                    <a:lnTo>
                      <a:pt x="94" y="0"/>
                    </a:lnTo>
                    <a:lnTo>
                      <a:pt x="96" y="2"/>
                    </a:lnTo>
                    <a:lnTo>
                      <a:pt x="98" y="2"/>
                    </a:lnTo>
                    <a:lnTo>
                      <a:pt x="100" y="2"/>
                    </a:lnTo>
                    <a:lnTo>
                      <a:pt x="102" y="4"/>
                    </a:lnTo>
                    <a:lnTo>
                      <a:pt x="102" y="2"/>
                    </a:lnTo>
                    <a:lnTo>
                      <a:pt x="104" y="2"/>
                    </a:lnTo>
                    <a:lnTo>
                      <a:pt x="106" y="2"/>
                    </a:lnTo>
                    <a:close/>
                  </a:path>
                </a:pathLst>
              </a:custGeom>
              <a:solidFill>
                <a:srgbClr val="DEC17C"/>
              </a:solidFill>
              <a:ln w="6350">
                <a:solidFill>
                  <a:srgbClr val="E1E1E1"/>
                </a:solidFill>
                <a:prstDash val="solid"/>
                <a:round/>
                <a:headEnd/>
                <a:tailEnd/>
              </a:ln>
            </p:spPr>
            <p:txBody>
              <a:bodyPr/>
              <a:lstStyle/>
              <a:p>
                <a:endParaRPr lang="en-US"/>
              </a:p>
            </p:txBody>
          </p:sp>
          <p:sp>
            <p:nvSpPr>
              <p:cNvPr id="37940" name="Freeform 252"/>
              <p:cNvSpPr>
                <a:spLocks/>
              </p:cNvSpPr>
              <p:nvPr/>
            </p:nvSpPr>
            <p:spPr bwMode="auto">
              <a:xfrm>
                <a:off x="5114" y="2976"/>
                <a:ext cx="160" cy="173"/>
              </a:xfrm>
              <a:custGeom>
                <a:avLst/>
                <a:gdLst>
                  <a:gd name="T0" fmla="*/ 125 w 160"/>
                  <a:gd name="T1" fmla="*/ 0 h 173"/>
                  <a:gd name="T2" fmla="*/ 141 w 160"/>
                  <a:gd name="T3" fmla="*/ 46 h 173"/>
                  <a:gd name="T4" fmla="*/ 152 w 160"/>
                  <a:gd name="T5" fmla="*/ 94 h 173"/>
                  <a:gd name="T6" fmla="*/ 160 w 160"/>
                  <a:gd name="T7" fmla="*/ 115 h 173"/>
                  <a:gd name="T8" fmla="*/ 152 w 160"/>
                  <a:gd name="T9" fmla="*/ 113 h 173"/>
                  <a:gd name="T10" fmla="*/ 148 w 160"/>
                  <a:gd name="T11" fmla="*/ 96 h 173"/>
                  <a:gd name="T12" fmla="*/ 139 w 160"/>
                  <a:gd name="T13" fmla="*/ 88 h 173"/>
                  <a:gd name="T14" fmla="*/ 141 w 160"/>
                  <a:gd name="T15" fmla="*/ 67 h 173"/>
                  <a:gd name="T16" fmla="*/ 135 w 160"/>
                  <a:gd name="T17" fmla="*/ 60 h 173"/>
                  <a:gd name="T18" fmla="*/ 127 w 160"/>
                  <a:gd name="T19" fmla="*/ 42 h 173"/>
                  <a:gd name="T20" fmla="*/ 120 w 160"/>
                  <a:gd name="T21" fmla="*/ 25 h 173"/>
                  <a:gd name="T22" fmla="*/ 114 w 160"/>
                  <a:gd name="T23" fmla="*/ 25 h 173"/>
                  <a:gd name="T24" fmla="*/ 98 w 160"/>
                  <a:gd name="T25" fmla="*/ 21 h 173"/>
                  <a:gd name="T26" fmla="*/ 85 w 160"/>
                  <a:gd name="T27" fmla="*/ 19 h 173"/>
                  <a:gd name="T28" fmla="*/ 89 w 160"/>
                  <a:gd name="T29" fmla="*/ 38 h 173"/>
                  <a:gd name="T30" fmla="*/ 102 w 160"/>
                  <a:gd name="T31" fmla="*/ 50 h 173"/>
                  <a:gd name="T32" fmla="*/ 110 w 160"/>
                  <a:gd name="T33" fmla="*/ 48 h 173"/>
                  <a:gd name="T34" fmla="*/ 114 w 160"/>
                  <a:gd name="T35" fmla="*/ 46 h 173"/>
                  <a:gd name="T36" fmla="*/ 116 w 160"/>
                  <a:gd name="T37" fmla="*/ 61 h 173"/>
                  <a:gd name="T38" fmla="*/ 116 w 160"/>
                  <a:gd name="T39" fmla="*/ 69 h 173"/>
                  <a:gd name="T40" fmla="*/ 125 w 160"/>
                  <a:gd name="T41" fmla="*/ 90 h 173"/>
                  <a:gd name="T42" fmla="*/ 133 w 160"/>
                  <a:gd name="T43" fmla="*/ 96 h 173"/>
                  <a:gd name="T44" fmla="*/ 133 w 160"/>
                  <a:gd name="T45" fmla="*/ 113 h 173"/>
                  <a:gd name="T46" fmla="*/ 141 w 160"/>
                  <a:gd name="T47" fmla="*/ 127 h 173"/>
                  <a:gd name="T48" fmla="*/ 141 w 160"/>
                  <a:gd name="T49" fmla="*/ 134 h 173"/>
                  <a:gd name="T50" fmla="*/ 146 w 160"/>
                  <a:gd name="T51" fmla="*/ 146 h 173"/>
                  <a:gd name="T52" fmla="*/ 156 w 160"/>
                  <a:gd name="T53" fmla="*/ 169 h 173"/>
                  <a:gd name="T54" fmla="*/ 141 w 160"/>
                  <a:gd name="T55" fmla="*/ 161 h 173"/>
                  <a:gd name="T56" fmla="*/ 133 w 160"/>
                  <a:gd name="T57" fmla="*/ 144 h 173"/>
                  <a:gd name="T58" fmla="*/ 127 w 160"/>
                  <a:gd name="T59" fmla="*/ 140 h 173"/>
                  <a:gd name="T60" fmla="*/ 123 w 160"/>
                  <a:gd name="T61" fmla="*/ 133 h 173"/>
                  <a:gd name="T62" fmla="*/ 116 w 160"/>
                  <a:gd name="T63" fmla="*/ 127 h 173"/>
                  <a:gd name="T64" fmla="*/ 114 w 160"/>
                  <a:gd name="T65" fmla="*/ 117 h 173"/>
                  <a:gd name="T66" fmla="*/ 110 w 160"/>
                  <a:gd name="T67" fmla="*/ 109 h 173"/>
                  <a:gd name="T68" fmla="*/ 104 w 160"/>
                  <a:gd name="T69" fmla="*/ 104 h 173"/>
                  <a:gd name="T70" fmla="*/ 108 w 160"/>
                  <a:gd name="T71" fmla="*/ 102 h 173"/>
                  <a:gd name="T72" fmla="*/ 108 w 160"/>
                  <a:gd name="T73" fmla="*/ 98 h 173"/>
                  <a:gd name="T74" fmla="*/ 108 w 160"/>
                  <a:gd name="T75" fmla="*/ 96 h 173"/>
                  <a:gd name="T76" fmla="*/ 102 w 160"/>
                  <a:gd name="T77" fmla="*/ 96 h 173"/>
                  <a:gd name="T78" fmla="*/ 102 w 160"/>
                  <a:gd name="T79" fmla="*/ 88 h 173"/>
                  <a:gd name="T80" fmla="*/ 96 w 160"/>
                  <a:gd name="T81" fmla="*/ 88 h 173"/>
                  <a:gd name="T82" fmla="*/ 93 w 160"/>
                  <a:gd name="T83" fmla="*/ 86 h 173"/>
                  <a:gd name="T84" fmla="*/ 91 w 160"/>
                  <a:gd name="T85" fmla="*/ 81 h 173"/>
                  <a:gd name="T86" fmla="*/ 87 w 160"/>
                  <a:gd name="T87" fmla="*/ 79 h 173"/>
                  <a:gd name="T88" fmla="*/ 87 w 160"/>
                  <a:gd name="T89" fmla="*/ 75 h 173"/>
                  <a:gd name="T90" fmla="*/ 85 w 160"/>
                  <a:gd name="T91" fmla="*/ 79 h 173"/>
                  <a:gd name="T92" fmla="*/ 83 w 160"/>
                  <a:gd name="T93" fmla="*/ 77 h 173"/>
                  <a:gd name="T94" fmla="*/ 85 w 160"/>
                  <a:gd name="T95" fmla="*/ 75 h 173"/>
                  <a:gd name="T96" fmla="*/ 79 w 160"/>
                  <a:gd name="T97" fmla="*/ 71 h 173"/>
                  <a:gd name="T98" fmla="*/ 77 w 160"/>
                  <a:gd name="T99" fmla="*/ 71 h 173"/>
                  <a:gd name="T100" fmla="*/ 77 w 160"/>
                  <a:gd name="T101" fmla="*/ 71 h 173"/>
                  <a:gd name="T102" fmla="*/ 73 w 160"/>
                  <a:gd name="T103" fmla="*/ 75 h 173"/>
                  <a:gd name="T104" fmla="*/ 72 w 160"/>
                  <a:gd name="T105" fmla="*/ 75 h 173"/>
                  <a:gd name="T106" fmla="*/ 66 w 160"/>
                  <a:gd name="T107" fmla="*/ 75 h 173"/>
                  <a:gd name="T108" fmla="*/ 60 w 160"/>
                  <a:gd name="T109" fmla="*/ 71 h 173"/>
                  <a:gd name="T110" fmla="*/ 56 w 160"/>
                  <a:gd name="T111" fmla="*/ 65 h 173"/>
                  <a:gd name="T112" fmla="*/ 47 w 160"/>
                  <a:gd name="T113" fmla="*/ 58 h 173"/>
                  <a:gd name="T114" fmla="*/ 20 w 160"/>
                  <a:gd name="T115" fmla="*/ 23 h 173"/>
                  <a:gd name="T116" fmla="*/ 81 w 160"/>
                  <a:gd name="T117" fmla="*/ 2 h 173"/>
                  <a:gd name="T118" fmla="*/ 104 w 160"/>
                  <a:gd name="T119" fmla="*/ 2 h 173"/>
                  <a:gd name="T120" fmla="*/ 118 w 160"/>
                  <a:gd name="T121" fmla="*/ 2 h 173"/>
                  <a:gd name="T122" fmla="*/ 121 w 160"/>
                  <a:gd name="T123" fmla="*/ 0 h 1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0"/>
                  <a:gd name="T187" fmla="*/ 0 h 173"/>
                  <a:gd name="T188" fmla="*/ 160 w 160"/>
                  <a:gd name="T189" fmla="*/ 173 h 1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0" h="173">
                    <a:moveTo>
                      <a:pt x="121" y="0"/>
                    </a:moveTo>
                    <a:lnTo>
                      <a:pt x="123" y="0"/>
                    </a:lnTo>
                    <a:lnTo>
                      <a:pt x="125" y="0"/>
                    </a:lnTo>
                    <a:lnTo>
                      <a:pt x="129" y="0"/>
                    </a:lnTo>
                    <a:lnTo>
                      <a:pt x="133" y="19"/>
                    </a:lnTo>
                    <a:lnTo>
                      <a:pt x="141" y="46"/>
                    </a:lnTo>
                    <a:lnTo>
                      <a:pt x="141" y="48"/>
                    </a:lnTo>
                    <a:lnTo>
                      <a:pt x="146" y="69"/>
                    </a:lnTo>
                    <a:lnTo>
                      <a:pt x="150" y="86"/>
                    </a:lnTo>
                    <a:lnTo>
                      <a:pt x="152" y="94"/>
                    </a:lnTo>
                    <a:lnTo>
                      <a:pt x="156" y="100"/>
                    </a:lnTo>
                    <a:lnTo>
                      <a:pt x="156" y="104"/>
                    </a:lnTo>
                    <a:lnTo>
                      <a:pt x="160" y="113"/>
                    </a:lnTo>
                    <a:lnTo>
                      <a:pt x="160" y="115"/>
                    </a:lnTo>
                    <a:lnTo>
                      <a:pt x="154" y="115"/>
                    </a:lnTo>
                    <a:lnTo>
                      <a:pt x="152" y="115"/>
                    </a:lnTo>
                    <a:lnTo>
                      <a:pt x="152" y="113"/>
                    </a:lnTo>
                    <a:lnTo>
                      <a:pt x="148" y="109"/>
                    </a:lnTo>
                    <a:lnTo>
                      <a:pt x="150" y="104"/>
                    </a:lnTo>
                    <a:lnTo>
                      <a:pt x="148" y="96"/>
                    </a:lnTo>
                    <a:lnTo>
                      <a:pt x="144" y="94"/>
                    </a:lnTo>
                    <a:lnTo>
                      <a:pt x="143" y="94"/>
                    </a:lnTo>
                    <a:lnTo>
                      <a:pt x="141" y="92"/>
                    </a:lnTo>
                    <a:lnTo>
                      <a:pt x="139" y="88"/>
                    </a:lnTo>
                    <a:lnTo>
                      <a:pt x="139" y="81"/>
                    </a:lnTo>
                    <a:lnTo>
                      <a:pt x="143" y="77"/>
                    </a:lnTo>
                    <a:lnTo>
                      <a:pt x="143" y="73"/>
                    </a:lnTo>
                    <a:lnTo>
                      <a:pt x="141" y="67"/>
                    </a:lnTo>
                    <a:lnTo>
                      <a:pt x="139" y="65"/>
                    </a:lnTo>
                    <a:lnTo>
                      <a:pt x="137" y="65"/>
                    </a:lnTo>
                    <a:lnTo>
                      <a:pt x="135" y="61"/>
                    </a:lnTo>
                    <a:lnTo>
                      <a:pt x="135" y="60"/>
                    </a:lnTo>
                    <a:lnTo>
                      <a:pt x="135" y="50"/>
                    </a:lnTo>
                    <a:lnTo>
                      <a:pt x="135" y="48"/>
                    </a:lnTo>
                    <a:lnTo>
                      <a:pt x="131" y="44"/>
                    </a:lnTo>
                    <a:lnTo>
                      <a:pt x="127" y="42"/>
                    </a:lnTo>
                    <a:lnTo>
                      <a:pt x="123" y="40"/>
                    </a:lnTo>
                    <a:lnTo>
                      <a:pt x="123" y="33"/>
                    </a:lnTo>
                    <a:lnTo>
                      <a:pt x="120" y="25"/>
                    </a:lnTo>
                    <a:lnTo>
                      <a:pt x="118" y="25"/>
                    </a:lnTo>
                    <a:lnTo>
                      <a:pt x="116" y="25"/>
                    </a:lnTo>
                    <a:lnTo>
                      <a:pt x="114" y="25"/>
                    </a:lnTo>
                    <a:lnTo>
                      <a:pt x="112" y="25"/>
                    </a:lnTo>
                    <a:lnTo>
                      <a:pt x="110" y="23"/>
                    </a:lnTo>
                    <a:lnTo>
                      <a:pt x="102" y="21"/>
                    </a:lnTo>
                    <a:lnTo>
                      <a:pt x="98" y="21"/>
                    </a:lnTo>
                    <a:lnTo>
                      <a:pt x="91" y="17"/>
                    </a:lnTo>
                    <a:lnTo>
                      <a:pt x="89" y="19"/>
                    </a:lnTo>
                    <a:lnTo>
                      <a:pt x="85" y="19"/>
                    </a:lnTo>
                    <a:lnTo>
                      <a:pt x="83" y="23"/>
                    </a:lnTo>
                    <a:lnTo>
                      <a:pt x="83" y="27"/>
                    </a:lnTo>
                    <a:lnTo>
                      <a:pt x="85" y="35"/>
                    </a:lnTo>
                    <a:lnTo>
                      <a:pt x="89" y="38"/>
                    </a:lnTo>
                    <a:lnTo>
                      <a:pt x="91" y="40"/>
                    </a:lnTo>
                    <a:lnTo>
                      <a:pt x="95" y="42"/>
                    </a:lnTo>
                    <a:lnTo>
                      <a:pt x="98" y="42"/>
                    </a:lnTo>
                    <a:lnTo>
                      <a:pt x="102" y="50"/>
                    </a:lnTo>
                    <a:lnTo>
                      <a:pt x="106" y="50"/>
                    </a:lnTo>
                    <a:lnTo>
                      <a:pt x="110" y="48"/>
                    </a:lnTo>
                    <a:lnTo>
                      <a:pt x="112" y="46"/>
                    </a:lnTo>
                    <a:lnTo>
                      <a:pt x="114" y="44"/>
                    </a:lnTo>
                    <a:lnTo>
                      <a:pt x="114" y="46"/>
                    </a:lnTo>
                    <a:lnTo>
                      <a:pt x="118" y="60"/>
                    </a:lnTo>
                    <a:lnTo>
                      <a:pt x="116" y="61"/>
                    </a:lnTo>
                    <a:lnTo>
                      <a:pt x="116" y="63"/>
                    </a:lnTo>
                    <a:lnTo>
                      <a:pt x="116" y="65"/>
                    </a:lnTo>
                    <a:lnTo>
                      <a:pt x="116" y="67"/>
                    </a:lnTo>
                    <a:lnTo>
                      <a:pt x="116" y="69"/>
                    </a:lnTo>
                    <a:lnTo>
                      <a:pt x="118" y="71"/>
                    </a:lnTo>
                    <a:lnTo>
                      <a:pt x="118" y="73"/>
                    </a:lnTo>
                    <a:lnTo>
                      <a:pt x="123" y="85"/>
                    </a:lnTo>
                    <a:lnTo>
                      <a:pt x="125" y="90"/>
                    </a:lnTo>
                    <a:lnTo>
                      <a:pt x="125" y="94"/>
                    </a:lnTo>
                    <a:lnTo>
                      <a:pt x="127" y="96"/>
                    </a:lnTo>
                    <a:lnTo>
                      <a:pt x="131" y="96"/>
                    </a:lnTo>
                    <a:lnTo>
                      <a:pt x="133" y="96"/>
                    </a:lnTo>
                    <a:lnTo>
                      <a:pt x="135" y="98"/>
                    </a:lnTo>
                    <a:lnTo>
                      <a:pt x="135" y="102"/>
                    </a:lnTo>
                    <a:lnTo>
                      <a:pt x="133" y="108"/>
                    </a:lnTo>
                    <a:lnTo>
                      <a:pt x="133" y="113"/>
                    </a:lnTo>
                    <a:lnTo>
                      <a:pt x="135" y="119"/>
                    </a:lnTo>
                    <a:lnTo>
                      <a:pt x="139" y="121"/>
                    </a:lnTo>
                    <a:lnTo>
                      <a:pt x="141" y="125"/>
                    </a:lnTo>
                    <a:lnTo>
                      <a:pt x="141" y="127"/>
                    </a:lnTo>
                    <a:lnTo>
                      <a:pt x="141" y="129"/>
                    </a:lnTo>
                    <a:lnTo>
                      <a:pt x="141" y="134"/>
                    </a:lnTo>
                    <a:lnTo>
                      <a:pt x="143" y="136"/>
                    </a:lnTo>
                    <a:lnTo>
                      <a:pt x="146" y="140"/>
                    </a:lnTo>
                    <a:lnTo>
                      <a:pt x="146" y="146"/>
                    </a:lnTo>
                    <a:lnTo>
                      <a:pt x="150" y="148"/>
                    </a:lnTo>
                    <a:lnTo>
                      <a:pt x="154" y="157"/>
                    </a:lnTo>
                    <a:lnTo>
                      <a:pt x="156" y="169"/>
                    </a:lnTo>
                    <a:lnTo>
                      <a:pt x="156" y="173"/>
                    </a:lnTo>
                    <a:lnTo>
                      <a:pt x="154" y="171"/>
                    </a:lnTo>
                    <a:lnTo>
                      <a:pt x="143" y="165"/>
                    </a:lnTo>
                    <a:lnTo>
                      <a:pt x="141" y="161"/>
                    </a:lnTo>
                    <a:lnTo>
                      <a:pt x="133" y="154"/>
                    </a:lnTo>
                    <a:lnTo>
                      <a:pt x="135" y="148"/>
                    </a:lnTo>
                    <a:lnTo>
                      <a:pt x="133" y="144"/>
                    </a:lnTo>
                    <a:lnTo>
                      <a:pt x="133" y="142"/>
                    </a:lnTo>
                    <a:lnTo>
                      <a:pt x="131" y="142"/>
                    </a:lnTo>
                    <a:lnTo>
                      <a:pt x="127" y="140"/>
                    </a:lnTo>
                    <a:lnTo>
                      <a:pt x="127" y="138"/>
                    </a:lnTo>
                    <a:lnTo>
                      <a:pt x="125" y="136"/>
                    </a:lnTo>
                    <a:lnTo>
                      <a:pt x="123" y="134"/>
                    </a:lnTo>
                    <a:lnTo>
                      <a:pt x="123" y="133"/>
                    </a:lnTo>
                    <a:lnTo>
                      <a:pt x="118" y="131"/>
                    </a:lnTo>
                    <a:lnTo>
                      <a:pt x="118" y="129"/>
                    </a:lnTo>
                    <a:lnTo>
                      <a:pt x="116" y="127"/>
                    </a:lnTo>
                    <a:lnTo>
                      <a:pt x="116" y="125"/>
                    </a:lnTo>
                    <a:lnTo>
                      <a:pt x="116" y="123"/>
                    </a:lnTo>
                    <a:lnTo>
                      <a:pt x="116" y="121"/>
                    </a:lnTo>
                    <a:lnTo>
                      <a:pt x="114" y="117"/>
                    </a:lnTo>
                    <a:lnTo>
                      <a:pt x="114" y="115"/>
                    </a:lnTo>
                    <a:lnTo>
                      <a:pt x="114" y="113"/>
                    </a:lnTo>
                    <a:lnTo>
                      <a:pt x="110" y="111"/>
                    </a:lnTo>
                    <a:lnTo>
                      <a:pt x="110" y="109"/>
                    </a:lnTo>
                    <a:lnTo>
                      <a:pt x="108" y="108"/>
                    </a:lnTo>
                    <a:lnTo>
                      <a:pt x="106" y="108"/>
                    </a:lnTo>
                    <a:lnTo>
                      <a:pt x="104" y="106"/>
                    </a:lnTo>
                    <a:lnTo>
                      <a:pt x="104" y="104"/>
                    </a:lnTo>
                    <a:lnTo>
                      <a:pt x="106" y="102"/>
                    </a:lnTo>
                    <a:lnTo>
                      <a:pt x="108" y="102"/>
                    </a:lnTo>
                    <a:lnTo>
                      <a:pt x="108" y="100"/>
                    </a:lnTo>
                    <a:lnTo>
                      <a:pt x="108" y="98"/>
                    </a:lnTo>
                    <a:lnTo>
                      <a:pt x="108" y="96"/>
                    </a:lnTo>
                    <a:lnTo>
                      <a:pt x="106" y="96"/>
                    </a:lnTo>
                    <a:lnTo>
                      <a:pt x="104" y="96"/>
                    </a:lnTo>
                    <a:lnTo>
                      <a:pt x="102" y="96"/>
                    </a:lnTo>
                    <a:lnTo>
                      <a:pt x="102" y="94"/>
                    </a:lnTo>
                    <a:lnTo>
                      <a:pt x="102" y="92"/>
                    </a:lnTo>
                    <a:lnTo>
                      <a:pt x="102" y="90"/>
                    </a:lnTo>
                    <a:lnTo>
                      <a:pt x="102" y="88"/>
                    </a:lnTo>
                    <a:lnTo>
                      <a:pt x="100" y="88"/>
                    </a:lnTo>
                    <a:lnTo>
                      <a:pt x="98" y="88"/>
                    </a:lnTo>
                    <a:lnTo>
                      <a:pt x="96" y="88"/>
                    </a:lnTo>
                    <a:lnTo>
                      <a:pt x="95" y="88"/>
                    </a:lnTo>
                    <a:lnTo>
                      <a:pt x="93" y="88"/>
                    </a:lnTo>
                    <a:lnTo>
                      <a:pt x="93" y="86"/>
                    </a:lnTo>
                    <a:lnTo>
                      <a:pt x="93" y="85"/>
                    </a:lnTo>
                    <a:lnTo>
                      <a:pt x="93" y="83"/>
                    </a:lnTo>
                    <a:lnTo>
                      <a:pt x="91" y="83"/>
                    </a:lnTo>
                    <a:lnTo>
                      <a:pt x="91" y="81"/>
                    </a:lnTo>
                    <a:lnTo>
                      <a:pt x="89" y="83"/>
                    </a:lnTo>
                    <a:lnTo>
                      <a:pt x="87" y="81"/>
                    </a:lnTo>
                    <a:lnTo>
                      <a:pt x="87" y="79"/>
                    </a:lnTo>
                    <a:lnTo>
                      <a:pt x="89" y="79"/>
                    </a:lnTo>
                    <a:lnTo>
                      <a:pt x="89" y="77"/>
                    </a:lnTo>
                    <a:lnTo>
                      <a:pt x="87" y="75"/>
                    </a:lnTo>
                    <a:lnTo>
                      <a:pt x="87" y="77"/>
                    </a:lnTo>
                    <a:lnTo>
                      <a:pt x="85" y="77"/>
                    </a:lnTo>
                    <a:lnTo>
                      <a:pt x="85" y="79"/>
                    </a:lnTo>
                    <a:lnTo>
                      <a:pt x="83" y="79"/>
                    </a:lnTo>
                    <a:lnTo>
                      <a:pt x="83" y="77"/>
                    </a:lnTo>
                    <a:lnTo>
                      <a:pt x="85" y="77"/>
                    </a:lnTo>
                    <a:lnTo>
                      <a:pt x="85" y="75"/>
                    </a:lnTo>
                    <a:lnTo>
                      <a:pt x="81" y="73"/>
                    </a:lnTo>
                    <a:lnTo>
                      <a:pt x="79" y="71"/>
                    </a:lnTo>
                    <a:lnTo>
                      <a:pt x="77" y="71"/>
                    </a:lnTo>
                    <a:lnTo>
                      <a:pt x="77" y="73"/>
                    </a:lnTo>
                    <a:lnTo>
                      <a:pt x="73" y="75"/>
                    </a:lnTo>
                    <a:lnTo>
                      <a:pt x="72" y="75"/>
                    </a:lnTo>
                    <a:lnTo>
                      <a:pt x="72" y="77"/>
                    </a:lnTo>
                    <a:lnTo>
                      <a:pt x="68" y="75"/>
                    </a:lnTo>
                    <a:lnTo>
                      <a:pt x="66" y="75"/>
                    </a:lnTo>
                    <a:lnTo>
                      <a:pt x="64" y="73"/>
                    </a:lnTo>
                    <a:lnTo>
                      <a:pt x="62" y="73"/>
                    </a:lnTo>
                    <a:lnTo>
                      <a:pt x="60" y="73"/>
                    </a:lnTo>
                    <a:lnTo>
                      <a:pt x="60" y="71"/>
                    </a:lnTo>
                    <a:lnTo>
                      <a:pt x="58" y="67"/>
                    </a:lnTo>
                    <a:lnTo>
                      <a:pt x="56" y="67"/>
                    </a:lnTo>
                    <a:lnTo>
                      <a:pt x="56" y="65"/>
                    </a:lnTo>
                    <a:lnTo>
                      <a:pt x="52" y="63"/>
                    </a:lnTo>
                    <a:lnTo>
                      <a:pt x="48" y="60"/>
                    </a:lnTo>
                    <a:lnTo>
                      <a:pt x="47" y="58"/>
                    </a:lnTo>
                    <a:lnTo>
                      <a:pt x="47" y="48"/>
                    </a:lnTo>
                    <a:lnTo>
                      <a:pt x="45" y="46"/>
                    </a:lnTo>
                    <a:lnTo>
                      <a:pt x="37" y="40"/>
                    </a:lnTo>
                    <a:lnTo>
                      <a:pt x="20" y="23"/>
                    </a:lnTo>
                    <a:lnTo>
                      <a:pt x="18" y="21"/>
                    </a:lnTo>
                    <a:lnTo>
                      <a:pt x="0" y="4"/>
                    </a:lnTo>
                    <a:lnTo>
                      <a:pt x="47" y="4"/>
                    </a:lnTo>
                    <a:lnTo>
                      <a:pt x="81" y="2"/>
                    </a:lnTo>
                    <a:lnTo>
                      <a:pt x="83" y="2"/>
                    </a:lnTo>
                    <a:lnTo>
                      <a:pt x="102" y="2"/>
                    </a:lnTo>
                    <a:lnTo>
                      <a:pt x="104" y="2"/>
                    </a:lnTo>
                    <a:lnTo>
                      <a:pt x="114" y="2"/>
                    </a:lnTo>
                    <a:lnTo>
                      <a:pt x="116" y="2"/>
                    </a:lnTo>
                    <a:lnTo>
                      <a:pt x="118" y="2"/>
                    </a:lnTo>
                    <a:lnTo>
                      <a:pt x="118" y="0"/>
                    </a:lnTo>
                    <a:lnTo>
                      <a:pt x="120" y="0"/>
                    </a:lnTo>
                    <a:lnTo>
                      <a:pt x="121" y="0"/>
                    </a:lnTo>
                    <a:close/>
                  </a:path>
                </a:pathLst>
              </a:custGeom>
              <a:solidFill>
                <a:srgbClr val="7ECCC0"/>
              </a:solidFill>
              <a:ln w="6350">
                <a:solidFill>
                  <a:srgbClr val="E1E1E1"/>
                </a:solidFill>
                <a:prstDash val="solid"/>
                <a:round/>
                <a:headEnd/>
                <a:tailEnd/>
              </a:ln>
            </p:spPr>
            <p:txBody>
              <a:bodyPr/>
              <a:lstStyle/>
              <a:p>
                <a:endParaRPr lang="en-US"/>
              </a:p>
            </p:txBody>
          </p:sp>
          <p:sp>
            <p:nvSpPr>
              <p:cNvPr id="37941" name="Freeform 253"/>
              <p:cNvSpPr>
                <a:spLocks noEditPoints="1"/>
              </p:cNvSpPr>
              <p:nvPr/>
            </p:nvSpPr>
            <p:spPr bwMode="auto">
              <a:xfrm>
                <a:off x="5207" y="3091"/>
                <a:ext cx="167" cy="375"/>
              </a:xfrm>
              <a:custGeom>
                <a:avLst/>
                <a:gdLst>
                  <a:gd name="T0" fmla="*/ 5 w 167"/>
                  <a:gd name="T1" fmla="*/ 119 h 375"/>
                  <a:gd name="T2" fmla="*/ 27 w 167"/>
                  <a:gd name="T3" fmla="*/ 108 h 375"/>
                  <a:gd name="T4" fmla="*/ 34 w 167"/>
                  <a:gd name="T5" fmla="*/ 92 h 375"/>
                  <a:gd name="T6" fmla="*/ 63 w 167"/>
                  <a:gd name="T7" fmla="*/ 102 h 375"/>
                  <a:gd name="T8" fmla="*/ 78 w 167"/>
                  <a:gd name="T9" fmla="*/ 135 h 375"/>
                  <a:gd name="T10" fmla="*/ 82 w 167"/>
                  <a:gd name="T11" fmla="*/ 165 h 375"/>
                  <a:gd name="T12" fmla="*/ 90 w 167"/>
                  <a:gd name="T13" fmla="*/ 186 h 375"/>
                  <a:gd name="T14" fmla="*/ 84 w 167"/>
                  <a:gd name="T15" fmla="*/ 211 h 375"/>
                  <a:gd name="T16" fmla="*/ 78 w 167"/>
                  <a:gd name="T17" fmla="*/ 225 h 375"/>
                  <a:gd name="T18" fmla="*/ 55 w 167"/>
                  <a:gd name="T19" fmla="*/ 236 h 375"/>
                  <a:gd name="T20" fmla="*/ 44 w 167"/>
                  <a:gd name="T21" fmla="*/ 227 h 375"/>
                  <a:gd name="T22" fmla="*/ 42 w 167"/>
                  <a:gd name="T23" fmla="*/ 215 h 375"/>
                  <a:gd name="T24" fmla="*/ 40 w 167"/>
                  <a:gd name="T25" fmla="*/ 210 h 375"/>
                  <a:gd name="T26" fmla="*/ 7 w 167"/>
                  <a:gd name="T27" fmla="*/ 204 h 375"/>
                  <a:gd name="T28" fmla="*/ 0 w 167"/>
                  <a:gd name="T29" fmla="*/ 179 h 375"/>
                  <a:gd name="T30" fmla="*/ 144 w 167"/>
                  <a:gd name="T31" fmla="*/ 163 h 375"/>
                  <a:gd name="T32" fmla="*/ 151 w 167"/>
                  <a:gd name="T33" fmla="*/ 171 h 375"/>
                  <a:gd name="T34" fmla="*/ 167 w 167"/>
                  <a:gd name="T35" fmla="*/ 225 h 375"/>
                  <a:gd name="T36" fmla="*/ 167 w 167"/>
                  <a:gd name="T37" fmla="*/ 246 h 375"/>
                  <a:gd name="T38" fmla="*/ 153 w 167"/>
                  <a:gd name="T39" fmla="*/ 342 h 375"/>
                  <a:gd name="T40" fmla="*/ 149 w 167"/>
                  <a:gd name="T41" fmla="*/ 357 h 375"/>
                  <a:gd name="T42" fmla="*/ 119 w 167"/>
                  <a:gd name="T43" fmla="*/ 361 h 375"/>
                  <a:gd name="T44" fmla="*/ 96 w 167"/>
                  <a:gd name="T45" fmla="*/ 365 h 375"/>
                  <a:gd name="T46" fmla="*/ 107 w 167"/>
                  <a:gd name="T47" fmla="*/ 359 h 375"/>
                  <a:gd name="T48" fmla="*/ 124 w 167"/>
                  <a:gd name="T49" fmla="*/ 352 h 375"/>
                  <a:gd name="T50" fmla="*/ 134 w 167"/>
                  <a:gd name="T51" fmla="*/ 344 h 375"/>
                  <a:gd name="T52" fmla="*/ 149 w 167"/>
                  <a:gd name="T53" fmla="*/ 340 h 375"/>
                  <a:gd name="T54" fmla="*/ 157 w 167"/>
                  <a:gd name="T55" fmla="*/ 275 h 375"/>
                  <a:gd name="T56" fmla="*/ 161 w 167"/>
                  <a:gd name="T57" fmla="*/ 223 h 375"/>
                  <a:gd name="T58" fmla="*/ 151 w 167"/>
                  <a:gd name="T59" fmla="*/ 194 h 375"/>
                  <a:gd name="T60" fmla="*/ 147 w 167"/>
                  <a:gd name="T61" fmla="*/ 171 h 375"/>
                  <a:gd name="T62" fmla="*/ 78 w 167"/>
                  <a:gd name="T63" fmla="*/ 25 h 375"/>
                  <a:gd name="T64" fmla="*/ 86 w 167"/>
                  <a:gd name="T65" fmla="*/ 46 h 375"/>
                  <a:gd name="T66" fmla="*/ 101 w 167"/>
                  <a:gd name="T67" fmla="*/ 69 h 375"/>
                  <a:gd name="T68" fmla="*/ 113 w 167"/>
                  <a:gd name="T69" fmla="*/ 92 h 375"/>
                  <a:gd name="T70" fmla="*/ 130 w 167"/>
                  <a:gd name="T71" fmla="*/ 131 h 375"/>
                  <a:gd name="T72" fmla="*/ 142 w 167"/>
                  <a:gd name="T73" fmla="*/ 156 h 375"/>
                  <a:gd name="T74" fmla="*/ 136 w 167"/>
                  <a:gd name="T75" fmla="*/ 154 h 375"/>
                  <a:gd name="T76" fmla="*/ 130 w 167"/>
                  <a:gd name="T77" fmla="*/ 142 h 375"/>
                  <a:gd name="T78" fmla="*/ 117 w 167"/>
                  <a:gd name="T79" fmla="*/ 117 h 375"/>
                  <a:gd name="T80" fmla="*/ 101 w 167"/>
                  <a:gd name="T81" fmla="*/ 89 h 375"/>
                  <a:gd name="T82" fmla="*/ 98 w 167"/>
                  <a:gd name="T83" fmla="*/ 85 h 375"/>
                  <a:gd name="T84" fmla="*/ 84 w 167"/>
                  <a:gd name="T85" fmla="*/ 67 h 375"/>
                  <a:gd name="T86" fmla="*/ 78 w 167"/>
                  <a:gd name="T87" fmla="*/ 66 h 375"/>
                  <a:gd name="T88" fmla="*/ 74 w 167"/>
                  <a:gd name="T89" fmla="*/ 39 h 375"/>
                  <a:gd name="T90" fmla="*/ 61 w 167"/>
                  <a:gd name="T91" fmla="*/ 2 h 375"/>
                  <a:gd name="T92" fmla="*/ 105 w 167"/>
                  <a:gd name="T93" fmla="*/ 135 h 375"/>
                  <a:gd name="T94" fmla="*/ 94 w 167"/>
                  <a:gd name="T95" fmla="*/ 114 h 375"/>
                  <a:gd name="T96" fmla="*/ 90 w 167"/>
                  <a:gd name="T97" fmla="*/ 104 h 375"/>
                  <a:gd name="T98" fmla="*/ 103 w 167"/>
                  <a:gd name="T99" fmla="*/ 110 h 375"/>
                  <a:gd name="T100" fmla="*/ 109 w 167"/>
                  <a:gd name="T101" fmla="*/ 115 h 375"/>
                  <a:gd name="T102" fmla="*/ 117 w 167"/>
                  <a:gd name="T103" fmla="*/ 135 h 375"/>
                  <a:gd name="T104" fmla="*/ 119 w 167"/>
                  <a:gd name="T105" fmla="*/ 142 h 375"/>
                  <a:gd name="T106" fmla="*/ 101 w 167"/>
                  <a:gd name="T107" fmla="*/ 142 h 3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7"/>
                  <a:gd name="T163" fmla="*/ 0 h 375"/>
                  <a:gd name="T164" fmla="*/ 167 w 167"/>
                  <a:gd name="T165" fmla="*/ 375 h 3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7" h="375">
                    <a:moveTo>
                      <a:pt x="0" y="142"/>
                    </a:moveTo>
                    <a:lnTo>
                      <a:pt x="0" y="133"/>
                    </a:lnTo>
                    <a:lnTo>
                      <a:pt x="2" y="129"/>
                    </a:lnTo>
                    <a:lnTo>
                      <a:pt x="2" y="123"/>
                    </a:lnTo>
                    <a:lnTo>
                      <a:pt x="2" y="121"/>
                    </a:lnTo>
                    <a:lnTo>
                      <a:pt x="3" y="121"/>
                    </a:lnTo>
                    <a:lnTo>
                      <a:pt x="5" y="119"/>
                    </a:lnTo>
                    <a:lnTo>
                      <a:pt x="11" y="121"/>
                    </a:lnTo>
                    <a:lnTo>
                      <a:pt x="15" y="121"/>
                    </a:lnTo>
                    <a:lnTo>
                      <a:pt x="15" y="119"/>
                    </a:lnTo>
                    <a:lnTo>
                      <a:pt x="19" y="114"/>
                    </a:lnTo>
                    <a:lnTo>
                      <a:pt x="25" y="110"/>
                    </a:lnTo>
                    <a:lnTo>
                      <a:pt x="27" y="108"/>
                    </a:lnTo>
                    <a:lnTo>
                      <a:pt x="27" y="106"/>
                    </a:lnTo>
                    <a:lnTo>
                      <a:pt x="23" y="102"/>
                    </a:lnTo>
                    <a:lnTo>
                      <a:pt x="21" y="102"/>
                    </a:lnTo>
                    <a:lnTo>
                      <a:pt x="19" y="100"/>
                    </a:lnTo>
                    <a:lnTo>
                      <a:pt x="19" y="98"/>
                    </a:lnTo>
                    <a:lnTo>
                      <a:pt x="23" y="96"/>
                    </a:lnTo>
                    <a:lnTo>
                      <a:pt x="34" y="92"/>
                    </a:lnTo>
                    <a:lnTo>
                      <a:pt x="40" y="90"/>
                    </a:lnTo>
                    <a:lnTo>
                      <a:pt x="44" y="90"/>
                    </a:lnTo>
                    <a:lnTo>
                      <a:pt x="48" y="92"/>
                    </a:lnTo>
                    <a:lnTo>
                      <a:pt x="59" y="98"/>
                    </a:lnTo>
                    <a:lnTo>
                      <a:pt x="61" y="100"/>
                    </a:lnTo>
                    <a:lnTo>
                      <a:pt x="63" y="102"/>
                    </a:lnTo>
                    <a:lnTo>
                      <a:pt x="69" y="106"/>
                    </a:lnTo>
                    <a:lnTo>
                      <a:pt x="69" y="108"/>
                    </a:lnTo>
                    <a:lnTo>
                      <a:pt x="69" y="112"/>
                    </a:lnTo>
                    <a:lnTo>
                      <a:pt x="73" y="117"/>
                    </a:lnTo>
                    <a:lnTo>
                      <a:pt x="78" y="127"/>
                    </a:lnTo>
                    <a:lnTo>
                      <a:pt x="76" y="129"/>
                    </a:lnTo>
                    <a:lnTo>
                      <a:pt x="78" y="135"/>
                    </a:lnTo>
                    <a:lnTo>
                      <a:pt x="82" y="140"/>
                    </a:lnTo>
                    <a:lnTo>
                      <a:pt x="86" y="146"/>
                    </a:lnTo>
                    <a:lnTo>
                      <a:pt x="86" y="150"/>
                    </a:lnTo>
                    <a:lnTo>
                      <a:pt x="84" y="158"/>
                    </a:lnTo>
                    <a:lnTo>
                      <a:pt x="82" y="162"/>
                    </a:lnTo>
                    <a:lnTo>
                      <a:pt x="82" y="165"/>
                    </a:lnTo>
                    <a:lnTo>
                      <a:pt x="84" y="165"/>
                    </a:lnTo>
                    <a:lnTo>
                      <a:pt x="88" y="175"/>
                    </a:lnTo>
                    <a:lnTo>
                      <a:pt x="88" y="177"/>
                    </a:lnTo>
                    <a:lnTo>
                      <a:pt x="90" y="185"/>
                    </a:lnTo>
                    <a:lnTo>
                      <a:pt x="90" y="186"/>
                    </a:lnTo>
                    <a:lnTo>
                      <a:pt x="92" y="190"/>
                    </a:lnTo>
                    <a:lnTo>
                      <a:pt x="92" y="192"/>
                    </a:lnTo>
                    <a:lnTo>
                      <a:pt x="82" y="200"/>
                    </a:lnTo>
                    <a:lnTo>
                      <a:pt x="82" y="206"/>
                    </a:lnTo>
                    <a:lnTo>
                      <a:pt x="84" y="210"/>
                    </a:lnTo>
                    <a:lnTo>
                      <a:pt x="84" y="211"/>
                    </a:lnTo>
                    <a:lnTo>
                      <a:pt x="86" y="215"/>
                    </a:lnTo>
                    <a:lnTo>
                      <a:pt x="86" y="217"/>
                    </a:lnTo>
                    <a:lnTo>
                      <a:pt x="82" y="223"/>
                    </a:lnTo>
                    <a:lnTo>
                      <a:pt x="78" y="225"/>
                    </a:lnTo>
                    <a:lnTo>
                      <a:pt x="76" y="225"/>
                    </a:lnTo>
                    <a:lnTo>
                      <a:pt x="76" y="227"/>
                    </a:lnTo>
                    <a:lnTo>
                      <a:pt x="73" y="229"/>
                    </a:lnTo>
                    <a:lnTo>
                      <a:pt x="74" y="233"/>
                    </a:lnTo>
                    <a:lnTo>
                      <a:pt x="74" y="234"/>
                    </a:lnTo>
                    <a:lnTo>
                      <a:pt x="67" y="236"/>
                    </a:lnTo>
                    <a:lnTo>
                      <a:pt x="55" y="236"/>
                    </a:lnTo>
                    <a:lnTo>
                      <a:pt x="51" y="234"/>
                    </a:lnTo>
                    <a:lnTo>
                      <a:pt x="50" y="233"/>
                    </a:lnTo>
                    <a:lnTo>
                      <a:pt x="46" y="233"/>
                    </a:lnTo>
                    <a:lnTo>
                      <a:pt x="46" y="231"/>
                    </a:lnTo>
                    <a:lnTo>
                      <a:pt x="44" y="227"/>
                    </a:lnTo>
                    <a:lnTo>
                      <a:pt x="44" y="225"/>
                    </a:lnTo>
                    <a:lnTo>
                      <a:pt x="44" y="223"/>
                    </a:lnTo>
                    <a:lnTo>
                      <a:pt x="44" y="217"/>
                    </a:lnTo>
                    <a:lnTo>
                      <a:pt x="44" y="215"/>
                    </a:lnTo>
                    <a:lnTo>
                      <a:pt x="42" y="215"/>
                    </a:lnTo>
                    <a:lnTo>
                      <a:pt x="40" y="213"/>
                    </a:lnTo>
                    <a:lnTo>
                      <a:pt x="40" y="211"/>
                    </a:lnTo>
                    <a:lnTo>
                      <a:pt x="40" y="210"/>
                    </a:lnTo>
                    <a:lnTo>
                      <a:pt x="40" y="208"/>
                    </a:lnTo>
                    <a:lnTo>
                      <a:pt x="38" y="206"/>
                    </a:lnTo>
                    <a:lnTo>
                      <a:pt x="36" y="206"/>
                    </a:lnTo>
                    <a:lnTo>
                      <a:pt x="36" y="204"/>
                    </a:lnTo>
                    <a:lnTo>
                      <a:pt x="36" y="202"/>
                    </a:lnTo>
                    <a:lnTo>
                      <a:pt x="7" y="204"/>
                    </a:lnTo>
                    <a:lnTo>
                      <a:pt x="0" y="204"/>
                    </a:lnTo>
                    <a:lnTo>
                      <a:pt x="2" y="198"/>
                    </a:lnTo>
                    <a:lnTo>
                      <a:pt x="2" y="196"/>
                    </a:lnTo>
                    <a:lnTo>
                      <a:pt x="0" y="188"/>
                    </a:lnTo>
                    <a:lnTo>
                      <a:pt x="0" y="185"/>
                    </a:lnTo>
                    <a:lnTo>
                      <a:pt x="0" y="183"/>
                    </a:lnTo>
                    <a:lnTo>
                      <a:pt x="0" y="179"/>
                    </a:lnTo>
                    <a:lnTo>
                      <a:pt x="2" y="173"/>
                    </a:lnTo>
                    <a:lnTo>
                      <a:pt x="0" y="171"/>
                    </a:lnTo>
                    <a:lnTo>
                      <a:pt x="0" y="152"/>
                    </a:lnTo>
                    <a:lnTo>
                      <a:pt x="0" y="146"/>
                    </a:lnTo>
                    <a:lnTo>
                      <a:pt x="0" y="142"/>
                    </a:lnTo>
                    <a:close/>
                    <a:moveTo>
                      <a:pt x="146" y="167"/>
                    </a:moveTo>
                    <a:lnTo>
                      <a:pt x="144" y="163"/>
                    </a:lnTo>
                    <a:lnTo>
                      <a:pt x="142" y="162"/>
                    </a:lnTo>
                    <a:lnTo>
                      <a:pt x="144" y="160"/>
                    </a:lnTo>
                    <a:lnTo>
                      <a:pt x="146" y="162"/>
                    </a:lnTo>
                    <a:lnTo>
                      <a:pt x="151" y="171"/>
                    </a:lnTo>
                    <a:lnTo>
                      <a:pt x="151" y="173"/>
                    </a:lnTo>
                    <a:lnTo>
                      <a:pt x="153" y="173"/>
                    </a:lnTo>
                    <a:lnTo>
                      <a:pt x="153" y="177"/>
                    </a:lnTo>
                    <a:lnTo>
                      <a:pt x="159" y="194"/>
                    </a:lnTo>
                    <a:lnTo>
                      <a:pt x="161" y="202"/>
                    </a:lnTo>
                    <a:lnTo>
                      <a:pt x="165" y="213"/>
                    </a:lnTo>
                    <a:lnTo>
                      <a:pt x="167" y="225"/>
                    </a:lnTo>
                    <a:lnTo>
                      <a:pt x="167" y="227"/>
                    </a:lnTo>
                    <a:lnTo>
                      <a:pt x="167" y="231"/>
                    </a:lnTo>
                    <a:lnTo>
                      <a:pt x="167" y="233"/>
                    </a:lnTo>
                    <a:lnTo>
                      <a:pt x="167" y="240"/>
                    </a:lnTo>
                    <a:lnTo>
                      <a:pt x="167" y="246"/>
                    </a:lnTo>
                    <a:lnTo>
                      <a:pt x="165" y="267"/>
                    </a:lnTo>
                    <a:lnTo>
                      <a:pt x="161" y="294"/>
                    </a:lnTo>
                    <a:lnTo>
                      <a:pt x="161" y="296"/>
                    </a:lnTo>
                    <a:lnTo>
                      <a:pt x="161" y="298"/>
                    </a:lnTo>
                    <a:lnTo>
                      <a:pt x="157" y="325"/>
                    </a:lnTo>
                    <a:lnTo>
                      <a:pt x="153" y="342"/>
                    </a:lnTo>
                    <a:lnTo>
                      <a:pt x="153" y="344"/>
                    </a:lnTo>
                    <a:lnTo>
                      <a:pt x="153" y="346"/>
                    </a:lnTo>
                    <a:lnTo>
                      <a:pt x="153" y="348"/>
                    </a:lnTo>
                    <a:lnTo>
                      <a:pt x="153" y="352"/>
                    </a:lnTo>
                    <a:lnTo>
                      <a:pt x="151" y="352"/>
                    </a:lnTo>
                    <a:lnTo>
                      <a:pt x="151" y="355"/>
                    </a:lnTo>
                    <a:lnTo>
                      <a:pt x="149" y="357"/>
                    </a:lnTo>
                    <a:lnTo>
                      <a:pt x="146" y="357"/>
                    </a:lnTo>
                    <a:lnTo>
                      <a:pt x="142" y="355"/>
                    </a:lnTo>
                    <a:lnTo>
                      <a:pt x="136" y="357"/>
                    </a:lnTo>
                    <a:lnTo>
                      <a:pt x="126" y="357"/>
                    </a:lnTo>
                    <a:lnTo>
                      <a:pt x="119" y="361"/>
                    </a:lnTo>
                    <a:lnTo>
                      <a:pt x="109" y="365"/>
                    </a:lnTo>
                    <a:lnTo>
                      <a:pt x="92" y="373"/>
                    </a:lnTo>
                    <a:lnTo>
                      <a:pt x="86" y="375"/>
                    </a:lnTo>
                    <a:lnTo>
                      <a:pt x="84" y="369"/>
                    </a:lnTo>
                    <a:lnTo>
                      <a:pt x="88" y="369"/>
                    </a:lnTo>
                    <a:lnTo>
                      <a:pt x="90" y="367"/>
                    </a:lnTo>
                    <a:lnTo>
                      <a:pt x="96" y="365"/>
                    </a:lnTo>
                    <a:lnTo>
                      <a:pt x="98" y="365"/>
                    </a:lnTo>
                    <a:lnTo>
                      <a:pt x="101" y="361"/>
                    </a:lnTo>
                    <a:lnTo>
                      <a:pt x="103" y="357"/>
                    </a:lnTo>
                    <a:lnTo>
                      <a:pt x="105" y="357"/>
                    </a:lnTo>
                    <a:lnTo>
                      <a:pt x="107" y="359"/>
                    </a:lnTo>
                    <a:lnTo>
                      <a:pt x="111" y="359"/>
                    </a:lnTo>
                    <a:lnTo>
                      <a:pt x="119" y="355"/>
                    </a:lnTo>
                    <a:lnTo>
                      <a:pt x="121" y="355"/>
                    </a:lnTo>
                    <a:lnTo>
                      <a:pt x="124" y="352"/>
                    </a:lnTo>
                    <a:lnTo>
                      <a:pt x="130" y="348"/>
                    </a:lnTo>
                    <a:lnTo>
                      <a:pt x="130" y="346"/>
                    </a:lnTo>
                    <a:lnTo>
                      <a:pt x="130" y="344"/>
                    </a:lnTo>
                    <a:lnTo>
                      <a:pt x="132" y="344"/>
                    </a:lnTo>
                    <a:lnTo>
                      <a:pt x="134" y="344"/>
                    </a:lnTo>
                    <a:lnTo>
                      <a:pt x="134" y="346"/>
                    </a:lnTo>
                    <a:lnTo>
                      <a:pt x="142" y="344"/>
                    </a:lnTo>
                    <a:lnTo>
                      <a:pt x="146" y="342"/>
                    </a:lnTo>
                    <a:lnTo>
                      <a:pt x="147" y="342"/>
                    </a:lnTo>
                    <a:lnTo>
                      <a:pt x="149" y="340"/>
                    </a:lnTo>
                    <a:lnTo>
                      <a:pt x="149" y="336"/>
                    </a:lnTo>
                    <a:lnTo>
                      <a:pt x="151" y="325"/>
                    </a:lnTo>
                    <a:lnTo>
                      <a:pt x="153" y="319"/>
                    </a:lnTo>
                    <a:lnTo>
                      <a:pt x="153" y="309"/>
                    </a:lnTo>
                    <a:lnTo>
                      <a:pt x="155" y="300"/>
                    </a:lnTo>
                    <a:lnTo>
                      <a:pt x="157" y="286"/>
                    </a:lnTo>
                    <a:lnTo>
                      <a:pt x="157" y="275"/>
                    </a:lnTo>
                    <a:lnTo>
                      <a:pt x="159" y="265"/>
                    </a:lnTo>
                    <a:lnTo>
                      <a:pt x="159" y="259"/>
                    </a:lnTo>
                    <a:lnTo>
                      <a:pt x="159" y="256"/>
                    </a:lnTo>
                    <a:lnTo>
                      <a:pt x="159" y="250"/>
                    </a:lnTo>
                    <a:lnTo>
                      <a:pt x="161" y="246"/>
                    </a:lnTo>
                    <a:lnTo>
                      <a:pt x="161" y="240"/>
                    </a:lnTo>
                    <a:lnTo>
                      <a:pt x="161" y="223"/>
                    </a:lnTo>
                    <a:lnTo>
                      <a:pt x="159" y="215"/>
                    </a:lnTo>
                    <a:lnTo>
                      <a:pt x="157" y="206"/>
                    </a:lnTo>
                    <a:lnTo>
                      <a:pt x="155" y="202"/>
                    </a:lnTo>
                    <a:lnTo>
                      <a:pt x="155" y="200"/>
                    </a:lnTo>
                    <a:lnTo>
                      <a:pt x="153" y="200"/>
                    </a:lnTo>
                    <a:lnTo>
                      <a:pt x="153" y="198"/>
                    </a:lnTo>
                    <a:lnTo>
                      <a:pt x="151" y="194"/>
                    </a:lnTo>
                    <a:lnTo>
                      <a:pt x="151" y="190"/>
                    </a:lnTo>
                    <a:lnTo>
                      <a:pt x="149" y="185"/>
                    </a:lnTo>
                    <a:lnTo>
                      <a:pt x="149" y="181"/>
                    </a:lnTo>
                    <a:lnTo>
                      <a:pt x="149" y="177"/>
                    </a:lnTo>
                    <a:lnTo>
                      <a:pt x="147" y="175"/>
                    </a:lnTo>
                    <a:lnTo>
                      <a:pt x="147" y="171"/>
                    </a:lnTo>
                    <a:lnTo>
                      <a:pt x="146" y="169"/>
                    </a:lnTo>
                    <a:lnTo>
                      <a:pt x="146" y="167"/>
                    </a:lnTo>
                    <a:close/>
                    <a:moveTo>
                      <a:pt x="67" y="0"/>
                    </a:moveTo>
                    <a:lnTo>
                      <a:pt x="67" y="0"/>
                    </a:lnTo>
                    <a:lnTo>
                      <a:pt x="71" y="10"/>
                    </a:lnTo>
                    <a:lnTo>
                      <a:pt x="78" y="25"/>
                    </a:lnTo>
                    <a:lnTo>
                      <a:pt x="78" y="27"/>
                    </a:lnTo>
                    <a:lnTo>
                      <a:pt x="80" y="33"/>
                    </a:lnTo>
                    <a:lnTo>
                      <a:pt x="82" y="35"/>
                    </a:lnTo>
                    <a:lnTo>
                      <a:pt x="84" y="41"/>
                    </a:lnTo>
                    <a:lnTo>
                      <a:pt x="86" y="46"/>
                    </a:lnTo>
                    <a:lnTo>
                      <a:pt x="92" y="54"/>
                    </a:lnTo>
                    <a:lnTo>
                      <a:pt x="96" y="62"/>
                    </a:lnTo>
                    <a:lnTo>
                      <a:pt x="98" y="64"/>
                    </a:lnTo>
                    <a:lnTo>
                      <a:pt x="101" y="69"/>
                    </a:lnTo>
                    <a:lnTo>
                      <a:pt x="103" y="73"/>
                    </a:lnTo>
                    <a:lnTo>
                      <a:pt x="107" y="83"/>
                    </a:lnTo>
                    <a:lnTo>
                      <a:pt x="109" y="87"/>
                    </a:lnTo>
                    <a:lnTo>
                      <a:pt x="113" y="92"/>
                    </a:lnTo>
                    <a:lnTo>
                      <a:pt x="113" y="94"/>
                    </a:lnTo>
                    <a:lnTo>
                      <a:pt x="124" y="117"/>
                    </a:lnTo>
                    <a:lnTo>
                      <a:pt x="130" y="127"/>
                    </a:lnTo>
                    <a:lnTo>
                      <a:pt x="130" y="129"/>
                    </a:lnTo>
                    <a:lnTo>
                      <a:pt x="130" y="131"/>
                    </a:lnTo>
                    <a:lnTo>
                      <a:pt x="134" y="135"/>
                    </a:lnTo>
                    <a:lnTo>
                      <a:pt x="136" y="144"/>
                    </a:lnTo>
                    <a:lnTo>
                      <a:pt x="138" y="146"/>
                    </a:lnTo>
                    <a:lnTo>
                      <a:pt x="140" y="152"/>
                    </a:lnTo>
                    <a:lnTo>
                      <a:pt x="142" y="154"/>
                    </a:lnTo>
                    <a:lnTo>
                      <a:pt x="142" y="156"/>
                    </a:lnTo>
                    <a:lnTo>
                      <a:pt x="142" y="158"/>
                    </a:lnTo>
                    <a:lnTo>
                      <a:pt x="142" y="160"/>
                    </a:lnTo>
                    <a:lnTo>
                      <a:pt x="140" y="160"/>
                    </a:lnTo>
                    <a:lnTo>
                      <a:pt x="138" y="158"/>
                    </a:lnTo>
                    <a:lnTo>
                      <a:pt x="138" y="156"/>
                    </a:lnTo>
                    <a:lnTo>
                      <a:pt x="136" y="154"/>
                    </a:lnTo>
                    <a:lnTo>
                      <a:pt x="136" y="152"/>
                    </a:lnTo>
                    <a:lnTo>
                      <a:pt x="134" y="150"/>
                    </a:lnTo>
                    <a:lnTo>
                      <a:pt x="132" y="148"/>
                    </a:lnTo>
                    <a:lnTo>
                      <a:pt x="130" y="142"/>
                    </a:lnTo>
                    <a:lnTo>
                      <a:pt x="126" y="137"/>
                    </a:lnTo>
                    <a:lnTo>
                      <a:pt x="122" y="129"/>
                    </a:lnTo>
                    <a:lnTo>
                      <a:pt x="121" y="127"/>
                    </a:lnTo>
                    <a:lnTo>
                      <a:pt x="117" y="121"/>
                    </a:lnTo>
                    <a:lnTo>
                      <a:pt x="117" y="119"/>
                    </a:lnTo>
                    <a:lnTo>
                      <a:pt x="117" y="117"/>
                    </a:lnTo>
                    <a:lnTo>
                      <a:pt x="117" y="115"/>
                    </a:lnTo>
                    <a:lnTo>
                      <a:pt x="117" y="112"/>
                    </a:lnTo>
                    <a:lnTo>
                      <a:pt x="115" y="108"/>
                    </a:lnTo>
                    <a:lnTo>
                      <a:pt x="113" y="102"/>
                    </a:lnTo>
                    <a:lnTo>
                      <a:pt x="107" y="94"/>
                    </a:lnTo>
                    <a:lnTo>
                      <a:pt x="105" y="92"/>
                    </a:lnTo>
                    <a:lnTo>
                      <a:pt x="101" y="89"/>
                    </a:lnTo>
                    <a:lnTo>
                      <a:pt x="99" y="87"/>
                    </a:lnTo>
                    <a:lnTo>
                      <a:pt x="98" y="85"/>
                    </a:lnTo>
                    <a:lnTo>
                      <a:pt x="96" y="83"/>
                    </a:lnTo>
                    <a:lnTo>
                      <a:pt x="84" y="81"/>
                    </a:lnTo>
                    <a:lnTo>
                      <a:pt x="84" y="79"/>
                    </a:lnTo>
                    <a:lnTo>
                      <a:pt x="84" y="75"/>
                    </a:lnTo>
                    <a:lnTo>
                      <a:pt x="84" y="71"/>
                    </a:lnTo>
                    <a:lnTo>
                      <a:pt x="84" y="69"/>
                    </a:lnTo>
                    <a:lnTo>
                      <a:pt x="84" y="67"/>
                    </a:lnTo>
                    <a:lnTo>
                      <a:pt x="82" y="67"/>
                    </a:lnTo>
                    <a:lnTo>
                      <a:pt x="80" y="67"/>
                    </a:lnTo>
                    <a:lnTo>
                      <a:pt x="78" y="66"/>
                    </a:lnTo>
                    <a:lnTo>
                      <a:pt x="78" y="62"/>
                    </a:lnTo>
                    <a:lnTo>
                      <a:pt x="78" y="60"/>
                    </a:lnTo>
                    <a:lnTo>
                      <a:pt x="78" y="58"/>
                    </a:lnTo>
                    <a:lnTo>
                      <a:pt x="78" y="56"/>
                    </a:lnTo>
                    <a:lnTo>
                      <a:pt x="76" y="48"/>
                    </a:lnTo>
                    <a:lnTo>
                      <a:pt x="74" y="39"/>
                    </a:lnTo>
                    <a:lnTo>
                      <a:pt x="74" y="37"/>
                    </a:lnTo>
                    <a:lnTo>
                      <a:pt x="74" y="35"/>
                    </a:lnTo>
                    <a:lnTo>
                      <a:pt x="74" y="31"/>
                    </a:lnTo>
                    <a:lnTo>
                      <a:pt x="73" y="27"/>
                    </a:lnTo>
                    <a:lnTo>
                      <a:pt x="67" y="10"/>
                    </a:lnTo>
                    <a:lnTo>
                      <a:pt x="65" y="6"/>
                    </a:lnTo>
                    <a:lnTo>
                      <a:pt x="61" y="2"/>
                    </a:lnTo>
                    <a:lnTo>
                      <a:pt x="61" y="0"/>
                    </a:lnTo>
                    <a:lnTo>
                      <a:pt x="67" y="0"/>
                    </a:lnTo>
                    <a:close/>
                    <a:moveTo>
                      <a:pt x="105" y="137"/>
                    </a:moveTo>
                    <a:lnTo>
                      <a:pt x="105" y="137"/>
                    </a:lnTo>
                    <a:lnTo>
                      <a:pt x="105" y="135"/>
                    </a:lnTo>
                    <a:lnTo>
                      <a:pt x="105" y="131"/>
                    </a:lnTo>
                    <a:lnTo>
                      <a:pt x="103" y="129"/>
                    </a:lnTo>
                    <a:lnTo>
                      <a:pt x="101" y="123"/>
                    </a:lnTo>
                    <a:lnTo>
                      <a:pt x="98" y="123"/>
                    </a:lnTo>
                    <a:lnTo>
                      <a:pt x="94" y="117"/>
                    </a:lnTo>
                    <a:lnTo>
                      <a:pt x="94" y="114"/>
                    </a:lnTo>
                    <a:lnTo>
                      <a:pt x="92" y="112"/>
                    </a:lnTo>
                    <a:lnTo>
                      <a:pt x="86" y="110"/>
                    </a:lnTo>
                    <a:lnTo>
                      <a:pt x="84" y="106"/>
                    </a:lnTo>
                    <a:lnTo>
                      <a:pt x="86" y="104"/>
                    </a:lnTo>
                    <a:lnTo>
                      <a:pt x="90" y="104"/>
                    </a:lnTo>
                    <a:lnTo>
                      <a:pt x="94" y="104"/>
                    </a:lnTo>
                    <a:lnTo>
                      <a:pt x="96" y="106"/>
                    </a:lnTo>
                    <a:lnTo>
                      <a:pt x="99" y="108"/>
                    </a:lnTo>
                    <a:lnTo>
                      <a:pt x="103" y="110"/>
                    </a:lnTo>
                    <a:lnTo>
                      <a:pt x="103" y="112"/>
                    </a:lnTo>
                    <a:lnTo>
                      <a:pt x="103" y="115"/>
                    </a:lnTo>
                    <a:lnTo>
                      <a:pt x="105" y="115"/>
                    </a:lnTo>
                    <a:lnTo>
                      <a:pt x="107" y="115"/>
                    </a:lnTo>
                    <a:lnTo>
                      <a:pt x="109" y="115"/>
                    </a:lnTo>
                    <a:lnTo>
                      <a:pt x="109" y="117"/>
                    </a:lnTo>
                    <a:lnTo>
                      <a:pt x="111" y="117"/>
                    </a:lnTo>
                    <a:lnTo>
                      <a:pt x="111" y="119"/>
                    </a:lnTo>
                    <a:lnTo>
                      <a:pt x="113" y="123"/>
                    </a:lnTo>
                    <a:lnTo>
                      <a:pt x="117" y="133"/>
                    </a:lnTo>
                    <a:lnTo>
                      <a:pt x="117" y="135"/>
                    </a:lnTo>
                    <a:lnTo>
                      <a:pt x="117" y="137"/>
                    </a:lnTo>
                    <a:lnTo>
                      <a:pt x="117" y="138"/>
                    </a:lnTo>
                    <a:lnTo>
                      <a:pt x="117" y="142"/>
                    </a:lnTo>
                    <a:lnTo>
                      <a:pt x="119" y="142"/>
                    </a:lnTo>
                    <a:lnTo>
                      <a:pt x="119" y="144"/>
                    </a:lnTo>
                    <a:lnTo>
                      <a:pt x="119" y="148"/>
                    </a:lnTo>
                    <a:lnTo>
                      <a:pt x="117" y="150"/>
                    </a:lnTo>
                    <a:lnTo>
                      <a:pt x="115" y="150"/>
                    </a:lnTo>
                    <a:lnTo>
                      <a:pt x="111" y="146"/>
                    </a:lnTo>
                    <a:lnTo>
                      <a:pt x="103" y="144"/>
                    </a:lnTo>
                    <a:lnTo>
                      <a:pt x="101" y="142"/>
                    </a:lnTo>
                    <a:lnTo>
                      <a:pt x="105" y="138"/>
                    </a:lnTo>
                    <a:lnTo>
                      <a:pt x="105" y="137"/>
                    </a:lnTo>
                    <a:close/>
                  </a:path>
                </a:pathLst>
              </a:custGeom>
              <a:solidFill>
                <a:srgbClr val="018571"/>
              </a:solidFill>
              <a:ln w="6350">
                <a:solidFill>
                  <a:srgbClr val="E1E1E1"/>
                </a:solidFill>
                <a:prstDash val="solid"/>
                <a:round/>
                <a:headEnd/>
                <a:tailEnd/>
              </a:ln>
            </p:spPr>
            <p:txBody>
              <a:bodyPr/>
              <a:lstStyle/>
              <a:p>
                <a:endParaRPr lang="en-US"/>
              </a:p>
            </p:txBody>
          </p:sp>
          <p:sp>
            <p:nvSpPr>
              <p:cNvPr id="37942" name="Freeform 254"/>
              <p:cNvSpPr>
                <a:spLocks/>
              </p:cNvSpPr>
              <p:nvPr/>
            </p:nvSpPr>
            <p:spPr bwMode="auto">
              <a:xfrm>
                <a:off x="3899" y="3178"/>
                <a:ext cx="131" cy="188"/>
              </a:xfrm>
              <a:custGeom>
                <a:avLst/>
                <a:gdLst>
                  <a:gd name="T0" fmla="*/ 100 w 131"/>
                  <a:gd name="T1" fmla="*/ 0 h 188"/>
                  <a:gd name="T2" fmla="*/ 115 w 131"/>
                  <a:gd name="T3" fmla="*/ 2 h 188"/>
                  <a:gd name="T4" fmla="*/ 131 w 131"/>
                  <a:gd name="T5" fmla="*/ 5 h 188"/>
                  <a:gd name="T6" fmla="*/ 131 w 131"/>
                  <a:gd name="T7" fmla="*/ 7 h 188"/>
                  <a:gd name="T8" fmla="*/ 131 w 131"/>
                  <a:gd name="T9" fmla="*/ 9 h 188"/>
                  <a:gd name="T10" fmla="*/ 131 w 131"/>
                  <a:gd name="T11" fmla="*/ 15 h 188"/>
                  <a:gd name="T12" fmla="*/ 131 w 131"/>
                  <a:gd name="T13" fmla="*/ 23 h 188"/>
                  <a:gd name="T14" fmla="*/ 131 w 131"/>
                  <a:gd name="T15" fmla="*/ 30 h 188"/>
                  <a:gd name="T16" fmla="*/ 131 w 131"/>
                  <a:gd name="T17" fmla="*/ 38 h 188"/>
                  <a:gd name="T18" fmla="*/ 129 w 131"/>
                  <a:gd name="T19" fmla="*/ 42 h 188"/>
                  <a:gd name="T20" fmla="*/ 129 w 131"/>
                  <a:gd name="T21" fmla="*/ 50 h 188"/>
                  <a:gd name="T22" fmla="*/ 129 w 131"/>
                  <a:gd name="T23" fmla="*/ 51 h 188"/>
                  <a:gd name="T24" fmla="*/ 129 w 131"/>
                  <a:gd name="T25" fmla="*/ 69 h 188"/>
                  <a:gd name="T26" fmla="*/ 127 w 131"/>
                  <a:gd name="T27" fmla="*/ 88 h 188"/>
                  <a:gd name="T28" fmla="*/ 125 w 131"/>
                  <a:gd name="T29" fmla="*/ 115 h 188"/>
                  <a:gd name="T30" fmla="*/ 125 w 131"/>
                  <a:gd name="T31" fmla="*/ 149 h 188"/>
                  <a:gd name="T32" fmla="*/ 123 w 131"/>
                  <a:gd name="T33" fmla="*/ 184 h 188"/>
                  <a:gd name="T34" fmla="*/ 89 w 131"/>
                  <a:gd name="T35" fmla="*/ 186 h 188"/>
                  <a:gd name="T36" fmla="*/ 85 w 131"/>
                  <a:gd name="T37" fmla="*/ 178 h 188"/>
                  <a:gd name="T38" fmla="*/ 83 w 131"/>
                  <a:gd name="T39" fmla="*/ 171 h 188"/>
                  <a:gd name="T40" fmla="*/ 81 w 131"/>
                  <a:gd name="T41" fmla="*/ 161 h 188"/>
                  <a:gd name="T42" fmla="*/ 73 w 131"/>
                  <a:gd name="T43" fmla="*/ 153 h 188"/>
                  <a:gd name="T44" fmla="*/ 69 w 131"/>
                  <a:gd name="T45" fmla="*/ 146 h 188"/>
                  <a:gd name="T46" fmla="*/ 65 w 131"/>
                  <a:gd name="T47" fmla="*/ 142 h 188"/>
                  <a:gd name="T48" fmla="*/ 58 w 131"/>
                  <a:gd name="T49" fmla="*/ 138 h 188"/>
                  <a:gd name="T50" fmla="*/ 52 w 131"/>
                  <a:gd name="T51" fmla="*/ 128 h 188"/>
                  <a:gd name="T52" fmla="*/ 46 w 131"/>
                  <a:gd name="T53" fmla="*/ 124 h 188"/>
                  <a:gd name="T54" fmla="*/ 46 w 131"/>
                  <a:gd name="T55" fmla="*/ 117 h 188"/>
                  <a:gd name="T56" fmla="*/ 48 w 131"/>
                  <a:gd name="T57" fmla="*/ 113 h 188"/>
                  <a:gd name="T58" fmla="*/ 35 w 131"/>
                  <a:gd name="T59" fmla="*/ 109 h 188"/>
                  <a:gd name="T60" fmla="*/ 29 w 131"/>
                  <a:gd name="T61" fmla="*/ 109 h 188"/>
                  <a:gd name="T62" fmla="*/ 27 w 131"/>
                  <a:gd name="T63" fmla="*/ 107 h 188"/>
                  <a:gd name="T64" fmla="*/ 19 w 131"/>
                  <a:gd name="T65" fmla="*/ 107 h 188"/>
                  <a:gd name="T66" fmla="*/ 10 w 131"/>
                  <a:gd name="T67" fmla="*/ 103 h 188"/>
                  <a:gd name="T68" fmla="*/ 10 w 131"/>
                  <a:gd name="T69" fmla="*/ 96 h 188"/>
                  <a:gd name="T70" fmla="*/ 10 w 131"/>
                  <a:gd name="T71" fmla="*/ 90 h 188"/>
                  <a:gd name="T72" fmla="*/ 4 w 131"/>
                  <a:gd name="T73" fmla="*/ 82 h 188"/>
                  <a:gd name="T74" fmla="*/ 8 w 131"/>
                  <a:gd name="T75" fmla="*/ 76 h 188"/>
                  <a:gd name="T76" fmla="*/ 4 w 131"/>
                  <a:gd name="T77" fmla="*/ 69 h 188"/>
                  <a:gd name="T78" fmla="*/ 2 w 131"/>
                  <a:gd name="T79" fmla="*/ 65 h 188"/>
                  <a:gd name="T80" fmla="*/ 8 w 131"/>
                  <a:gd name="T81" fmla="*/ 69 h 188"/>
                  <a:gd name="T82" fmla="*/ 12 w 131"/>
                  <a:gd name="T83" fmla="*/ 67 h 188"/>
                  <a:gd name="T84" fmla="*/ 17 w 131"/>
                  <a:gd name="T85" fmla="*/ 69 h 188"/>
                  <a:gd name="T86" fmla="*/ 19 w 131"/>
                  <a:gd name="T87" fmla="*/ 61 h 188"/>
                  <a:gd name="T88" fmla="*/ 23 w 131"/>
                  <a:gd name="T89" fmla="*/ 63 h 188"/>
                  <a:gd name="T90" fmla="*/ 29 w 131"/>
                  <a:gd name="T91" fmla="*/ 65 h 188"/>
                  <a:gd name="T92" fmla="*/ 29 w 131"/>
                  <a:gd name="T93" fmla="*/ 55 h 188"/>
                  <a:gd name="T94" fmla="*/ 21 w 131"/>
                  <a:gd name="T95" fmla="*/ 51 h 188"/>
                  <a:gd name="T96" fmla="*/ 23 w 131"/>
                  <a:gd name="T97" fmla="*/ 48 h 188"/>
                  <a:gd name="T98" fmla="*/ 33 w 131"/>
                  <a:gd name="T99" fmla="*/ 50 h 188"/>
                  <a:gd name="T100" fmla="*/ 37 w 131"/>
                  <a:gd name="T101" fmla="*/ 48 h 188"/>
                  <a:gd name="T102" fmla="*/ 35 w 131"/>
                  <a:gd name="T103" fmla="*/ 40 h 188"/>
                  <a:gd name="T104" fmla="*/ 37 w 131"/>
                  <a:gd name="T105" fmla="*/ 32 h 188"/>
                  <a:gd name="T106" fmla="*/ 35 w 131"/>
                  <a:gd name="T107" fmla="*/ 25 h 188"/>
                  <a:gd name="T108" fmla="*/ 29 w 131"/>
                  <a:gd name="T109" fmla="*/ 19 h 188"/>
                  <a:gd name="T110" fmla="*/ 48 w 131"/>
                  <a:gd name="T111" fmla="*/ 11 h 188"/>
                  <a:gd name="T112" fmla="*/ 56 w 131"/>
                  <a:gd name="T113" fmla="*/ 9 h 188"/>
                  <a:gd name="T114" fmla="*/ 65 w 131"/>
                  <a:gd name="T115" fmla="*/ 9 h 188"/>
                  <a:gd name="T116" fmla="*/ 75 w 131"/>
                  <a:gd name="T117" fmla="*/ 9 h 188"/>
                  <a:gd name="T118" fmla="*/ 81 w 131"/>
                  <a:gd name="T119" fmla="*/ 7 h 188"/>
                  <a:gd name="T120" fmla="*/ 81 w 131"/>
                  <a:gd name="T121" fmla="*/ 0 h 1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
                  <a:gd name="T184" fmla="*/ 0 h 188"/>
                  <a:gd name="T185" fmla="*/ 131 w 131"/>
                  <a:gd name="T186" fmla="*/ 188 h 1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 h="188">
                    <a:moveTo>
                      <a:pt x="92" y="0"/>
                    </a:moveTo>
                    <a:lnTo>
                      <a:pt x="94" y="0"/>
                    </a:lnTo>
                    <a:lnTo>
                      <a:pt x="96" y="0"/>
                    </a:lnTo>
                    <a:lnTo>
                      <a:pt x="100" y="0"/>
                    </a:lnTo>
                    <a:lnTo>
                      <a:pt x="102" y="0"/>
                    </a:lnTo>
                    <a:lnTo>
                      <a:pt x="104" y="0"/>
                    </a:lnTo>
                    <a:lnTo>
                      <a:pt x="106" y="0"/>
                    </a:lnTo>
                    <a:lnTo>
                      <a:pt x="108" y="2"/>
                    </a:lnTo>
                    <a:lnTo>
                      <a:pt x="115" y="2"/>
                    </a:lnTo>
                    <a:lnTo>
                      <a:pt x="121" y="3"/>
                    </a:lnTo>
                    <a:lnTo>
                      <a:pt x="129" y="5"/>
                    </a:lnTo>
                    <a:lnTo>
                      <a:pt x="131" y="5"/>
                    </a:lnTo>
                    <a:lnTo>
                      <a:pt x="131" y="7"/>
                    </a:lnTo>
                    <a:lnTo>
                      <a:pt x="131" y="9"/>
                    </a:lnTo>
                    <a:lnTo>
                      <a:pt x="131" y="11"/>
                    </a:lnTo>
                    <a:lnTo>
                      <a:pt x="131" y="13"/>
                    </a:lnTo>
                    <a:lnTo>
                      <a:pt x="131" y="15"/>
                    </a:lnTo>
                    <a:lnTo>
                      <a:pt x="131" y="19"/>
                    </a:lnTo>
                    <a:lnTo>
                      <a:pt x="131" y="23"/>
                    </a:lnTo>
                    <a:lnTo>
                      <a:pt x="131" y="25"/>
                    </a:lnTo>
                    <a:lnTo>
                      <a:pt x="131" y="27"/>
                    </a:lnTo>
                    <a:lnTo>
                      <a:pt x="131" y="28"/>
                    </a:lnTo>
                    <a:lnTo>
                      <a:pt x="131" y="30"/>
                    </a:lnTo>
                    <a:lnTo>
                      <a:pt x="131" y="32"/>
                    </a:lnTo>
                    <a:lnTo>
                      <a:pt x="131" y="34"/>
                    </a:lnTo>
                    <a:lnTo>
                      <a:pt x="131" y="36"/>
                    </a:lnTo>
                    <a:lnTo>
                      <a:pt x="131" y="38"/>
                    </a:lnTo>
                    <a:lnTo>
                      <a:pt x="131" y="40"/>
                    </a:lnTo>
                    <a:lnTo>
                      <a:pt x="129" y="40"/>
                    </a:lnTo>
                    <a:lnTo>
                      <a:pt x="129" y="42"/>
                    </a:lnTo>
                    <a:lnTo>
                      <a:pt x="129" y="44"/>
                    </a:lnTo>
                    <a:lnTo>
                      <a:pt x="129" y="48"/>
                    </a:lnTo>
                    <a:lnTo>
                      <a:pt x="129" y="50"/>
                    </a:lnTo>
                    <a:lnTo>
                      <a:pt x="129" y="51"/>
                    </a:lnTo>
                    <a:lnTo>
                      <a:pt x="129" y="53"/>
                    </a:lnTo>
                    <a:lnTo>
                      <a:pt x="129" y="57"/>
                    </a:lnTo>
                    <a:lnTo>
                      <a:pt x="129" y="63"/>
                    </a:lnTo>
                    <a:lnTo>
                      <a:pt x="129" y="69"/>
                    </a:lnTo>
                    <a:lnTo>
                      <a:pt x="129" y="75"/>
                    </a:lnTo>
                    <a:lnTo>
                      <a:pt x="127" y="80"/>
                    </a:lnTo>
                    <a:lnTo>
                      <a:pt x="127" y="88"/>
                    </a:lnTo>
                    <a:lnTo>
                      <a:pt x="127" y="96"/>
                    </a:lnTo>
                    <a:lnTo>
                      <a:pt x="127" y="99"/>
                    </a:lnTo>
                    <a:lnTo>
                      <a:pt x="125" y="113"/>
                    </a:lnTo>
                    <a:lnTo>
                      <a:pt x="125" y="115"/>
                    </a:lnTo>
                    <a:lnTo>
                      <a:pt x="125" y="117"/>
                    </a:lnTo>
                    <a:lnTo>
                      <a:pt x="125" y="124"/>
                    </a:lnTo>
                    <a:lnTo>
                      <a:pt x="125" y="149"/>
                    </a:lnTo>
                    <a:lnTo>
                      <a:pt x="123" y="161"/>
                    </a:lnTo>
                    <a:lnTo>
                      <a:pt x="123" y="163"/>
                    </a:lnTo>
                    <a:lnTo>
                      <a:pt x="123" y="167"/>
                    </a:lnTo>
                    <a:lnTo>
                      <a:pt x="123" y="169"/>
                    </a:lnTo>
                    <a:lnTo>
                      <a:pt x="123" y="184"/>
                    </a:lnTo>
                    <a:lnTo>
                      <a:pt x="123" y="186"/>
                    </a:lnTo>
                    <a:lnTo>
                      <a:pt x="112" y="186"/>
                    </a:lnTo>
                    <a:lnTo>
                      <a:pt x="110" y="186"/>
                    </a:lnTo>
                    <a:lnTo>
                      <a:pt x="89" y="188"/>
                    </a:lnTo>
                    <a:lnTo>
                      <a:pt x="89" y="186"/>
                    </a:lnTo>
                    <a:lnTo>
                      <a:pt x="89" y="182"/>
                    </a:lnTo>
                    <a:lnTo>
                      <a:pt x="87" y="178"/>
                    </a:lnTo>
                    <a:lnTo>
                      <a:pt x="85" y="178"/>
                    </a:lnTo>
                    <a:lnTo>
                      <a:pt x="85" y="174"/>
                    </a:lnTo>
                    <a:lnTo>
                      <a:pt x="83" y="172"/>
                    </a:lnTo>
                    <a:lnTo>
                      <a:pt x="83" y="171"/>
                    </a:lnTo>
                    <a:lnTo>
                      <a:pt x="81" y="171"/>
                    </a:lnTo>
                    <a:lnTo>
                      <a:pt x="81" y="169"/>
                    </a:lnTo>
                    <a:lnTo>
                      <a:pt x="81" y="165"/>
                    </a:lnTo>
                    <a:lnTo>
                      <a:pt x="81" y="161"/>
                    </a:lnTo>
                    <a:lnTo>
                      <a:pt x="81" y="159"/>
                    </a:lnTo>
                    <a:lnTo>
                      <a:pt x="79" y="157"/>
                    </a:lnTo>
                    <a:lnTo>
                      <a:pt x="77" y="155"/>
                    </a:lnTo>
                    <a:lnTo>
                      <a:pt x="75" y="153"/>
                    </a:lnTo>
                    <a:lnTo>
                      <a:pt x="73" y="153"/>
                    </a:lnTo>
                    <a:lnTo>
                      <a:pt x="73" y="151"/>
                    </a:lnTo>
                    <a:lnTo>
                      <a:pt x="73" y="149"/>
                    </a:lnTo>
                    <a:lnTo>
                      <a:pt x="71" y="147"/>
                    </a:lnTo>
                    <a:lnTo>
                      <a:pt x="71" y="146"/>
                    </a:lnTo>
                    <a:lnTo>
                      <a:pt x="69" y="146"/>
                    </a:lnTo>
                    <a:lnTo>
                      <a:pt x="67" y="144"/>
                    </a:lnTo>
                    <a:lnTo>
                      <a:pt x="65" y="142"/>
                    </a:lnTo>
                    <a:lnTo>
                      <a:pt x="64" y="140"/>
                    </a:lnTo>
                    <a:lnTo>
                      <a:pt x="62" y="140"/>
                    </a:lnTo>
                    <a:lnTo>
                      <a:pt x="60" y="140"/>
                    </a:lnTo>
                    <a:lnTo>
                      <a:pt x="58" y="140"/>
                    </a:lnTo>
                    <a:lnTo>
                      <a:pt x="58" y="138"/>
                    </a:lnTo>
                    <a:lnTo>
                      <a:pt x="56" y="136"/>
                    </a:lnTo>
                    <a:lnTo>
                      <a:pt x="54" y="134"/>
                    </a:lnTo>
                    <a:lnTo>
                      <a:pt x="54" y="132"/>
                    </a:lnTo>
                    <a:lnTo>
                      <a:pt x="52" y="128"/>
                    </a:lnTo>
                    <a:lnTo>
                      <a:pt x="50" y="126"/>
                    </a:lnTo>
                    <a:lnTo>
                      <a:pt x="48" y="126"/>
                    </a:lnTo>
                    <a:lnTo>
                      <a:pt x="46" y="124"/>
                    </a:lnTo>
                    <a:lnTo>
                      <a:pt x="46" y="123"/>
                    </a:lnTo>
                    <a:lnTo>
                      <a:pt x="44" y="123"/>
                    </a:lnTo>
                    <a:lnTo>
                      <a:pt x="44" y="121"/>
                    </a:lnTo>
                    <a:lnTo>
                      <a:pt x="44" y="119"/>
                    </a:lnTo>
                    <a:lnTo>
                      <a:pt x="46" y="117"/>
                    </a:lnTo>
                    <a:lnTo>
                      <a:pt x="48" y="115"/>
                    </a:lnTo>
                    <a:lnTo>
                      <a:pt x="48" y="113"/>
                    </a:lnTo>
                    <a:lnTo>
                      <a:pt x="46" y="109"/>
                    </a:lnTo>
                    <a:lnTo>
                      <a:pt x="44" y="109"/>
                    </a:lnTo>
                    <a:lnTo>
                      <a:pt x="39" y="109"/>
                    </a:lnTo>
                    <a:lnTo>
                      <a:pt x="35" y="109"/>
                    </a:lnTo>
                    <a:lnTo>
                      <a:pt x="33" y="109"/>
                    </a:lnTo>
                    <a:lnTo>
                      <a:pt x="31" y="109"/>
                    </a:lnTo>
                    <a:lnTo>
                      <a:pt x="29" y="109"/>
                    </a:lnTo>
                    <a:lnTo>
                      <a:pt x="29" y="107"/>
                    </a:lnTo>
                    <a:lnTo>
                      <a:pt x="27" y="107"/>
                    </a:lnTo>
                    <a:lnTo>
                      <a:pt x="25" y="107"/>
                    </a:lnTo>
                    <a:lnTo>
                      <a:pt x="21" y="107"/>
                    </a:lnTo>
                    <a:lnTo>
                      <a:pt x="19" y="107"/>
                    </a:lnTo>
                    <a:lnTo>
                      <a:pt x="17" y="105"/>
                    </a:lnTo>
                    <a:lnTo>
                      <a:pt x="14" y="103"/>
                    </a:lnTo>
                    <a:lnTo>
                      <a:pt x="12" y="103"/>
                    </a:lnTo>
                    <a:lnTo>
                      <a:pt x="10" y="103"/>
                    </a:lnTo>
                    <a:lnTo>
                      <a:pt x="10" y="101"/>
                    </a:lnTo>
                    <a:lnTo>
                      <a:pt x="8" y="99"/>
                    </a:lnTo>
                    <a:lnTo>
                      <a:pt x="10" y="98"/>
                    </a:lnTo>
                    <a:lnTo>
                      <a:pt x="10" y="96"/>
                    </a:lnTo>
                    <a:lnTo>
                      <a:pt x="10" y="94"/>
                    </a:lnTo>
                    <a:lnTo>
                      <a:pt x="12" y="92"/>
                    </a:lnTo>
                    <a:lnTo>
                      <a:pt x="10" y="90"/>
                    </a:lnTo>
                    <a:lnTo>
                      <a:pt x="8" y="88"/>
                    </a:lnTo>
                    <a:lnTo>
                      <a:pt x="4" y="84"/>
                    </a:lnTo>
                    <a:lnTo>
                      <a:pt x="4" y="82"/>
                    </a:lnTo>
                    <a:lnTo>
                      <a:pt x="4" y="80"/>
                    </a:lnTo>
                    <a:lnTo>
                      <a:pt x="6" y="80"/>
                    </a:lnTo>
                    <a:lnTo>
                      <a:pt x="6" y="78"/>
                    </a:lnTo>
                    <a:lnTo>
                      <a:pt x="8" y="78"/>
                    </a:lnTo>
                    <a:lnTo>
                      <a:pt x="8" y="76"/>
                    </a:lnTo>
                    <a:lnTo>
                      <a:pt x="6" y="75"/>
                    </a:lnTo>
                    <a:lnTo>
                      <a:pt x="6" y="73"/>
                    </a:lnTo>
                    <a:lnTo>
                      <a:pt x="6" y="71"/>
                    </a:lnTo>
                    <a:lnTo>
                      <a:pt x="4" y="69"/>
                    </a:lnTo>
                    <a:lnTo>
                      <a:pt x="2" y="69"/>
                    </a:lnTo>
                    <a:lnTo>
                      <a:pt x="0" y="69"/>
                    </a:lnTo>
                    <a:lnTo>
                      <a:pt x="0" y="67"/>
                    </a:lnTo>
                    <a:lnTo>
                      <a:pt x="2" y="65"/>
                    </a:lnTo>
                    <a:lnTo>
                      <a:pt x="4" y="63"/>
                    </a:lnTo>
                    <a:lnTo>
                      <a:pt x="4" y="65"/>
                    </a:lnTo>
                    <a:lnTo>
                      <a:pt x="6" y="67"/>
                    </a:lnTo>
                    <a:lnTo>
                      <a:pt x="8" y="69"/>
                    </a:lnTo>
                    <a:lnTo>
                      <a:pt x="8" y="71"/>
                    </a:lnTo>
                    <a:lnTo>
                      <a:pt x="10" y="71"/>
                    </a:lnTo>
                    <a:lnTo>
                      <a:pt x="12" y="69"/>
                    </a:lnTo>
                    <a:lnTo>
                      <a:pt x="12" y="67"/>
                    </a:lnTo>
                    <a:lnTo>
                      <a:pt x="14" y="67"/>
                    </a:lnTo>
                    <a:lnTo>
                      <a:pt x="16" y="69"/>
                    </a:lnTo>
                    <a:lnTo>
                      <a:pt x="17" y="69"/>
                    </a:lnTo>
                    <a:lnTo>
                      <a:pt x="17" y="67"/>
                    </a:lnTo>
                    <a:lnTo>
                      <a:pt x="19" y="65"/>
                    </a:lnTo>
                    <a:lnTo>
                      <a:pt x="19" y="63"/>
                    </a:lnTo>
                    <a:lnTo>
                      <a:pt x="19" y="61"/>
                    </a:lnTo>
                    <a:lnTo>
                      <a:pt x="21" y="61"/>
                    </a:lnTo>
                    <a:lnTo>
                      <a:pt x="23" y="61"/>
                    </a:lnTo>
                    <a:lnTo>
                      <a:pt x="23" y="63"/>
                    </a:lnTo>
                    <a:lnTo>
                      <a:pt x="25" y="65"/>
                    </a:lnTo>
                    <a:lnTo>
                      <a:pt x="27" y="65"/>
                    </a:lnTo>
                    <a:lnTo>
                      <a:pt x="29" y="65"/>
                    </a:lnTo>
                    <a:lnTo>
                      <a:pt x="29" y="63"/>
                    </a:lnTo>
                    <a:lnTo>
                      <a:pt x="31" y="61"/>
                    </a:lnTo>
                    <a:lnTo>
                      <a:pt x="31" y="59"/>
                    </a:lnTo>
                    <a:lnTo>
                      <a:pt x="31" y="57"/>
                    </a:lnTo>
                    <a:lnTo>
                      <a:pt x="29" y="55"/>
                    </a:lnTo>
                    <a:lnTo>
                      <a:pt x="27" y="53"/>
                    </a:lnTo>
                    <a:lnTo>
                      <a:pt x="25" y="53"/>
                    </a:lnTo>
                    <a:lnTo>
                      <a:pt x="23" y="51"/>
                    </a:lnTo>
                    <a:lnTo>
                      <a:pt x="21" y="51"/>
                    </a:lnTo>
                    <a:lnTo>
                      <a:pt x="21" y="50"/>
                    </a:lnTo>
                    <a:lnTo>
                      <a:pt x="23" y="50"/>
                    </a:lnTo>
                    <a:lnTo>
                      <a:pt x="23" y="48"/>
                    </a:lnTo>
                    <a:lnTo>
                      <a:pt x="27" y="46"/>
                    </a:lnTo>
                    <a:lnTo>
                      <a:pt x="29" y="46"/>
                    </a:lnTo>
                    <a:lnTo>
                      <a:pt x="29" y="48"/>
                    </a:lnTo>
                    <a:lnTo>
                      <a:pt x="33" y="50"/>
                    </a:lnTo>
                    <a:lnTo>
                      <a:pt x="35" y="50"/>
                    </a:lnTo>
                    <a:lnTo>
                      <a:pt x="37" y="48"/>
                    </a:lnTo>
                    <a:lnTo>
                      <a:pt x="37" y="46"/>
                    </a:lnTo>
                    <a:lnTo>
                      <a:pt x="35" y="42"/>
                    </a:lnTo>
                    <a:lnTo>
                      <a:pt x="35" y="40"/>
                    </a:lnTo>
                    <a:lnTo>
                      <a:pt x="35" y="38"/>
                    </a:lnTo>
                    <a:lnTo>
                      <a:pt x="37" y="36"/>
                    </a:lnTo>
                    <a:lnTo>
                      <a:pt x="37" y="34"/>
                    </a:lnTo>
                    <a:lnTo>
                      <a:pt x="37" y="32"/>
                    </a:lnTo>
                    <a:lnTo>
                      <a:pt x="35" y="32"/>
                    </a:lnTo>
                    <a:lnTo>
                      <a:pt x="35" y="30"/>
                    </a:lnTo>
                    <a:lnTo>
                      <a:pt x="35" y="25"/>
                    </a:lnTo>
                    <a:lnTo>
                      <a:pt x="33" y="23"/>
                    </a:lnTo>
                    <a:lnTo>
                      <a:pt x="33" y="21"/>
                    </a:lnTo>
                    <a:lnTo>
                      <a:pt x="29" y="19"/>
                    </a:lnTo>
                    <a:lnTo>
                      <a:pt x="29" y="17"/>
                    </a:lnTo>
                    <a:lnTo>
                      <a:pt x="42" y="11"/>
                    </a:lnTo>
                    <a:lnTo>
                      <a:pt x="44" y="11"/>
                    </a:lnTo>
                    <a:lnTo>
                      <a:pt x="48" y="11"/>
                    </a:lnTo>
                    <a:lnTo>
                      <a:pt x="50" y="11"/>
                    </a:lnTo>
                    <a:lnTo>
                      <a:pt x="50" y="9"/>
                    </a:lnTo>
                    <a:lnTo>
                      <a:pt x="54" y="9"/>
                    </a:lnTo>
                    <a:lnTo>
                      <a:pt x="56" y="9"/>
                    </a:lnTo>
                    <a:lnTo>
                      <a:pt x="58" y="9"/>
                    </a:lnTo>
                    <a:lnTo>
                      <a:pt x="62" y="9"/>
                    </a:lnTo>
                    <a:lnTo>
                      <a:pt x="64" y="9"/>
                    </a:lnTo>
                    <a:lnTo>
                      <a:pt x="65" y="9"/>
                    </a:lnTo>
                    <a:lnTo>
                      <a:pt x="71" y="9"/>
                    </a:lnTo>
                    <a:lnTo>
                      <a:pt x="75" y="9"/>
                    </a:lnTo>
                    <a:lnTo>
                      <a:pt x="77" y="9"/>
                    </a:lnTo>
                    <a:lnTo>
                      <a:pt x="79" y="9"/>
                    </a:lnTo>
                    <a:lnTo>
                      <a:pt x="81" y="9"/>
                    </a:lnTo>
                    <a:lnTo>
                      <a:pt x="81" y="7"/>
                    </a:lnTo>
                    <a:lnTo>
                      <a:pt x="81" y="5"/>
                    </a:lnTo>
                    <a:lnTo>
                      <a:pt x="81" y="3"/>
                    </a:lnTo>
                    <a:lnTo>
                      <a:pt x="81" y="0"/>
                    </a:lnTo>
                    <a:lnTo>
                      <a:pt x="87" y="0"/>
                    </a:lnTo>
                    <a:lnTo>
                      <a:pt x="92" y="0"/>
                    </a:lnTo>
                    <a:close/>
                  </a:path>
                </a:pathLst>
              </a:custGeom>
              <a:solidFill>
                <a:srgbClr val="7ECCC0"/>
              </a:solidFill>
              <a:ln w="6350">
                <a:solidFill>
                  <a:srgbClr val="E1E1E1"/>
                </a:solidFill>
                <a:prstDash val="solid"/>
                <a:round/>
                <a:headEnd/>
                <a:tailEnd/>
              </a:ln>
            </p:spPr>
            <p:txBody>
              <a:bodyPr/>
              <a:lstStyle/>
              <a:p>
                <a:endParaRPr lang="en-US"/>
              </a:p>
            </p:txBody>
          </p:sp>
          <p:sp>
            <p:nvSpPr>
              <p:cNvPr id="37943" name="Freeform 255"/>
              <p:cNvSpPr>
                <a:spLocks/>
              </p:cNvSpPr>
              <p:nvPr/>
            </p:nvSpPr>
            <p:spPr bwMode="auto">
              <a:xfrm>
                <a:off x="3836" y="3162"/>
                <a:ext cx="100" cy="115"/>
              </a:xfrm>
              <a:custGeom>
                <a:avLst/>
                <a:gdLst>
                  <a:gd name="T0" fmla="*/ 25 w 100"/>
                  <a:gd name="T1" fmla="*/ 6 h 115"/>
                  <a:gd name="T2" fmla="*/ 54 w 100"/>
                  <a:gd name="T3" fmla="*/ 6 h 115"/>
                  <a:gd name="T4" fmla="*/ 67 w 100"/>
                  <a:gd name="T5" fmla="*/ 6 h 115"/>
                  <a:gd name="T6" fmla="*/ 69 w 100"/>
                  <a:gd name="T7" fmla="*/ 2 h 115"/>
                  <a:gd name="T8" fmla="*/ 73 w 100"/>
                  <a:gd name="T9" fmla="*/ 0 h 115"/>
                  <a:gd name="T10" fmla="*/ 73 w 100"/>
                  <a:gd name="T11" fmla="*/ 4 h 115"/>
                  <a:gd name="T12" fmla="*/ 75 w 100"/>
                  <a:gd name="T13" fmla="*/ 8 h 115"/>
                  <a:gd name="T14" fmla="*/ 80 w 100"/>
                  <a:gd name="T15" fmla="*/ 16 h 115"/>
                  <a:gd name="T16" fmla="*/ 86 w 100"/>
                  <a:gd name="T17" fmla="*/ 21 h 115"/>
                  <a:gd name="T18" fmla="*/ 84 w 100"/>
                  <a:gd name="T19" fmla="*/ 27 h 115"/>
                  <a:gd name="T20" fmla="*/ 86 w 100"/>
                  <a:gd name="T21" fmla="*/ 31 h 115"/>
                  <a:gd name="T22" fmla="*/ 92 w 100"/>
                  <a:gd name="T23" fmla="*/ 35 h 115"/>
                  <a:gd name="T24" fmla="*/ 96 w 100"/>
                  <a:gd name="T25" fmla="*/ 39 h 115"/>
                  <a:gd name="T26" fmla="*/ 98 w 100"/>
                  <a:gd name="T27" fmla="*/ 46 h 115"/>
                  <a:gd name="T28" fmla="*/ 100 w 100"/>
                  <a:gd name="T29" fmla="*/ 52 h 115"/>
                  <a:gd name="T30" fmla="*/ 98 w 100"/>
                  <a:gd name="T31" fmla="*/ 56 h 115"/>
                  <a:gd name="T32" fmla="*/ 100 w 100"/>
                  <a:gd name="T33" fmla="*/ 64 h 115"/>
                  <a:gd name="T34" fmla="*/ 98 w 100"/>
                  <a:gd name="T35" fmla="*/ 66 h 115"/>
                  <a:gd name="T36" fmla="*/ 90 w 100"/>
                  <a:gd name="T37" fmla="*/ 62 h 115"/>
                  <a:gd name="T38" fmla="*/ 84 w 100"/>
                  <a:gd name="T39" fmla="*/ 66 h 115"/>
                  <a:gd name="T40" fmla="*/ 86 w 100"/>
                  <a:gd name="T41" fmla="*/ 67 h 115"/>
                  <a:gd name="T42" fmla="*/ 92 w 100"/>
                  <a:gd name="T43" fmla="*/ 71 h 115"/>
                  <a:gd name="T44" fmla="*/ 92 w 100"/>
                  <a:gd name="T45" fmla="*/ 79 h 115"/>
                  <a:gd name="T46" fmla="*/ 90 w 100"/>
                  <a:gd name="T47" fmla="*/ 81 h 115"/>
                  <a:gd name="T48" fmla="*/ 84 w 100"/>
                  <a:gd name="T49" fmla="*/ 77 h 115"/>
                  <a:gd name="T50" fmla="*/ 82 w 100"/>
                  <a:gd name="T51" fmla="*/ 79 h 115"/>
                  <a:gd name="T52" fmla="*/ 80 w 100"/>
                  <a:gd name="T53" fmla="*/ 85 h 115"/>
                  <a:gd name="T54" fmla="*/ 77 w 100"/>
                  <a:gd name="T55" fmla="*/ 83 h 115"/>
                  <a:gd name="T56" fmla="*/ 73 w 100"/>
                  <a:gd name="T57" fmla="*/ 87 h 115"/>
                  <a:gd name="T58" fmla="*/ 67 w 100"/>
                  <a:gd name="T59" fmla="*/ 81 h 115"/>
                  <a:gd name="T60" fmla="*/ 63 w 100"/>
                  <a:gd name="T61" fmla="*/ 83 h 115"/>
                  <a:gd name="T62" fmla="*/ 67 w 100"/>
                  <a:gd name="T63" fmla="*/ 85 h 115"/>
                  <a:gd name="T64" fmla="*/ 69 w 100"/>
                  <a:gd name="T65" fmla="*/ 91 h 115"/>
                  <a:gd name="T66" fmla="*/ 69 w 100"/>
                  <a:gd name="T67" fmla="*/ 96 h 115"/>
                  <a:gd name="T68" fmla="*/ 67 w 100"/>
                  <a:gd name="T69" fmla="*/ 98 h 115"/>
                  <a:gd name="T70" fmla="*/ 75 w 100"/>
                  <a:gd name="T71" fmla="*/ 108 h 115"/>
                  <a:gd name="T72" fmla="*/ 73 w 100"/>
                  <a:gd name="T73" fmla="*/ 112 h 115"/>
                  <a:gd name="T74" fmla="*/ 71 w 100"/>
                  <a:gd name="T75" fmla="*/ 115 h 115"/>
                  <a:gd name="T76" fmla="*/ 69 w 100"/>
                  <a:gd name="T77" fmla="*/ 112 h 115"/>
                  <a:gd name="T78" fmla="*/ 67 w 100"/>
                  <a:gd name="T79" fmla="*/ 106 h 115"/>
                  <a:gd name="T80" fmla="*/ 63 w 100"/>
                  <a:gd name="T81" fmla="*/ 106 h 115"/>
                  <a:gd name="T82" fmla="*/ 63 w 100"/>
                  <a:gd name="T83" fmla="*/ 108 h 115"/>
                  <a:gd name="T84" fmla="*/ 59 w 100"/>
                  <a:gd name="T85" fmla="*/ 102 h 115"/>
                  <a:gd name="T86" fmla="*/ 57 w 100"/>
                  <a:gd name="T87" fmla="*/ 104 h 115"/>
                  <a:gd name="T88" fmla="*/ 54 w 100"/>
                  <a:gd name="T89" fmla="*/ 100 h 115"/>
                  <a:gd name="T90" fmla="*/ 50 w 100"/>
                  <a:gd name="T91" fmla="*/ 100 h 115"/>
                  <a:gd name="T92" fmla="*/ 48 w 100"/>
                  <a:gd name="T93" fmla="*/ 98 h 115"/>
                  <a:gd name="T94" fmla="*/ 44 w 100"/>
                  <a:gd name="T95" fmla="*/ 94 h 115"/>
                  <a:gd name="T96" fmla="*/ 40 w 100"/>
                  <a:gd name="T97" fmla="*/ 91 h 115"/>
                  <a:gd name="T98" fmla="*/ 38 w 100"/>
                  <a:gd name="T99" fmla="*/ 89 h 115"/>
                  <a:gd name="T100" fmla="*/ 34 w 100"/>
                  <a:gd name="T101" fmla="*/ 87 h 115"/>
                  <a:gd name="T102" fmla="*/ 34 w 100"/>
                  <a:gd name="T103" fmla="*/ 89 h 115"/>
                  <a:gd name="T104" fmla="*/ 32 w 100"/>
                  <a:gd name="T105" fmla="*/ 87 h 115"/>
                  <a:gd name="T106" fmla="*/ 31 w 100"/>
                  <a:gd name="T107" fmla="*/ 85 h 115"/>
                  <a:gd name="T108" fmla="*/ 29 w 100"/>
                  <a:gd name="T109" fmla="*/ 87 h 115"/>
                  <a:gd name="T110" fmla="*/ 23 w 100"/>
                  <a:gd name="T111" fmla="*/ 81 h 115"/>
                  <a:gd name="T112" fmla="*/ 21 w 100"/>
                  <a:gd name="T113" fmla="*/ 81 h 115"/>
                  <a:gd name="T114" fmla="*/ 17 w 100"/>
                  <a:gd name="T115" fmla="*/ 79 h 115"/>
                  <a:gd name="T116" fmla="*/ 9 w 100"/>
                  <a:gd name="T117" fmla="*/ 77 h 115"/>
                  <a:gd name="T118" fmla="*/ 11 w 100"/>
                  <a:gd name="T119" fmla="*/ 75 h 115"/>
                  <a:gd name="T120" fmla="*/ 4 w 100"/>
                  <a:gd name="T121" fmla="*/ 71 h 115"/>
                  <a:gd name="T122" fmla="*/ 0 w 100"/>
                  <a:gd name="T123" fmla="*/ 75 h 115"/>
                  <a:gd name="T124" fmla="*/ 0 w 100"/>
                  <a:gd name="T125" fmla="*/ 56 h 1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
                  <a:gd name="T190" fmla="*/ 0 h 115"/>
                  <a:gd name="T191" fmla="*/ 100 w 100"/>
                  <a:gd name="T192" fmla="*/ 115 h 1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 h="115">
                    <a:moveTo>
                      <a:pt x="6" y="4"/>
                    </a:moveTo>
                    <a:lnTo>
                      <a:pt x="9" y="4"/>
                    </a:lnTo>
                    <a:lnTo>
                      <a:pt x="13" y="4"/>
                    </a:lnTo>
                    <a:lnTo>
                      <a:pt x="25" y="6"/>
                    </a:lnTo>
                    <a:lnTo>
                      <a:pt x="32" y="6"/>
                    </a:lnTo>
                    <a:lnTo>
                      <a:pt x="34" y="6"/>
                    </a:lnTo>
                    <a:lnTo>
                      <a:pt x="46" y="6"/>
                    </a:lnTo>
                    <a:lnTo>
                      <a:pt x="54" y="6"/>
                    </a:lnTo>
                    <a:lnTo>
                      <a:pt x="63" y="6"/>
                    </a:lnTo>
                    <a:lnTo>
                      <a:pt x="63" y="8"/>
                    </a:lnTo>
                    <a:lnTo>
                      <a:pt x="65" y="8"/>
                    </a:lnTo>
                    <a:lnTo>
                      <a:pt x="67" y="6"/>
                    </a:lnTo>
                    <a:lnTo>
                      <a:pt x="69" y="6"/>
                    </a:lnTo>
                    <a:lnTo>
                      <a:pt x="69" y="4"/>
                    </a:lnTo>
                    <a:lnTo>
                      <a:pt x="69" y="2"/>
                    </a:lnTo>
                    <a:lnTo>
                      <a:pt x="71" y="0"/>
                    </a:lnTo>
                    <a:lnTo>
                      <a:pt x="73" y="0"/>
                    </a:lnTo>
                    <a:lnTo>
                      <a:pt x="73" y="2"/>
                    </a:lnTo>
                    <a:lnTo>
                      <a:pt x="73" y="4"/>
                    </a:lnTo>
                    <a:lnTo>
                      <a:pt x="73" y="6"/>
                    </a:lnTo>
                    <a:lnTo>
                      <a:pt x="75" y="6"/>
                    </a:lnTo>
                    <a:lnTo>
                      <a:pt x="75" y="8"/>
                    </a:lnTo>
                    <a:lnTo>
                      <a:pt x="77" y="12"/>
                    </a:lnTo>
                    <a:lnTo>
                      <a:pt x="79" y="12"/>
                    </a:lnTo>
                    <a:lnTo>
                      <a:pt x="80" y="14"/>
                    </a:lnTo>
                    <a:lnTo>
                      <a:pt x="80" y="16"/>
                    </a:lnTo>
                    <a:lnTo>
                      <a:pt x="82" y="16"/>
                    </a:lnTo>
                    <a:lnTo>
                      <a:pt x="84" y="18"/>
                    </a:lnTo>
                    <a:lnTo>
                      <a:pt x="84" y="19"/>
                    </a:lnTo>
                    <a:lnTo>
                      <a:pt x="86" y="21"/>
                    </a:lnTo>
                    <a:lnTo>
                      <a:pt x="86" y="23"/>
                    </a:lnTo>
                    <a:lnTo>
                      <a:pt x="84" y="25"/>
                    </a:lnTo>
                    <a:lnTo>
                      <a:pt x="84" y="27"/>
                    </a:lnTo>
                    <a:lnTo>
                      <a:pt x="84" y="29"/>
                    </a:lnTo>
                    <a:lnTo>
                      <a:pt x="86" y="31"/>
                    </a:lnTo>
                    <a:lnTo>
                      <a:pt x="90" y="33"/>
                    </a:lnTo>
                    <a:lnTo>
                      <a:pt x="92" y="33"/>
                    </a:lnTo>
                    <a:lnTo>
                      <a:pt x="92" y="35"/>
                    </a:lnTo>
                    <a:lnTo>
                      <a:pt x="96" y="37"/>
                    </a:lnTo>
                    <a:lnTo>
                      <a:pt x="96" y="39"/>
                    </a:lnTo>
                    <a:lnTo>
                      <a:pt x="98" y="41"/>
                    </a:lnTo>
                    <a:lnTo>
                      <a:pt x="98" y="46"/>
                    </a:lnTo>
                    <a:lnTo>
                      <a:pt x="98" y="48"/>
                    </a:lnTo>
                    <a:lnTo>
                      <a:pt x="100" y="48"/>
                    </a:lnTo>
                    <a:lnTo>
                      <a:pt x="100" y="50"/>
                    </a:lnTo>
                    <a:lnTo>
                      <a:pt x="100" y="52"/>
                    </a:lnTo>
                    <a:lnTo>
                      <a:pt x="98" y="54"/>
                    </a:lnTo>
                    <a:lnTo>
                      <a:pt x="98" y="56"/>
                    </a:lnTo>
                    <a:lnTo>
                      <a:pt x="98" y="58"/>
                    </a:lnTo>
                    <a:lnTo>
                      <a:pt x="100" y="62"/>
                    </a:lnTo>
                    <a:lnTo>
                      <a:pt x="100" y="64"/>
                    </a:lnTo>
                    <a:lnTo>
                      <a:pt x="98" y="66"/>
                    </a:lnTo>
                    <a:lnTo>
                      <a:pt x="96" y="66"/>
                    </a:lnTo>
                    <a:lnTo>
                      <a:pt x="92" y="64"/>
                    </a:lnTo>
                    <a:lnTo>
                      <a:pt x="92" y="62"/>
                    </a:lnTo>
                    <a:lnTo>
                      <a:pt x="90" y="62"/>
                    </a:lnTo>
                    <a:lnTo>
                      <a:pt x="86" y="64"/>
                    </a:lnTo>
                    <a:lnTo>
                      <a:pt x="86" y="66"/>
                    </a:lnTo>
                    <a:lnTo>
                      <a:pt x="84" y="66"/>
                    </a:lnTo>
                    <a:lnTo>
                      <a:pt x="84" y="67"/>
                    </a:lnTo>
                    <a:lnTo>
                      <a:pt x="86" y="67"/>
                    </a:lnTo>
                    <a:lnTo>
                      <a:pt x="88" y="69"/>
                    </a:lnTo>
                    <a:lnTo>
                      <a:pt x="90" y="69"/>
                    </a:lnTo>
                    <a:lnTo>
                      <a:pt x="92" y="71"/>
                    </a:lnTo>
                    <a:lnTo>
                      <a:pt x="94" y="73"/>
                    </a:lnTo>
                    <a:lnTo>
                      <a:pt x="94" y="75"/>
                    </a:lnTo>
                    <a:lnTo>
                      <a:pt x="94" y="77"/>
                    </a:lnTo>
                    <a:lnTo>
                      <a:pt x="92" y="79"/>
                    </a:lnTo>
                    <a:lnTo>
                      <a:pt x="92" y="81"/>
                    </a:lnTo>
                    <a:lnTo>
                      <a:pt x="90" y="81"/>
                    </a:lnTo>
                    <a:lnTo>
                      <a:pt x="88" y="81"/>
                    </a:lnTo>
                    <a:lnTo>
                      <a:pt x="86" y="79"/>
                    </a:lnTo>
                    <a:lnTo>
                      <a:pt x="86" y="77"/>
                    </a:lnTo>
                    <a:lnTo>
                      <a:pt x="84" y="77"/>
                    </a:lnTo>
                    <a:lnTo>
                      <a:pt x="82" y="77"/>
                    </a:lnTo>
                    <a:lnTo>
                      <a:pt x="82" y="79"/>
                    </a:lnTo>
                    <a:lnTo>
                      <a:pt x="82" y="81"/>
                    </a:lnTo>
                    <a:lnTo>
                      <a:pt x="80" y="83"/>
                    </a:lnTo>
                    <a:lnTo>
                      <a:pt x="80" y="85"/>
                    </a:lnTo>
                    <a:lnTo>
                      <a:pt x="79" y="85"/>
                    </a:lnTo>
                    <a:lnTo>
                      <a:pt x="77" y="83"/>
                    </a:lnTo>
                    <a:lnTo>
                      <a:pt x="75" y="83"/>
                    </a:lnTo>
                    <a:lnTo>
                      <a:pt x="75" y="85"/>
                    </a:lnTo>
                    <a:lnTo>
                      <a:pt x="73" y="87"/>
                    </a:lnTo>
                    <a:lnTo>
                      <a:pt x="71" y="87"/>
                    </a:lnTo>
                    <a:lnTo>
                      <a:pt x="71" y="85"/>
                    </a:lnTo>
                    <a:lnTo>
                      <a:pt x="69" y="83"/>
                    </a:lnTo>
                    <a:lnTo>
                      <a:pt x="67" y="81"/>
                    </a:lnTo>
                    <a:lnTo>
                      <a:pt x="67" y="79"/>
                    </a:lnTo>
                    <a:lnTo>
                      <a:pt x="65" y="81"/>
                    </a:lnTo>
                    <a:lnTo>
                      <a:pt x="63" y="83"/>
                    </a:lnTo>
                    <a:lnTo>
                      <a:pt x="63" y="85"/>
                    </a:lnTo>
                    <a:lnTo>
                      <a:pt x="65" y="85"/>
                    </a:lnTo>
                    <a:lnTo>
                      <a:pt x="67" y="85"/>
                    </a:lnTo>
                    <a:lnTo>
                      <a:pt x="69" y="87"/>
                    </a:lnTo>
                    <a:lnTo>
                      <a:pt x="69" y="89"/>
                    </a:lnTo>
                    <a:lnTo>
                      <a:pt x="69" y="91"/>
                    </a:lnTo>
                    <a:lnTo>
                      <a:pt x="71" y="92"/>
                    </a:lnTo>
                    <a:lnTo>
                      <a:pt x="71" y="94"/>
                    </a:lnTo>
                    <a:lnTo>
                      <a:pt x="69" y="94"/>
                    </a:lnTo>
                    <a:lnTo>
                      <a:pt x="69" y="96"/>
                    </a:lnTo>
                    <a:lnTo>
                      <a:pt x="67" y="96"/>
                    </a:lnTo>
                    <a:lnTo>
                      <a:pt x="67" y="98"/>
                    </a:lnTo>
                    <a:lnTo>
                      <a:pt x="67" y="100"/>
                    </a:lnTo>
                    <a:lnTo>
                      <a:pt x="71" y="104"/>
                    </a:lnTo>
                    <a:lnTo>
                      <a:pt x="73" y="106"/>
                    </a:lnTo>
                    <a:lnTo>
                      <a:pt x="75" y="108"/>
                    </a:lnTo>
                    <a:lnTo>
                      <a:pt x="73" y="110"/>
                    </a:lnTo>
                    <a:lnTo>
                      <a:pt x="73" y="112"/>
                    </a:lnTo>
                    <a:lnTo>
                      <a:pt x="73" y="114"/>
                    </a:lnTo>
                    <a:lnTo>
                      <a:pt x="71" y="115"/>
                    </a:lnTo>
                    <a:lnTo>
                      <a:pt x="71" y="114"/>
                    </a:lnTo>
                    <a:lnTo>
                      <a:pt x="69" y="112"/>
                    </a:lnTo>
                    <a:lnTo>
                      <a:pt x="69" y="110"/>
                    </a:lnTo>
                    <a:lnTo>
                      <a:pt x="69" y="108"/>
                    </a:lnTo>
                    <a:lnTo>
                      <a:pt x="67" y="106"/>
                    </a:lnTo>
                    <a:lnTo>
                      <a:pt x="65" y="104"/>
                    </a:lnTo>
                    <a:lnTo>
                      <a:pt x="63" y="106"/>
                    </a:lnTo>
                    <a:lnTo>
                      <a:pt x="63" y="108"/>
                    </a:lnTo>
                    <a:lnTo>
                      <a:pt x="61" y="104"/>
                    </a:lnTo>
                    <a:lnTo>
                      <a:pt x="61" y="102"/>
                    </a:lnTo>
                    <a:lnTo>
                      <a:pt x="59" y="102"/>
                    </a:lnTo>
                    <a:lnTo>
                      <a:pt x="57" y="104"/>
                    </a:lnTo>
                    <a:lnTo>
                      <a:pt x="56" y="104"/>
                    </a:lnTo>
                    <a:lnTo>
                      <a:pt x="54" y="100"/>
                    </a:lnTo>
                    <a:lnTo>
                      <a:pt x="52" y="102"/>
                    </a:lnTo>
                    <a:lnTo>
                      <a:pt x="50" y="100"/>
                    </a:lnTo>
                    <a:lnTo>
                      <a:pt x="50" y="98"/>
                    </a:lnTo>
                    <a:lnTo>
                      <a:pt x="48" y="98"/>
                    </a:lnTo>
                    <a:lnTo>
                      <a:pt x="46" y="96"/>
                    </a:lnTo>
                    <a:lnTo>
                      <a:pt x="44" y="94"/>
                    </a:lnTo>
                    <a:lnTo>
                      <a:pt x="42" y="92"/>
                    </a:lnTo>
                    <a:lnTo>
                      <a:pt x="40" y="91"/>
                    </a:lnTo>
                    <a:lnTo>
                      <a:pt x="40" y="89"/>
                    </a:lnTo>
                    <a:lnTo>
                      <a:pt x="38" y="89"/>
                    </a:lnTo>
                    <a:lnTo>
                      <a:pt x="36" y="89"/>
                    </a:lnTo>
                    <a:lnTo>
                      <a:pt x="34" y="87"/>
                    </a:lnTo>
                    <a:lnTo>
                      <a:pt x="34" y="89"/>
                    </a:lnTo>
                    <a:lnTo>
                      <a:pt x="32" y="89"/>
                    </a:lnTo>
                    <a:lnTo>
                      <a:pt x="32" y="87"/>
                    </a:lnTo>
                    <a:lnTo>
                      <a:pt x="32" y="85"/>
                    </a:lnTo>
                    <a:lnTo>
                      <a:pt x="31" y="85"/>
                    </a:lnTo>
                    <a:lnTo>
                      <a:pt x="31" y="87"/>
                    </a:lnTo>
                    <a:lnTo>
                      <a:pt x="29" y="87"/>
                    </a:lnTo>
                    <a:lnTo>
                      <a:pt x="27" y="83"/>
                    </a:lnTo>
                    <a:lnTo>
                      <a:pt x="25" y="81"/>
                    </a:lnTo>
                    <a:lnTo>
                      <a:pt x="23" y="81"/>
                    </a:lnTo>
                    <a:lnTo>
                      <a:pt x="21" y="81"/>
                    </a:lnTo>
                    <a:lnTo>
                      <a:pt x="21" y="79"/>
                    </a:lnTo>
                    <a:lnTo>
                      <a:pt x="19" y="79"/>
                    </a:lnTo>
                    <a:lnTo>
                      <a:pt x="17" y="79"/>
                    </a:lnTo>
                    <a:lnTo>
                      <a:pt x="17" y="77"/>
                    </a:lnTo>
                    <a:lnTo>
                      <a:pt x="13" y="79"/>
                    </a:lnTo>
                    <a:lnTo>
                      <a:pt x="11" y="79"/>
                    </a:lnTo>
                    <a:lnTo>
                      <a:pt x="9" y="77"/>
                    </a:lnTo>
                    <a:lnTo>
                      <a:pt x="11" y="75"/>
                    </a:lnTo>
                    <a:lnTo>
                      <a:pt x="9" y="75"/>
                    </a:lnTo>
                    <a:lnTo>
                      <a:pt x="6" y="73"/>
                    </a:lnTo>
                    <a:lnTo>
                      <a:pt x="4" y="71"/>
                    </a:lnTo>
                    <a:lnTo>
                      <a:pt x="4" y="75"/>
                    </a:lnTo>
                    <a:lnTo>
                      <a:pt x="2" y="77"/>
                    </a:lnTo>
                    <a:lnTo>
                      <a:pt x="0" y="75"/>
                    </a:lnTo>
                    <a:lnTo>
                      <a:pt x="0" y="69"/>
                    </a:lnTo>
                    <a:lnTo>
                      <a:pt x="0" y="56"/>
                    </a:lnTo>
                    <a:lnTo>
                      <a:pt x="2" y="43"/>
                    </a:lnTo>
                    <a:lnTo>
                      <a:pt x="2" y="37"/>
                    </a:lnTo>
                    <a:lnTo>
                      <a:pt x="6" y="4"/>
                    </a:lnTo>
                    <a:close/>
                  </a:path>
                </a:pathLst>
              </a:custGeom>
              <a:solidFill>
                <a:srgbClr val="018571"/>
              </a:solidFill>
              <a:ln w="6350">
                <a:solidFill>
                  <a:srgbClr val="E1E1E1"/>
                </a:solidFill>
                <a:prstDash val="solid"/>
                <a:round/>
                <a:headEnd/>
                <a:tailEnd/>
              </a:ln>
            </p:spPr>
            <p:txBody>
              <a:bodyPr/>
              <a:lstStyle/>
              <a:p>
                <a:endParaRPr lang="en-US"/>
              </a:p>
            </p:txBody>
          </p:sp>
          <p:sp>
            <p:nvSpPr>
              <p:cNvPr id="37944" name="Freeform 256"/>
              <p:cNvSpPr>
                <a:spLocks/>
              </p:cNvSpPr>
              <p:nvPr/>
            </p:nvSpPr>
            <p:spPr bwMode="auto">
              <a:xfrm>
                <a:off x="4571" y="3477"/>
                <a:ext cx="163" cy="175"/>
              </a:xfrm>
              <a:custGeom>
                <a:avLst/>
                <a:gdLst>
                  <a:gd name="T0" fmla="*/ 48 w 163"/>
                  <a:gd name="T1" fmla="*/ 0 h 175"/>
                  <a:gd name="T2" fmla="*/ 52 w 163"/>
                  <a:gd name="T3" fmla="*/ 0 h 175"/>
                  <a:gd name="T4" fmla="*/ 58 w 163"/>
                  <a:gd name="T5" fmla="*/ 0 h 175"/>
                  <a:gd name="T6" fmla="*/ 60 w 163"/>
                  <a:gd name="T7" fmla="*/ 4 h 175"/>
                  <a:gd name="T8" fmla="*/ 64 w 163"/>
                  <a:gd name="T9" fmla="*/ 4 h 175"/>
                  <a:gd name="T10" fmla="*/ 65 w 163"/>
                  <a:gd name="T11" fmla="*/ 6 h 175"/>
                  <a:gd name="T12" fmla="*/ 73 w 163"/>
                  <a:gd name="T13" fmla="*/ 10 h 175"/>
                  <a:gd name="T14" fmla="*/ 75 w 163"/>
                  <a:gd name="T15" fmla="*/ 8 h 175"/>
                  <a:gd name="T16" fmla="*/ 79 w 163"/>
                  <a:gd name="T17" fmla="*/ 8 h 175"/>
                  <a:gd name="T18" fmla="*/ 85 w 163"/>
                  <a:gd name="T19" fmla="*/ 12 h 175"/>
                  <a:gd name="T20" fmla="*/ 87 w 163"/>
                  <a:gd name="T21" fmla="*/ 14 h 175"/>
                  <a:gd name="T22" fmla="*/ 90 w 163"/>
                  <a:gd name="T23" fmla="*/ 16 h 175"/>
                  <a:gd name="T24" fmla="*/ 92 w 163"/>
                  <a:gd name="T25" fmla="*/ 12 h 175"/>
                  <a:gd name="T26" fmla="*/ 108 w 163"/>
                  <a:gd name="T27" fmla="*/ 6 h 175"/>
                  <a:gd name="T28" fmla="*/ 133 w 163"/>
                  <a:gd name="T29" fmla="*/ 31 h 175"/>
                  <a:gd name="T30" fmla="*/ 133 w 163"/>
                  <a:gd name="T31" fmla="*/ 42 h 175"/>
                  <a:gd name="T32" fmla="*/ 133 w 163"/>
                  <a:gd name="T33" fmla="*/ 48 h 175"/>
                  <a:gd name="T34" fmla="*/ 135 w 163"/>
                  <a:gd name="T35" fmla="*/ 50 h 175"/>
                  <a:gd name="T36" fmla="*/ 135 w 163"/>
                  <a:gd name="T37" fmla="*/ 62 h 175"/>
                  <a:gd name="T38" fmla="*/ 142 w 163"/>
                  <a:gd name="T39" fmla="*/ 69 h 175"/>
                  <a:gd name="T40" fmla="*/ 163 w 163"/>
                  <a:gd name="T41" fmla="*/ 96 h 175"/>
                  <a:gd name="T42" fmla="*/ 159 w 163"/>
                  <a:gd name="T43" fmla="*/ 115 h 175"/>
                  <a:gd name="T44" fmla="*/ 158 w 163"/>
                  <a:gd name="T45" fmla="*/ 138 h 175"/>
                  <a:gd name="T46" fmla="*/ 154 w 163"/>
                  <a:gd name="T47" fmla="*/ 161 h 175"/>
                  <a:gd name="T48" fmla="*/ 154 w 163"/>
                  <a:gd name="T49" fmla="*/ 169 h 175"/>
                  <a:gd name="T50" fmla="*/ 106 w 163"/>
                  <a:gd name="T51" fmla="*/ 169 h 175"/>
                  <a:gd name="T52" fmla="*/ 81 w 163"/>
                  <a:gd name="T53" fmla="*/ 169 h 175"/>
                  <a:gd name="T54" fmla="*/ 79 w 163"/>
                  <a:gd name="T55" fmla="*/ 169 h 175"/>
                  <a:gd name="T56" fmla="*/ 75 w 163"/>
                  <a:gd name="T57" fmla="*/ 171 h 175"/>
                  <a:gd name="T58" fmla="*/ 73 w 163"/>
                  <a:gd name="T59" fmla="*/ 171 h 175"/>
                  <a:gd name="T60" fmla="*/ 69 w 163"/>
                  <a:gd name="T61" fmla="*/ 171 h 175"/>
                  <a:gd name="T62" fmla="*/ 65 w 163"/>
                  <a:gd name="T63" fmla="*/ 173 h 175"/>
                  <a:gd name="T64" fmla="*/ 64 w 163"/>
                  <a:gd name="T65" fmla="*/ 171 h 175"/>
                  <a:gd name="T66" fmla="*/ 62 w 163"/>
                  <a:gd name="T67" fmla="*/ 171 h 175"/>
                  <a:gd name="T68" fmla="*/ 60 w 163"/>
                  <a:gd name="T69" fmla="*/ 167 h 175"/>
                  <a:gd name="T70" fmla="*/ 58 w 163"/>
                  <a:gd name="T71" fmla="*/ 167 h 175"/>
                  <a:gd name="T72" fmla="*/ 56 w 163"/>
                  <a:gd name="T73" fmla="*/ 165 h 175"/>
                  <a:gd name="T74" fmla="*/ 52 w 163"/>
                  <a:gd name="T75" fmla="*/ 167 h 175"/>
                  <a:gd name="T76" fmla="*/ 48 w 163"/>
                  <a:gd name="T77" fmla="*/ 167 h 175"/>
                  <a:gd name="T78" fmla="*/ 44 w 163"/>
                  <a:gd name="T79" fmla="*/ 167 h 175"/>
                  <a:gd name="T80" fmla="*/ 37 w 163"/>
                  <a:gd name="T81" fmla="*/ 169 h 175"/>
                  <a:gd name="T82" fmla="*/ 35 w 163"/>
                  <a:gd name="T83" fmla="*/ 169 h 175"/>
                  <a:gd name="T84" fmla="*/ 33 w 163"/>
                  <a:gd name="T85" fmla="*/ 169 h 175"/>
                  <a:gd name="T86" fmla="*/ 27 w 163"/>
                  <a:gd name="T87" fmla="*/ 169 h 175"/>
                  <a:gd name="T88" fmla="*/ 23 w 163"/>
                  <a:gd name="T89" fmla="*/ 173 h 175"/>
                  <a:gd name="T90" fmla="*/ 10 w 163"/>
                  <a:gd name="T91" fmla="*/ 167 h 175"/>
                  <a:gd name="T92" fmla="*/ 2 w 163"/>
                  <a:gd name="T93" fmla="*/ 163 h 175"/>
                  <a:gd name="T94" fmla="*/ 4 w 163"/>
                  <a:gd name="T95" fmla="*/ 152 h 175"/>
                  <a:gd name="T96" fmla="*/ 8 w 163"/>
                  <a:gd name="T97" fmla="*/ 142 h 175"/>
                  <a:gd name="T98" fmla="*/ 14 w 163"/>
                  <a:gd name="T99" fmla="*/ 113 h 175"/>
                  <a:gd name="T100" fmla="*/ 16 w 163"/>
                  <a:gd name="T101" fmla="*/ 92 h 175"/>
                  <a:gd name="T102" fmla="*/ 14 w 163"/>
                  <a:gd name="T103" fmla="*/ 75 h 175"/>
                  <a:gd name="T104" fmla="*/ 14 w 163"/>
                  <a:gd name="T105" fmla="*/ 65 h 175"/>
                  <a:gd name="T106" fmla="*/ 14 w 163"/>
                  <a:gd name="T107" fmla="*/ 50 h 175"/>
                  <a:gd name="T108" fmla="*/ 8 w 163"/>
                  <a:gd name="T109" fmla="*/ 29 h 175"/>
                  <a:gd name="T110" fmla="*/ 12 w 163"/>
                  <a:gd name="T111" fmla="*/ 21 h 175"/>
                  <a:gd name="T112" fmla="*/ 10 w 163"/>
                  <a:gd name="T113" fmla="*/ 2 h 175"/>
                  <a:gd name="T114" fmla="*/ 25 w 163"/>
                  <a:gd name="T115" fmla="*/ 4 h 175"/>
                  <a:gd name="T116" fmla="*/ 33 w 163"/>
                  <a:gd name="T117" fmla="*/ 6 h 175"/>
                  <a:gd name="T118" fmla="*/ 39 w 163"/>
                  <a:gd name="T119" fmla="*/ 6 h 175"/>
                  <a:gd name="T120" fmla="*/ 40 w 163"/>
                  <a:gd name="T121" fmla="*/ 4 h 175"/>
                  <a:gd name="T122" fmla="*/ 44 w 163"/>
                  <a:gd name="T123" fmla="*/ 2 h 1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75"/>
                  <a:gd name="T188" fmla="*/ 163 w 163"/>
                  <a:gd name="T189" fmla="*/ 175 h 1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75">
                    <a:moveTo>
                      <a:pt x="46" y="0"/>
                    </a:moveTo>
                    <a:lnTo>
                      <a:pt x="46" y="0"/>
                    </a:lnTo>
                    <a:lnTo>
                      <a:pt x="48" y="0"/>
                    </a:lnTo>
                    <a:lnTo>
                      <a:pt x="50" y="0"/>
                    </a:lnTo>
                    <a:lnTo>
                      <a:pt x="52" y="0"/>
                    </a:lnTo>
                    <a:lnTo>
                      <a:pt x="54" y="0"/>
                    </a:lnTo>
                    <a:lnTo>
                      <a:pt x="56" y="2"/>
                    </a:lnTo>
                    <a:lnTo>
                      <a:pt x="58" y="0"/>
                    </a:lnTo>
                    <a:lnTo>
                      <a:pt x="58" y="2"/>
                    </a:lnTo>
                    <a:lnTo>
                      <a:pt x="60" y="2"/>
                    </a:lnTo>
                    <a:lnTo>
                      <a:pt x="60" y="4"/>
                    </a:lnTo>
                    <a:lnTo>
                      <a:pt x="64" y="4"/>
                    </a:lnTo>
                    <a:lnTo>
                      <a:pt x="65" y="6"/>
                    </a:lnTo>
                    <a:lnTo>
                      <a:pt x="65" y="8"/>
                    </a:lnTo>
                    <a:lnTo>
                      <a:pt x="67" y="10"/>
                    </a:lnTo>
                    <a:lnTo>
                      <a:pt x="73" y="10"/>
                    </a:lnTo>
                    <a:lnTo>
                      <a:pt x="75" y="8"/>
                    </a:lnTo>
                    <a:lnTo>
                      <a:pt x="77" y="8"/>
                    </a:lnTo>
                    <a:lnTo>
                      <a:pt x="79" y="8"/>
                    </a:lnTo>
                    <a:lnTo>
                      <a:pt x="81" y="8"/>
                    </a:lnTo>
                    <a:lnTo>
                      <a:pt x="85" y="10"/>
                    </a:lnTo>
                    <a:lnTo>
                      <a:pt x="85" y="12"/>
                    </a:lnTo>
                    <a:lnTo>
                      <a:pt x="87" y="14"/>
                    </a:lnTo>
                    <a:lnTo>
                      <a:pt x="88" y="16"/>
                    </a:lnTo>
                    <a:lnTo>
                      <a:pt x="90" y="16"/>
                    </a:lnTo>
                    <a:lnTo>
                      <a:pt x="90" y="14"/>
                    </a:lnTo>
                    <a:lnTo>
                      <a:pt x="92" y="12"/>
                    </a:lnTo>
                    <a:lnTo>
                      <a:pt x="106" y="6"/>
                    </a:lnTo>
                    <a:lnTo>
                      <a:pt x="108" y="6"/>
                    </a:lnTo>
                    <a:lnTo>
                      <a:pt x="127" y="17"/>
                    </a:lnTo>
                    <a:lnTo>
                      <a:pt x="133" y="31"/>
                    </a:lnTo>
                    <a:lnTo>
                      <a:pt x="133" y="35"/>
                    </a:lnTo>
                    <a:lnTo>
                      <a:pt x="133" y="42"/>
                    </a:lnTo>
                    <a:lnTo>
                      <a:pt x="135" y="46"/>
                    </a:lnTo>
                    <a:lnTo>
                      <a:pt x="135" y="48"/>
                    </a:lnTo>
                    <a:lnTo>
                      <a:pt x="133" y="48"/>
                    </a:lnTo>
                    <a:lnTo>
                      <a:pt x="133" y="50"/>
                    </a:lnTo>
                    <a:lnTo>
                      <a:pt x="135" y="50"/>
                    </a:lnTo>
                    <a:lnTo>
                      <a:pt x="135" y="52"/>
                    </a:lnTo>
                    <a:lnTo>
                      <a:pt x="135" y="56"/>
                    </a:lnTo>
                    <a:lnTo>
                      <a:pt x="135" y="62"/>
                    </a:lnTo>
                    <a:lnTo>
                      <a:pt x="136" y="64"/>
                    </a:lnTo>
                    <a:lnTo>
                      <a:pt x="138" y="65"/>
                    </a:lnTo>
                    <a:lnTo>
                      <a:pt x="142" y="69"/>
                    </a:lnTo>
                    <a:lnTo>
                      <a:pt x="150" y="75"/>
                    </a:lnTo>
                    <a:lnTo>
                      <a:pt x="154" y="79"/>
                    </a:lnTo>
                    <a:lnTo>
                      <a:pt x="163" y="96"/>
                    </a:lnTo>
                    <a:lnTo>
                      <a:pt x="161" y="100"/>
                    </a:lnTo>
                    <a:lnTo>
                      <a:pt x="161" y="112"/>
                    </a:lnTo>
                    <a:lnTo>
                      <a:pt x="159" y="115"/>
                    </a:lnTo>
                    <a:lnTo>
                      <a:pt x="159" y="127"/>
                    </a:lnTo>
                    <a:lnTo>
                      <a:pt x="158" y="136"/>
                    </a:lnTo>
                    <a:lnTo>
                      <a:pt x="158" y="138"/>
                    </a:lnTo>
                    <a:lnTo>
                      <a:pt x="156" y="146"/>
                    </a:lnTo>
                    <a:lnTo>
                      <a:pt x="156" y="156"/>
                    </a:lnTo>
                    <a:lnTo>
                      <a:pt x="154" y="161"/>
                    </a:lnTo>
                    <a:lnTo>
                      <a:pt x="154" y="165"/>
                    </a:lnTo>
                    <a:lnTo>
                      <a:pt x="156" y="169"/>
                    </a:lnTo>
                    <a:lnTo>
                      <a:pt x="154" y="169"/>
                    </a:lnTo>
                    <a:lnTo>
                      <a:pt x="121" y="169"/>
                    </a:lnTo>
                    <a:lnTo>
                      <a:pt x="117" y="169"/>
                    </a:lnTo>
                    <a:lnTo>
                      <a:pt x="106" y="169"/>
                    </a:lnTo>
                    <a:lnTo>
                      <a:pt x="88" y="169"/>
                    </a:lnTo>
                    <a:lnTo>
                      <a:pt x="85" y="169"/>
                    </a:lnTo>
                    <a:lnTo>
                      <a:pt x="81" y="169"/>
                    </a:lnTo>
                    <a:lnTo>
                      <a:pt x="79" y="169"/>
                    </a:lnTo>
                    <a:lnTo>
                      <a:pt x="75" y="171"/>
                    </a:lnTo>
                    <a:lnTo>
                      <a:pt x="75" y="173"/>
                    </a:lnTo>
                    <a:lnTo>
                      <a:pt x="73" y="171"/>
                    </a:lnTo>
                    <a:lnTo>
                      <a:pt x="71" y="171"/>
                    </a:lnTo>
                    <a:lnTo>
                      <a:pt x="69" y="171"/>
                    </a:lnTo>
                    <a:lnTo>
                      <a:pt x="67" y="171"/>
                    </a:lnTo>
                    <a:lnTo>
                      <a:pt x="65" y="173"/>
                    </a:lnTo>
                    <a:lnTo>
                      <a:pt x="64" y="171"/>
                    </a:lnTo>
                    <a:lnTo>
                      <a:pt x="62" y="171"/>
                    </a:lnTo>
                    <a:lnTo>
                      <a:pt x="62" y="169"/>
                    </a:lnTo>
                    <a:lnTo>
                      <a:pt x="60" y="169"/>
                    </a:lnTo>
                    <a:lnTo>
                      <a:pt x="60" y="167"/>
                    </a:lnTo>
                    <a:lnTo>
                      <a:pt x="58" y="167"/>
                    </a:lnTo>
                    <a:lnTo>
                      <a:pt x="58" y="165"/>
                    </a:lnTo>
                    <a:lnTo>
                      <a:pt x="56" y="165"/>
                    </a:lnTo>
                    <a:lnTo>
                      <a:pt x="54" y="167"/>
                    </a:lnTo>
                    <a:lnTo>
                      <a:pt x="52" y="167"/>
                    </a:lnTo>
                    <a:lnTo>
                      <a:pt x="50" y="167"/>
                    </a:lnTo>
                    <a:lnTo>
                      <a:pt x="48" y="167"/>
                    </a:lnTo>
                    <a:lnTo>
                      <a:pt x="46" y="169"/>
                    </a:lnTo>
                    <a:lnTo>
                      <a:pt x="44" y="167"/>
                    </a:lnTo>
                    <a:lnTo>
                      <a:pt x="42" y="167"/>
                    </a:lnTo>
                    <a:lnTo>
                      <a:pt x="40" y="167"/>
                    </a:lnTo>
                    <a:lnTo>
                      <a:pt x="37" y="169"/>
                    </a:lnTo>
                    <a:lnTo>
                      <a:pt x="35" y="169"/>
                    </a:lnTo>
                    <a:lnTo>
                      <a:pt x="33" y="169"/>
                    </a:lnTo>
                    <a:lnTo>
                      <a:pt x="31" y="169"/>
                    </a:lnTo>
                    <a:lnTo>
                      <a:pt x="27" y="169"/>
                    </a:lnTo>
                    <a:lnTo>
                      <a:pt x="27" y="171"/>
                    </a:lnTo>
                    <a:lnTo>
                      <a:pt x="25" y="173"/>
                    </a:lnTo>
                    <a:lnTo>
                      <a:pt x="23" y="173"/>
                    </a:lnTo>
                    <a:lnTo>
                      <a:pt x="21" y="175"/>
                    </a:lnTo>
                    <a:lnTo>
                      <a:pt x="16" y="169"/>
                    </a:lnTo>
                    <a:lnTo>
                      <a:pt x="10" y="167"/>
                    </a:lnTo>
                    <a:lnTo>
                      <a:pt x="6" y="165"/>
                    </a:lnTo>
                    <a:lnTo>
                      <a:pt x="0" y="165"/>
                    </a:lnTo>
                    <a:lnTo>
                      <a:pt x="2" y="163"/>
                    </a:lnTo>
                    <a:lnTo>
                      <a:pt x="2" y="158"/>
                    </a:lnTo>
                    <a:lnTo>
                      <a:pt x="4" y="154"/>
                    </a:lnTo>
                    <a:lnTo>
                      <a:pt x="4" y="152"/>
                    </a:lnTo>
                    <a:lnTo>
                      <a:pt x="6" y="150"/>
                    </a:lnTo>
                    <a:lnTo>
                      <a:pt x="6" y="148"/>
                    </a:lnTo>
                    <a:lnTo>
                      <a:pt x="8" y="142"/>
                    </a:lnTo>
                    <a:lnTo>
                      <a:pt x="8" y="138"/>
                    </a:lnTo>
                    <a:lnTo>
                      <a:pt x="10" y="135"/>
                    </a:lnTo>
                    <a:lnTo>
                      <a:pt x="14" y="113"/>
                    </a:lnTo>
                    <a:lnTo>
                      <a:pt x="16" y="106"/>
                    </a:lnTo>
                    <a:lnTo>
                      <a:pt x="16" y="92"/>
                    </a:lnTo>
                    <a:lnTo>
                      <a:pt x="16" y="85"/>
                    </a:lnTo>
                    <a:lnTo>
                      <a:pt x="14" y="75"/>
                    </a:lnTo>
                    <a:lnTo>
                      <a:pt x="14" y="73"/>
                    </a:lnTo>
                    <a:lnTo>
                      <a:pt x="14" y="67"/>
                    </a:lnTo>
                    <a:lnTo>
                      <a:pt x="14" y="65"/>
                    </a:lnTo>
                    <a:lnTo>
                      <a:pt x="14" y="56"/>
                    </a:lnTo>
                    <a:lnTo>
                      <a:pt x="14" y="52"/>
                    </a:lnTo>
                    <a:lnTo>
                      <a:pt x="14" y="50"/>
                    </a:lnTo>
                    <a:lnTo>
                      <a:pt x="12" y="40"/>
                    </a:lnTo>
                    <a:lnTo>
                      <a:pt x="8" y="37"/>
                    </a:lnTo>
                    <a:lnTo>
                      <a:pt x="8" y="29"/>
                    </a:lnTo>
                    <a:lnTo>
                      <a:pt x="10" y="27"/>
                    </a:lnTo>
                    <a:lnTo>
                      <a:pt x="10" y="23"/>
                    </a:lnTo>
                    <a:lnTo>
                      <a:pt x="12" y="21"/>
                    </a:lnTo>
                    <a:lnTo>
                      <a:pt x="10" y="6"/>
                    </a:lnTo>
                    <a:lnTo>
                      <a:pt x="10" y="2"/>
                    </a:lnTo>
                    <a:lnTo>
                      <a:pt x="16" y="4"/>
                    </a:lnTo>
                    <a:lnTo>
                      <a:pt x="23" y="4"/>
                    </a:lnTo>
                    <a:lnTo>
                      <a:pt x="25" y="4"/>
                    </a:lnTo>
                    <a:lnTo>
                      <a:pt x="27" y="6"/>
                    </a:lnTo>
                    <a:lnTo>
                      <a:pt x="31" y="6"/>
                    </a:lnTo>
                    <a:lnTo>
                      <a:pt x="33" y="6"/>
                    </a:lnTo>
                    <a:lnTo>
                      <a:pt x="35" y="6"/>
                    </a:lnTo>
                    <a:lnTo>
                      <a:pt x="37" y="8"/>
                    </a:lnTo>
                    <a:lnTo>
                      <a:pt x="39" y="6"/>
                    </a:lnTo>
                    <a:lnTo>
                      <a:pt x="40" y="4"/>
                    </a:lnTo>
                    <a:lnTo>
                      <a:pt x="44" y="2"/>
                    </a:lnTo>
                    <a:lnTo>
                      <a:pt x="46" y="0"/>
                    </a:lnTo>
                    <a:close/>
                  </a:path>
                </a:pathLst>
              </a:custGeom>
              <a:solidFill>
                <a:srgbClr val="DEC17C"/>
              </a:solidFill>
              <a:ln w="6350">
                <a:solidFill>
                  <a:srgbClr val="E1E1E1"/>
                </a:solidFill>
                <a:prstDash val="solid"/>
                <a:round/>
                <a:headEnd/>
                <a:tailEnd/>
              </a:ln>
            </p:spPr>
            <p:txBody>
              <a:bodyPr/>
              <a:lstStyle/>
              <a:p>
                <a:endParaRPr lang="en-US"/>
              </a:p>
            </p:txBody>
          </p:sp>
          <p:sp>
            <p:nvSpPr>
              <p:cNvPr id="37945" name="Freeform 257"/>
              <p:cNvSpPr>
                <a:spLocks/>
              </p:cNvSpPr>
              <p:nvPr/>
            </p:nvSpPr>
            <p:spPr bwMode="auto">
              <a:xfrm>
                <a:off x="4329" y="3103"/>
                <a:ext cx="94" cy="134"/>
              </a:xfrm>
              <a:custGeom>
                <a:avLst/>
                <a:gdLst>
                  <a:gd name="T0" fmla="*/ 29 w 94"/>
                  <a:gd name="T1" fmla="*/ 0 h 134"/>
                  <a:gd name="T2" fmla="*/ 39 w 94"/>
                  <a:gd name="T3" fmla="*/ 0 h 134"/>
                  <a:gd name="T4" fmla="*/ 54 w 94"/>
                  <a:gd name="T5" fmla="*/ 2 h 134"/>
                  <a:gd name="T6" fmla="*/ 64 w 94"/>
                  <a:gd name="T7" fmla="*/ 6 h 134"/>
                  <a:gd name="T8" fmla="*/ 64 w 94"/>
                  <a:gd name="T9" fmla="*/ 19 h 134"/>
                  <a:gd name="T10" fmla="*/ 64 w 94"/>
                  <a:gd name="T11" fmla="*/ 34 h 134"/>
                  <a:gd name="T12" fmla="*/ 64 w 94"/>
                  <a:gd name="T13" fmla="*/ 52 h 134"/>
                  <a:gd name="T14" fmla="*/ 64 w 94"/>
                  <a:gd name="T15" fmla="*/ 55 h 134"/>
                  <a:gd name="T16" fmla="*/ 66 w 94"/>
                  <a:gd name="T17" fmla="*/ 55 h 134"/>
                  <a:gd name="T18" fmla="*/ 67 w 94"/>
                  <a:gd name="T19" fmla="*/ 59 h 134"/>
                  <a:gd name="T20" fmla="*/ 69 w 94"/>
                  <a:gd name="T21" fmla="*/ 61 h 134"/>
                  <a:gd name="T22" fmla="*/ 71 w 94"/>
                  <a:gd name="T23" fmla="*/ 59 h 134"/>
                  <a:gd name="T24" fmla="*/ 79 w 94"/>
                  <a:gd name="T25" fmla="*/ 59 h 134"/>
                  <a:gd name="T26" fmla="*/ 77 w 94"/>
                  <a:gd name="T27" fmla="*/ 69 h 134"/>
                  <a:gd name="T28" fmla="*/ 79 w 94"/>
                  <a:gd name="T29" fmla="*/ 75 h 134"/>
                  <a:gd name="T30" fmla="*/ 89 w 94"/>
                  <a:gd name="T31" fmla="*/ 75 h 134"/>
                  <a:gd name="T32" fmla="*/ 92 w 94"/>
                  <a:gd name="T33" fmla="*/ 84 h 134"/>
                  <a:gd name="T34" fmla="*/ 90 w 94"/>
                  <a:gd name="T35" fmla="*/ 92 h 134"/>
                  <a:gd name="T36" fmla="*/ 90 w 94"/>
                  <a:gd name="T37" fmla="*/ 98 h 134"/>
                  <a:gd name="T38" fmla="*/ 89 w 94"/>
                  <a:gd name="T39" fmla="*/ 100 h 134"/>
                  <a:gd name="T40" fmla="*/ 81 w 94"/>
                  <a:gd name="T41" fmla="*/ 109 h 134"/>
                  <a:gd name="T42" fmla="*/ 77 w 94"/>
                  <a:gd name="T43" fmla="*/ 111 h 134"/>
                  <a:gd name="T44" fmla="*/ 77 w 94"/>
                  <a:gd name="T45" fmla="*/ 113 h 134"/>
                  <a:gd name="T46" fmla="*/ 64 w 94"/>
                  <a:gd name="T47" fmla="*/ 111 h 134"/>
                  <a:gd name="T48" fmla="*/ 62 w 94"/>
                  <a:gd name="T49" fmla="*/ 113 h 134"/>
                  <a:gd name="T50" fmla="*/ 62 w 94"/>
                  <a:gd name="T51" fmla="*/ 117 h 134"/>
                  <a:gd name="T52" fmla="*/ 60 w 94"/>
                  <a:gd name="T53" fmla="*/ 121 h 134"/>
                  <a:gd name="T54" fmla="*/ 60 w 94"/>
                  <a:gd name="T55" fmla="*/ 123 h 134"/>
                  <a:gd name="T56" fmla="*/ 58 w 94"/>
                  <a:gd name="T57" fmla="*/ 126 h 134"/>
                  <a:gd name="T58" fmla="*/ 58 w 94"/>
                  <a:gd name="T59" fmla="*/ 126 h 134"/>
                  <a:gd name="T60" fmla="*/ 54 w 94"/>
                  <a:gd name="T61" fmla="*/ 134 h 134"/>
                  <a:gd name="T62" fmla="*/ 50 w 94"/>
                  <a:gd name="T63" fmla="*/ 134 h 134"/>
                  <a:gd name="T64" fmla="*/ 46 w 94"/>
                  <a:gd name="T65" fmla="*/ 134 h 134"/>
                  <a:gd name="T66" fmla="*/ 39 w 94"/>
                  <a:gd name="T67" fmla="*/ 134 h 134"/>
                  <a:gd name="T68" fmla="*/ 33 w 94"/>
                  <a:gd name="T69" fmla="*/ 134 h 134"/>
                  <a:gd name="T70" fmla="*/ 25 w 94"/>
                  <a:gd name="T71" fmla="*/ 134 h 134"/>
                  <a:gd name="T72" fmla="*/ 14 w 94"/>
                  <a:gd name="T73" fmla="*/ 134 h 134"/>
                  <a:gd name="T74" fmla="*/ 0 w 94"/>
                  <a:gd name="T75" fmla="*/ 134 h 134"/>
                  <a:gd name="T76" fmla="*/ 2 w 94"/>
                  <a:gd name="T77" fmla="*/ 125 h 134"/>
                  <a:gd name="T78" fmla="*/ 2 w 94"/>
                  <a:gd name="T79" fmla="*/ 123 h 134"/>
                  <a:gd name="T80" fmla="*/ 2 w 94"/>
                  <a:gd name="T81" fmla="*/ 123 h 134"/>
                  <a:gd name="T82" fmla="*/ 4 w 94"/>
                  <a:gd name="T83" fmla="*/ 111 h 134"/>
                  <a:gd name="T84" fmla="*/ 4 w 94"/>
                  <a:gd name="T85" fmla="*/ 107 h 134"/>
                  <a:gd name="T86" fmla="*/ 6 w 94"/>
                  <a:gd name="T87" fmla="*/ 103 h 134"/>
                  <a:gd name="T88" fmla="*/ 6 w 94"/>
                  <a:gd name="T89" fmla="*/ 103 h 134"/>
                  <a:gd name="T90" fmla="*/ 6 w 94"/>
                  <a:gd name="T91" fmla="*/ 96 h 134"/>
                  <a:gd name="T92" fmla="*/ 6 w 94"/>
                  <a:gd name="T93" fmla="*/ 94 h 134"/>
                  <a:gd name="T94" fmla="*/ 8 w 94"/>
                  <a:gd name="T95" fmla="*/ 92 h 134"/>
                  <a:gd name="T96" fmla="*/ 8 w 94"/>
                  <a:gd name="T97" fmla="*/ 90 h 134"/>
                  <a:gd name="T98" fmla="*/ 8 w 94"/>
                  <a:gd name="T99" fmla="*/ 90 h 134"/>
                  <a:gd name="T100" fmla="*/ 8 w 94"/>
                  <a:gd name="T101" fmla="*/ 90 h 134"/>
                  <a:gd name="T102" fmla="*/ 8 w 94"/>
                  <a:gd name="T103" fmla="*/ 90 h 134"/>
                  <a:gd name="T104" fmla="*/ 10 w 94"/>
                  <a:gd name="T105" fmla="*/ 78 h 134"/>
                  <a:gd name="T106" fmla="*/ 10 w 94"/>
                  <a:gd name="T107" fmla="*/ 75 h 134"/>
                  <a:gd name="T108" fmla="*/ 10 w 94"/>
                  <a:gd name="T109" fmla="*/ 73 h 134"/>
                  <a:gd name="T110" fmla="*/ 10 w 94"/>
                  <a:gd name="T111" fmla="*/ 71 h 134"/>
                  <a:gd name="T112" fmla="*/ 12 w 94"/>
                  <a:gd name="T113" fmla="*/ 65 h 134"/>
                  <a:gd name="T114" fmla="*/ 12 w 94"/>
                  <a:gd name="T115" fmla="*/ 57 h 134"/>
                  <a:gd name="T116" fmla="*/ 14 w 94"/>
                  <a:gd name="T117" fmla="*/ 52 h 134"/>
                  <a:gd name="T118" fmla="*/ 16 w 94"/>
                  <a:gd name="T119" fmla="*/ 40 h 134"/>
                  <a:gd name="T120" fmla="*/ 16 w 94"/>
                  <a:gd name="T121" fmla="*/ 36 h 134"/>
                  <a:gd name="T122" fmla="*/ 16 w 94"/>
                  <a:gd name="T123" fmla="*/ 34 h 134"/>
                  <a:gd name="T124" fmla="*/ 19 w 94"/>
                  <a:gd name="T125" fmla="*/ 0 h 1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
                  <a:gd name="T190" fmla="*/ 0 h 134"/>
                  <a:gd name="T191" fmla="*/ 94 w 94"/>
                  <a:gd name="T192" fmla="*/ 134 h 1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 h="134">
                    <a:moveTo>
                      <a:pt x="25" y="0"/>
                    </a:moveTo>
                    <a:lnTo>
                      <a:pt x="25" y="0"/>
                    </a:lnTo>
                    <a:lnTo>
                      <a:pt x="29" y="0"/>
                    </a:lnTo>
                    <a:lnTo>
                      <a:pt x="33" y="0"/>
                    </a:lnTo>
                    <a:lnTo>
                      <a:pt x="39" y="0"/>
                    </a:lnTo>
                    <a:lnTo>
                      <a:pt x="54" y="2"/>
                    </a:lnTo>
                    <a:lnTo>
                      <a:pt x="56" y="2"/>
                    </a:lnTo>
                    <a:lnTo>
                      <a:pt x="64" y="2"/>
                    </a:lnTo>
                    <a:lnTo>
                      <a:pt x="64" y="6"/>
                    </a:lnTo>
                    <a:lnTo>
                      <a:pt x="64" y="9"/>
                    </a:lnTo>
                    <a:lnTo>
                      <a:pt x="64" y="15"/>
                    </a:lnTo>
                    <a:lnTo>
                      <a:pt x="64" y="19"/>
                    </a:lnTo>
                    <a:lnTo>
                      <a:pt x="64" y="21"/>
                    </a:lnTo>
                    <a:lnTo>
                      <a:pt x="64" y="23"/>
                    </a:lnTo>
                    <a:lnTo>
                      <a:pt x="64" y="34"/>
                    </a:lnTo>
                    <a:lnTo>
                      <a:pt x="64" y="46"/>
                    </a:lnTo>
                    <a:lnTo>
                      <a:pt x="64" y="52"/>
                    </a:lnTo>
                    <a:lnTo>
                      <a:pt x="64" y="54"/>
                    </a:lnTo>
                    <a:lnTo>
                      <a:pt x="62" y="54"/>
                    </a:lnTo>
                    <a:lnTo>
                      <a:pt x="64" y="55"/>
                    </a:lnTo>
                    <a:lnTo>
                      <a:pt x="66" y="55"/>
                    </a:lnTo>
                    <a:lnTo>
                      <a:pt x="67" y="57"/>
                    </a:lnTo>
                    <a:lnTo>
                      <a:pt x="67" y="59"/>
                    </a:lnTo>
                    <a:lnTo>
                      <a:pt x="69" y="61"/>
                    </a:lnTo>
                    <a:lnTo>
                      <a:pt x="69" y="59"/>
                    </a:lnTo>
                    <a:lnTo>
                      <a:pt x="71" y="59"/>
                    </a:lnTo>
                    <a:lnTo>
                      <a:pt x="73" y="59"/>
                    </a:lnTo>
                    <a:lnTo>
                      <a:pt x="79" y="59"/>
                    </a:lnTo>
                    <a:lnTo>
                      <a:pt x="79" y="61"/>
                    </a:lnTo>
                    <a:lnTo>
                      <a:pt x="77" y="65"/>
                    </a:lnTo>
                    <a:lnTo>
                      <a:pt x="77" y="69"/>
                    </a:lnTo>
                    <a:lnTo>
                      <a:pt x="79" y="71"/>
                    </a:lnTo>
                    <a:lnTo>
                      <a:pt x="79" y="73"/>
                    </a:lnTo>
                    <a:lnTo>
                      <a:pt x="79" y="75"/>
                    </a:lnTo>
                    <a:lnTo>
                      <a:pt x="83" y="77"/>
                    </a:lnTo>
                    <a:lnTo>
                      <a:pt x="89" y="75"/>
                    </a:lnTo>
                    <a:lnTo>
                      <a:pt x="92" y="80"/>
                    </a:lnTo>
                    <a:lnTo>
                      <a:pt x="94" y="80"/>
                    </a:lnTo>
                    <a:lnTo>
                      <a:pt x="92" y="84"/>
                    </a:lnTo>
                    <a:lnTo>
                      <a:pt x="92" y="88"/>
                    </a:lnTo>
                    <a:lnTo>
                      <a:pt x="92" y="90"/>
                    </a:lnTo>
                    <a:lnTo>
                      <a:pt x="90" y="92"/>
                    </a:lnTo>
                    <a:lnTo>
                      <a:pt x="90" y="96"/>
                    </a:lnTo>
                    <a:lnTo>
                      <a:pt x="90" y="98"/>
                    </a:lnTo>
                    <a:lnTo>
                      <a:pt x="89" y="100"/>
                    </a:lnTo>
                    <a:lnTo>
                      <a:pt x="85" y="105"/>
                    </a:lnTo>
                    <a:lnTo>
                      <a:pt x="81" y="109"/>
                    </a:lnTo>
                    <a:lnTo>
                      <a:pt x="79" y="111"/>
                    </a:lnTo>
                    <a:lnTo>
                      <a:pt x="77" y="111"/>
                    </a:lnTo>
                    <a:lnTo>
                      <a:pt x="77" y="113"/>
                    </a:lnTo>
                    <a:lnTo>
                      <a:pt x="77" y="115"/>
                    </a:lnTo>
                    <a:lnTo>
                      <a:pt x="75" y="115"/>
                    </a:lnTo>
                    <a:lnTo>
                      <a:pt x="64" y="111"/>
                    </a:lnTo>
                    <a:lnTo>
                      <a:pt x="62" y="111"/>
                    </a:lnTo>
                    <a:lnTo>
                      <a:pt x="62" y="113"/>
                    </a:lnTo>
                    <a:lnTo>
                      <a:pt x="62" y="115"/>
                    </a:lnTo>
                    <a:lnTo>
                      <a:pt x="62" y="117"/>
                    </a:lnTo>
                    <a:lnTo>
                      <a:pt x="60" y="121"/>
                    </a:lnTo>
                    <a:lnTo>
                      <a:pt x="60" y="123"/>
                    </a:lnTo>
                    <a:lnTo>
                      <a:pt x="58" y="126"/>
                    </a:lnTo>
                    <a:lnTo>
                      <a:pt x="58" y="128"/>
                    </a:lnTo>
                    <a:lnTo>
                      <a:pt x="56" y="132"/>
                    </a:lnTo>
                    <a:lnTo>
                      <a:pt x="54" y="134"/>
                    </a:lnTo>
                    <a:lnTo>
                      <a:pt x="52" y="134"/>
                    </a:lnTo>
                    <a:lnTo>
                      <a:pt x="50" y="134"/>
                    </a:lnTo>
                    <a:lnTo>
                      <a:pt x="46" y="134"/>
                    </a:lnTo>
                    <a:lnTo>
                      <a:pt x="44" y="134"/>
                    </a:lnTo>
                    <a:lnTo>
                      <a:pt x="39" y="134"/>
                    </a:lnTo>
                    <a:lnTo>
                      <a:pt x="37" y="134"/>
                    </a:lnTo>
                    <a:lnTo>
                      <a:pt x="33" y="134"/>
                    </a:lnTo>
                    <a:lnTo>
                      <a:pt x="31" y="134"/>
                    </a:lnTo>
                    <a:lnTo>
                      <a:pt x="29" y="134"/>
                    </a:lnTo>
                    <a:lnTo>
                      <a:pt x="25" y="134"/>
                    </a:lnTo>
                    <a:lnTo>
                      <a:pt x="23" y="134"/>
                    </a:lnTo>
                    <a:lnTo>
                      <a:pt x="21" y="134"/>
                    </a:lnTo>
                    <a:lnTo>
                      <a:pt x="14" y="134"/>
                    </a:lnTo>
                    <a:lnTo>
                      <a:pt x="12" y="134"/>
                    </a:lnTo>
                    <a:lnTo>
                      <a:pt x="6" y="134"/>
                    </a:lnTo>
                    <a:lnTo>
                      <a:pt x="0" y="134"/>
                    </a:lnTo>
                    <a:lnTo>
                      <a:pt x="2" y="134"/>
                    </a:lnTo>
                    <a:lnTo>
                      <a:pt x="2" y="132"/>
                    </a:lnTo>
                    <a:lnTo>
                      <a:pt x="2" y="125"/>
                    </a:lnTo>
                    <a:lnTo>
                      <a:pt x="2" y="123"/>
                    </a:lnTo>
                    <a:lnTo>
                      <a:pt x="4" y="121"/>
                    </a:lnTo>
                    <a:lnTo>
                      <a:pt x="4" y="115"/>
                    </a:lnTo>
                    <a:lnTo>
                      <a:pt x="4" y="111"/>
                    </a:lnTo>
                    <a:lnTo>
                      <a:pt x="4" y="109"/>
                    </a:lnTo>
                    <a:lnTo>
                      <a:pt x="4" y="107"/>
                    </a:lnTo>
                    <a:lnTo>
                      <a:pt x="6" y="105"/>
                    </a:lnTo>
                    <a:lnTo>
                      <a:pt x="6" y="103"/>
                    </a:lnTo>
                    <a:lnTo>
                      <a:pt x="6" y="102"/>
                    </a:lnTo>
                    <a:lnTo>
                      <a:pt x="6" y="96"/>
                    </a:lnTo>
                    <a:lnTo>
                      <a:pt x="6" y="94"/>
                    </a:lnTo>
                    <a:lnTo>
                      <a:pt x="8" y="92"/>
                    </a:lnTo>
                    <a:lnTo>
                      <a:pt x="8" y="90"/>
                    </a:lnTo>
                    <a:lnTo>
                      <a:pt x="8" y="92"/>
                    </a:lnTo>
                    <a:lnTo>
                      <a:pt x="8" y="90"/>
                    </a:lnTo>
                    <a:lnTo>
                      <a:pt x="8" y="88"/>
                    </a:lnTo>
                    <a:lnTo>
                      <a:pt x="8" y="82"/>
                    </a:lnTo>
                    <a:lnTo>
                      <a:pt x="10" y="78"/>
                    </a:lnTo>
                    <a:lnTo>
                      <a:pt x="10" y="77"/>
                    </a:lnTo>
                    <a:lnTo>
                      <a:pt x="10" y="75"/>
                    </a:lnTo>
                    <a:lnTo>
                      <a:pt x="10" y="73"/>
                    </a:lnTo>
                    <a:lnTo>
                      <a:pt x="10" y="71"/>
                    </a:lnTo>
                    <a:lnTo>
                      <a:pt x="10" y="69"/>
                    </a:lnTo>
                    <a:lnTo>
                      <a:pt x="12" y="67"/>
                    </a:lnTo>
                    <a:lnTo>
                      <a:pt x="12" y="65"/>
                    </a:lnTo>
                    <a:lnTo>
                      <a:pt x="12" y="63"/>
                    </a:lnTo>
                    <a:lnTo>
                      <a:pt x="12" y="61"/>
                    </a:lnTo>
                    <a:lnTo>
                      <a:pt x="12" y="57"/>
                    </a:lnTo>
                    <a:lnTo>
                      <a:pt x="12" y="55"/>
                    </a:lnTo>
                    <a:lnTo>
                      <a:pt x="14" y="52"/>
                    </a:lnTo>
                    <a:lnTo>
                      <a:pt x="14" y="46"/>
                    </a:lnTo>
                    <a:lnTo>
                      <a:pt x="14" y="42"/>
                    </a:lnTo>
                    <a:lnTo>
                      <a:pt x="16" y="40"/>
                    </a:lnTo>
                    <a:lnTo>
                      <a:pt x="16" y="38"/>
                    </a:lnTo>
                    <a:lnTo>
                      <a:pt x="16" y="36"/>
                    </a:lnTo>
                    <a:lnTo>
                      <a:pt x="16" y="34"/>
                    </a:lnTo>
                    <a:lnTo>
                      <a:pt x="16" y="32"/>
                    </a:lnTo>
                    <a:lnTo>
                      <a:pt x="18" y="21"/>
                    </a:lnTo>
                    <a:lnTo>
                      <a:pt x="19" y="0"/>
                    </a:lnTo>
                    <a:lnTo>
                      <a:pt x="25" y="0"/>
                    </a:lnTo>
                    <a:close/>
                  </a:path>
                </a:pathLst>
              </a:custGeom>
              <a:solidFill>
                <a:srgbClr val="018571"/>
              </a:solidFill>
              <a:ln w="6350">
                <a:solidFill>
                  <a:srgbClr val="E1E1E1"/>
                </a:solidFill>
                <a:prstDash val="solid"/>
                <a:round/>
                <a:headEnd/>
                <a:tailEnd/>
              </a:ln>
            </p:spPr>
            <p:txBody>
              <a:bodyPr/>
              <a:lstStyle/>
              <a:p>
                <a:endParaRPr lang="en-US"/>
              </a:p>
            </p:txBody>
          </p:sp>
          <p:sp>
            <p:nvSpPr>
              <p:cNvPr id="37946" name="Freeform 258"/>
              <p:cNvSpPr>
                <a:spLocks/>
              </p:cNvSpPr>
              <p:nvPr/>
            </p:nvSpPr>
            <p:spPr bwMode="auto">
              <a:xfrm>
                <a:off x="4677" y="3132"/>
                <a:ext cx="142" cy="170"/>
              </a:xfrm>
              <a:custGeom>
                <a:avLst/>
                <a:gdLst>
                  <a:gd name="T0" fmla="*/ 42 w 142"/>
                  <a:gd name="T1" fmla="*/ 0 h 170"/>
                  <a:gd name="T2" fmla="*/ 46 w 142"/>
                  <a:gd name="T3" fmla="*/ 1 h 170"/>
                  <a:gd name="T4" fmla="*/ 46 w 142"/>
                  <a:gd name="T5" fmla="*/ 5 h 170"/>
                  <a:gd name="T6" fmla="*/ 50 w 142"/>
                  <a:gd name="T7" fmla="*/ 5 h 170"/>
                  <a:gd name="T8" fmla="*/ 53 w 142"/>
                  <a:gd name="T9" fmla="*/ 5 h 170"/>
                  <a:gd name="T10" fmla="*/ 55 w 142"/>
                  <a:gd name="T11" fmla="*/ 7 h 170"/>
                  <a:gd name="T12" fmla="*/ 57 w 142"/>
                  <a:gd name="T13" fmla="*/ 13 h 170"/>
                  <a:gd name="T14" fmla="*/ 67 w 142"/>
                  <a:gd name="T15" fmla="*/ 17 h 170"/>
                  <a:gd name="T16" fmla="*/ 77 w 142"/>
                  <a:gd name="T17" fmla="*/ 19 h 170"/>
                  <a:gd name="T18" fmla="*/ 78 w 142"/>
                  <a:gd name="T19" fmla="*/ 19 h 170"/>
                  <a:gd name="T20" fmla="*/ 86 w 142"/>
                  <a:gd name="T21" fmla="*/ 21 h 170"/>
                  <a:gd name="T22" fmla="*/ 86 w 142"/>
                  <a:gd name="T23" fmla="*/ 28 h 170"/>
                  <a:gd name="T24" fmla="*/ 84 w 142"/>
                  <a:gd name="T25" fmla="*/ 30 h 170"/>
                  <a:gd name="T26" fmla="*/ 84 w 142"/>
                  <a:gd name="T27" fmla="*/ 32 h 170"/>
                  <a:gd name="T28" fmla="*/ 88 w 142"/>
                  <a:gd name="T29" fmla="*/ 36 h 170"/>
                  <a:gd name="T30" fmla="*/ 88 w 142"/>
                  <a:gd name="T31" fmla="*/ 38 h 170"/>
                  <a:gd name="T32" fmla="*/ 88 w 142"/>
                  <a:gd name="T33" fmla="*/ 40 h 170"/>
                  <a:gd name="T34" fmla="*/ 90 w 142"/>
                  <a:gd name="T35" fmla="*/ 40 h 170"/>
                  <a:gd name="T36" fmla="*/ 98 w 142"/>
                  <a:gd name="T37" fmla="*/ 40 h 170"/>
                  <a:gd name="T38" fmla="*/ 111 w 142"/>
                  <a:gd name="T39" fmla="*/ 44 h 170"/>
                  <a:gd name="T40" fmla="*/ 113 w 142"/>
                  <a:gd name="T41" fmla="*/ 48 h 170"/>
                  <a:gd name="T42" fmla="*/ 115 w 142"/>
                  <a:gd name="T43" fmla="*/ 49 h 170"/>
                  <a:gd name="T44" fmla="*/ 121 w 142"/>
                  <a:gd name="T45" fmla="*/ 51 h 170"/>
                  <a:gd name="T46" fmla="*/ 126 w 142"/>
                  <a:gd name="T47" fmla="*/ 61 h 170"/>
                  <a:gd name="T48" fmla="*/ 142 w 142"/>
                  <a:gd name="T49" fmla="*/ 97 h 170"/>
                  <a:gd name="T50" fmla="*/ 140 w 142"/>
                  <a:gd name="T51" fmla="*/ 105 h 170"/>
                  <a:gd name="T52" fmla="*/ 128 w 142"/>
                  <a:gd name="T53" fmla="*/ 115 h 170"/>
                  <a:gd name="T54" fmla="*/ 126 w 142"/>
                  <a:gd name="T55" fmla="*/ 115 h 170"/>
                  <a:gd name="T56" fmla="*/ 123 w 142"/>
                  <a:gd name="T57" fmla="*/ 119 h 170"/>
                  <a:gd name="T58" fmla="*/ 117 w 142"/>
                  <a:gd name="T59" fmla="*/ 122 h 170"/>
                  <a:gd name="T60" fmla="*/ 105 w 142"/>
                  <a:gd name="T61" fmla="*/ 124 h 170"/>
                  <a:gd name="T62" fmla="*/ 84 w 142"/>
                  <a:gd name="T63" fmla="*/ 145 h 170"/>
                  <a:gd name="T64" fmla="*/ 73 w 142"/>
                  <a:gd name="T65" fmla="*/ 153 h 170"/>
                  <a:gd name="T66" fmla="*/ 55 w 142"/>
                  <a:gd name="T67" fmla="*/ 167 h 170"/>
                  <a:gd name="T68" fmla="*/ 30 w 142"/>
                  <a:gd name="T69" fmla="*/ 144 h 170"/>
                  <a:gd name="T70" fmla="*/ 25 w 142"/>
                  <a:gd name="T71" fmla="*/ 121 h 170"/>
                  <a:gd name="T72" fmla="*/ 25 w 142"/>
                  <a:gd name="T73" fmla="*/ 119 h 170"/>
                  <a:gd name="T74" fmla="*/ 11 w 142"/>
                  <a:gd name="T75" fmla="*/ 109 h 170"/>
                  <a:gd name="T76" fmla="*/ 2 w 142"/>
                  <a:gd name="T77" fmla="*/ 103 h 170"/>
                  <a:gd name="T78" fmla="*/ 0 w 142"/>
                  <a:gd name="T79" fmla="*/ 103 h 170"/>
                  <a:gd name="T80" fmla="*/ 4 w 142"/>
                  <a:gd name="T81" fmla="*/ 96 h 170"/>
                  <a:gd name="T82" fmla="*/ 7 w 142"/>
                  <a:gd name="T83" fmla="*/ 82 h 170"/>
                  <a:gd name="T84" fmla="*/ 9 w 142"/>
                  <a:gd name="T85" fmla="*/ 78 h 170"/>
                  <a:gd name="T86" fmla="*/ 11 w 142"/>
                  <a:gd name="T87" fmla="*/ 71 h 170"/>
                  <a:gd name="T88" fmla="*/ 15 w 142"/>
                  <a:gd name="T89" fmla="*/ 55 h 170"/>
                  <a:gd name="T90" fmla="*/ 21 w 142"/>
                  <a:gd name="T91" fmla="*/ 44 h 170"/>
                  <a:gd name="T92" fmla="*/ 23 w 142"/>
                  <a:gd name="T93" fmla="*/ 36 h 170"/>
                  <a:gd name="T94" fmla="*/ 27 w 142"/>
                  <a:gd name="T95" fmla="*/ 28 h 170"/>
                  <a:gd name="T96" fmla="*/ 36 w 142"/>
                  <a:gd name="T97" fmla="*/ 11 h 170"/>
                  <a:gd name="T98" fmla="*/ 36 w 142"/>
                  <a:gd name="T99" fmla="*/ 1 h 1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2"/>
                  <a:gd name="T151" fmla="*/ 0 h 170"/>
                  <a:gd name="T152" fmla="*/ 142 w 142"/>
                  <a:gd name="T153" fmla="*/ 170 h 1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2" h="170">
                    <a:moveTo>
                      <a:pt x="38" y="0"/>
                    </a:moveTo>
                    <a:lnTo>
                      <a:pt x="38" y="0"/>
                    </a:lnTo>
                    <a:lnTo>
                      <a:pt x="40" y="0"/>
                    </a:lnTo>
                    <a:lnTo>
                      <a:pt x="42" y="0"/>
                    </a:lnTo>
                    <a:lnTo>
                      <a:pt x="44" y="0"/>
                    </a:lnTo>
                    <a:lnTo>
                      <a:pt x="46" y="1"/>
                    </a:lnTo>
                    <a:lnTo>
                      <a:pt x="44" y="1"/>
                    </a:lnTo>
                    <a:lnTo>
                      <a:pt x="44" y="3"/>
                    </a:lnTo>
                    <a:lnTo>
                      <a:pt x="46" y="5"/>
                    </a:lnTo>
                    <a:lnTo>
                      <a:pt x="48" y="5"/>
                    </a:lnTo>
                    <a:lnTo>
                      <a:pt x="50" y="3"/>
                    </a:lnTo>
                    <a:lnTo>
                      <a:pt x="50" y="5"/>
                    </a:lnTo>
                    <a:lnTo>
                      <a:pt x="52" y="5"/>
                    </a:lnTo>
                    <a:lnTo>
                      <a:pt x="53" y="5"/>
                    </a:lnTo>
                    <a:lnTo>
                      <a:pt x="53" y="7"/>
                    </a:lnTo>
                    <a:lnTo>
                      <a:pt x="55" y="7"/>
                    </a:lnTo>
                    <a:lnTo>
                      <a:pt x="57" y="9"/>
                    </a:lnTo>
                    <a:lnTo>
                      <a:pt x="57" y="11"/>
                    </a:lnTo>
                    <a:lnTo>
                      <a:pt x="57" y="13"/>
                    </a:lnTo>
                    <a:lnTo>
                      <a:pt x="59" y="15"/>
                    </a:lnTo>
                    <a:lnTo>
                      <a:pt x="61" y="15"/>
                    </a:lnTo>
                    <a:lnTo>
                      <a:pt x="63" y="15"/>
                    </a:lnTo>
                    <a:lnTo>
                      <a:pt x="67" y="17"/>
                    </a:lnTo>
                    <a:lnTo>
                      <a:pt x="71" y="17"/>
                    </a:lnTo>
                    <a:lnTo>
                      <a:pt x="73" y="19"/>
                    </a:lnTo>
                    <a:lnTo>
                      <a:pt x="77" y="19"/>
                    </a:lnTo>
                    <a:lnTo>
                      <a:pt x="78" y="21"/>
                    </a:lnTo>
                    <a:lnTo>
                      <a:pt x="78" y="19"/>
                    </a:lnTo>
                    <a:lnTo>
                      <a:pt x="80" y="19"/>
                    </a:lnTo>
                    <a:lnTo>
                      <a:pt x="84" y="19"/>
                    </a:lnTo>
                    <a:lnTo>
                      <a:pt x="84" y="21"/>
                    </a:lnTo>
                    <a:lnTo>
                      <a:pt x="86" y="21"/>
                    </a:lnTo>
                    <a:lnTo>
                      <a:pt x="86" y="23"/>
                    </a:lnTo>
                    <a:lnTo>
                      <a:pt x="86" y="25"/>
                    </a:lnTo>
                    <a:lnTo>
                      <a:pt x="84" y="26"/>
                    </a:lnTo>
                    <a:lnTo>
                      <a:pt x="86" y="28"/>
                    </a:lnTo>
                    <a:lnTo>
                      <a:pt x="88" y="26"/>
                    </a:lnTo>
                    <a:lnTo>
                      <a:pt x="88" y="28"/>
                    </a:lnTo>
                    <a:lnTo>
                      <a:pt x="84" y="30"/>
                    </a:lnTo>
                    <a:lnTo>
                      <a:pt x="84" y="32"/>
                    </a:lnTo>
                    <a:lnTo>
                      <a:pt x="84" y="34"/>
                    </a:lnTo>
                    <a:lnTo>
                      <a:pt x="86" y="36"/>
                    </a:lnTo>
                    <a:lnTo>
                      <a:pt x="88" y="36"/>
                    </a:lnTo>
                    <a:lnTo>
                      <a:pt x="88" y="38"/>
                    </a:lnTo>
                    <a:lnTo>
                      <a:pt x="88" y="40"/>
                    </a:lnTo>
                    <a:lnTo>
                      <a:pt x="88" y="38"/>
                    </a:lnTo>
                    <a:lnTo>
                      <a:pt x="88" y="40"/>
                    </a:lnTo>
                    <a:lnTo>
                      <a:pt x="86" y="40"/>
                    </a:lnTo>
                    <a:lnTo>
                      <a:pt x="88" y="40"/>
                    </a:lnTo>
                    <a:lnTo>
                      <a:pt x="90" y="40"/>
                    </a:lnTo>
                    <a:lnTo>
                      <a:pt x="96" y="40"/>
                    </a:lnTo>
                    <a:lnTo>
                      <a:pt x="98" y="40"/>
                    </a:lnTo>
                    <a:lnTo>
                      <a:pt x="103" y="40"/>
                    </a:lnTo>
                    <a:lnTo>
                      <a:pt x="105" y="42"/>
                    </a:lnTo>
                    <a:lnTo>
                      <a:pt x="109" y="42"/>
                    </a:lnTo>
                    <a:lnTo>
                      <a:pt x="111" y="44"/>
                    </a:lnTo>
                    <a:lnTo>
                      <a:pt x="113" y="46"/>
                    </a:lnTo>
                    <a:lnTo>
                      <a:pt x="113" y="48"/>
                    </a:lnTo>
                    <a:lnTo>
                      <a:pt x="115" y="48"/>
                    </a:lnTo>
                    <a:lnTo>
                      <a:pt x="115" y="49"/>
                    </a:lnTo>
                    <a:lnTo>
                      <a:pt x="117" y="51"/>
                    </a:lnTo>
                    <a:lnTo>
                      <a:pt x="119" y="51"/>
                    </a:lnTo>
                    <a:lnTo>
                      <a:pt x="121" y="51"/>
                    </a:lnTo>
                    <a:lnTo>
                      <a:pt x="123" y="51"/>
                    </a:lnTo>
                    <a:lnTo>
                      <a:pt x="125" y="51"/>
                    </a:lnTo>
                    <a:lnTo>
                      <a:pt x="123" y="53"/>
                    </a:lnTo>
                    <a:lnTo>
                      <a:pt x="126" y="61"/>
                    </a:lnTo>
                    <a:lnTo>
                      <a:pt x="138" y="78"/>
                    </a:lnTo>
                    <a:lnTo>
                      <a:pt x="140" y="82"/>
                    </a:lnTo>
                    <a:lnTo>
                      <a:pt x="142" y="86"/>
                    </a:lnTo>
                    <a:lnTo>
                      <a:pt x="142" y="97"/>
                    </a:lnTo>
                    <a:lnTo>
                      <a:pt x="140" y="99"/>
                    </a:lnTo>
                    <a:lnTo>
                      <a:pt x="140" y="101"/>
                    </a:lnTo>
                    <a:lnTo>
                      <a:pt x="140" y="105"/>
                    </a:lnTo>
                    <a:lnTo>
                      <a:pt x="140" y="119"/>
                    </a:lnTo>
                    <a:lnTo>
                      <a:pt x="132" y="115"/>
                    </a:lnTo>
                    <a:lnTo>
                      <a:pt x="128" y="113"/>
                    </a:lnTo>
                    <a:lnTo>
                      <a:pt x="128" y="115"/>
                    </a:lnTo>
                    <a:lnTo>
                      <a:pt x="126" y="117"/>
                    </a:lnTo>
                    <a:lnTo>
                      <a:pt x="126" y="115"/>
                    </a:lnTo>
                    <a:lnTo>
                      <a:pt x="123" y="115"/>
                    </a:lnTo>
                    <a:lnTo>
                      <a:pt x="123" y="117"/>
                    </a:lnTo>
                    <a:lnTo>
                      <a:pt x="123" y="119"/>
                    </a:lnTo>
                    <a:lnTo>
                      <a:pt x="121" y="121"/>
                    </a:lnTo>
                    <a:lnTo>
                      <a:pt x="119" y="122"/>
                    </a:lnTo>
                    <a:lnTo>
                      <a:pt x="117" y="122"/>
                    </a:lnTo>
                    <a:lnTo>
                      <a:pt x="113" y="122"/>
                    </a:lnTo>
                    <a:lnTo>
                      <a:pt x="111" y="122"/>
                    </a:lnTo>
                    <a:lnTo>
                      <a:pt x="111" y="124"/>
                    </a:lnTo>
                    <a:lnTo>
                      <a:pt x="105" y="124"/>
                    </a:lnTo>
                    <a:lnTo>
                      <a:pt x="92" y="140"/>
                    </a:lnTo>
                    <a:lnTo>
                      <a:pt x="86" y="144"/>
                    </a:lnTo>
                    <a:lnTo>
                      <a:pt x="84" y="144"/>
                    </a:lnTo>
                    <a:lnTo>
                      <a:pt x="84" y="145"/>
                    </a:lnTo>
                    <a:lnTo>
                      <a:pt x="78" y="147"/>
                    </a:lnTo>
                    <a:lnTo>
                      <a:pt x="78" y="149"/>
                    </a:lnTo>
                    <a:lnTo>
                      <a:pt x="73" y="153"/>
                    </a:lnTo>
                    <a:lnTo>
                      <a:pt x="61" y="163"/>
                    </a:lnTo>
                    <a:lnTo>
                      <a:pt x="59" y="163"/>
                    </a:lnTo>
                    <a:lnTo>
                      <a:pt x="55" y="167"/>
                    </a:lnTo>
                    <a:lnTo>
                      <a:pt x="50" y="170"/>
                    </a:lnTo>
                    <a:lnTo>
                      <a:pt x="34" y="151"/>
                    </a:lnTo>
                    <a:lnTo>
                      <a:pt x="32" y="151"/>
                    </a:lnTo>
                    <a:lnTo>
                      <a:pt x="30" y="144"/>
                    </a:lnTo>
                    <a:lnTo>
                      <a:pt x="29" y="138"/>
                    </a:lnTo>
                    <a:lnTo>
                      <a:pt x="27" y="132"/>
                    </a:lnTo>
                    <a:lnTo>
                      <a:pt x="25" y="121"/>
                    </a:lnTo>
                    <a:lnTo>
                      <a:pt x="25" y="119"/>
                    </a:lnTo>
                    <a:lnTo>
                      <a:pt x="23" y="117"/>
                    </a:lnTo>
                    <a:lnTo>
                      <a:pt x="19" y="113"/>
                    </a:lnTo>
                    <a:lnTo>
                      <a:pt x="11" y="109"/>
                    </a:lnTo>
                    <a:lnTo>
                      <a:pt x="7" y="105"/>
                    </a:lnTo>
                    <a:lnTo>
                      <a:pt x="4" y="105"/>
                    </a:lnTo>
                    <a:lnTo>
                      <a:pt x="2" y="103"/>
                    </a:lnTo>
                    <a:lnTo>
                      <a:pt x="0" y="103"/>
                    </a:lnTo>
                    <a:lnTo>
                      <a:pt x="0" y="101"/>
                    </a:lnTo>
                    <a:lnTo>
                      <a:pt x="2" y="101"/>
                    </a:lnTo>
                    <a:lnTo>
                      <a:pt x="4" y="96"/>
                    </a:lnTo>
                    <a:lnTo>
                      <a:pt x="4" y="94"/>
                    </a:lnTo>
                    <a:lnTo>
                      <a:pt x="6" y="88"/>
                    </a:lnTo>
                    <a:lnTo>
                      <a:pt x="7" y="84"/>
                    </a:lnTo>
                    <a:lnTo>
                      <a:pt x="7" y="82"/>
                    </a:lnTo>
                    <a:lnTo>
                      <a:pt x="7" y="80"/>
                    </a:lnTo>
                    <a:lnTo>
                      <a:pt x="9" y="78"/>
                    </a:lnTo>
                    <a:lnTo>
                      <a:pt x="9" y="74"/>
                    </a:lnTo>
                    <a:lnTo>
                      <a:pt x="11" y="73"/>
                    </a:lnTo>
                    <a:lnTo>
                      <a:pt x="11" y="71"/>
                    </a:lnTo>
                    <a:lnTo>
                      <a:pt x="13" y="65"/>
                    </a:lnTo>
                    <a:lnTo>
                      <a:pt x="15" y="61"/>
                    </a:lnTo>
                    <a:lnTo>
                      <a:pt x="15" y="57"/>
                    </a:lnTo>
                    <a:lnTo>
                      <a:pt x="15" y="55"/>
                    </a:lnTo>
                    <a:lnTo>
                      <a:pt x="15" y="53"/>
                    </a:lnTo>
                    <a:lnTo>
                      <a:pt x="17" y="51"/>
                    </a:lnTo>
                    <a:lnTo>
                      <a:pt x="17" y="49"/>
                    </a:lnTo>
                    <a:lnTo>
                      <a:pt x="21" y="44"/>
                    </a:lnTo>
                    <a:lnTo>
                      <a:pt x="21" y="42"/>
                    </a:lnTo>
                    <a:lnTo>
                      <a:pt x="21" y="40"/>
                    </a:lnTo>
                    <a:lnTo>
                      <a:pt x="23" y="36"/>
                    </a:lnTo>
                    <a:lnTo>
                      <a:pt x="25" y="32"/>
                    </a:lnTo>
                    <a:lnTo>
                      <a:pt x="27" y="28"/>
                    </a:lnTo>
                    <a:lnTo>
                      <a:pt x="32" y="19"/>
                    </a:lnTo>
                    <a:lnTo>
                      <a:pt x="34" y="15"/>
                    </a:lnTo>
                    <a:lnTo>
                      <a:pt x="34" y="13"/>
                    </a:lnTo>
                    <a:lnTo>
                      <a:pt x="36" y="11"/>
                    </a:lnTo>
                    <a:lnTo>
                      <a:pt x="36" y="7"/>
                    </a:lnTo>
                    <a:lnTo>
                      <a:pt x="36" y="3"/>
                    </a:lnTo>
                    <a:lnTo>
                      <a:pt x="36" y="1"/>
                    </a:lnTo>
                    <a:lnTo>
                      <a:pt x="38" y="0"/>
                    </a:lnTo>
                    <a:close/>
                  </a:path>
                </a:pathLst>
              </a:custGeom>
              <a:solidFill>
                <a:srgbClr val="A6601B"/>
              </a:solidFill>
              <a:ln w="6350">
                <a:solidFill>
                  <a:srgbClr val="E1E1E1"/>
                </a:solidFill>
                <a:prstDash val="solid"/>
                <a:round/>
                <a:headEnd/>
                <a:tailEnd/>
              </a:ln>
            </p:spPr>
            <p:txBody>
              <a:bodyPr/>
              <a:lstStyle/>
              <a:p>
                <a:endParaRPr lang="en-US"/>
              </a:p>
            </p:txBody>
          </p:sp>
          <p:sp>
            <p:nvSpPr>
              <p:cNvPr id="37947" name="Freeform 259"/>
              <p:cNvSpPr>
                <a:spLocks/>
              </p:cNvSpPr>
              <p:nvPr/>
            </p:nvSpPr>
            <p:spPr bwMode="auto">
              <a:xfrm>
                <a:off x="3893" y="3091"/>
                <a:ext cx="141" cy="104"/>
              </a:xfrm>
              <a:custGeom>
                <a:avLst/>
                <a:gdLst>
                  <a:gd name="T0" fmla="*/ 27 w 141"/>
                  <a:gd name="T1" fmla="*/ 0 h 104"/>
                  <a:gd name="T2" fmla="*/ 37 w 141"/>
                  <a:gd name="T3" fmla="*/ 2 h 104"/>
                  <a:gd name="T4" fmla="*/ 41 w 141"/>
                  <a:gd name="T5" fmla="*/ 2 h 104"/>
                  <a:gd name="T6" fmla="*/ 50 w 141"/>
                  <a:gd name="T7" fmla="*/ 2 h 104"/>
                  <a:gd name="T8" fmla="*/ 50 w 141"/>
                  <a:gd name="T9" fmla="*/ 2 h 104"/>
                  <a:gd name="T10" fmla="*/ 52 w 141"/>
                  <a:gd name="T11" fmla="*/ 2 h 104"/>
                  <a:gd name="T12" fmla="*/ 56 w 141"/>
                  <a:gd name="T13" fmla="*/ 2 h 104"/>
                  <a:gd name="T14" fmla="*/ 60 w 141"/>
                  <a:gd name="T15" fmla="*/ 2 h 104"/>
                  <a:gd name="T16" fmla="*/ 68 w 141"/>
                  <a:gd name="T17" fmla="*/ 2 h 104"/>
                  <a:gd name="T18" fmla="*/ 79 w 141"/>
                  <a:gd name="T19" fmla="*/ 2 h 104"/>
                  <a:gd name="T20" fmla="*/ 89 w 141"/>
                  <a:gd name="T21" fmla="*/ 2 h 104"/>
                  <a:gd name="T22" fmla="*/ 108 w 141"/>
                  <a:gd name="T23" fmla="*/ 2 h 104"/>
                  <a:gd name="T24" fmla="*/ 114 w 141"/>
                  <a:gd name="T25" fmla="*/ 4 h 104"/>
                  <a:gd name="T26" fmla="*/ 125 w 141"/>
                  <a:gd name="T27" fmla="*/ 4 h 104"/>
                  <a:gd name="T28" fmla="*/ 135 w 141"/>
                  <a:gd name="T29" fmla="*/ 4 h 104"/>
                  <a:gd name="T30" fmla="*/ 137 w 141"/>
                  <a:gd name="T31" fmla="*/ 4 h 104"/>
                  <a:gd name="T32" fmla="*/ 141 w 141"/>
                  <a:gd name="T33" fmla="*/ 14 h 104"/>
                  <a:gd name="T34" fmla="*/ 141 w 141"/>
                  <a:gd name="T35" fmla="*/ 31 h 104"/>
                  <a:gd name="T36" fmla="*/ 141 w 141"/>
                  <a:gd name="T37" fmla="*/ 39 h 104"/>
                  <a:gd name="T38" fmla="*/ 139 w 141"/>
                  <a:gd name="T39" fmla="*/ 48 h 104"/>
                  <a:gd name="T40" fmla="*/ 139 w 141"/>
                  <a:gd name="T41" fmla="*/ 56 h 104"/>
                  <a:gd name="T42" fmla="*/ 139 w 141"/>
                  <a:gd name="T43" fmla="*/ 58 h 104"/>
                  <a:gd name="T44" fmla="*/ 139 w 141"/>
                  <a:gd name="T45" fmla="*/ 62 h 104"/>
                  <a:gd name="T46" fmla="*/ 139 w 141"/>
                  <a:gd name="T47" fmla="*/ 73 h 104"/>
                  <a:gd name="T48" fmla="*/ 137 w 141"/>
                  <a:gd name="T49" fmla="*/ 85 h 104"/>
                  <a:gd name="T50" fmla="*/ 137 w 141"/>
                  <a:gd name="T51" fmla="*/ 90 h 104"/>
                  <a:gd name="T52" fmla="*/ 137 w 141"/>
                  <a:gd name="T53" fmla="*/ 92 h 104"/>
                  <a:gd name="T54" fmla="*/ 127 w 141"/>
                  <a:gd name="T55" fmla="*/ 90 h 104"/>
                  <a:gd name="T56" fmla="*/ 110 w 141"/>
                  <a:gd name="T57" fmla="*/ 87 h 104"/>
                  <a:gd name="T58" fmla="*/ 102 w 141"/>
                  <a:gd name="T59" fmla="*/ 87 h 104"/>
                  <a:gd name="T60" fmla="*/ 87 w 141"/>
                  <a:gd name="T61" fmla="*/ 87 h 104"/>
                  <a:gd name="T62" fmla="*/ 87 w 141"/>
                  <a:gd name="T63" fmla="*/ 92 h 104"/>
                  <a:gd name="T64" fmla="*/ 87 w 141"/>
                  <a:gd name="T65" fmla="*/ 96 h 104"/>
                  <a:gd name="T66" fmla="*/ 77 w 141"/>
                  <a:gd name="T67" fmla="*/ 96 h 104"/>
                  <a:gd name="T68" fmla="*/ 71 w 141"/>
                  <a:gd name="T69" fmla="*/ 96 h 104"/>
                  <a:gd name="T70" fmla="*/ 64 w 141"/>
                  <a:gd name="T71" fmla="*/ 96 h 104"/>
                  <a:gd name="T72" fmla="*/ 56 w 141"/>
                  <a:gd name="T73" fmla="*/ 96 h 104"/>
                  <a:gd name="T74" fmla="*/ 50 w 141"/>
                  <a:gd name="T75" fmla="*/ 98 h 104"/>
                  <a:gd name="T76" fmla="*/ 33 w 141"/>
                  <a:gd name="T77" fmla="*/ 104 h 104"/>
                  <a:gd name="T78" fmla="*/ 27 w 141"/>
                  <a:gd name="T79" fmla="*/ 98 h 104"/>
                  <a:gd name="T80" fmla="*/ 29 w 141"/>
                  <a:gd name="T81" fmla="*/ 94 h 104"/>
                  <a:gd name="T82" fmla="*/ 25 w 141"/>
                  <a:gd name="T83" fmla="*/ 87 h 104"/>
                  <a:gd name="T84" fmla="*/ 20 w 141"/>
                  <a:gd name="T85" fmla="*/ 83 h 104"/>
                  <a:gd name="T86" fmla="*/ 16 w 141"/>
                  <a:gd name="T87" fmla="*/ 77 h 104"/>
                  <a:gd name="T88" fmla="*/ 16 w 141"/>
                  <a:gd name="T89" fmla="*/ 73 h 104"/>
                  <a:gd name="T90" fmla="*/ 12 w 141"/>
                  <a:gd name="T91" fmla="*/ 73 h 104"/>
                  <a:gd name="T92" fmla="*/ 12 w 141"/>
                  <a:gd name="T93" fmla="*/ 77 h 104"/>
                  <a:gd name="T94" fmla="*/ 6 w 141"/>
                  <a:gd name="T95" fmla="*/ 77 h 104"/>
                  <a:gd name="T96" fmla="*/ 2 w 141"/>
                  <a:gd name="T97" fmla="*/ 75 h 104"/>
                  <a:gd name="T98" fmla="*/ 2 w 141"/>
                  <a:gd name="T99" fmla="*/ 67 h 104"/>
                  <a:gd name="T100" fmla="*/ 0 w 141"/>
                  <a:gd name="T101" fmla="*/ 64 h 104"/>
                  <a:gd name="T102" fmla="*/ 0 w 141"/>
                  <a:gd name="T103" fmla="*/ 60 h 104"/>
                  <a:gd name="T104" fmla="*/ 2 w 141"/>
                  <a:gd name="T105" fmla="*/ 56 h 104"/>
                  <a:gd name="T106" fmla="*/ 16 w 141"/>
                  <a:gd name="T107" fmla="*/ 52 h 104"/>
                  <a:gd name="T108" fmla="*/ 20 w 141"/>
                  <a:gd name="T109" fmla="*/ 50 h 104"/>
                  <a:gd name="T110" fmla="*/ 22 w 141"/>
                  <a:gd name="T111" fmla="*/ 41 h 104"/>
                  <a:gd name="T112" fmla="*/ 23 w 141"/>
                  <a:gd name="T113" fmla="*/ 35 h 104"/>
                  <a:gd name="T114" fmla="*/ 22 w 141"/>
                  <a:gd name="T115" fmla="*/ 29 h 104"/>
                  <a:gd name="T116" fmla="*/ 22 w 141"/>
                  <a:gd name="T117" fmla="*/ 29 h 104"/>
                  <a:gd name="T118" fmla="*/ 22 w 141"/>
                  <a:gd name="T119" fmla="*/ 21 h 104"/>
                  <a:gd name="T120" fmla="*/ 22 w 141"/>
                  <a:gd name="T121" fmla="*/ 18 h 104"/>
                  <a:gd name="T122" fmla="*/ 23 w 141"/>
                  <a:gd name="T123" fmla="*/ 16 h 104"/>
                  <a:gd name="T124" fmla="*/ 23 w 141"/>
                  <a:gd name="T125" fmla="*/ 12 h 1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
                  <a:gd name="T190" fmla="*/ 0 h 104"/>
                  <a:gd name="T191" fmla="*/ 141 w 141"/>
                  <a:gd name="T192" fmla="*/ 104 h 1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 h="104">
                    <a:moveTo>
                      <a:pt x="20" y="0"/>
                    </a:moveTo>
                    <a:lnTo>
                      <a:pt x="22" y="0"/>
                    </a:lnTo>
                    <a:lnTo>
                      <a:pt x="23" y="0"/>
                    </a:lnTo>
                    <a:lnTo>
                      <a:pt x="27" y="0"/>
                    </a:lnTo>
                    <a:lnTo>
                      <a:pt x="29" y="0"/>
                    </a:lnTo>
                    <a:lnTo>
                      <a:pt x="33" y="0"/>
                    </a:lnTo>
                    <a:lnTo>
                      <a:pt x="35" y="0"/>
                    </a:lnTo>
                    <a:lnTo>
                      <a:pt x="37" y="2"/>
                    </a:lnTo>
                    <a:lnTo>
                      <a:pt x="41" y="2"/>
                    </a:lnTo>
                    <a:lnTo>
                      <a:pt x="43" y="2"/>
                    </a:lnTo>
                    <a:lnTo>
                      <a:pt x="45" y="2"/>
                    </a:lnTo>
                    <a:lnTo>
                      <a:pt x="48" y="2"/>
                    </a:lnTo>
                    <a:lnTo>
                      <a:pt x="50" y="2"/>
                    </a:lnTo>
                    <a:lnTo>
                      <a:pt x="52" y="2"/>
                    </a:lnTo>
                    <a:lnTo>
                      <a:pt x="54" y="2"/>
                    </a:lnTo>
                    <a:lnTo>
                      <a:pt x="56" y="2"/>
                    </a:lnTo>
                    <a:lnTo>
                      <a:pt x="58" y="2"/>
                    </a:lnTo>
                    <a:lnTo>
                      <a:pt x="60" y="2"/>
                    </a:lnTo>
                    <a:lnTo>
                      <a:pt x="62" y="2"/>
                    </a:lnTo>
                    <a:lnTo>
                      <a:pt x="64" y="2"/>
                    </a:lnTo>
                    <a:lnTo>
                      <a:pt x="68" y="2"/>
                    </a:lnTo>
                    <a:lnTo>
                      <a:pt x="70" y="2"/>
                    </a:lnTo>
                    <a:lnTo>
                      <a:pt x="75" y="2"/>
                    </a:lnTo>
                    <a:lnTo>
                      <a:pt x="77" y="2"/>
                    </a:lnTo>
                    <a:lnTo>
                      <a:pt x="79" y="2"/>
                    </a:lnTo>
                    <a:lnTo>
                      <a:pt x="81" y="2"/>
                    </a:lnTo>
                    <a:lnTo>
                      <a:pt x="83" y="2"/>
                    </a:lnTo>
                    <a:lnTo>
                      <a:pt x="89" y="2"/>
                    </a:lnTo>
                    <a:lnTo>
                      <a:pt x="96" y="2"/>
                    </a:lnTo>
                    <a:lnTo>
                      <a:pt x="98" y="2"/>
                    </a:lnTo>
                    <a:lnTo>
                      <a:pt x="108" y="2"/>
                    </a:lnTo>
                    <a:lnTo>
                      <a:pt x="110" y="2"/>
                    </a:lnTo>
                    <a:lnTo>
                      <a:pt x="114" y="4"/>
                    </a:lnTo>
                    <a:lnTo>
                      <a:pt x="121" y="4"/>
                    </a:lnTo>
                    <a:lnTo>
                      <a:pt x="125" y="4"/>
                    </a:lnTo>
                    <a:lnTo>
                      <a:pt x="131" y="4"/>
                    </a:lnTo>
                    <a:lnTo>
                      <a:pt x="135" y="4"/>
                    </a:lnTo>
                    <a:lnTo>
                      <a:pt x="137" y="4"/>
                    </a:lnTo>
                    <a:lnTo>
                      <a:pt x="141" y="4"/>
                    </a:lnTo>
                    <a:lnTo>
                      <a:pt x="141" y="8"/>
                    </a:lnTo>
                    <a:lnTo>
                      <a:pt x="141" y="14"/>
                    </a:lnTo>
                    <a:lnTo>
                      <a:pt x="141" y="16"/>
                    </a:lnTo>
                    <a:lnTo>
                      <a:pt x="141" y="31"/>
                    </a:lnTo>
                    <a:lnTo>
                      <a:pt x="141" y="33"/>
                    </a:lnTo>
                    <a:lnTo>
                      <a:pt x="141" y="35"/>
                    </a:lnTo>
                    <a:lnTo>
                      <a:pt x="141" y="39"/>
                    </a:lnTo>
                    <a:lnTo>
                      <a:pt x="139" y="39"/>
                    </a:lnTo>
                    <a:lnTo>
                      <a:pt x="139" y="42"/>
                    </a:lnTo>
                    <a:lnTo>
                      <a:pt x="139" y="44"/>
                    </a:lnTo>
                    <a:lnTo>
                      <a:pt x="139" y="48"/>
                    </a:lnTo>
                    <a:lnTo>
                      <a:pt x="139" y="54"/>
                    </a:lnTo>
                    <a:lnTo>
                      <a:pt x="139" y="56"/>
                    </a:lnTo>
                    <a:lnTo>
                      <a:pt x="139" y="58"/>
                    </a:lnTo>
                    <a:lnTo>
                      <a:pt x="139" y="60"/>
                    </a:lnTo>
                    <a:lnTo>
                      <a:pt x="139" y="62"/>
                    </a:lnTo>
                    <a:lnTo>
                      <a:pt x="139" y="64"/>
                    </a:lnTo>
                    <a:lnTo>
                      <a:pt x="139" y="73"/>
                    </a:lnTo>
                    <a:lnTo>
                      <a:pt x="139" y="77"/>
                    </a:lnTo>
                    <a:lnTo>
                      <a:pt x="137" y="81"/>
                    </a:lnTo>
                    <a:lnTo>
                      <a:pt x="137" y="85"/>
                    </a:lnTo>
                    <a:lnTo>
                      <a:pt x="137" y="87"/>
                    </a:lnTo>
                    <a:lnTo>
                      <a:pt x="137" y="89"/>
                    </a:lnTo>
                    <a:lnTo>
                      <a:pt x="137" y="90"/>
                    </a:lnTo>
                    <a:lnTo>
                      <a:pt x="137" y="92"/>
                    </a:lnTo>
                    <a:lnTo>
                      <a:pt x="135" y="92"/>
                    </a:lnTo>
                    <a:lnTo>
                      <a:pt x="127" y="90"/>
                    </a:lnTo>
                    <a:lnTo>
                      <a:pt x="121" y="89"/>
                    </a:lnTo>
                    <a:lnTo>
                      <a:pt x="114" y="89"/>
                    </a:lnTo>
                    <a:lnTo>
                      <a:pt x="112" y="87"/>
                    </a:lnTo>
                    <a:lnTo>
                      <a:pt x="110" y="87"/>
                    </a:lnTo>
                    <a:lnTo>
                      <a:pt x="108" y="87"/>
                    </a:lnTo>
                    <a:lnTo>
                      <a:pt x="106" y="87"/>
                    </a:lnTo>
                    <a:lnTo>
                      <a:pt x="102" y="87"/>
                    </a:lnTo>
                    <a:lnTo>
                      <a:pt x="100" y="87"/>
                    </a:lnTo>
                    <a:lnTo>
                      <a:pt x="98" y="87"/>
                    </a:lnTo>
                    <a:lnTo>
                      <a:pt x="93" y="87"/>
                    </a:lnTo>
                    <a:lnTo>
                      <a:pt x="87" y="87"/>
                    </a:lnTo>
                    <a:lnTo>
                      <a:pt x="87" y="90"/>
                    </a:lnTo>
                    <a:lnTo>
                      <a:pt x="87" y="92"/>
                    </a:lnTo>
                    <a:lnTo>
                      <a:pt x="87" y="94"/>
                    </a:lnTo>
                    <a:lnTo>
                      <a:pt x="87" y="96"/>
                    </a:lnTo>
                    <a:lnTo>
                      <a:pt x="85" y="96"/>
                    </a:lnTo>
                    <a:lnTo>
                      <a:pt x="83" y="96"/>
                    </a:lnTo>
                    <a:lnTo>
                      <a:pt x="81" y="96"/>
                    </a:lnTo>
                    <a:lnTo>
                      <a:pt x="77" y="96"/>
                    </a:lnTo>
                    <a:lnTo>
                      <a:pt x="71" y="96"/>
                    </a:lnTo>
                    <a:lnTo>
                      <a:pt x="70" y="96"/>
                    </a:lnTo>
                    <a:lnTo>
                      <a:pt x="68" y="96"/>
                    </a:lnTo>
                    <a:lnTo>
                      <a:pt x="64" y="96"/>
                    </a:lnTo>
                    <a:lnTo>
                      <a:pt x="62" y="96"/>
                    </a:lnTo>
                    <a:lnTo>
                      <a:pt x="60" y="96"/>
                    </a:lnTo>
                    <a:lnTo>
                      <a:pt x="56" y="96"/>
                    </a:lnTo>
                    <a:lnTo>
                      <a:pt x="56" y="98"/>
                    </a:lnTo>
                    <a:lnTo>
                      <a:pt x="54" y="98"/>
                    </a:lnTo>
                    <a:lnTo>
                      <a:pt x="50" y="98"/>
                    </a:lnTo>
                    <a:lnTo>
                      <a:pt x="48" y="98"/>
                    </a:lnTo>
                    <a:lnTo>
                      <a:pt x="35" y="104"/>
                    </a:lnTo>
                    <a:lnTo>
                      <a:pt x="33" y="104"/>
                    </a:lnTo>
                    <a:lnTo>
                      <a:pt x="29" y="102"/>
                    </a:lnTo>
                    <a:lnTo>
                      <a:pt x="27" y="100"/>
                    </a:lnTo>
                    <a:lnTo>
                      <a:pt x="27" y="98"/>
                    </a:lnTo>
                    <a:lnTo>
                      <a:pt x="27" y="96"/>
                    </a:lnTo>
                    <a:lnTo>
                      <a:pt x="29" y="94"/>
                    </a:lnTo>
                    <a:lnTo>
                      <a:pt x="29" y="92"/>
                    </a:lnTo>
                    <a:lnTo>
                      <a:pt x="27" y="90"/>
                    </a:lnTo>
                    <a:lnTo>
                      <a:pt x="27" y="89"/>
                    </a:lnTo>
                    <a:lnTo>
                      <a:pt x="25" y="87"/>
                    </a:lnTo>
                    <a:lnTo>
                      <a:pt x="23" y="87"/>
                    </a:lnTo>
                    <a:lnTo>
                      <a:pt x="23" y="85"/>
                    </a:lnTo>
                    <a:lnTo>
                      <a:pt x="22" y="83"/>
                    </a:lnTo>
                    <a:lnTo>
                      <a:pt x="20" y="83"/>
                    </a:lnTo>
                    <a:lnTo>
                      <a:pt x="18" y="79"/>
                    </a:lnTo>
                    <a:lnTo>
                      <a:pt x="18" y="77"/>
                    </a:lnTo>
                    <a:lnTo>
                      <a:pt x="16" y="77"/>
                    </a:lnTo>
                    <a:lnTo>
                      <a:pt x="16" y="75"/>
                    </a:lnTo>
                    <a:lnTo>
                      <a:pt x="16" y="73"/>
                    </a:lnTo>
                    <a:lnTo>
                      <a:pt x="16" y="71"/>
                    </a:lnTo>
                    <a:lnTo>
                      <a:pt x="14" y="71"/>
                    </a:lnTo>
                    <a:lnTo>
                      <a:pt x="12" y="73"/>
                    </a:lnTo>
                    <a:lnTo>
                      <a:pt x="12" y="75"/>
                    </a:lnTo>
                    <a:lnTo>
                      <a:pt x="12" y="77"/>
                    </a:lnTo>
                    <a:lnTo>
                      <a:pt x="10" y="77"/>
                    </a:lnTo>
                    <a:lnTo>
                      <a:pt x="8" y="79"/>
                    </a:lnTo>
                    <a:lnTo>
                      <a:pt x="6" y="79"/>
                    </a:lnTo>
                    <a:lnTo>
                      <a:pt x="6" y="77"/>
                    </a:lnTo>
                    <a:lnTo>
                      <a:pt x="4" y="77"/>
                    </a:lnTo>
                    <a:lnTo>
                      <a:pt x="2" y="75"/>
                    </a:lnTo>
                    <a:lnTo>
                      <a:pt x="2" y="73"/>
                    </a:lnTo>
                    <a:lnTo>
                      <a:pt x="2" y="71"/>
                    </a:lnTo>
                    <a:lnTo>
                      <a:pt x="2" y="69"/>
                    </a:lnTo>
                    <a:lnTo>
                      <a:pt x="2" y="67"/>
                    </a:lnTo>
                    <a:lnTo>
                      <a:pt x="0" y="66"/>
                    </a:lnTo>
                    <a:lnTo>
                      <a:pt x="0" y="64"/>
                    </a:lnTo>
                    <a:lnTo>
                      <a:pt x="0" y="62"/>
                    </a:lnTo>
                    <a:lnTo>
                      <a:pt x="0" y="60"/>
                    </a:lnTo>
                    <a:lnTo>
                      <a:pt x="2" y="58"/>
                    </a:lnTo>
                    <a:lnTo>
                      <a:pt x="2" y="56"/>
                    </a:lnTo>
                    <a:lnTo>
                      <a:pt x="8" y="54"/>
                    </a:lnTo>
                    <a:lnTo>
                      <a:pt x="12" y="52"/>
                    </a:lnTo>
                    <a:lnTo>
                      <a:pt x="16" y="52"/>
                    </a:lnTo>
                    <a:lnTo>
                      <a:pt x="18" y="52"/>
                    </a:lnTo>
                    <a:lnTo>
                      <a:pt x="18" y="50"/>
                    </a:lnTo>
                    <a:lnTo>
                      <a:pt x="20" y="50"/>
                    </a:lnTo>
                    <a:lnTo>
                      <a:pt x="22" y="46"/>
                    </a:lnTo>
                    <a:lnTo>
                      <a:pt x="22" y="44"/>
                    </a:lnTo>
                    <a:lnTo>
                      <a:pt x="22" y="41"/>
                    </a:lnTo>
                    <a:lnTo>
                      <a:pt x="22" y="39"/>
                    </a:lnTo>
                    <a:lnTo>
                      <a:pt x="23" y="37"/>
                    </a:lnTo>
                    <a:lnTo>
                      <a:pt x="23" y="35"/>
                    </a:lnTo>
                    <a:lnTo>
                      <a:pt x="23" y="33"/>
                    </a:lnTo>
                    <a:lnTo>
                      <a:pt x="22" y="31"/>
                    </a:lnTo>
                    <a:lnTo>
                      <a:pt x="22" y="29"/>
                    </a:lnTo>
                    <a:lnTo>
                      <a:pt x="23" y="27"/>
                    </a:lnTo>
                    <a:lnTo>
                      <a:pt x="23" y="25"/>
                    </a:lnTo>
                    <a:lnTo>
                      <a:pt x="22" y="21"/>
                    </a:lnTo>
                    <a:lnTo>
                      <a:pt x="22" y="19"/>
                    </a:lnTo>
                    <a:lnTo>
                      <a:pt x="22" y="18"/>
                    </a:lnTo>
                    <a:lnTo>
                      <a:pt x="23" y="18"/>
                    </a:lnTo>
                    <a:lnTo>
                      <a:pt x="25" y="18"/>
                    </a:lnTo>
                    <a:lnTo>
                      <a:pt x="23" y="16"/>
                    </a:lnTo>
                    <a:lnTo>
                      <a:pt x="23" y="14"/>
                    </a:lnTo>
                    <a:lnTo>
                      <a:pt x="23" y="12"/>
                    </a:lnTo>
                    <a:lnTo>
                      <a:pt x="20" y="8"/>
                    </a:lnTo>
                    <a:lnTo>
                      <a:pt x="20" y="0"/>
                    </a:lnTo>
                    <a:close/>
                  </a:path>
                </a:pathLst>
              </a:custGeom>
              <a:solidFill>
                <a:srgbClr val="018571"/>
              </a:solidFill>
              <a:ln w="6350">
                <a:solidFill>
                  <a:srgbClr val="E1E1E1"/>
                </a:solidFill>
                <a:prstDash val="solid"/>
                <a:round/>
                <a:headEnd/>
                <a:tailEnd/>
              </a:ln>
            </p:spPr>
            <p:txBody>
              <a:bodyPr/>
              <a:lstStyle/>
              <a:p>
                <a:endParaRPr lang="en-US"/>
              </a:p>
            </p:txBody>
          </p:sp>
          <p:sp>
            <p:nvSpPr>
              <p:cNvPr id="37948" name="Freeform 260"/>
              <p:cNvSpPr>
                <a:spLocks/>
              </p:cNvSpPr>
              <p:nvPr/>
            </p:nvSpPr>
            <p:spPr bwMode="auto">
              <a:xfrm>
                <a:off x="4467" y="3093"/>
                <a:ext cx="158" cy="161"/>
              </a:xfrm>
              <a:custGeom>
                <a:avLst/>
                <a:gdLst>
                  <a:gd name="T0" fmla="*/ 70 w 158"/>
                  <a:gd name="T1" fmla="*/ 0 h 161"/>
                  <a:gd name="T2" fmla="*/ 91 w 158"/>
                  <a:gd name="T3" fmla="*/ 2 h 161"/>
                  <a:gd name="T4" fmla="*/ 102 w 158"/>
                  <a:gd name="T5" fmla="*/ 6 h 161"/>
                  <a:gd name="T6" fmla="*/ 108 w 158"/>
                  <a:gd name="T7" fmla="*/ 4 h 161"/>
                  <a:gd name="T8" fmla="*/ 112 w 158"/>
                  <a:gd name="T9" fmla="*/ 6 h 161"/>
                  <a:gd name="T10" fmla="*/ 120 w 158"/>
                  <a:gd name="T11" fmla="*/ 6 h 161"/>
                  <a:gd name="T12" fmla="*/ 121 w 158"/>
                  <a:gd name="T13" fmla="*/ 12 h 161"/>
                  <a:gd name="T14" fmla="*/ 125 w 158"/>
                  <a:gd name="T15" fmla="*/ 14 h 161"/>
                  <a:gd name="T16" fmla="*/ 129 w 158"/>
                  <a:gd name="T17" fmla="*/ 19 h 161"/>
                  <a:gd name="T18" fmla="*/ 133 w 158"/>
                  <a:gd name="T19" fmla="*/ 19 h 161"/>
                  <a:gd name="T20" fmla="*/ 137 w 158"/>
                  <a:gd name="T21" fmla="*/ 17 h 161"/>
                  <a:gd name="T22" fmla="*/ 143 w 158"/>
                  <a:gd name="T23" fmla="*/ 17 h 161"/>
                  <a:gd name="T24" fmla="*/ 146 w 158"/>
                  <a:gd name="T25" fmla="*/ 17 h 161"/>
                  <a:gd name="T26" fmla="*/ 150 w 158"/>
                  <a:gd name="T27" fmla="*/ 19 h 161"/>
                  <a:gd name="T28" fmla="*/ 152 w 158"/>
                  <a:gd name="T29" fmla="*/ 21 h 161"/>
                  <a:gd name="T30" fmla="*/ 154 w 158"/>
                  <a:gd name="T31" fmla="*/ 19 h 161"/>
                  <a:gd name="T32" fmla="*/ 156 w 158"/>
                  <a:gd name="T33" fmla="*/ 23 h 161"/>
                  <a:gd name="T34" fmla="*/ 125 w 158"/>
                  <a:gd name="T35" fmla="*/ 81 h 161"/>
                  <a:gd name="T36" fmla="*/ 120 w 158"/>
                  <a:gd name="T37" fmla="*/ 92 h 161"/>
                  <a:gd name="T38" fmla="*/ 110 w 158"/>
                  <a:gd name="T39" fmla="*/ 112 h 161"/>
                  <a:gd name="T40" fmla="*/ 106 w 158"/>
                  <a:gd name="T41" fmla="*/ 117 h 161"/>
                  <a:gd name="T42" fmla="*/ 95 w 158"/>
                  <a:gd name="T43" fmla="*/ 140 h 161"/>
                  <a:gd name="T44" fmla="*/ 87 w 158"/>
                  <a:gd name="T45" fmla="*/ 161 h 161"/>
                  <a:gd name="T46" fmla="*/ 85 w 158"/>
                  <a:gd name="T47" fmla="*/ 154 h 161"/>
                  <a:gd name="T48" fmla="*/ 81 w 158"/>
                  <a:gd name="T49" fmla="*/ 148 h 161"/>
                  <a:gd name="T50" fmla="*/ 77 w 158"/>
                  <a:gd name="T51" fmla="*/ 140 h 161"/>
                  <a:gd name="T52" fmla="*/ 73 w 158"/>
                  <a:gd name="T53" fmla="*/ 136 h 161"/>
                  <a:gd name="T54" fmla="*/ 68 w 158"/>
                  <a:gd name="T55" fmla="*/ 133 h 161"/>
                  <a:gd name="T56" fmla="*/ 64 w 158"/>
                  <a:gd name="T57" fmla="*/ 131 h 161"/>
                  <a:gd name="T58" fmla="*/ 62 w 158"/>
                  <a:gd name="T59" fmla="*/ 129 h 161"/>
                  <a:gd name="T60" fmla="*/ 58 w 158"/>
                  <a:gd name="T61" fmla="*/ 127 h 161"/>
                  <a:gd name="T62" fmla="*/ 47 w 158"/>
                  <a:gd name="T63" fmla="*/ 117 h 161"/>
                  <a:gd name="T64" fmla="*/ 43 w 158"/>
                  <a:gd name="T65" fmla="*/ 115 h 161"/>
                  <a:gd name="T66" fmla="*/ 31 w 158"/>
                  <a:gd name="T67" fmla="*/ 102 h 161"/>
                  <a:gd name="T68" fmla="*/ 29 w 158"/>
                  <a:gd name="T69" fmla="*/ 102 h 161"/>
                  <a:gd name="T70" fmla="*/ 22 w 158"/>
                  <a:gd name="T71" fmla="*/ 96 h 161"/>
                  <a:gd name="T72" fmla="*/ 12 w 158"/>
                  <a:gd name="T73" fmla="*/ 92 h 161"/>
                  <a:gd name="T74" fmla="*/ 4 w 158"/>
                  <a:gd name="T75" fmla="*/ 90 h 161"/>
                  <a:gd name="T76" fmla="*/ 0 w 158"/>
                  <a:gd name="T77" fmla="*/ 67 h 161"/>
                  <a:gd name="T78" fmla="*/ 8 w 158"/>
                  <a:gd name="T79" fmla="*/ 50 h 161"/>
                  <a:gd name="T80" fmla="*/ 16 w 158"/>
                  <a:gd name="T81" fmla="*/ 29 h 161"/>
                  <a:gd name="T82" fmla="*/ 18 w 158"/>
                  <a:gd name="T83" fmla="*/ 33 h 161"/>
                  <a:gd name="T84" fmla="*/ 25 w 158"/>
                  <a:gd name="T85" fmla="*/ 35 h 161"/>
                  <a:gd name="T86" fmla="*/ 27 w 158"/>
                  <a:gd name="T87" fmla="*/ 35 h 161"/>
                  <a:gd name="T88" fmla="*/ 33 w 158"/>
                  <a:gd name="T89" fmla="*/ 35 h 161"/>
                  <a:gd name="T90" fmla="*/ 37 w 158"/>
                  <a:gd name="T91" fmla="*/ 37 h 161"/>
                  <a:gd name="T92" fmla="*/ 39 w 158"/>
                  <a:gd name="T93" fmla="*/ 35 h 161"/>
                  <a:gd name="T94" fmla="*/ 48 w 158"/>
                  <a:gd name="T95" fmla="*/ 12 h 161"/>
                  <a:gd name="T96" fmla="*/ 64 w 158"/>
                  <a:gd name="T97" fmla="*/ 8 h 161"/>
                  <a:gd name="T98" fmla="*/ 66 w 158"/>
                  <a:gd name="T99" fmla="*/ 6 h 1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61"/>
                  <a:gd name="T152" fmla="*/ 158 w 158"/>
                  <a:gd name="T153" fmla="*/ 161 h 1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61">
                    <a:moveTo>
                      <a:pt x="66" y="4"/>
                    </a:moveTo>
                    <a:lnTo>
                      <a:pt x="68" y="4"/>
                    </a:lnTo>
                    <a:lnTo>
                      <a:pt x="70" y="0"/>
                    </a:lnTo>
                    <a:lnTo>
                      <a:pt x="83" y="2"/>
                    </a:lnTo>
                    <a:lnTo>
                      <a:pt x="87" y="2"/>
                    </a:lnTo>
                    <a:lnTo>
                      <a:pt x="89" y="2"/>
                    </a:lnTo>
                    <a:lnTo>
                      <a:pt x="91" y="2"/>
                    </a:lnTo>
                    <a:lnTo>
                      <a:pt x="95" y="2"/>
                    </a:lnTo>
                    <a:lnTo>
                      <a:pt x="95" y="4"/>
                    </a:lnTo>
                    <a:lnTo>
                      <a:pt x="102" y="6"/>
                    </a:lnTo>
                    <a:lnTo>
                      <a:pt x="104" y="6"/>
                    </a:lnTo>
                    <a:lnTo>
                      <a:pt x="106" y="6"/>
                    </a:lnTo>
                    <a:lnTo>
                      <a:pt x="108" y="4"/>
                    </a:lnTo>
                    <a:lnTo>
                      <a:pt x="110" y="4"/>
                    </a:lnTo>
                    <a:lnTo>
                      <a:pt x="112" y="6"/>
                    </a:lnTo>
                    <a:lnTo>
                      <a:pt x="114" y="8"/>
                    </a:lnTo>
                    <a:lnTo>
                      <a:pt x="116" y="6"/>
                    </a:lnTo>
                    <a:lnTo>
                      <a:pt x="120" y="6"/>
                    </a:lnTo>
                    <a:lnTo>
                      <a:pt x="121" y="8"/>
                    </a:lnTo>
                    <a:lnTo>
                      <a:pt x="121" y="10"/>
                    </a:lnTo>
                    <a:lnTo>
                      <a:pt x="121" y="12"/>
                    </a:lnTo>
                    <a:lnTo>
                      <a:pt x="123" y="14"/>
                    </a:lnTo>
                    <a:lnTo>
                      <a:pt x="125" y="14"/>
                    </a:lnTo>
                    <a:lnTo>
                      <a:pt x="125" y="17"/>
                    </a:lnTo>
                    <a:lnTo>
                      <a:pt x="127" y="17"/>
                    </a:lnTo>
                    <a:lnTo>
                      <a:pt x="129" y="19"/>
                    </a:lnTo>
                    <a:lnTo>
                      <a:pt x="131" y="19"/>
                    </a:lnTo>
                    <a:lnTo>
                      <a:pt x="133" y="19"/>
                    </a:lnTo>
                    <a:lnTo>
                      <a:pt x="135" y="19"/>
                    </a:lnTo>
                    <a:lnTo>
                      <a:pt x="137" y="17"/>
                    </a:lnTo>
                    <a:lnTo>
                      <a:pt x="139" y="17"/>
                    </a:lnTo>
                    <a:lnTo>
                      <a:pt x="141" y="17"/>
                    </a:lnTo>
                    <a:lnTo>
                      <a:pt x="143" y="17"/>
                    </a:lnTo>
                    <a:lnTo>
                      <a:pt x="144" y="17"/>
                    </a:lnTo>
                    <a:lnTo>
                      <a:pt x="146" y="17"/>
                    </a:lnTo>
                    <a:lnTo>
                      <a:pt x="146" y="19"/>
                    </a:lnTo>
                    <a:lnTo>
                      <a:pt x="148" y="19"/>
                    </a:lnTo>
                    <a:lnTo>
                      <a:pt x="150" y="19"/>
                    </a:lnTo>
                    <a:lnTo>
                      <a:pt x="150" y="17"/>
                    </a:lnTo>
                    <a:lnTo>
                      <a:pt x="152" y="19"/>
                    </a:lnTo>
                    <a:lnTo>
                      <a:pt x="152" y="21"/>
                    </a:lnTo>
                    <a:lnTo>
                      <a:pt x="154" y="21"/>
                    </a:lnTo>
                    <a:lnTo>
                      <a:pt x="154" y="19"/>
                    </a:lnTo>
                    <a:lnTo>
                      <a:pt x="154" y="21"/>
                    </a:lnTo>
                    <a:lnTo>
                      <a:pt x="156" y="21"/>
                    </a:lnTo>
                    <a:lnTo>
                      <a:pt x="158" y="21"/>
                    </a:lnTo>
                    <a:lnTo>
                      <a:pt x="156" y="23"/>
                    </a:lnTo>
                    <a:lnTo>
                      <a:pt x="144" y="46"/>
                    </a:lnTo>
                    <a:lnTo>
                      <a:pt x="137" y="60"/>
                    </a:lnTo>
                    <a:lnTo>
                      <a:pt x="133" y="67"/>
                    </a:lnTo>
                    <a:lnTo>
                      <a:pt x="125" y="81"/>
                    </a:lnTo>
                    <a:lnTo>
                      <a:pt x="123" y="83"/>
                    </a:lnTo>
                    <a:lnTo>
                      <a:pt x="121" y="88"/>
                    </a:lnTo>
                    <a:lnTo>
                      <a:pt x="121" y="90"/>
                    </a:lnTo>
                    <a:lnTo>
                      <a:pt x="120" y="92"/>
                    </a:lnTo>
                    <a:lnTo>
                      <a:pt x="112" y="108"/>
                    </a:lnTo>
                    <a:lnTo>
                      <a:pt x="110" y="110"/>
                    </a:lnTo>
                    <a:lnTo>
                      <a:pt x="110" y="112"/>
                    </a:lnTo>
                    <a:lnTo>
                      <a:pt x="108" y="113"/>
                    </a:lnTo>
                    <a:lnTo>
                      <a:pt x="106" y="117"/>
                    </a:lnTo>
                    <a:lnTo>
                      <a:pt x="102" y="125"/>
                    </a:lnTo>
                    <a:lnTo>
                      <a:pt x="102" y="127"/>
                    </a:lnTo>
                    <a:lnTo>
                      <a:pt x="96" y="136"/>
                    </a:lnTo>
                    <a:lnTo>
                      <a:pt x="95" y="140"/>
                    </a:lnTo>
                    <a:lnTo>
                      <a:pt x="95" y="144"/>
                    </a:lnTo>
                    <a:lnTo>
                      <a:pt x="93" y="146"/>
                    </a:lnTo>
                    <a:lnTo>
                      <a:pt x="91" y="152"/>
                    </a:lnTo>
                    <a:lnTo>
                      <a:pt x="87" y="161"/>
                    </a:lnTo>
                    <a:lnTo>
                      <a:pt x="85" y="160"/>
                    </a:lnTo>
                    <a:lnTo>
                      <a:pt x="85" y="158"/>
                    </a:lnTo>
                    <a:lnTo>
                      <a:pt x="85" y="156"/>
                    </a:lnTo>
                    <a:lnTo>
                      <a:pt x="85" y="154"/>
                    </a:lnTo>
                    <a:lnTo>
                      <a:pt x="81" y="152"/>
                    </a:lnTo>
                    <a:lnTo>
                      <a:pt x="81" y="150"/>
                    </a:lnTo>
                    <a:lnTo>
                      <a:pt x="81" y="148"/>
                    </a:lnTo>
                    <a:lnTo>
                      <a:pt x="79" y="146"/>
                    </a:lnTo>
                    <a:lnTo>
                      <a:pt x="79" y="142"/>
                    </a:lnTo>
                    <a:lnTo>
                      <a:pt x="77" y="142"/>
                    </a:lnTo>
                    <a:lnTo>
                      <a:pt x="77" y="140"/>
                    </a:lnTo>
                    <a:lnTo>
                      <a:pt x="75" y="140"/>
                    </a:lnTo>
                    <a:lnTo>
                      <a:pt x="73" y="138"/>
                    </a:lnTo>
                    <a:lnTo>
                      <a:pt x="73" y="136"/>
                    </a:lnTo>
                    <a:lnTo>
                      <a:pt x="72" y="135"/>
                    </a:lnTo>
                    <a:lnTo>
                      <a:pt x="70" y="133"/>
                    </a:lnTo>
                    <a:lnTo>
                      <a:pt x="68" y="133"/>
                    </a:lnTo>
                    <a:lnTo>
                      <a:pt x="64" y="133"/>
                    </a:lnTo>
                    <a:lnTo>
                      <a:pt x="64" y="131"/>
                    </a:lnTo>
                    <a:lnTo>
                      <a:pt x="62" y="131"/>
                    </a:lnTo>
                    <a:lnTo>
                      <a:pt x="62" y="129"/>
                    </a:lnTo>
                    <a:lnTo>
                      <a:pt x="60" y="129"/>
                    </a:lnTo>
                    <a:lnTo>
                      <a:pt x="58" y="129"/>
                    </a:lnTo>
                    <a:lnTo>
                      <a:pt x="58" y="127"/>
                    </a:lnTo>
                    <a:lnTo>
                      <a:pt x="56" y="119"/>
                    </a:lnTo>
                    <a:lnTo>
                      <a:pt x="47" y="119"/>
                    </a:lnTo>
                    <a:lnTo>
                      <a:pt x="47" y="117"/>
                    </a:lnTo>
                    <a:lnTo>
                      <a:pt x="45" y="117"/>
                    </a:lnTo>
                    <a:lnTo>
                      <a:pt x="43" y="115"/>
                    </a:lnTo>
                    <a:lnTo>
                      <a:pt x="39" y="110"/>
                    </a:lnTo>
                    <a:lnTo>
                      <a:pt x="37" y="108"/>
                    </a:lnTo>
                    <a:lnTo>
                      <a:pt x="35" y="104"/>
                    </a:lnTo>
                    <a:lnTo>
                      <a:pt x="31" y="102"/>
                    </a:lnTo>
                    <a:lnTo>
                      <a:pt x="29" y="102"/>
                    </a:lnTo>
                    <a:lnTo>
                      <a:pt x="27" y="100"/>
                    </a:lnTo>
                    <a:lnTo>
                      <a:pt x="24" y="98"/>
                    </a:lnTo>
                    <a:lnTo>
                      <a:pt x="22" y="96"/>
                    </a:lnTo>
                    <a:lnTo>
                      <a:pt x="20" y="96"/>
                    </a:lnTo>
                    <a:lnTo>
                      <a:pt x="18" y="96"/>
                    </a:lnTo>
                    <a:lnTo>
                      <a:pt x="12" y="92"/>
                    </a:lnTo>
                    <a:lnTo>
                      <a:pt x="10" y="92"/>
                    </a:lnTo>
                    <a:lnTo>
                      <a:pt x="8" y="90"/>
                    </a:lnTo>
                    <a:lnTo>
                      <a:pt x="4" y="90"/>
                    </a:lnTo>
                    <a:lnTo>
                      <a:pt x="0" y="88"/>
                    </a:lnTo>
                    <a:lnTo>
                      <a:pt x="0" y="85"/>
                    </a:lnTo>
                    <a:lnTo>
                      <a:pt x="0" y="75"/>
                    </a:lnTo>
                    <a:lnTo>
                      <a:pt x="0" y="67"/>
                    </a:lnTo>
                    <a:lnTo>
                      <a:pt x="0" y="65"/>
                    </a:lnTo>
                    <a:lnTo>
                      <a:pt x="8" y="50"/>
                    </a:lnTo>
                    <a:lnTo>
                      <a:pt x="14" y="33"/>
                    </a:lnTo>
                    <a:lnTo>
                      <a:pt x="16" y="33"/>
                    </a:lnTo>
                    <a:lnTo>
                      <a:pt x="14" y="31"/>
                    </a:lnTo>
                    <a:lnTo>
                      <a:pt x="16" y="29"/>
                    </a:lnTo>
                    <a:lnTo>
                      <a:pt x="18" y="31"/>
                    </a:lnTo>
                    <a:lnTo>
                      <a:pt x="18" y="33"/>
                    </a:lnTo>
                    <a:lnTo>
                      <a:pt x="22" y="33"/>
                    </a:lnTo>
                    <a:lnTo>
                      <a:pt x="24" y="33"/>
                    </a:lnTo>
                    <a:lnTo>
                      <a:pt x="25" y="35"/>
                    </a:lnTo>
                    <a:lnTo>
                      <a:pt x="25" y="37"/>
                    </a:lnTo>
                    <a:lnTo>
                      <a:pt x="27" y="35"/>
                    </a:lnTo>
                    <a:lnTo>
                      <a:pt x="29" y="35"/>
                    </a:lnTo>
                    <a:lnTo>
                      <a:pt x="33" y="35"/>
                    </a:lnTo>
                    <a:lnTo>
                      <a:pt x="33" y="37"/>
                    </a:lnTo>
                    <a:lnTo>
                      <a:pt x="35" y="37"/>
                    </a:lnTo>
                    <a:lnTo>
                      <a:pt x="37" y="37"/>
                    </a:lnTo>
                    <a:lnTo>
                      <a:pt x="37" y="35"/>
                    </a:lnTo>
                    <a:lnTo>
                      <a:pt x="39" y="35"/>
                    </a:lnTo>
                    <a:lnTo>
                      <a:pt x="41" y="31"/>
                    </a:lnTo>
                    <a:lnTo>
                      <a:pt x="45" y="21"/>
                    </a:lnTo>
                    <a:lnTo>
                      <a:pt x="48" y="12"/>
                    </a:lnTo>
                    <a:lnTo>
                      <a:pt x="56" y="12"/>
                    </a:lnTo>
                    <a:lnTo>
                      <a:pt x="60" y="12"/>
                    </a:lnTo>
                    <a:lnTo>
                      <a:pt x="62" y="10"/>
                    </a:lnTo>
                    <a:lnTo>
                      <a:pt x="64" y="8"/>
                    </a:lnTo>
                    <a:lnTo>
                      <a:pt x="64" y="6"/>
                    </a:lnTo>
                    <a:lnTo>
                      <a:pt x="66" y="6"/>
                    </a:lnTo>
                    <a:lnTo>
                      <a:pt x="66" y="4"/>
                    </a:lnTo>
                    <a:close/>
                  </a:path>
                </a:pathLst>
              </a:custGeom>
              <a:solidFill>
                <a:srgbClr val="7ECCC0"/>
              </a:solidFill>
              <a:ln w="6350">
                <a:solidFill>
                  <a:srgbClr val="E1E1E1"/>
                </a:solidFill>
                <a:prstDash val="solid"/>
                <a:round/>
                <a:headEnd/>
                <a:tailEnd/>
              </a:ln>
            </p:spPr>
            <p:txBody>
              <a:bodyPr/>
              <a:lstStyle/>
              <a:p>
                <a:endParaRPr lang="en-US"/>
              </a:p>
            </p:txBody>
          </p:sp>
          <p:sp>
            <p:nvSpPr>
              <p:cNvPr id="37949" name="Freeform 261"/>
              <p:cNvSpPr>
                <a:spLocks/>
              </p:cNvSpPr>
              <p:nvPr/>
            </p:nvSpPr>
            <p:spPr bwMode="auto">
              <a:xfrm>
                <a:off x="3613" y="3389"/>
                <a:ext cx="156" cy="100"/>
              </a:xfrm>
              <a:custGeom>
                <a:avLst/>
                <a:gdLst>
                  <a:gd name="T0" fmla="*/ 27 w 156"/>
                  <a:gd name="T1" fmla="*/ 2 h 100"/>
                  <a:gd name="T2" fmla="*/ 40 w 156"/>
                  <a:gd name="T3" fmla="*/ 2 h 100"/>
                  <a:gd name="T4" fmla="*/ 52 w 156"/>
                  <a:gd name="T5" fmla="*/ 2 h 100"/>
                  <a:gd name="T6" fmla="*/ 60 w 156"/>
                  <a:gd name="T7" fmla="*/ 4 h 100"/>
                  <a:gd name="T8" fmla="*/ 69 w 156"/>
                  <a:gd name="T9" fmla="*/ 4 h 100"/>
                  <a:gd name="T10" fmla="*/ 73 w 156"/>
                  <a:gd name="T11" fmla="*/ 4 h 100"/>
                  <a:gd name="T12" fmla="*/ 81 w 156"/>
                  <a:gd name="T13" fmla="*/ 6 h 100"/>
                  <a:gd name="T14" fmla="*/ 104 w 156"/>
                  <a:gd name="T15" fmla="*/ 6 h 100"/>
                  <a:gd name="T16" fmla="*/ 113 w 156"/>
                  <a:gd name="T17" fmla="*/ 8 h 100"/>
                  <a:gd name="T18" fmla="*/ 125 w 156"/>
                  <a:gd name="T19" fmla="*/ 8 h 100"/>
                  <a:gd name="T20" fmla="*/ 146 w 156"/>
                  <a:gd name="T21" fmla="*/ 9 h 100"/>
                  <a:gd name="T22" fmla="*/ 142 w 156"/>
                  <a:gd name="T23" fmla="*/ 13 h 100"/>
                  <a:gd name="T24" fmla="*/ 138 w 156"/>
                  <a:gd name="T25" fmla="*/ 15 h 100"/>
                  <a:gd name="T26" fmla="*/ 138 w 156"/>
                  <a:gd name="T27" fmla="*/ 17 h 100"/>
                  <a:gd name="T28" fmla="*/ 138 w 156"/>
                  <a:gd name="T29" fmla="*/ 21 h 100"/>
                  <a:gd name="T30" fmla="*/ 142 w 156"/>
                  <a:gd name="T31" fmla="*/ 21 h 100"/>
                  <a:gd name="T32" fmla="*/ 146 w 156"/>
                  <a:gd name="T33" fmla="*/ 19 h 100"/>
                  <a:gd name="T34" fmla="*/ 152 w 156"/>
                  <a:gd name="T35" fmla="*/ 23 h 100"/>
                  <a:gd name="T36" fmla="*/ 156 w 156"/>
                  <a:gd name="T37" fmla="*/ 25 h 100"/>
                  <a:gd name="T38" fmla="*/ 154 w 156"/>
                  <a:gd name="T39" fmla="*/ 25 h 100"/>
                  <a:gd name="T40" fmla="*/ 148 w 156"/>
                  <a:gd name="T41" fmla="*/ 27 h 100"/>
                  <a:gd name="T42" fmla="*/ 142 w 156"/>
                  <a:gd name="T43" fmla="*/ 27 h 100"/>
                  <a:gd name="T44" fmla="*/ 140 w 156"/>
                  <a:gd name="T45" fmla="*/ 29 h 100"/>
                  <a:gd name="T46" fmla="*/ 138 w 156"/>
                  <a:gd name="T47" fmla="*/ 32 h 100"/>
                  <a:gd name="T48" fmla="*/ 138 w 156"/>
                  <a:gd name="T49" fmla="*/ 34 h 100"/>
                  <a:gd name="T50" fmla="*/ 136 w 156"/>
                  <a:gd name="T51" fmla="*/ 38 h 100"/>
                  <a:gd name="T52" fmla="*/ 133 w 156"/>
                  <a:gd name="T53" fmla="*/ 44 h 100"/>
                  <a:gd name="T54" fmla="*/ 131 w 156"/>
                  <a:gd name="T55" fmla="*/ 48 h 100"/>
                  <a:gd name="T56" fmla="*/ 129 w 156"/>
                  <a:gd name="T57" fmla="*/ 56 h 100"/>
                  <a:gd name="T58" fmla="*/ 131 w 156"/>
                  <a:gd name="T59" fmla="*/ 63 h 100"/>
                  <a:gd name="T60" fmla="*/ 129 w 156"/>
                  <a:gd name="T61" fmla="*/ 67 h 100"/>
                  <a:gd name="T62" fmla="*/ 129 w 156"/>
                  <a:gd name="T63" fmla="*/ 75 h 100"/>
                  <a:gd name="T64" fmla="*/ 131 w 156"/>
                  <a:gd name="T65" fmla="*/ 79 h 100"/>
                  <a:gd name="T66" fmla="*/ 131 w 156"/>
                  <a:gd name="T67" fmla="*/ 84 h 100"/>
                  <a:gd name="T68" fmla="*/ 131 w 156"/>
                  <a:gd name="T69" fmla="*/ 88 h 100"/>
                  <a:gd name="T70" fmla="*/ 131 w 156"/>
                  <a:gd name="T71" fmla="*/ 94 h 100"/>
                  <a:gd name="T72" fmla="*/ 129 w 156"/>
                  <a:gd name="T73" fmla="*/ 98 h 100"/>
                  <a:gd name="T74" fmla="*/ 125 w 156"/>
                  <a:gd name="T75" fmla="*/ 100 h 100"/>
                  <a:gd name="T76" fmla="*/ 119 w 156"/>
                  <a:gd name="T77" fmla="*/ 100 h 100"/>
                  <a:gd name="T78" fmla="*/ 100 w 156"/>
                  <a:gd name="T79" fmla="*/ 98 h 100"/>
                  <a:gd name="T80" fmla="*/ 79 w 156"/>
                  <a:gd name="T81" fmla="*/ 96 h 100"/>
                  <a:gd name="T82" fmla="*/ 54 w 156"/>
                  <a:gd name="T83" fmla="*/ 94 h 100"/>
                  <a:gd name="T84" fmla="*/ 37 w 156"/>
                  <a:gd name="T85" fmla="*/ 86 h 100"/>
                  <a:gd name="T86" fmla="*/ 37 w 156"/>
                  <a:gd name="T87" fmla="*/ 73 h 100"/>
                  <a:gd name="T88" fmla="*/ 39 w 156"/>
                  <a:gd name="T89" fmla="*/ 63 h 100"/>
                  <a:gd name="T90" fmla="*/ 39 w 156"/>
                  <a:gd name="T91" fmla="*/ 61 h 100"/>
                  <a:gd name="T92" fmla="*/ 39 w 156"/>
                  <a:gd name="T93" fmla="*/ 59 h 100"/>
                  <a:gd name="T94" fmla="*/ 39 w 156"/>
                  <a:gd name="T95" fmla="*/ 57 h 100"/>
                  <a:gd name="T96" fmla="*/ 37 w 156"/>
                  <a:gd name="T97" fmla="*/ 56 h 100"/>
                  <a:gd name="T98" fmla="*/ 35 w 156"/>
                  <a:gd name="T99" fmla="*/ 56 h 100"/>
                  <a:gd name="T100" fmla="*/ 29 w 156"/>
                  <a:gd name="T101" fmla="*/ 52 h 100"/>
                  <a:gd name="T102" fmla="*/ 29 w 156"/>
                  <a:gd name="T103" fmla="*/ 50 h 100"/>
                  <a:gd name="T104" fmla="*/ 27 w 156"/>
                  <a:gd name="T105" fmla="*/ 42 h 100"/>
                  <a:gd name="T106" fmla="*/ 27 w 156"/>
                  <a:gd name="T107" fmla="*/ 34 h 100"/>
                  <a:gd name="T108" fmla="*/ 27 w 156"/>
                  <a:gd name="T109" fmla="*/ 31 h 100"/>
                  <a:gd name="T110" fmla="*/ 23 w 156"/>
                  <a:gd name="T111" fmla="*/ 29 h 100"/>
                  <a:gd name="T112" fmla="*/ 19 w 156"/>
                  <a:gd name="T113" fmla="*/ 25 h 100"/>
                  <a:gd name="T114" fmla="*/ 14 w 156"/>
                  <a:gd name="T115" fmla="*/ 19 h 100"/>
                  <a:gd name="T116" fmla="*/ 0 w 156"/>
                  <a:gd name="T117" fmla="*/ 0 h 1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00"/>
                  <a:gd name="T179" fmla="*/ 156 w 156"/>
                  <a:gd name="T180" fmla="*/ 100 h 1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00">
                    <a:moveTo>
                      <a:pt x="0" y="0"/>
                    </a:moveTo>
                    <a:lnTo>
                      <a:pt x="14" y="0"/>
                    </a:lnTo>
                    <a:lnTo>
                      <a:pt x="21" y="0"/>
                    </a:lnTo>
                    <a:lnTo>
                      <a:pt x="27" y="2"/>
                    </a:lnTo>
                    <a:lnTo>
                      <a:pt x="33" y="2"/>
                    </a:lnTo>
                    <a:lnTo>
                      <a:pt x="40" y="2"/>
                    </a:lnTo>
                    <a:lnTo>
                      <a:pt x="44" y="2"/>
                    </a:lnTo>
                    <a:lnTo>
                      <a:pt x="48" y="2"/>
                    </a:lnTo>
                    <a:lnTo>
                      <a:pt x="52" y="2"/>
                    </a:lnTo>
                    <a:lnTo>
                      <a:pt x="52" y="4"/>
                    </a:lnTo>
                    <a:lnTo>
                      <a:pt x="56" y="4"/>
                    </a:lnTo>
                    <a:lnTo>
                      <a:pt x="58" y="4"/>
                    </a:lnTo>
                    <a:lnTo>
                      <a:pt x="60" y="4"/>
                    </a:lnTo>
                    <a:lnTo>
                      <a:pt x="63" y="4"/>
                    </a:lnTo>
                    <a:lnTo>
                      <a:pt x="67" y="4"/>
                    </a:lnTo>
                    <a:lnTo>
                      <a:pt x="69" y="4"/>
                    </a:lnTo>
                    <a:lnTo>
                      <a:pt x="71" y="4"/>
                    </a:lnTo>
                    <a:lnTo>
                      <a:pt x="73" y="4"/>
                    </a:lnTo>
                    <a:lnTo>
                      <a:pt x="75" y="4"/>
                    </a:lnTo>
                    <a:lnTo>
                      <a:pt x="77" y="4"/>
                    </a:lnTo>
                    <a:lnTo>
                      <a:pt x="79" y="6"/>
                    </a:lnTo>
                    <a:lnTo>
                      <a:pt x="81" y="6"/>
                    </a:lnTo>
                    <a:lnTo>
                      <a:pt x="87" y="6"/>
                    </a:lnTo>
                    <a:lnTo>
                      <a:pt x="98" y="6"/>
                    </a:lnTo>
                    <a:lnTo>
                      <a:pt x="104" y="6"/>
                    </a:lnTo>
                    <a:lnTo>
                      <a:pt x="108" y="8"/>
                    </a:lnTo>
                    <a:lnTo>
                      <a:pt x="110" y="8"/>
                    </a:lnTo>
                    <a:lnTo>
                      <a:pt x="113" y="8"/>
                    </a:lnTo>
                    <a:lnTo>
                      <a:pt x="117" y="8"/>
                    </a:lnTo>
                    <a:lnTo>
                      <a:pt x="121" y="8"/>
                    </a:lnTo>
                    <a:lnTo>
                      <a:pt x="125" y="8"/>
                    </a:lnTo>
                    <a:lnTo>
                      <a:pt x="127" y="8"/>
                    </a:lnTo>
                    <a:lnTo>
                      <a:pt x="129" y="8"/>
                    </a:lnTo>
                    <a:lnTo>
                      <a:pt x="142" y="9"/>
                    </a:lnTo>
                    <a:lnTo>
                      <a:pt x="146" y="9"/>
                    </a:lnTo>
                    <a:lnTo>
                      <a:pt x="148" y="11"/>
                    </a:lnTo>
                    <a:lnTo>
                      <a:pt x="146" y="11"/>
                    </a:lnTo>
                    <a:lnTo>
                      <a:pt x="146" y="13"/>
                    </a:lnTo>
                    <a:lnTo>
                      <a:pt x="142" y="13"/>
                    </a:lnTo>
                    <a:lnTo>
                      <a:pt x="142" y="15"/>
                    </a:lnTo>
                    <a:lnTo>
                      <a:pt x="140" y="15"/>
                    </a:lnTo>
                    <a:lnTo>
                      <a:pt x="138" y="15"/>
                    </a:lnTo>
                    <a:lnTo>
                      <a:pt x="138" y="17"/>
                    </a:lnTo>
                    <a:lnTo>
                      <a:pt x="136" y="17"/>
                    </a:lnTo>
                    <a:lnTo>
                      <a:pt x="138" y="19"/>
                    </a:lnTo>
                    <a:lnTo>
                      <a:pt x="138" y="21"/>
                    </a:lnTo>
                    <a:lnTo>
                      <a:pt x="140" y="23"/>
                    </a:lnTo>
                    <a:lnTo>
                      <a:pt x="142" y="21"/>
                    </a:lnTo>
                    <a:lnTo>
                      <a:pt x="144" y="19"/>
                    </a:lnTo>
                    <a:lnTo>
                      <a:pt x="146" y="19"/>
                    </a:lnTo>
                    <a:lnTo>
                      <a:pt x="146" y="21"/>
                    </a:lnTo>
                    <a:lnTo>
                      <a:pt x="148" y="21"/>
                    </a:lnTo>
                    <a:lnTo>
                      <a:pt x="152" y="23"/>
                    </a:lnTo>
                    <a:lnTo>
                      <a:pt x="154" y="23"/>
                    </a:lnTo>
                    <a:lnTo>
                      <a:pt x="156" y="23"/>
                    </a:lnTo>
                    <a:lnTo>
                      <a:pt x="156" y="25"/>
                    </a:lnTo>
                    <a:lnTo>
                      <a:pt x="154" y="25"/>
                    </a:lnTo>
                    <a:lnTo>
                      <a:pt x="152" y="27"/>
                    </a:lnTo>
                    <a:lnTo>
                      <a:pt x="150" y="27"/>
                    </a:lnTo>
                    <a:lnTo>
                      <a:pt x="148" y="27"/>
                    </a:lnTo>
                    <a:lnTo>
                      <a:pt x="146" y="27"/>
                    </a:lnTo>
                    <a:lnTo>
                      <a:pt x="146" y="29"/>
                    </a:lnTo>
                    <a:lnTo>
                      <a:pt x="144" y="29"/>
                    </a:lnTo>
                    <a:lnTo>
                      <a:pt x="142" y="27"/>
                    </a:lnTo>
                    <a:lnTo>
                      <a:pt x="140" y="29"/>
                    </a:lnTo>
                    <a:lnTo>
                      <a:pt x="138" y="31"/>
                    </a:lnTo>
                    <a:lnTo>
                      <a:pt x="138" y="32"/>
                    </a:lnTo>
                    <a:lnTo>
                      <a:pt x="138" y="34"/>
                    </a:lnTo>
                    <a:lnTo>
                      <a:pt x="138" y="36"/>
                    </a:lnTo>
                    <a:lnTo>
                      <a:pt x="136" y="38"/>
                    </a:lnTo>
                    <a:lnTo>
                      <a:pt x="135" y="40"/>
                    </a:lnTo>
                    <a:lnTo>
                      <a:pt x="135" y="42"/>
                    </a:lnTo>
                    <a:lnTo>
                      <a:pt x="133" y="44"/>
                    </a:lnTo>
                    <a:lnTo>
                      <a:pt x="133" y="46"/>
                    </a:lnTo>
                    <a:lnTo>
                      <a:pt x="131" y="48"/>
                    </a:lnTo>
                    <a:lnTo>
                      <a:pt x="131" y="52"/>
                    </a:lnTo>
                    <a:lnTo>
                      <a:pt x="129" y="54"/>
                    </a:lnTo>
                    <a:lnTo>
                      <a:pt x="129" y="56"/>
                    </a:lnTo>
                    <a:lnTo>
                      <a:pt x="129" y="61"/>
                    </a:lnTo>
                    <a:lnTo>
                      <a:pt x="129" y="63"/>
                    </a:lnTo>
                    <a:lnTo>
                      <a:pt x="131" y="63"/>
                    </a:lnTo>
                    <a:lnTo>
                      <a:pt x="131" y="65"/>
                    </a:lnTo>
                    <a:lnTo>
                      <a:pt x="129" y="67"/>
                    </a:lnTo>
                    <a:lnTo>
                      <a:pt x="129" y="69"/>
                    </a:lnTo>
                    <a:lnTo>
                      <a:pt x="129" y="73"/>
                    </a:lnTo>
                    <a:lnTo>
                      <a:pt x="129" y="75"/>
                    </a:lnTo>
                    <a:lnTo>
                      <a:pt x="129" y="77"/>
                    </a:lnTo>
                    <a:lnTo>
                      <a:pt x="131" y="77"/>
                    </a:lnTo>
                    <a:lnTo>
                      <a:pt x="131" y="79"/>
                    </a:lnTo>
                    <a:lnTo>
                      <a:pt x="131" y="80"/>
                    </a:lnTo>
                    <a:lnTo>
                      <a:pt x="131" y="82"/>
                    </a:lnTo>
                    <a:lnTo>
                      <a:pt x="131" y="84"/>
                    </a:lnTo>
                    <a:lnTo>
                      <a:pt x="131" y="86"/>
                    </a:lnTo>
                    <a:lnTo>
                      <a:pt x="131" y="88"/>
                    </a:lnTo>
                    <a:lnTo>
                      <a:pt x="131" y="92"/>
                    </a:lnTo>
                    <a:lnTo>
                      <a:pt x="131" y="94"/>
                    </a:lnTo>
                    <a:lnTo>
                      <a:pt x="131" y="96"/>
                    </a:lnTo>
                    <a:lnTo>
                      <a:pt x="131" y="98"/>
                    </a:lnTo>
                    <a:lnTo>
                      <a:pt x="129" y="98"/>
                    </a:lnTo>
                    <a:lnTo>
                      <a:pt x="127" y="98"/>
                    </a:lnTo>
                    <a:lnTo>
                      <a:pt x="125" y="100"/>
                    </a:lnTo>
                    <a:lnTo>
                      <a:pt x="123" y="100"/>
                    </a:lnTo>
                    <a:lnTo>
                      <a:pt x="119" y="100"/>
                    </a:lnTo>
                    <a:lnTo>
                      <a:pt x="115" y="98"/>
                    </a:lnTo>
                    <a:lnTo>
                      <a:pt x="104" y="98"/>
                    </a:lnTo>
                    <a:lnTo>
                      <a:pt x="100" y="98"/>
                    </a:lnTo>
                    <a:lnTo>
                      <a:pt x="98" y="98"/>
                    </a:lnTo>
                    <a:lnTo>
                      <a:pt x="96" y="96"/>
                    </a:lnTo>
                    <a:lnTo>
                      <a:pt x="81" y="96"/>
                    </a:lnTo>
                    <a:lnTo>
                      <a:pt x="79" y="96"/>
                    </a:lnTo>
                    <a:lnTo>
                      <a:pt x="69" y="94"/>
                    </a:lnTo>
                    <a:lnTo>
                      <a:pt x="62" y="94"/>
                    </a:lnTo>
                    <a:lnTo>
                      <a:pt x="54" y="94"/>
                    </a:lnTo>
                    <a:lnTo>
                      <a:pt x="52" y="94"/>
                    </a:lnTo>
                    <a:lnTo>
                      <a:pt x="35" y="92"/>
                    </a:lnTo>
                    <a:lnTo>
                      <a:pt x="37" y="88"/>
                    </a:lnTo>
                    <a:lnTo>
                      <a:pt x="37" y="86"/>
                    </a:lnTo>
                    <a:lnTo>
                      <a:pt x="37" y="82"/>
                    </a:lnTo>
                    <a:lnTo>
                      <a:pt x="37" y="77"/>
                    </a:lnTo>
                    <a:lnTo>
                      <a:pt x="37" y="73"/>
                    </a:lnTo>
                    <a:lnTo>
                      <a:pt x="37" y="69"/>
                    </a:lnTo>
                    <a:lnTo>
                      <a:pt x="37" y="67"/>
                    </a:lnTo>
                    <a:lnTo>
                      <a:pt x="39" y="65"/>
                    </a:lnTo>
                    <a:lnTo>
                      <a:pt x="39" y="63"/>
                    </a:lnTo>
                    <a:lnTo>
                      <a:pt x="39" y="61"/>
                    </a:lnTo>
                    <a:lnTo>
                      <a:pt x="39" y="59"/>
                    </a:lnTo>
                    <a:lnTo>
                      <a:pt x="39" y="57"/>
                    </a:lnTo>
                    <a:lnTo>
                      <a:pt x="37" y="57"/>
                    </a:lnTo>
                    <a:lnTo>
                      <a:pt x="37" y="56"/>
                    </a:lnTo>
                    <a:lnTo>
                      <a:pt x="35" y="56"/>
                    </a:lnTo>
                    <a:lnTo>
                      <a:pt x="31" y="52"/>
                    </a:lnTo>
                    <a:lnTo>
                      <a:pt x="29" y="52"/>
                    </a:lnTo>
                    <a:lnTo>
                      <a:pt x="29" y="50"/>
                    </a:lnTo>
                    <a:lnTo>
                      <a:pt x="29" y="48"/>
                    </a:lnTo>
                    <a:lnTo>
                      <a:pt x="29" y="46"/>
                    </a:lnTo>
                    <a:lnTo>
                      <a:pt x="29" y="44"/>
                    </a:lnTo>
                    <a:lnTo>
                      <a:pt x="27" y="42"/>
                    </a:lnTo>
                    <a:lnTo>
                      <a:pt x="25" y="38"/>
                    </a:lnTo>
                    <a:lnTo>
                      <a:pt x="25" y="36"/>
                    </a:lnTo>
                    <a:lnTo>
                      <a:pt x="27" y="34"/>
                    </a:lnTo>
                    <a:lnTo>
                      <a:pt x="27" y="32"/>
                    </a:lnTo>
                    <a:lnTo>
                      <a:pt x="29" y="32"/>
                    </a:lnTo>
                    <a:lnTo>
                      <a:pt x="27" y="31"/>
                    </a:lnTo>
                    <a:lnTo>
                      <a:pt x="25" y="31"/>
                    </a:lnTo>
                    <a:lnTo>
                      <a:pt x="23" y="29"/>
                    </a:lnTo>
                    <a:lnTo>
                      <a:pt x="19" y="27"/>
                    </a:lnTo>
                    <a:lnTo>
                      <a:pt x="19" y="25"/>
                    </a:lnTo>
                    <a:lnTo>
                      <a:pt x="16" y="23"/>
                    </a:lnTo>
                    <a:lnTo>
                      <a:pt x="14" y="21"/>
                    </a:lnTo>
                    <a:lnTo>
                      <a:pt x="14" y="19"/>
                    </a:lnTo>
                    <a:lnTo>
                      <a:pt x="12" y="19"/>
                    </a:lnTo>
                    <a:lnTo>
                      <a:pt x="12" y="17"/>
                    </a:lnTo>
                    <a:lnTo>
                      <a:pt x="0" y="0"/>
                    </a:lnTo>
                    <a:close/>
                  </a:path>
                </a:pathLst>
              </a:custGeom>
              <a:solidFill>
                <a:srgbClr val="DEC17C"/>
              </a:solidFill>
              <a:ln w="6350">
                <a:solidFill>
                  <a:srgbClr val="E1E1E1"/>
                </a:solidFill>
                <a:prstDash val="solid"/>
                <a:round/>
                <a:headEnd/>
                <a:tailEnd/>
              </a:ln>
            </p:spPr>
            <p:txBody>
              <a:bodyPr/>
              <a:lstStyle/>
              <a:p>
                <a:endParaRPr lang="en-US"/>
              </a:p>
            </p:txBody>
          </p:sp>
          <p:sp>
            <p:nvSpPr>
              <p:cNvPr id="37950" name="Freeform 262"/>
              <p:cNvSpPr>
                <a:spLocks/>
              </p:cNvSpPr>
              <p:nvPr/>
            </p:nvSpPr>
            <p:spPr bwMode="auto">
              <a:xfrm>
                <a:off x="4930" y="2982"/>
                <a:ext cx="144" cy="92"/>
              </a:xfrm>
              <a:custGeom>
                <a:avLst/>
                <a:gdLst>
                  <a:gd name="T0" fmla="*/ 133 w 144"/>
                  <a:gd name="T1" fmla="*/ 13 h 92"/>
                  <a:gd name="T2" fmla="*/ 138 w 144"/>
                  <a:gd name="T3" fmla="*/ 42 h 92"/>
                  <a:gd name="T4" fmla="*/ 117 w 144"/>
                  <a:gd name="T5" fmla="*/ 71 h 92"/>
                  <a:gd name="T6" fmla="*/ 112 w 144"/>
                  <a:gd name="T7" fmla="*/ 79 h 92"/>
                  <a:gd name="T8" fmla="*/ 108 w 144"/>
                  <a:gd name="T9" fmla="*/ 79 h 92"/>
                  <a:gd name="T10" fmla="*/ 104 w 144"/>
                  <a:gd name="T11" fmla="*/ 80 h 92"/>
                  <a:gd name="T12" fmla="*/ 104 w 144"/>
                  <a:gd name="T13" fmla="*/ 82 h 92"/>
                  <a:gd name="T14" fmla="*/ 98 w 144"/>
                  <a:gd name="T15" fmla="*/ 82 h 92"/>
                  <a:gd name="T16" fmla="*/ 94 w 144"/>
                  <a:gd name="T17" fmla="*/ 80 h 92"/>
                  <a:gd name="T18" fmla="*/ 90 w 144"/>
                  <a:gd name="T19" fmla="*/ 80 h 92"/>
                  <a:gd name="T20" fmla="*/ 88 w 144"/>
                  <a:gd name="T21" fmla="*/ 84 h 92"/>
                  <a:gd name="T22" fmla="*/ 85 w 144"/>
                  <a:gd name="T23" fmla="*/ 86 h 92"/>
                  <a:gd name="T24" fmla="*/ 81 w 144"/>
                  <a:gd name="T25" fmla="*/ 88 h 92"/>
                  <a:gd name="T26" fmla="*/ 83 w 144"/>
                  <a:gd name="T27" fmla="*/ 90 h 92"/>
                  <a:gd name="T28" fmla="*/ 81 w 144"/>
                  <a:gd name="T29" fmla="*/ 90 h 92"/>
                  <a:gd name="T30" fmla="*/ 77 w 144"/>
                  <a:gd name="T31" fmla="*/ 92 h 92"/>
                  <a:gd name="T32" fmla="*/ 73 w 144"/>
                  <a:gd name="T33" fmla="*/ 92 h 92"/>
                  <a:gd name="T34" fmla="*/ 65 w 144"/>
                  <a:gd name="T35" fmla="*/ 84 h 92"/>
                  <a:gd name="T36" fmla="*/ 58 w 144"/>
                  <a:gd name="T37" fmla="*/ 77 h 92"/>
                  <a:gd name="T38" fmla="*/ 54 w 144"/>
                  <a:gd name="T39" fmla="*/ 73 h 92"/>
                  <a:gd name="T40" fmla="*/ 50 w 144"/>
                  <a:gd name="T41" fmla="*/ 69 h 92"/>
                  <a:gd name="T42" fmla="*/ 46 w 144"/>
                  <a:gd name="T43" fmla="*/ 71 h 92"/>
                  <a:gd name="T44" fmla="*/ 39 w 144"/>
                  <a:gd name="T45" fmla="*/ 69 h 92"/>
                  <a:gd name="T46" fmla="*/ 37 w 144"/>
                  <a:gd name="T47" fmla="*/ 67 h 92"/>
                  <a:gd name="T48" fmla="*/ 31 w 144"/>
                  <a:gd name="T49" fmla="*/ 65 h 92"/>
                  <a:gd name="T50" fmla="*/ 27 w 144"/>
                  <a:gd name="T51" fmla="*/ 63 h 92"/>
                  <a:gd name="T52" fmla="*/ 19 w 144"/>
                  <a:gd name="T53" fmla="*/ 61 h 92"/>
                  <a:gd name="T54" fmla="*/ 14 w 144"/>
                  <a:gd name="T55" fmla="*/ 61 h 92"/>
                  <a:gd name="T56" fmla="*/ 6 w 144"/>
                  <a:gd name="T57" fmla="*/ 57 h 92"/>
                  <a:gd name="T58" fmla="*/ 2 w 144"/>
                  <a:gd name="T59" fmla="*/ 54 h 92"/>
                  <a:gd name="T60" fmla="*/ 2 w 144"/>
                  <a:gd name="T61" fmla="*/ 46 h 92"/>
                  <a:gd name="T62" fmla="*/ 0 w 144"/>
                  <a:gd name="T63" fmla="*/ 38 h 92"/>
                  <a:gd name="T64" fmla="*/ 0 w 144"/>
                  <a:gd name="T65" fmla="*/ 32 h 92"/>
                  <a:gd name="T66" fmla="*/ 0 w 144"/>
                  <a:gd name="T67" fmla="*/ 32 h 92"/>
                  <a:gd name="T68" fmla="*/ 4 w 144"/>
                  <a:gd name="T69" fmla="*/ 32 h 92"/>
                  <a:gd name="T70" fmla="*/ 4 w 144"/>
                  <a:gd name="T71" fmla="*/ 29 h 92"/>
                  <a:gd name="T72" fmla="*/ 4 w 144"/>
                  <a:gd name="T73" fmla="*/ 27 h 92"/>
                  <a:gd name="T74" fmla="*/ 8 w 144"/>
                  <a:gd name="T75" fmla="*/ 23 h 92"/>
                  <a:gd name="T76" fmla="*/ 10 w 144"/>
                  <a:gd name="T77" fmla="*/ 19 h 92"/>
                  <a:gd name="T78" fmla="*/ 12 w 144"/>
                  <a:gd name="T79" fmla="*/ 19 h 92"/>
                  <a:gd name="T80" fmla="*/ 12 w 144"/>
                  <a:gd name="T81" fmla="*/ 15 h 92"/>
                  <a:gd name="T82" fmla="*/ 14 w 144"/>
                  <a:gd name="T83" fmla="*/ 13 h 92"/>
                  <a:gd name="T84" fmla="*/ 10 w 144"/>
                  <a:gd name="T85" fmla="*/ 9 h 92"/>
                  <a:gd name="T86" fmla="*/ 8 w 144"/>
                  <a:gd name="T87" fmla="*/ 11 h 92"/>
                  <a:gd name="T88" fmla="*/ 6 w 144"/>
                  <a:gd name="T89" fmla="*/ 9 h 92"/>
                  <a:gd name="T90" fmla="*/ 8 w 144"/>
                  <a:gd name="T91" fmla="*/ 7 h 92"/>
                  <a:gd name="T92" fmla="*/ 10 w 144"/>
                  <a:gd name="T93" fmla="*/ 7 h 92"/>
                  <a:gd name="T94" fmla="*/ 10 w 144"/>
                  <a:gd name="T95" fmla="*/ 6 h 92"/>
                  <a:gd name="T96" fmla="*/ 10 w 144"/>
                  <a:gd name="T97" fmla="*/ 2 h 92"/>
                  <a:gd name="T98" fmla="*/ 56 w 144"/>
                  <a:gd name="T99" fmla="*/ 2 h 92"/>
                  <a:gd name="T100" fmla="*/ 90 w 144"/>
                  <a:gd name="T101" fmla="*/ 0 h 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
                  <a:gd name="T154" fmla="*/ 0 h 92"/>
                  <a:gd name="T155" fmla="*/ 144 w 144"/>
                  <a:gd name="T156" fmla="*/ 92 h 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 h="92">
                    <a:moveTo>
                      <a:pt x="117" y="0"/>
                    </a:moveTo>
                    <a:lnTo>
                      <a:pt x="119" y="2"/>
                    </a:lnTo>
                    <a:lnTo>
                      <a:pt x="133" y="13"/>
                    </a:lnTo>
                    <a:lnTo>
                      <a:pt x="133" y="29"/>
                    </a:lnTo>
                    <a:lnTo>
                      <a:pt x="135" y="32"/>
                    </a:lnTo>
                    <a:lnTo>
                      <a:pt x="138" y="42"/>
                    </a:lnTo>
                    <a:lnTo>
                      <a:pt x="144" y="61"/>
                    </a:lnTo>
                    <a:lnTo>
                      <a:pt x="119" y="69"/>
                    </a:lnTo>
                    <a:lnTo>
                      <a:pt x="117" y="71"/>
                    </a:lnTo>
                    <a:lnTo>
                      <a:pt x="115" y="71"/>
                    </a:lnTo>
                    <a:lnTo>
                      <a:pt x="113" y="73"/>
                    </a:lnTo>
                    <a:lnTo>
                      <a:pt x="112" y="79"/>
                    </a:lnTo>
                    <a:lnTo>
                      <a:pt x="110" y="79"/>
                    </a:lnTo>
                    <a:lnTo>
                      <a:pt x="108" y="79"/>
                    </a:lnTo>
                    <a:lnTo>
                      <a:pt x="106" y="79"/>
                    </a:lnTo>
                    <a:lnTo>
                      <a:pt x="106" y="80"/>
                    </a:lnTo>
                    <a:lnTo>
                      <a:pt x="104" y="80"/>
                    </a:lnTo>
                    <a:lnTo>
                      <a:pt x="104" y="82"/>
                    </a:lnTo>
                    <a:lnTo>
                      <a:pt x="100" y="82"/>
                    </a:lnTo>
                    <a:lnTo>
                      <a:pt x="98" y="82"/>
                    </a:lnTo>
                    <a:lnTo>
                      <a:pt x="96" y="80"/>
                    </a:lnTo>
                    <a:lnTo>
                      <a:pt x="94" y="80"/>
                    </a:lnTo>
                    <a:lnTo>
                      <a:pt x="92" y="80"/>
                    </a:lnTo>
                    <a:lnTo>
                      <a:pt x="90" y="80"/>
                    </a:lnTo>
                    <a:lnTo>
                      <a:pt x="90" y="84"/>
                    </a:lnTo>
                    <a:lnTo>
                      <a:pt x="88" y="84"/>
                    </a:lnTo>
                    <a:lnTo>
                      <a:pt x="88" y="86"/>
                    </a:lnTo>
                    <a:lnTo>
                      <a:pt x="85" y="86"/>
                    </a:lnTo>
                    <a:lnTo>
                      <a:pt x="83" y="86"/>
                    </a:lnTo>
                    <a:lnTo>
                      <a:pt x="81" y="88"/>
                    </a:lnTo>
                    <a:lnTo>
                      <a:pt x="81" y="90"/>
                    </a:lnTo>
                    <a:lnTo>
                      <a:pt x="83" y="90"/>
                    </a:lnTo>
                    <a:lnTo>
                      <a:pt x="81" y="90"/>
                    </a:lnTo>
                    <a:lnTo>
                      <a:pt x="79" y="92"/>
                    </a:lnTo>
                    <a:lnTo>
                      <a:pt x="79" y="90"/>
                    </a:lnTo>
                    <a:lnTo>
                      <a:pt x="77" y="92"/>
                    </a:lnTo>
                    <a:lnTo>
                      <a:pt x="75" y="92"/>
                    </a:lnTo>
                    <a:lnTo>
                      <a:pt x="73" y="92"/>
                    </a:lnTo>
                    <a:lnTo>
                      <a:pt x="71" y="90"/>
                    </a:lnTo>
                    <a:lnTo>
                      <a:pt x="69" y="88"/>
                    </a:lnTo>
                    <a:lnTo>
                      <a:pt x="65" y="84"/>
                    </a:lnTo>
                    <a:lnTo>
                      <a:pt x="64" y="82"/>
                    </a:lnTo>
                    <a:lnTo>
                      <a:pt x="62" y="80"/>
                    </a:lnTo>
                    <a:lnTo>
                      <a:pt x="58" y="77"/>
                    </a:lnTo>
                    <a:lnTo>
                      <a:pt x="56" y="73"/>
                    </a:lnTo>
                    <a:lnTo>
                      <a:pt x="54" y="73"/>
                    </a:lnTo>
                    <a:lnTo>
                      <a:pt x="52" y="71"/>
                    </a:lnTo>
                    <a:lnTo>
                      <a:pt x="50" y="69"/>
                    </a:lnTo>
                    <a:lnTo>
                      <a:pt x="48" y="69"/>
                    </a:lnTo>
                    <a:lnTo>
                      <a:pt x="46" y="71"/>
                    </a:lnTo>
                    <a:lnTo>
                      <a:pt x="42" y="69"/>
                    </a:lnTo>
                    <a:lnTo>
                      <a:pt x="39" y="69"/>
                    </a:lnTo>
                    <a:lnTo>
                      <a:pt x="37" y="69"/>
                    </a:lnTo>
                    <a:lnTo>
                      <a:pt x="37" y="67"/>
                    </a:lnTo>
                    <a:lnTo>
                      <a:pt x="35" y="67"/>
                    </a:lnTo>
                    <a:lnTo>
                      <a:pt x="33" y="65"/>
                    </a:lnTo>
                    <a:lnTo>
                      <a:pt x="31" y="65"/>
                    </a:lnTo>
                    <a:lnTo>
                      <a:pt x="29" y="65"/>
                    </a:lnTo>
                    <a:lnTo>
                      <a:pt x="27" y="63"/>
                    </a:lnTo>
                    <a:lnTo>
                      <a:pt x="23" y="63"/>
                    </a:lnTo>
                    <a:lnTo>
                      <a:pt x="19" y="63"/>
                    </a:lnTo>
                    <a:lnTo>
                      <a:pt x="19" y="61"/>
                    </a:lnTo>
                    <a:lnTo>
                      <a:pt x="17" y="59"/>
                    </a:lnTo>
                    <a:lnTo>
                      <a:pt x="14" y="61"/>
                    </a:lnTo>
                    <a:lnTo>
                      <a:pt x="8" y="57"/>
                    </a:lnTo>
                    <a:lnTo>
                      <a:pt x="6" y="57"/>
                    </a:lnTo>
                    <a:lnTo>
                      <a:pt x="4" y="55"/>
                    </a:lnTo>
                    <a:lnTo>
                      <a:pt x="2" y="54"/>
                    </a:lnTo>
                    <a:lnTo>
                      <a:pt x="0" y="52"/>
                    </a:lnTo>
                    <a:lnTo>
                      <a:pt x="2" y="48"/>
                    </a:lnTo>
                    <a:lnTo>
                      <a:pt x="2" y="46"/>
                    </a:lnTo>
                    <a:lnTo>
                      <a:pt x="2" y="42"/>
                    </a:lnTo>
                    <a:lnTo>
                      <a:pt x="0" y="40"/>
                    </a:lnTo>
                    <a:lnTo>
                      <a:pt x="0" y="38"/>
                    </a:lnTo>
                    <a:lnTo>
                      <a:pt x="0" y="36"/>
                    </a:lnTo>
                    <a:lnTo>
                      <a:pt x="0" y="34"/>
                    </a:lnTo>
                    <a:lnTo>
                      <a:pt x="0" y="32"/>
                    </a:lnTo>
                    <a:lnTo>
                      <a:pt x="0" y="31"/>
                    </a:lnTo>
                    <a:lnTo>
                      <a:pt x="4" y="32"/>
                    </a:lnTo>
                    <a:lnTo>
                      <a:pt x="4" y="31"/>
                    </a:lnTo>
                    <a:lnTo>
                      <a:pt x="4" y="29"/>
                    </a:lnTo>
                    <a:lnTo>
                      <a:pt x="4" y="27"/>
                    </a:lnTo>
                    <a:lnTo>
                      <a:pt x="6" y="27"/>
                    </a:lnTo>
                    <a:lnTo>
                      <a:pt x="8" y="25"/>
                    </a:lnTo>
                    <a:lnTo>
                      <a:pt x="8" y="23"/>
                    </a:lnTo>
                    <a:lnTo>
                      <a:pt x="8" y="21"/>
                    </a:lnTo>
                    <a:lnTo>
                      <a:pt x="8" y="19"/>
                    </a:lnTo>
                    <a:lnTo>
                      <a:pt x="10" y="19"/>
                    </a:lnTo>
                    <a:lnTo>
                      <a:pt x="12" y="19"/>
                    </a:lnTo>
                    <a:lnTo>
                      <a:pt x="12" y="17"/>
                    </a:lnTo>
                    <a:lnTo>
                      <a:pt x="12" y="15"/>
                    </a:lnTo>
                    <a:lnTo>
                      <a:pt x="14" y="15"/>
                    </a:lnTo>
                    <a:lnTo>
                      <a:pt x="14" y="13"/>
                    </a:lnTo>
                    <a:lnTo>
                      <a:pt x="12" y="13"/>
                    </a:lnTo>
                    <a:lnTo>
                      <a:pt x="12" y="11"/>
                    </a:lnTo>
                    <a:lnTo>
                      <a:pt x="10" y="9"/>
                    </a:lnTo>
                    <a:lnTo>
                      <a:pt x="8" y="9"/>
                    </a:lnTo>
                    <a:lnTo>
                      <a:pt x="8" y="11"/>
                    </a:lnTo>
                    <a:lnTo>
                      <a:pt x="6" y="9"/>
                    </a:lnTo>
                    <a:lnTo>
                      <a:pt x="8" y="9"/>
                    </a:lnTo>
                    <a:lnTo>
                      <a:pt x="8" y="7"/>
                    </a:lnTo>
                    <a:lnTo>
                      <a:pt x="10" y="7"/>
                    </a:lnTo>
                    <a:lnTo>
                      <a:pt x="10" y="6"/>
                    </a:lnTo>
                    <a:lnTo>
                      <a:pt x="10" y="4"/>
                    </a:lnTo>
                    <a:lnTo>
                      <a:pt x="10" y="2"/>
                    </a:lnTo>
                    <a:lnTo>
                      <a:pt x="40" y="2"/>
                    </a:lnTo>
                    <a:lnTo>
                      <a:pt x="48" y="2"/>
                    </a:lnTo>
                    <a:lnTo>
                      <a:pt x="56" y="2"/>
                    </a:lnTo>
                    <a:lnTo>
                      <a:pt x="58" y="2"/>
                    </a:lnTo>
                    <a:lnTo>
                      <a:pt x="62" y="2"/>
                    </a:lnTo>
                    <a:lnTo>
                      <a:pt x="90" y="0"/>
                    </a:lnTo>
                    <a:lnTo>
                      <a:pt x="108" y="0"/>
                    </a:lnTo>
                    <a:lnTo>
                      <a:pt x="117" y="0"/>
                    </a:lnTo>
                    <a:close/>
                  </a:path>
                </a:pathLst>
              </a:custGeom>
              <a:solidFill>
                <a:srgbClr val="DEC17C"/>
              </a:solidFill>
              <a:ln w="6350">
                <a:solidFill>
                  <a:srgbClr val="E1E1E1"/>
                </a:solidFill>
                <a:prstDash val="solid"/>
                <a:round/>
                <a:headEnd/>
                <a:tailEnd/>
              </a:ln>
            </p:spPr>
            <p:txBody>
              <a:bodyPr/>
              <a:lstStyle/>
              <a:p>
                <a:endParaRPr lang="en-US"/>
              </a:p>
            </p:txBody>
          </p:sp>
          <p:sp>
            <p:nvSpPr>
              <p:cNvPr id="37951" name="Freeform 263"/>
              <p:cNvSpPr>
                <a:spLocks/>
              </p:cNvSpPr>
              <p:nvPr/>
            </p:nvSpPr>
            <p:spPr bwMode="auto">
              <a:xfrm>
                <a:off x="2853" y="3345"/>
                <a:ext cx="134" cy="88"/>
              </a:xfrm>
              <a:custGeom>
                <a:avLst/>
                <a:gdLst>
                  <a:gd name="T0" fmla="*/ 27 w 134"/>
                  <a:gd name="T1" fmla="*/ 2 h 88"/>
                  <a:gd name="T2" fmla="*/ 34 w 134"/>
                  <a:gd name="T3" fmla="*/ 5 h 88"/>
                  <a:gd name="T4" fmla="*/ 42 w 134"/>
                  <a:gd name="T5" fmla="*/ 2 h 88"/>
                  <a:gd name="T6" fmla="*/ 48 w 134"/>
                  <a:gd name="T7" fmla="*/ 2 h 88"/>
                  <a:gd name="T8" fmla="*/ 52 w 134"/>
                  <a:gd name="T9" fmla="*/ 5 h 88"/>
                  <a:gd name="T10" fmla="*/ 59 w 134"/>
                  <a:gd name="T11" fmla="*/ 5 h 88"/>
                  <a:gd name="T12" fmla="*/ 65 w 134"/>
                  <a:gd name="T13" fmla="*/ 7 h 88"/>
                  <a:gd name="T14" fmla="*/ 69 w 134"/>
                  <a:gd name="T15" fmla="*/ 9 h 88"/>
                  <a:gd name="T16" fmla="*/ 71 w 134"/>
                  <a:gd name="T17" fmla="*/ 5 h 88"/>
                  <a:gd name="T18" fmla="*/ 79 w 134"/>
                  <a:gd name="T19" fmla="*/ 9 h 88"/>
                  <a:gd name="T20" fmla="*/ 90 w 134"/>
                  <a:gd name="T21" fmla="*/ 9 h 88"/>
                  <a:gd name="T22" fmla="*/ 96 w 134"/>
                  <a:gd name="T23" fmla="*/ 11 h 88"/>
                  <a:gd name="T24" fmla="*/ 104 w 134"/>
                  <a:gd name="T25" fmla="*/ 13 h 88"/>
                  <a:gd name="T26" fmla="*/ 111 w 134"/>
                  <a:gd name="T27" fmla="*/ 15 h 88"/>
                  <a:gd name="T28" fmla="*/ 113 w 134"/>
                  <a:gd name="T29" fmla="*/ 17 h 88"/>
                  <a:gd name="T30" fmla="*/ 117 w 134"/>
                  <a:gd name="T31" fmla="*/ 17 h 88"/>
                  <a:gd name="T32" fmla="*/ 121 w 134"/>
                  <a:gd name="T33" fmla="*/ 13 h 88"/>
                  <a:gd name="T34" fmla="*/ 127 w 134"/>
                  <a:gd name="T35" fmla="*/ 17 h 88"/>
                  <a:gd name="T36" fmla="*/ 130 w 134"/>
                  <a:gd name="T37" fmla="*/ 17 h 88"/>
                  <a:gd name="T38" fmla="*/ 134 w 134"/>
                  <a:gd name="T39" fmla="*/ 19 h 88"/>
                  <a:gd name="T40" fmla="*/ 134 w 134"/>
                  <a:gd name="T41" fmla="*/ 23 h 88"/>
                  <a:gd name="T42" fmla="*/ 132 w 134"/>
                  <a:gd name="T43" fmla="*/ 30 h 88"/>
                  <a:gd name="T44" fmla="*/ 130 w 134"/>
                  <a:gd name="T45" fmla="*/ 38 h 88"/>
                  <a:gd name="T46" fmla="*/ 121 w 134"/>
                  <a:gd name="T47" fmla="*/ 48 h 88"/>
                  <a:gd name="T48" fmla="*/ 109 w 134"/>
                  <a:gd name="T49" fmla="*/ 52 h 88"/>
                  <a:gd name="T50" fmla="*/ 102 w 134"/>
                  <a:gd name="T51" fmla="*/ 57 h 88"/>
                  <a:gd name="T52" fmla="*/ 102 w 134"/>
                  <a:gd name="T53" fmla="*/ 67 h 88"/>
                  <a:gd name="T54" fmla="*/ 100 w 134"/>
                  <a:gd name="T55" fmla="*/ 78 h 88"/>
                  <a:gd name="T56" fmla="*/ 96 w 134"/>
                  <a:gd name="T57" fmla="*/ 78 h 88"/>
                  <a:gd name="T58" fmla="*/ 90 w 134"/>
                  <a:gd name="T59" fmla="*/ 78 h 88"/>
                  <a:gd name="T60" fmla="*/ 81 w 134"/>
                  <a:gd name="T61" fmla="*/ 82 h 88"/>
                  <a:gd name="T62" fmla="*/ 77 w 134"/>
                  <a:gd name="T63" fmla="*/ 80 h 88"/>
                  <a:gd name="T64" fmla="*/ 69 w 134"/>
                  <a:gd name="T65" fmla="*/ 76 h 88"/>
                  <a:gd name="T66" fmla="*/ 65 w 134"/>
                  <a:gd name="T67" fmla="*/ 78 h 88"/>
                  <a:gd name="T68" fmla="*/ 59 w 134"/>
                  <a:gd name="T69" fmla="*/ 78 h 88"/>
                  <a:gd name="T70" fmla="*/ 52 w 134"/>
                  <a:gd name="T71" fmla="*/ 78 h 88"/>
                  <a:gd name="T72" fmla="*/ 46 w 134"/>
                  <a:gd name="T73" fmla="*/ 80 h 88"/>
                  <a:gd name="T74" fmla="*/ 38 w 134"/>
                  <a:gd name="T75" fmla="*/ 82 h 88"/>
                  <a:gd name="T76" fmla="*/ 36 w 134"/>
                  <a:gd name="T77" fmla="*/ 84 h 88"/>
                  <a:gd name="T78" fmla="*/ 29 w 134"/>
                  <a:gd name="T79" fmla="*/ 86 h 88"/>
                  <a:gd name="T80" fmla="*/ 21 w 134"/>
                  <a:gd name="T81" fmla="*/ 88 h 88"/>
                  <a:gd name="T82" fmla="*/ 15 w 134"/>
                  <a:gd name="T83" fmla="*/ 86 h 88"/>
                  <a:gd name="T84" fmla="*/ 8 w 134"/>
                  <a:gd name="T85" fmla="*/ 82 h 88"/>
                  <a:gd name="T86" fmla="*/ 9 w 134"/>
                  <a:gd name="T87" fmla="*/ 76 h 88"/>
                  <a:gd name="T88" fmla="*/ 6 w 134"/>
                  <a:gd name="T89" fmla="*/ 73 h 88"/>
                  <a:gd name="T90" fmla="*/ 4 w 134"/>
                  <a:gd name="T91" fmla="*/ 65 h 88"/>
                  <a:gd name="T92" fmla="*/ 2 w 134"/>
                  <a:gd name="T93" fmla="*/ 61 h 88"/>
                  <a:gd name="T94" fmla="*/ 2 w 134"/>
                  <a:gd name="T95" fmla="*/ 53 h 88"/>
                  <a:gd name="T96" fmla="*/ 2 w 134"/>
                  <a:gd name="T97" fmla="*/ 48 h 88"/>
                  <a:gd name="T98" fmla="*/ 2 w 134"/>
                  <a:gd name="T99" fmla="*/ 44 h 88"/>
                  <a:gd name="T100" fmla="*/ 4 w 134"/>
                  <a:gd name="T101" fmla="*/ 38 h 88"/>
                  <a:gd name="T102" fmla="*/ 9 w 134"/>
                  <a:gd name="T103" fmla="*/ 32 h 88"/>
                  <a:gd name="T104" fmla="*/ 8 w 134"/>
                  <a:gd name="T105" fmla="*/ 28 h 88"/>
                  <a:gd name="T106" fmla="*/ 9 w 134"/>
                  <a:gd name="T107" fmla="*/ 27 h 88"/>
                  <a:gd name="T108" fmla="*/ 6 w 134"/>
                  <a:gd name="T109" fmla="*/ 23 h 88"/>
                  <a:gd name="T110" fmla="*/ 8 w 134"/>
                  <a:gd name="T111" fmla="*/ 17 h 88"/>
                  <a:gd name="T112" fmla="*/ 13 w 134"/>
                  <a:gd name="T113" fmla="*/ 13 h 88"/>
                  <a:gd name="T114" fmla="*/ 19 w 134"/>
                  <a:gd name="T115" fmla="*/ 5 h 88"/>
                  <a:gd name="T116" fmla="*/ 23 w 134"/>
                  <a:gd name="T117" fmla="*/ 4 h 88"/>
                  <a:gd name="T118" fmla="*/ 25 w 134"/>
                  <a:gd name="T119" fmla="*/ 0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
                  <a:gd name="T181" fmla="*/ 0 h 88"/>
                  <a:gd name="T182" fmla="*/ 134 w 134"/>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4" h="88">
                    <a:moveTo>
                      <a:pt x="25" y="0"/>
                    </a:moveTo>
                    <a:lnTo>
                      <a:pt x="25" y="0"/>
                    </a:lnTo>
                    <a:lnTo>
                      <a:pt x="27" y="0"/>
                    </a:lnTo>
                    <a:lnTo>
                      <a:pt x="27" y="2"/>
                    </a:lnTo>
                    <a:lnTo>
                      <a:pt x="29" y="5"/>
                    </a:lnTo>
                    <a:lnTo>
                      <a:pt x="31" y="5"/>
                    </a:lnTo>
                    <a:lnTo>
                      <a:pt x="33" y="5"/>
                    </a:lnTo>
                    <a:lnTo>
                      <a:pt x="34" y="5"/>
                    </a:lnTo>
                    <a:lnTo>
                      <a:pt x="36" y="4"/>
                    </a:lnTo>
                    <a:lnTo>
                      <a:pt x="36" y="2"/>
                    </a:lnTo>
                    <a:lnTo>
                      <a:pt x="38" y="0"/>
                    </a:lnTo>
                    <a:lnTo>
                      <a:pt x="40" y="0"/>
                    </a:lnTo>
                    <a:lnTo>
                      <a:pt x="42" y="2"/>
                    </a:lnTo>
                    <a:lnTo>
                      <a:pt x="44" y="2"/>
                    </a:lnTo>
                    <a:lnTo>
                      <a:pt x="46" y="2"/>
                    </a:lnTo>
                    <a:lnTo>
                      <a:pt x="48" y="2"/>
                    </a:lnTo>
                    <a:lnTo>
                      <a:pt x="50" y="2"/>
                    </a:lnTo>
                    <a:lnTo>
                      <a:pt x="52" y="4"/>
                    </a:lnTo>
                    <a:lnTo>
                      <a:pt x="52" y="5"/>
                    </a:lnTo>
                    <a:lnTo>
                      <a:pt x="52" y="7"/>
                    </a:lnTo>
                    <a:lnTo>
                      <a:pt x="56" y="5"/>
                    </a:lnTo>
                    <a:lnTo>
                      <a:pt x="59" y="5"/>
                    </a:lnTo>
                    <a:lnTo>
                      <a:pt x="59" y="7"/>
                    </a:lnTo>
                    <a:lnTo>
                      <a:pt x="61" y="7"/>
                    </a:lnTo>
                    <a:lnTo>
                      <a:pt x="63" y="7"/>
                    </a:lnTo>
                    <a:lnTo>
                      <a:pt x="65" y="7"/>
                    </a:lnTo>
                    <a:lnTo>
                      <a:pt x="67" y="7"/>
                    </a:lnTo>
                    <a:lnTo>
                      <a:pt x="67" y="9"/>
                    </a:lnTo>
                    <a:lnTo>
                      <a:pt x="69" y="9"/>
                    </a:lnTo>
                    <a:lnTo>
                      <a:pt x="71" y="7"/>
                    </a:lnTo>
                    <a:lnTo>
                      <a:pt x="71" y="5"/>
                    </a:lnTo>
                    <a:lnTo>
                      <a:pt x="73" y="7"/>
                    </a:lnTo>
                    <a:lnTo>
                      <a:pt x="75" y="7"/>
                    </a:lnTo>
                    <a:lnTo>
                      <a:pt x="79" y="9"/>
                    </a:lnTo>
                    <a:lnTo>
                      <a:pt x="81" y="9"/>
                    </a:lnTo>
                    <a:lnTo>
                      <a:pt x="84" y="11"/>
                    </a:lnTo>
                    <a:lnTo>
                      <a:pt x="86" y="11"/>
                    </a:lnTo>
                    <a:lnTo>
                      <a:pt x="90" y="9"/>
                    </a:lnTo>
                    <a:lnTo>
                      <a:pt x="92" y="9"/>
                    </a:lnTo>
                    <a:lnTo>
                      <a:pt x="94" y="11"/>
                    </a:lnTo>
                    <a:lnTo>
                      <a:pt x="96" y="11"/>
                    </a:lnTo>
                    <a:lnTo>
                      <a:pt x="98" y="11"/>
                    </a:lnTo>
                    <a:lnTo>
                      <a:pt x="100" y="11"/>
                    </a:lnTo>
                    <a:lnTo>
                      <a:pt x="102" y="11"/>
                    </a:lnTo>
                    <a:lnTo>
                      <a:pt x="104" y="13"/>
                    </a:lnTo>
                    <a:lnTo>
                      <a:pt x="107" y="15"/>
                    </a:lnTo>
                    <a:lnTo>
                      <a:pt x="109" y="15"/>
                    </a:lnTo>
                    <a:lnTo>
                      <a:pt x="111" y="15"/>
                    </a:lnTo>
                    <a:lnTo>
                      <a:pt x="111" y="17"/>
                    </a:lnTo>
                    <a:lnTo>
                      <a:pt x="111" y="15"/>
                    </a:lnTo>
                    <a:lnTo>
                      <a:pt x="113" y="15"/>
                    </a:lnTo>
                    <a:lnTo>
                      <a:pt x="113" y="17"/>
                    </a:lnTo>
                    <a:lnTo>
                      <a:pt x="115" y="17"/>
                    </a:lnTo>
                    <a:lnTo>
                      <a:pt x="117" y="17"/>
                    </a:lnTo>
                    <a:lnTo>
                      <a:pt x="117" y="13"/>
                    </a:lnTo>
                    <a:lnTo>
                      <a:pt x="117" y="11"/>
                    </a:lnTo>
                    <a:lnTo>
                      <a:pt x="119" y="11"/>
                    </a:lnTo>
                    <a:lnTo>
                      <a:pt x="121" y="13"/>
                    </a:lnTo>
                    <a:lnTo>
                      <a:pt x="123" y="13"/>
                    </a:lnTo>
                    <a:lnTo>
                      <a:pt x="123" y="15"/>
                    </a:lnTo>
                    <a:lnTo>
                      <a:pt x="125" y="15"/>
                    </a:lnTo>
                    <a:lnTo>
                      <a:pt x="127" y="17"/>
                    </a:lnTo>
                    <a:lnTo>
                      <a:pt x="127" y="19"/>
                    </a:lnTo>
                    <a:lnTo>
                      <a:pt x="129" y="19"/>
                    </a:lnTo>
                    <a:lnTo>
                      <a:pt x="129" y="17"/>
                    </a:lnTo>
                    <a:lnTo>
                      <a:pt x="130" y="17"/>
                    </a:lnTo>
                    <a:lnTo>
                      <a:pt x="132" y="17"/>
                    </a:lnTo>
                    <a:lnTo>
                      <a:pt x="132" y="15"/>
                    </a:lnTo>
                    <a:lnTo>
                      <a:pt x="134" y="15"/>
                    </a:lnTo>
                    <a:lnTo>
                      <a:pt x="134" y="19"/>
                    </a:lnTo>
                    <a:lnTo>
                      <a:pt x="134" y="21"/>
                    </a:lnTo>
                    <a:lnTo>
                      <a:pt x="134" y="23"/>
                    </a:lnTo>
                    <a:lnTo>
                      <a:pt x="134" y="25"/>
                    </a:lnTo>
                    <a:lnTo>
                      <a:pt x="132" y="30"/>
                    </a:lnTo>
                    <a:lnTo>
                      <a:pt x="130" y="34"/>
                    </a:lnTo>
                    <a:lnTo>
                      <a:pt x="130" y="36"/>
                    </a:lnTo>
                    <a:lnTo>
                      <a:pt x="130" y="38"/>
                    </a:lnTo>
                    <a:lnTo>
                      <a:pt x="129" y="38"/>
                    </a:lnTo>
                    <a:lnTo>
                      <a:pt x="125" y="44"/>
                    </a:lnTo>
                    <a:lnTo>
                      <a:pt x="123" y="46"/>
                    </a:lnTo>
                    <a:lnTo>
                      <a:pt x="123" y="48"/>
                    </a:lnTo>
                    <a:lnTo>
                      <a:pt x="121" y="48"/>
                    </a:lnTo>
                    <a:lnTo>
                      <a:pt x="117" y="50"/>
                    </a:lnTo>
                    <a:lnTo>
                      <a:pt x="115" y="50"/>
                    </a:lnTo>
                    <a:lnTo>
                      <a:pt x="113" y="50"/>
                    </a:lnTo>
                    <a:lnTo>
                      <a:pt x="111" y="50"/>
                    </a:lnTo>
                    <a:lnTo>
                      <a:pt x="109" y="52"/>
                    </a:lnTo>
                    <a:lnTo>
                      <a:pt x="107" y="53"/>
                    </a:lnTo>
                    <a:lnTo>
                      <a:pt x="105" y="53"/>
                    </a:lnTo>
                    <a:lnTo>
                      <a:pt x="104" y="53"/>
                    </a:lnTo>
                    <a:lnTo>
                      <a:pt x="102" y="57"/>
                    </a:lnTo>
                    <a:lnTo>
                      <a:pt x="102" y="59"/>
                    </a:lnTo>
                    <a:lnTo>
                      <a:pt x="100" y="59"/>
                    </a:lnTo>
                    <a:lnTo>
                      <a:pt x="100" y="63"/>
                    </a:lnTo>
                    <a:lnTo>
                      <a:pt x="102" y="65"/>
                    </a:lnTo>
                    <a:lnTo>
                      <a:pt x="102" y="67"/>
                    </a:lnTo>
                    <a:lnTo>
                      <a:pt x="104" y="69"/>
                    </a:lnTo>
                    <a:lnTo>
                      <a:pt x="104" y="71"/>
                    </a:lnTo>
                    <a:lnTo>
                      <a:pt x="100" y="78"/>
                    </a:lnTo>
                    <a:lnTo>
                      <a:pt x="98" y="78"/>
                    </a:lnTo>
                    <a:lnTo>
                      <a:pt x="96" y="80"/>
                    </a:lnTo>
                    <a:lnTo>
                      <a:pt x="96" y="78"/>
                    </a:lnTo>
                    <a:lnTo>
                      <a:pt x="94" y="78"/>
                    </a:lnTo>
                    <a:lnTo>
                      <a:pt x="92" y="78"/>
                    </a:lnTo>
                    <a:lnTo>
                      <a:pt x="90" y="78"/>
                    </a:lnTo>
                    <a:lnTo>
                      <a:pt x="88" y="82"/>
                    </a:lnTo>
                    <a:lnTo>
                      <a:pt x="84" y="82"/>
                    </a:lnTo>
                    <a:lnTo>
                      <a:pt x="82" y="82"/>
                    </a:lnTo>
                    <a:lnTo>
                      <a:pt x="81" y="82"/>
                    </a:lnTo>
                    <a:lnTo>
                      <a:pt x="81" y="80"/>
                    </a:lnTo>
                    <a:lnTo>
                      <a:pt x="79" y="80"/>
                    </a:lnTo>
                    <a:lnTo>
                      <a:pt x="77" y="80"/>
                    </a:lnTo>
                    <a:lnTo>
                      <a:pt x="75" y="80"/>
                    </a:lnTo>
                    <a:lnTo>
                      <a:pt x="73" y="78"/>
                    </a:lnTo>
                    <a:lnTo>
                      <a:pt x="71" y="76"/>
                    </a:lnTo>
                    <a:lnTo>
                      <a:pt x="69" y="76"/>
                    </a:lnTo>
                    <a:lnTo>
                      <a:pt x="67" y="78"/>
                    </a:lnTo>
                    <a:lnTo>
                      <a:pt x="65" y="78"/>
                    </a:lnTo>
                    <a:lnTo>
                      <a:pt x="65" y="76"/>
                    </a:lnTo>
                    <a:lnTo>
                      <a:pt x="63" y="78"/>
                    </a:lnTo>
                    <a:lnTo>
                      <a:pt x="61" y="78"/>
                    </a:lnTo>
                    <a:lnTo>
                      <a:pt x="59" y="78"/>
                    </a:lnTo>
                    <a:lnTo>
                      <a:pt x="59" y="76"/>
                    </a:lnTo>
                    <a:lnTo>
                      <a:pt x="56" y="76"/>
                    </a:lnTo>
                    <a:lnTo>
                      <a:pt x="54" y="76"/>
                    </a:lnTo>
                    <a:lnTo>
                      <a:pt x="54" y="78"/>
                    </a:lnTo>
                    <a:lnTo>
                      <a:pt x="52" y="78"/>
                    </a:lnTo>
                    <a:lnTo>
                      <a:pt x="50" y="78"/>
                    </a:lnTo>
                    <a:lnTo>
                      <a:pt x="48" y="80"/>
                    </a:lnTo>
                    <a:lnTo>
                      <a:pt x="46" y="80"/>
                    </a:lnTo>
                    <a:lnTo>
                      <a:pt x="44" y="82"/>
                    </a:lnTo>
                    <a:lnTo>
                      <a:pt x="42" y="82"/>
                    </a:lnTo>
                    <a:lnTo>
                      <a:pt x="40" y="84"/>
                    </a:lnTo>
                    <a:lnTo>
                      <a:pt x="38" y="82"/>
                    </a:lnTo>
                    <a:lnTo>
                      <a:pt x="36" y="84"/>
                    </a:lnTo>
                    <a:lnTo>
                      <a:pt x="33" y="84"/>
                    </a:lnTo>
                    <a:lnTo>
                      <a:pt x="31" y="84"/>
                    </a:lnTo>
                    <a:lnTo>
                      <a:pt x="29" y="86"/>
                    </a:lnTo>
                    <a:lnTo>
                      <a:pt x="25" y="88"/>
                    </a:lnTo>
                    <a:lnTo>
                      <a:pt x="23" y="88"/>
                    </a:lnTo>
                    <a:lnTo>
                      <a:pt x="21" y="88"/>
                    </a:lnTo>
                    <a:lnTo>
                      <a:pt x="19" y="88"/>
                    </a:lnTo>
                    <a:lnTo>
                      <a:pt x="15" y="86"/>
                    </a:lnTo>
                    <a:lnTo>
                      <a:pt x="13" y="84"/>
                    </a:lnTo>
                    <a:lnTo>
                      <a:pt x="9" y="82"/>
                    </a:lnTo>
                    <a:lnTo>
                      <a:pt x="8" y="82"/>
                    </a:lnTo>
                    <a:lnTo>
                      <a:pt x="8" y="80"/>
                    </a:lnTo>
                    <a:lnTo>
                      <a:pt x="8" y="78"/>
                    </a:lnTo>
                    <a:lnTo>
                      <a:pt x="9" y="76"/>
                    </a:lnTo>
                    <a:lnTo>
                      <a:pt x="9" y="75"/>
                    </a:lnTo>
                    <a:lnTo>
                      <a:pt x="8" y="75"/>
                    </a:lnTo>
                    <a:lnTo>
                      <a:pt x="6" y="75"/>
                    </a:lnTo>
                    <a:lnTo>
                      <a:pt x="6" y="73"/>
                    </a:lnTo>
                    <a:lnTo>
                      <a:pt x="6" y="71"/>
                    </a:lnTo>
                    <a:lnTo>
                      <a:pt x="8" y="67"/>
                    </a:lnTo>
                    <a:lnTo>
                      <a:pt x="6" y="67"/>
                    </a:lnTo>
                    <a:lnTo>
                      <a:pt x="4" y="65"/>
                    </a:lnTo>
                    <a:lnTo>
                      <a:pt x="4" y="63"/>
                    </a:lnTo>
                    <a:lnTo>
                      <a:pt x="2" y="63"/>
                    </a:lnTo>
                    <a:lnTo>
                      <a:pt x="2" y="61"/>
                    </a:lnTo>
                    <a:lnTo>
                      <a:pt x="4" y="59"/>
                    </a:lnTo>
                    <a:lnTo>
                      <a:pt x="4" y="57"/>
                    </a:lnTo>
                    <a:lnTo>
                      <a:pt x="2" y="55"/>
                    </a:lnTo>
                    <a:lnTo>
                      <a:pt x="2" y="53"/>
                    </a:lnTo>
                    <a:lnTo>
                      <a:pt x="0" y="53"/>
                    </a:lnTo>
                    <a:lnTo>
                      <a:pt x="0" y="52"/>
                    </a:lnTo>
                    <a:lnTo>
                      <a:pt x="2" y="50"/>
                    </a:lnTo>
                    <a:lnTo>
                      <a:pt x="2" y="48"/>
                    </a:lnTo>
                    <a:lnTo>
                      <a:pt x="2" y="46"/>
                    </a:lnTo>
                    <a:lnTo>
                      <a:pt x="2" y="44"/>
                    </a:lnTo>
                    <a:lnTo>
                      <a:pt x="0" y="40"/>
                    </a:lnTo>
                    <a:lnTo>
                      <a:pt x="4" y="38"/>
                    </a:lnTo>
                    <a:lnTo>
                      <a:pt x="6" y="38"/>
                    </a:lnTo>
                    <a:lnTo>
                      <a:pt x="6" y="36"/>
                    </a:lnTo>
                    <a:lnTo>
                      <a:pt x="8" y="34"/>
                    </a:lnTo>
                    <a:lnTo>
                      <a:pt x="9" y="32"/>
                    </a:lnTo>
                    <a:lnTo>
                      <a:pt x="9" y="30"/>
                    </a:lnTo>
                    <a:lnTo>
                      <a:pt x="9" y="28"/>
                    </a:lnTo>
                    <a:lnTo>
                      <a:pt x="8" y="28"/>
                    </a:lnTo>
                    <a:lnTo>
                      <a:pt x="9" y="27"/>
                    </a:lnTo>
                    <a:lnTo>
                      <a:pt x="8" y="23"/>
                    </a:lnTo>
                    <a:lnTo>
                      <a:pt x="6" y="23"/>
                    </a:lnTo>
                    <a:lnTo>
                      <a:pt x="6" y="21"/>
                    </a:lnTo>
                    <a:lnTo>
                      <a:pt x="6" y="19"/>
                    </a:lnTo>
                    <a:lnTo>
                      <a:pt x="8" y="19"/>
                    </a:lnTo>
                    <a:lnTo>
                      <a:pt x="8" y="17"/>
                    </a:lnTo>
                    <a:lnTo>
                      <a:pt x="9" y="17"/>
                    </a:lnTo>
                    <a:lnTo>
                      <a:pt x="11" y="15"/>
                    </a:lnTo>
                    <a:lnTo>
                      <a:pt x="13" y="13"/>
                    </a:lnTo>
                    <a:lnTo>
                      <a:pt x="13" y="11"/>
                    </a:lnTo>
                    <a:lnTo>
                      <a:pt x="15" y="9"/>
                    </a:lnTo>
                    <a:lnTo>
                      <a:pt x="17" y="7"/>
                    </a:lnTo>
                    <a:lnTo>
                      <a:pt x="19" y="5"/>
                    </a:lnTo>
                    <a:lnTo>
                      <a:pt x="21" y="5"/>
                    </a:lnTo>
                    <a:lnTo>
                      <a:pt x="21" y="4"/>
                    </a:lnTo>
                    <a:lnTo>
                      <a:pt x="23" y="4"/>
                    </a:lnTo>
                    <a:lnTo>
                      <a:pt x="25" y="2"/>
                    </a:lnTo>
                    <a:lnTo>
                      <a:pt x="25" y="0"/>
                    </a:lnTo>
                    <a:close/>
                  </a:path>
                </a:pathLst>
              </a:custGeom>
              <a:solidFill>
                <a:srgbClr val="DEC17C"/>
              </a:solidFill>
              <a:ln w="6350">
                <a:solidFill>
                  <a:srgbClr val="E1E1E1"/>
                </a:solidFill>
                <a:prstDash val="solid"/>
                <a:round/>
                <a:headEnd/>
                <a:tailEnd/>
              </a:ln>
            </p:spPr>
            <p:txBody>
              <a:bodyPr/>
              <a:lstStyle/>
              <a:p>
                <a:endParaRPr lang="en-US"/>
              </a:p>
            </p:txBody>
          </p:sp>
          <p:sp>
            <p:nvSpPr>
              <p:cNvPr id="37952" name="Freeform 264"/>
              <p:cNvSpPr>
                <a:spLocks/>
              </p:cNvSpPr>
              <p:nvPr/>
            </p:nvSpPr>
            <p:spPr bwMode="auto">
              <a:xfrm>
                <a:off x="4391" y="2993"/>
                <a:ext cx="101" cy="188"/>
              </a:xfrm>
              <a:custGeom>
                <a:avLst/>
                <a:gdLst>
                  <a:gd name="T0" fmla="*/ 101 w 101"/>
                  <a:gd name="T1" fmla="*/ 0 h 188"/>
                  <a:gd name="T2" fmla="*/ 101 w 101"/>
                  <a:gd name="T3" fmla="*/ 2 h 188"/>
                  <a:gd name="T4" fmla="*/ 101 w 101"/>
                  <a:gd name="T5" fmla="*/ 4 h 188"/>
                  <a:gd name="T6" fmla="*/ 100 w 101"/>
                  <a:gd name="T7" fmla="*/ 4 h 188"/>
                  <a:gd name="T8" fmla="*/ 98 w 101"/>
                  <a:gd name="T9" fmla="*/ 6 h 188"/>
                  <a:gd name="T10" fmla="*/ 100 w 101"/>
                  <a:gd name="T11" fmla="*/ 6 h 188"/>
                  <a:gd name="T12" fmla="*/ 98 w 101"/>
                  <a:gd name="T13" fmla="*/ 8 h 188"/>
                  <a:gd name="T14" fmla="*/ 94 w 101"/>
                  <a:gd name="T15" fmla="*/ 10 h 188"/>
                  <a:gd name="T16" fmla="*/ 92 w 101"/>
                  <a:gd name="T17" fmla="*/ 10 h 188"/>
                  <a:gd name="T18" fmla="*/ 90 w 101"/>
                  <a:gd name="T19" fmla="*/ 10 h 188"/>
                  <a:gd name="T20" fmla="*/ 90 w 101"/>
                  <a:gd name="T21" fmla="*/ 14 h 188"/>
                  <a:gd name="T22" fmla="*/ 88 w 101"/>
                  <a:gd name="T23" fmla="*/ 16 h 188"/>
                  <a:gd name="T24" fmla="*/ 88 w 101"/>
                  <a:gd name="T25" fmla="*/ 20 h 188"/>
                  <a:gd name="T26" fmla="*/ 86 w 101"/>
                  <a:gd name="T27" fmla="*/ 33 h 188"/>
                  <a:gd name="T28" fmla="*/ 86 w 101"/>
                  <a:gd name="T29" fmla="*/ 56 h 188"/>
                  <a:gd name="T30" fmla="*/ 86 w 101"/>
                  <a:gd name="T31" fmla="*/ 58 h 188"/>
                  <a:gd name="T32" fmla="*/ 86 w 101"/>
                  <a:gd name="T33" fmla="*/ 83 h 188"/>
                  <a:gd name="T34" fmla="*/ 86 w 101"/>
                  <a:gd name="T35" fmla="*/ 94 h 188"/>
                  <a:gd name="T36" fmla="*/ 86 w 101"/>
                  <a:gd name="T37" fmla="*/ 110 h 188"/>
                  <a:gd name="T38" fmla="*/ 88 w 101"/>
                  <a:gd name="T39" fmla="*/ 129 h 188"/>
                  <a:gd name="T40" fmla="*/ 90 w 101"/>
                  <a:gd name="T41" fmla="*/ 133 h 188"/>
                  <a:gd name="T42" fmla="*/ 84 w 101"/>
                  <a:gd name="T43" fmla="*/ 150 h 188"/>
                  <a:gd name="T44" fmla="*/ 76 w 101"/>
                  <a:gd name="T45" fmla="*/ 167 h 188"/>
                  <a:gd name="T46" fmla="*/ 76 w 101"/>
                  <a:gd name="T47" fmla="*/ 175 h 188"/>
                  <a:gd name="T48" fmla="*/ 76 w 101"/>
                  <a:gd name="T49" fmla="*/ 188 h 188"/>
                  <a:gd name="T50" fmla="*/ 73 w 101"/>
                  <a:gd name="T51" fmla="*/ 187 h 188"/>
                  <a:gd name="T52" fmla="*/ 57 w 101"/>
                  <a:gd name="T53" fmla="*/ 179 h 188"/>
                  <a:gd name="T54" fmla="*/ 53 w 101"/>
                  <a:gd name="T55" fmla="*/ 177 h 188"/>
                  <a:gd name="T56" fmla="*/ 40 w 101"/>
                  <a:gd name="T57" fmla="*/ 171 h 188"/>
                  <a:gd name="T58" fmla="*/ 36 w 101"/>
                  <a:gd name="T59" fmla="*/ 169 h 188"/>
                  <a:gd name="T60" fmla="*/ 34 w 101"/>
                  <a:gd name="T61" fmla="*/ 169 h 188"/>
                  <a:gd name="T62" fmla="*/ 25 w 101"/>
                  <a:gd name="T63" fmla="*/ 169 h 188"/>
                  <a:gd name="T64" fmla="*/ 19 w 101"/>
                  <a:gd name="T65" fmla="*/ 169 h 188"/>
                  <a:gd name="T66" fmla="*/ 11 w 101"/>
                  <a:gd name="T67" fmla="*/ 169 h 188"/>
                  <a:gd name="T68" fmla="*/ 9 w 101"/>
                  <a:gd name="T69" fmla="*/ 169 h 188"/>
                  <a:gd name="T70" fmla="*/ 7 w 101"/>
                  <a:gd name="T71" fmla="*/ 169 h 188"/>
                  <a:gd name="T72" fmla="*/ 7 w 101"/>
                  <a:gd name="T73" fmla="*/ 171 h 188"/>
                  <a:gd name="T74" fmla="*/ 5 w 101"/>
                  <a:gd name="T75" fmla="*/ 169 h 188"/>
                  <a:gd name="T76" fmla="*/ 4 w 101"/>
                  <a:gd name="T77" fmla="*/ 165 h 188"/>
                  <a:gd name="T78" fmla="*/ 4 w 101"/>
                  <a:gd name="T79" fmla="*/ 165 h 188"/>
                  <a:gd name="T80" fmla="*/ 2 w 101"/>
                  <a:gd name="T81" fmla="*/ 165 h 188"/>
                  <a:gd name="T82" fmla="*/ 2 w 101"/>
                  <a:gd name="T83" fmla="*/ 164 h 188"/>
                  <a:gd name="T84" fmla="*/ 2 w 101"/>
                  <a:gd name="T85" fmla="*/ 162 h 188"/>
                  <a:gd name="T86" fmla="*/ 2 w 101"/>
                  <a:gd name="T87" fmla="*/ 144 h 188"/>
                  <a:gd name="T88" fmla="*/ 2 w 101"/>
                  <a:gd name="T89" fmla="*/ 131 h 188"/>
                  <a:gd name="T90" fmla="*/ 2 w 101"/>
                  <a:gd name="T91" fmla="*/ 125 h 188"/>
                  <a:gd name="T92" fmla="*/ 2 w 101"/>
                  <a:gd name="T93" fmla="*/ 116 h 188"/>
                  <a:gd name="T94" fmla="*/ 2 w 101"/>
                  <a:gd name="T95" fmla="*/ 106 h 188"/>
                  <a:gd name="T96" fmla="*/ 2 w 101"/>
                  <a:gd name="T97" fmla="*/ 89 h 188"/>
                  <a:gd name="T98" fmla="*/ 2 w 101"/>
                  <a:gd name="T99" fmla="*/ 75 h 188"/>
                  <a:gd name="T100" fmla="*/ 2 w 101"/>
                  <a:gd name="T101" fmla="*/ 69 h 188"/>
                  <a:gd name="T102" fmla="*/ 4 w 101"/>
                  <a:gd name="T103" fmla="*/ 41 h 188"/>
                  <a:gd name="T104" fmla="*/ 4 w 101"/>
                  <a:gd name="T105" fmla="*/ 31 h 188"/>
                  <a:gd name="T106" fmla="*/ 4 w 101"/>
                  <a:gd name="T107" fmla="*/ 0 h 188"/>
                  <a:gd name="T108" fmla="*/ 13 w 101"/>
                  <a:gd name="T109" fmla="*/ 0 h 188"/>
                  <a:gd name="T110" fmla="*/ 42 w 101"/>
                  <a:gd name="T111" fmla="*/ 0 h 188"/>
                  <a:gd name="T112" fmla="*/ 44 w 101"/>
                  <a:gd name="T113" fmla="*/ 0 h 188"/>
                  <a:gd name="T114" fmla="*/ 61 w 101"/>
                  <a:gd name="T115" fmla="*/ 0 h 188"/>
                  <a:gd name="T116" fmla="*/ 78 w 101"/>
                  <a:gd name="T117" fmla="*/ 0 h 188"/>
                  <a:gd name="T118" fmla="*/ 86 w 101"/>
                  <a:gd name="T119" fmla="*/ 0 h 188"/>
                  <a:gd name="T120" fmla="*/ 98 w 101"/>
                  <a:gd name="T121" fmla="*/ 0 h 1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1"/>
                  <a:gd name="T184" fmla="*/ 0 h 188"/>
                  <a:gd name="T185" fmla="*/ 101 w 101"/>
                  <a:gd name="T186" fmla="*/ 188 h 1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1" h="188">
                    <a:moveTo>
                      <a:pt x="98" y="0"/>
                    </a:moveTo>
                    <a:lnTo>
                      <a:pt x="101" y="0"/>
                    </a:lnTo>
                    <a:lnTo>
                      <a:pt x="101" y="2"/>
                    </a:lnTo>
                    <a:lnTo>
                      <a:pt x="101" y="4"/>
                    </a:lnTo>
                    <a:lnTo>
                      <a:pt x="100" y="4"/>
                    </a:lnTo>
                    <a:lnTo>
                      <a:pt x="98" y="4"/>
                    </a:lnTo>
                    <a:lnTo>
                      <a:pt x="98" y="6"/>
                    </a:lnTo>
                    <a:lnTo>
                      <a:pt x="100" y="6"/>
                    </a:lnTo>
                    <a:lnTo>
                      <a:pt x="100" y="8"/>
                    </a:lnTo>
                    <a:lnTo>
                      <a:pt x="98" y="8"/>
                    </a:lnTo>
                    <a:lnTo>
                      <a:pt x="96" y="8"/>
                    </a:lnTo>
                    <a:lnTo>
                      <a:pt x="94" y="10"/>
                    </a:lnTo>
                    <a:lnTo>
                      <a:pt x="92" y="10"/>
                    </a:lnTo>
                    <a:lnTo>
                      <a:pt x="90" y="10"/>
                    </a:lnTo>
                    <a:lnTo>
                      <a:pt x="90" y="12"/>
                    </a:lnTo>
                    <a:lnTo>
                      <a:pt x="90" y="14"/>
                    </a:lnTo>
                    <a:lnTo>
                      <a:pt x="88" y="16"/>
                    </a:lnTo>
                    <a:lnTo>
                      <a:pt x="88" y="18"/>
                    </a:lnTo>
                    <a:lnTo>
                      <a:pt x="88" y="20"/>
                    </a:lnTo>
                    <a:lnTo>
                      <a:pt x="86" y="27"/>
                    </a:lnTo>
                    <a:lnTo>
                      <a:pt x="86" y="33"/>
                    </a:lnTo>
                    <a:lnTo>
                      <a:pt x="86" y="41"/>
                    </a:lnTo>
                    <a:lnTo>
                      <a:pt x="86" y="56"/>
                    </a:lnTo>
                    <a:lnTo>
                      <a:pt x="86" y="58"/>
                    </a:lnTo>
                    <a:lnTo>
                      <a:pt x="86" y="69"/>
                    </a:lnTo>
                    <a:lnTo>
                      <a:pt x="86" y="83"/>
                    </a:lnTo>
                    <a:lnTo>
                      <a:pt x="86" y="85"/>
                    </a:lnTo>
                    <a:lnTo>
                      <a:pt x="86" y="94"/>
                    </a:lnTo>
                    <a:lnTo>
                      <a:pt x="86" y="100"/>
                    </a:lnTo>
                    <a:lnTo>
                      <a:pt x="86" y="110"/>
                    </a:lnTo>
                    <a:lnTo>
                      <a:pt x="88" y="127"/>
                    </a:lnTo>
                    <a:lnTo>
                      <a:pt x="88" y="129"/>
                    </a:lnTo>
                    <a:lnTo>
                      <a:pt x="90" y="133"/>
                    </a:lnTo>
                    <a:lnTo>
                      <a:pt x="84" y="150"/>
                    </a:lnTo>
                    <a:lnTo>
                      <a:pt x="76" y="165"/>
                    </a:lnTo>
                    <a:lnTo>
                      <a:pt x="76" y="167"/>
                    </a:lnTo>
                    <a:lnTo>
                      <a:pt x="76" y="175"/>
                    </a:lnTo>
                    <a:lnTo>
                      <a:pt x="76" y="185"/>
                    </a:lnTo>
                    <a:lnTo>
                      <a:pt x="76" y="188"/>
                    </a:lnTo>
                    <a:lnTo>
                      <a:pt x="75" y="187"/>
                    </a:lnTo>
                    <a:lnTo>
                      <a:pt x="73" y="187"/>
                    </a:lnTo>
                    <a:lnTo>
                      <a:pt x="59" y="181"/>
                    </a:lnTo>
                    <a:lnTo>
                      <a:pt x="57" y="179"/>
                    </a:lnTo>
                    <a:lnTo>
                      <a:pt x="55" y="179"/>
                    </a:lnTo>
                    <a:lnTo>
                      <a:pt x="53" y="177"/>
                    </a:lnTo>
                    <a:lnTo>
                      <a:pt x="52" y="177"/>
                    </a:lnTo>
                    <a:lnTo>
                      <a:pt x="40" y="171"/>
                    </a:lnTo>
                    <a:lnTo>
                      <a:pt x="36" y="169"/>
                    </a:lnTo>
                    <a:lnTo>
                      <a:pt x="34" y="169"/>
                    </a:lnTo>
                    <a:lnTo>
                      <a:pt x="30" y="169"/>
                    </a:lnTo>
                    <a:lnTo>
                      <a:pt x="25" y="169"/>
                    </a:lnTo>
                    <a:lnTo>
                      <a:pt x="19" y="169"/>
                    </a:lnTo>
                    <a:lnTo>
                      <a:pt x="17" y="169"/>
                    </a:lnTo>
                    <a:lnTo>
                      <a:pt x="11" y="169"/>
                    </a:lnTo>
                    <a:lnTo>
                      <a:pt x="9" y="169"/>
                    </a:lnTo>
                    <a:lnTo>
                      <a:pt x="7" y="169"/>
                    </a:lnTo>
                    <a:lnTo>
                      <a:pt x="7" y="171"/>
                    </a:lnTo>
                    <a:lnTo>
                      <a:pt x="5" y="169"/>
                    </a:lnTo>
                    <a:lnTo>
                      <a:pt x="5" y="167"/>
                    </a:lnTo>
                    <a:lnTo>
                      <a:pt x="4" y="165"/>
                    </a:lnTo>
                    <a:lnTo>
                      <a:pt x="2" y="165"/>
                    </a:lnTo>
                    <a:lnTo>
                      <a:pt x="0" y="164"/>
                    </a:lnTo>
                    <a:lnTo>
                      <a:pt x="2" y="164"/>
                    </a:lnTo>
                    <a:lnTo>
                      <a:pt x="2" y="162"/>
                    </a:lnTo>
                    <a:lnTo>
                      <a:pt x="2" y="156"/>
                    </a:lnTo>
                    <a:lnTo>
                      <a:pt x="2" y="144"/>
                    </a:lnTo>
                    <a:lnTo>
                      <a:pt x="2" y="133"/>
                    </a:lnTo>
                    <a:lnTo>
                      <a:pt x="2" y="131"/>
                    </a:lnTo>
                    <a:lnTo>
                      <a:pt x="2" y="129"/>
                    </a:lnTo>
                    <a:lnTo>
                      <a:pt x="2" y="125"/>
                    </a:lnTo>
                    <a:lnTo>
                      <a:pt x="2" y="119"/>
                    </a:lnTo>
                    <a:lnTo>
                      <a:pt x="2" y="116"/>
                    </a:lnTo>
                    <a:lnTo>
                      <a:pt x="2" y="112"/>
                    </a:lnTo>
                    <a:lnTo>
                      <a:pt x="2" y="106"/>
                    </a:lnTo>
                    <a:lnTo>
                      <a:pt x="2" y="91"/>
                    </a:lnTo>
                    <a:lnTo>
                      <a:pt x="2" y="89"/>
                    </a:lnTo>
                    <a:lnTo>
                      <a:pt x="2" y="85"/>
                    </a:lnTo>
                    <a:lnTo>
                      <a:pt x="2" y="75"/>
                    </a:lnTo>
                    <a:lnTo>
                      <a:pt x="2" y="73"/>
                    </a:lnTo>
                    <a:lnTo>
                      <a:pt x="2" y="69"/>
                    </a:lnTo>
                    <a:lnTo>
                      <a:pt x="4" y="41"/>
                    </a:lnTo>
                    <a:lnTo>
                      <a:pt x="4" y="37"/>
                    </a:lnTo>
                    <a:lnTo>
                      <a:pt x="4" y="31"/>
                    </a:lnTo>
                    <a:lnTo>
                      <a:pt x="4" y="8"/>
                    </a:lnTo>
                    <a:lnTo>
                      <a:pt x="4" y="0"/>
                    </a:lnTo>
                    <a:lnTo>
                      <a:pt x="11" y="0"/>
                    </a:lnTo>
                    <a:lnTo>
                      <a:pt x="13" y="0"/>
                    </a:lnTo>
                    <a:lnTo>
                      <a:pt x="40" y="0"/>
                    </a:lnTo>
                    <a:lnTo>
                      <a:pt x="42" y="0"/>
                    </a:lnTo>
                    <a:lnTo>
                      <a:pt x="44" y="0"/>
                    </a:lnTo>
                    <a:lnTo>
                      <a:pt x="59" y="0"/>
                    </a:lnTo>
                    <a:lnTo>
                      <a:pt x="61" y="0"/>
                    </a:lnTo>
                    <a:lnTo>
                      <a:pt x="78" y="0"/>
                    </a:lnTo>
                    <a:lnTo>
                      <a:pt x="80" y="0"/>
                    </a:lnTo>
                    <a:lnTo>
                      <a:pt x="86" y="0"/>
                    </a:lnTo>
                    <a:lnTo>
                      <a:pt x="98" y="0"/>
                    </a:lnTo>
                    <a:close/>
                  </a:path>
                </a:pathLst>
              </a:custGeom>
              <a:solidFill>
                <a:srgbClr val="DEC17C"/>
              </a:solidFill>
              <a:ln w="6350">
                <a:solidFill>
                  <a:srgbClr val="E1E1E1"/>
                </a:solidFill>
                <a:prstDash val="solid"/>
                <a:round/>
                <a:headEnd/>
                <a:tailEnd/>
              </a:ln>
            </p:spPr>
            <p:txBody>
              <a:bodyPr/>
              <a:lstStyle/>
              <a:p>
                <a:endParaRPr lang="en-US"/>
              </a:p>
            </p:txBody>
          </p:sp>
          <p:sp>
            <p:nvSpPr>
              <p:cNvPr id="37953" name="Freeform 265"/>
              <p:cNvSpPr>
                <a:spLocks/>
              </p:cNvSpPr>
              <p:nvPr/>
            </p:nvSpPr>
            <p:spPr bwMode="auto">
              <a:xfrm>
                <a:off x="4681" y="3312"/>
                <a:ext cx="101" cy="109"/>
              </a:xfrm>
              <a:custGeom>
                <a:avLst/>
                <a:gdLst>
                  <a:gd name="T0" fmla="*/ 40 w 101"/>
                  <a:gd name="T1" fmla="*/ 6 h 109"/>
                  <a:gd name="T2" fmla="*/ 44 w 101"/>
                  <a:gd name="T3" fmla="*/ 10 h 109"/>
                  <a:gd name="T4" fmla="*/ 53 w 101"/>
                  <a:gd name="T5" fmla="*/ 21 h 109"/>
                  <a:gd name="T6" fmla="*/ 59 w 101"/>
                  <a:gd name="T7" fmla="*/ 25 h 109"/>
                  <a:gd name="T8" fmla="*/ 61 w 101"/>
                  <a:gd name="T9" fmla="*/ 29 h 109"/>
                  <a:gd name="T10" fmla="*/ 67 w 101"/>
                  <a:gd name="T11" fmla="*/ 31 h 109"/>
                  <a:gd name="T12" fmla="*/ 73 w 101"/>
                  <a:gd name="T13" fmla="*/ 35 h 109"/>
                  <a:gd name="T14" fmla="*/ 74 w 101"/>
                  <a:gd name="T15" fmla="*/ 38 h 109"/>
                  <a:gd name="T16" fmla="*/ 78 w 101"/>
                  <a:gd name="T17" fmla="*/ 42 h 109"/>
                  <a:gd name="T18" fmla="*/ 82 w 101"/>
                  <a:gd name="T19" fmla="*/ 42 h 109"/>
                  <a:gd name="T20" fmla="*/ 88 w 101"/>
                  <a:gd name="T21" fmla="*/ 42 h 109"/>
                  <a:gd name="T22" fmla="*/ 88 w 101"/>
                  <a:gd name="T23" fmla="*/ 46 h 109"/>
                  <a:gd name="T24" fmla="*/ 92 w 101"/>
                  <a:gd name="T25" fmla="*/ 48 h 109"/>
                  <a:gd name="T26" fmla="*/ 94 w 101"/>
                  <a:gd name="T27" fmla="*/ 46 h 109"/>
                  <a:gd name="T28" fmla="*/ 92 w 101"/>
                  <a:gd name="T29" fmla="*/ 50 h 109"/>
                  <a:gd name="T30" fmla="*/ 92 w 101"/>
                  <a:gd name="T31" fmla="*/ 52 h 109"/>
                  <a:gd name="T32" fmla="*/ 92 w 101"/>
                  <a:gd name="T33" fmla="*/ 54 h 109"/>
                  <a:gd name="T34" fmla="*/ 94 w 101"/>
                  <a:gd name="T35" fmla="*/ 56 h 109"/>
                  <a:gd name="T36" fmla="*/ 94 w 101"/>
                  <a:gd name="T37" fmla="*/ 60 h 109"/>
                  <a:gd name="T38" fmla="*/ 97 w 101"/>
                  <a:gd name="T39" fmla="*/ 65 h 109"/>
                  <a:gd name="T40" fmla="*/ 99 w 101"/>
                  <a:gd name="T41" fmla="*/ 69 h 109"/>
                  <a:gd name="T42" fmla="*/ 99 w 101"/>
                  <a:gd name="T43" fmla="*/ 71 h 109"/>
                  <a:gd name="T44" fmla="*/ 99 w 101"/>
                  <a:gd name="T45" fmla="*/ 73 h 109"/>
                  <a:gd name="T46" fmla="*/ 101 w 101"/>
                  <a:gd name="T47" fmla="*/ 73 h 109"/>
                  <a:gd name="T48" fmla="*/ 101 w 101"/>
                  <a:gd name="T49" fmla="*/ 75 h 109"/>
                  <a:gd name="T50" fmla="*/ 101 w 101"/>
                  <a:gd name="T51" fmla="*/ 81 h 109"/>
                  <a:gd name="T52" fmla="*/ 101 w 101"/>
                  <a:gd name="T53" fmla="*/ 83 h 109"/>
                  <a:gd name="T54" fmla="*/ 97 w 101"/>
                  <a:gd name="T55" fmla="*/ 85 h 109"/>
                  <a:gd name="T56" fmla="*/ 96 w 101"/>
                  <a:gd name="T57" fmla="*/ 83 h 109"/>
                  <a:gd name="T58" fmla="*/ 94 w 101"/>
                  <a:gd name="T59" fmla="*/ 81 h 109"/>
                  <a:gd name="T60" fmla="*/ 90 w 101"/>
                  <a:gd name="T61" fmla="*/ 85 h 109"/>
                  <a:gd name="T62" fmla="*/ 86 w 101"/>
                  <a:gd name="T63" fmla="*/ 86 h 109"/>
                  <a:gd name="T64" fmla="*/ 82 w 101"/>
                  <a:gd name="T65" fmla="*/ 90 h 109"/>
                  <a:gd name="T66" fmla="*/ 73 w 101"/>
                  <a:gd name="T67" fmla="*/ 96 h 109"/>
                  <a:gd name="T68" fmla="*/ 69 w 101"/>
                  <a:gd name="T69" fmla="*/ 98 h 109"/>
                  <a:gd name="T70" fmla="*/ 65 w 101"/>
                  <a:gd name="T71" fmla="*/ 98 h 109"/>
                  <a:gd name="T72" fmla="*/ 61 w 101"/>
                  <a:gd name="T73" fmla="*/ 98 h 109"/>
                  <a:gd name="T74" fmla="*/ 57 w 101"/>
                  <a:gd name="T75" fmla="*/ 104 h 109"/>
                  <a:gd name="T76" fmla="*/ 51 w 101"/>
                  <a:gd name="T77" fmla="*/ 106 h 109"/>
                  <a:gd name="T78" fmla="*/ 48 w 101"/>
                  <a:gd name="T79" fmla="*/ 108 h 109"/>
                  <a:gd name="T80" fmla="*/ 46 w 101"/>
                  <a:gd name="T81" fmla="*/ 108 h 109"/>
                  <a:gd name="T82" fmla="*/ 42 w 101"/>
                  <a:gd name="T83" fmla="*/ 108 h 109"/>
                  <a:gd name="T84" fmla="*/ 38 w 101"/>
                  <a:gd name="T85" fmla="*/ 102 h 109"/>
                  <a:gd name="T86" fmla="*/ 38 w 101"/>
                  <a:gd name="T87" fmla="*/ 98 h 109"/>
                  <a:gd name="T88" fmla="*/ 36 w 101"/>
                  <a:gd name="T89" fmla="*/ 96 h 109"/>
                  <a:gd name="T90" fmla="*/ 25 w 101"/>
                  <a:gd name="T91" fmla="*/ 100 h 109"/>
                  <a:gd name="T92" fmla="*/ 23 w 101"/>
                  <a:gd name="T93" fmla="*/ 100 h 109"/>
                  <a:gd name="T94" fmla="*/ 5 w 101"/>
                  <a:gd name="T95" fmla="*/ 102 h 109"/>
                  <a:gd name="T96" fmla="*/ 7 w 101"/>
                  <a:gd name="T97" fmla="*/ 98 h 109"/>
                  <a:gd name="T98" fmla="*/ 5 w 101"/>
                  <a:gd name="T99" fmla="*/ 88 h 109"/>
                  <a:gd name="T100" fmla="*/ 2 w 101"/>
                  <a:gd name="T101" fmla="*/ 85 h 109"/>
                  <a:gd name="T102" fmla="*/ 0 w 101"/>
                  <a:gd name="T103" fmla="*/ 83 h 109"/>
                  <a:gd name="T104" fmla="*/ 0 w 101"/>
                  <a:gd name="T105" fmla="*/ 77 h 109"/>
                  <a:gd name="T106" fmla="*/ 0 w 101"/>
                  <a:gd name="T107" fmla="*/ 63 h 109"/>
                  <a:gd name="T108" fmla="*/ 3 w 101"/>
                  <a:gd name="T109" fmla="*/ 25 h 109"/>
                  <a:gd name="T110" fmla="*/ 26 w 101"/>
                  <a:gd name="T111" fmla="*/ 8 h 109"/>
                  <a:gd name="T112" fmla="*/ 38 w 101"/>
                  <a:gd name="T113" fmla="*/ 0 h 109"/>
                  <a:gd name="T114" fmla="*/ 40 w 101"/>
                  <a:gd name="T115" fmla="*/ 4 h 1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
                  <a:gd name="T175" fmla="*/ 0 h 109"/>
                  <a:gd name="T176" fmla="*/ 101 w 101"/>
                  <a:gd name="T177" fmla="*/ 109 h 1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 h="109">
                    <a:moveTo>
                      <a:pt x="40" y="4"/>
                    </a:moveTo>
                    <a:lnTo>
                      <a:pt x="40" y="6"/>
                    </a:lnTo>
                    <a:lnTo>
                      <a:pt x="42" y="10"/>
                    </a:lnTo>
                    <a:lnTo>
                      <a:pt x="44" y="10"/>
                    </a:lnTo>
                    <a:lnTo>
                      <a:pt x="46" y="12"/>
                    </a:lnTo>
                    <a:lnTo>
                      <a:pt x="49" y="15"/>
                    </a:lnTo>
                    <a:lnTo>
                      <a:pt x="53" y="21"/>
                    </a:lnTo>
                    <a:lnTo>
                      <a:pt x="55" y="21"/>
                    </a:lnTo>
                    <a:lnTo>
                      <a:pt x="57" y="23"/>
                    </a:lnTo>
                    <a:lnTo>
                      <a:pt x="59" y="25"/>
                    </a:lnTo>
                    <a:lnTo>
                      <a:pt x="61" y="27"/>
                    </a:lnTo>
                    <a:lnTo>
                      <a:pt x="61" y="29"/>
                    </a:lnTo>
                    <a:lnTo>
                      <a:pt x="63" y="29"/>
                    </a:lnTo>
                    <a:lnTo>
                      <a:pt x="65" y="31"/>
                    </a:lnTo>
                    <a:lnTo>
                      <a:pt x="67" y="31"/>
                    </a:lnTo>
                    <a:lnTo>
                      <a:pt x="69" y="33"/>
                    </a:lnTo>
                    <a:lnTo>
                      <a:pt x="71" y="35"/>
                    </a:lnTo>
                    <a:lnTo>
                      <a:pt x="73" y="35"/>
                    </a:lnTo>
                    <a:lnTo>
                      <a:pt x="74" y="37"/>
                    </a:lnTo>
                    <a:lnTo>
                      <a:pt x="74" y="38"/>
                    </a:lnTo>
                    <a:lnTo>
                      <a:pt x="76" y="40"/>
                    </a:lnTo>
                    <a:lnTo>
                      <a:pt x="78" y="42"/>
                    </a:lnTo>
                    <a:lnTo>
                      <a:pt x="80" y="42"/>
                    </a:lnTo>
                    <a:lnTo>
                      <a:pt x="82" y="42"/>
                    </a:lnTo>
                    <a:lnTo>
                      <a:pt x="86" y="42"/>
                    </a:lnTo>
                    <a:lnTo>
                      <a:pt x="88" y="42"/>
                    </a:lnTo>
                    <a:lnTo>
                      <a:pt x="88" y="44"/>
                    </a:lnTo>
                    <a:lnTo>
                      <a:pt x="88" y="46"/>
                    </a:lnTo>
                    <a:lnTo>
                      <a:pt x="90" y="46"/>
                    </a:lnTo>
                    <a:lnTo>
                      <a:pt x="92" y="48"/>
                    </a:lnTo>
                    <a:lnTo>
                      <a:pt x="94" y="46"/>
                    </a:lnTo>
                    <a:lnTo>
                      <a:pt x="94" y="50"/>
                    </a:lnTo>
                    <a:lnTo>
                      <a:pt x="92" y="50"/>
                    </a:lnTo>
                    <a:lnTo>
                      <a:pt x="92" y="52"/>
                    </a:lnTo>
                    <a:lnTo>
                      <a:pt x="94" y="52"/>
                    </a:lnTo>
                    <a:lnTo>
                      <a:pt x="92" y="52"/>
                    </a:lnTo>
                    <a:lnTo>
                      <a:pt x="92" y="54"/>
                    </a:lnTo>
                    <a:lnTo>
                      <a:pt x="94" y="56"/>
                    </a:lnTo>
                    <a:lnTo>
                      <a:pt x="94" y="58"/>
                    </a:lnTo>
                    <a:lnTo>
                      <a:pt x="94" y="60"/>
                    </a:lnTo>
                    <a:lnTo>
                      <a:pt x="96" y="61"/>
                    </a:lnTo>
                    <a:lnTo>
                      <a:pt x="97" y="63"/>
                    </a:lnTo>
                    <a:lnTo>
                      <a:pt x="97" y="65"/>
                    </a:lnTo>
                    <a:lnTo>
                      <a:pt x="97" y="67"/>
                    </a:lnTo>
                    <a:lnTo>
                      <a:pt x="99" y="69"/>
                    </a:lnTo>
                    <a:lnTo>
                      <a:pt x="99" y="71"/>
                    </a:lnTo>
                    <a:lnTo>
                      <a:pt x="99" y="73"/>
                    </a:lnTo>
                    <a:lnTo>
                      <a:pt x="101" y="73"/>
                    </a:lnTo>
                    <a:lnTo>
                      <a:pt x="101" y="75"/>
                    </a:lnTo>
                    <a:lnTo>
                      <a:pt x="101" y="79"/>
                    </a:lnTo>
                    <a:lnTo>
                      <a:pt x="101" y="81"/>
                    </a:lnTo>
                    <a:lnTo>
                      <a:pt x="99" y="81"/>
                    </a:lnTo>
                    <a:lnTo>
                      <a:pt x="101" y="83"/>
                    </a:lnTo>
                    <a:lnTo>
                      <a:pt x="99" y="85"/>
                    </a:lnTo>
                    <a:lnTo>
                      <a:pt x="97" y="85"/>
                    </a:lnTo>
                    <a:lnTo>
                      <a:pt x="96" y="85"/>
                    </a:lnTo>
                    <a:lnTo>
                      <a:pt x="96" y="83"/>
                    </a:lnTo>
                    <a:lnTo>
                      <a:pt x="94" y="81"/>
                    </a:lnTo>
                    <a:lnTo>
                      <a:pt x="92" y="81"/>
                    </a:lnTo>
                    <a:lnTo>
                      <a:pt x="90" y="83"/>
                    </a:lnTo>
                    <a:lnTo>
                      <a:pt x="90" y="85"/>
                    </a:lnTo>
                    <a:lnTo>
                      <a:pt x="86" y="85"/>
                    </a:lnTo>
                    <a:lnTo>
                      <a:pt x="86" y="86"/>
                    </a:lnTo>
                    <a:lnTo>
                      <a:pt x="86" y="88"/>
                    </a:lnTo>
                    <a:lnTo>
                      <a:pt x="82" y="90"/>
                    </a:lnTo>
                    <a:lnTo>
                      <a:pt x="76" y="94"/>
                    </a:lnTo>
                    <a:lnTo>
                      <a:pt x="74" y="96"/>
                    </a:lnTo>
                    <a:lnTo>
                      <a:pt x="73" y="96"/>
                    </a:lnTo>
                    <a:lnTo>
                      <a:pt x="71" y="96"/>
                    </a:lnTo>
                    <a:lnTo>
                      <a:pt x="69" y="98"/>
                    </a:lnTo>
                    <a:lnTo>
                      <a:pt x="69" y="100"/>
                    </a:lnTo>
                    <a:lnTo>
                      <a:pt x="65" y="98"/>
                    </a:lnTo>
                    <a:lnTo>
                      <a:pt x="63" y="96"/>
                    </a:lnTo>
                    <a:lnTo>
                      <a:pt x="63" y="98"/>
                    </a:lnTo>
                    <a:lnTo>
                      <a:pt x="61" y="98"/>
                    </a:lnTo>
                    <a:lnTo>
                      <a:pt x="59" y="100"/>
                    </a:lnTo>
                    <a:lnTo>
                      <a:pt x="57" y="102"/>
                    </a:lnTo>
                    <a:lnTo>
                      <a:pt x="57" y="104"/>
                    </a:lnTo>
                    <a:lnTo>
                      <a:pt x="55" y="106"/>
                    </a:lnTo>
                    <a:lnTo>
                      <a:pt x="51" y="106"/>
                    </a:lnTo>
                    <a:lnTo>
                      <a:pt x="49" y="106"/>
                    </a:lnTo>
                    <a:lnTo>
                      <a:pt x="48" y="108"/>
                    </a:lnTo>
                    <a:lnTo>
                      <a:pt x="46" y="108"/>
                    </a:lnTo>
                    <a:lnTo>
                      <a:pt x="42" y="109"/>
                    </a:lnTo>
                    <a:lnTo>
                      <a:pt x="42" y="108"/>
                    </a:lnTo>
                    <a:lnTo>
                      <a:pt x="40" y="104"/>
                    </a:lnTo>
                    <a:lnTo>
                      <a:pt x="38" y="102"/>
                    </a:lnTo>
                    <a:lnTo>
                      <a:pt x="38" y="100"/>
                    </a:lnTo>
                    <a:lnTo>
                      <a:pt x="38" y="98"/>
                    </a:lnTo>
                    <a:lnTo>
                      <a:pt x="36" y="98"/>
                    </a:lnTo>
                    <a:lnTo>
                      <a:pt x="36" y="96"/>
                    </a:lnTo>
                    <a:lnTo>
                      <a:pt x="28" y="98"/>
                    </a:lnTo>
                    <a:lnTo>
                      <a:pt x="25" y="100"/>
                    </a:lnTo>
                    <a:lnTo>
                      <a:pt x="23" y="100"/>
                    </a:lnTo>
                    <a:lnTo>
                      <a:pt x="13" y="102"/>
                    </a:lnTo>
                    <a:lnTo>
                      <a:pt x="7" y="102"/>
                    </a:lnTo>
                    <a:lnTo>
                      <a:pt x="5" y="102"/>
                    </a:lnTo>
                    <a:lnTo>
                      <a:pt x="5" y="100"/>
                    </a:lnTo>
                    <a:lnTo>
                      <a:pt x="7" y="98"/>
                    </a:lnTo>
                    <a:lnTo>
                      <a:pt x="7" y="96"/>
                    </a:lnTo>
                    <a:lnTo>
                      <a:pt x="5" y="92"/>
                    </a:lnTo>
                    <a:lnTo>
                      <a:pt x="5" y="88"/>
                    </a:lnTo>
                    <a:lnTo>
                      <a:pt x="3" y="85"/>
                    </a:lnTo>
                    <a:lnTo>
                      <a:pt x="2" y="85"/>
                    </a:lnTo>
                    <a:lnTo>
                      <a:pt x="2" y="83"/>
                    </a:lnTo>
                    <a:lnTo>
                      <a:pt x="0" y="83"/>
                    </a:lnTo>
                    <a:lnTo>
                      <a:pt x="0" y="81"/>
                    </a:lnTo>
                    <a:lnTo>
                      <a:pt x="0" y="77"/>
                    </a:lnTo>
                    <a:lnTo>
                      <a:pt x="0" y="65"/>
                    </a:lnTo>
                    <a:lnTo>
                      <a:pt x="0" y="63"/>
                    </a:lnTo>
                    <a:lnTo>
                      <a:pt x="0" y="54"/>
                    </a:lnTo>
                    <a:lnTo>
                      <a:pt x="0" y="29"/>
                    </a:lnTo>
                    <a:lnTo>
                      <a:pt x="3" y="25"/>
                    </a:lnTo>
                    <a:lnTo>
                      <a:pt x="5" y="23"/>
                    </a:lnTo>
                    <a:lnTo>
                      <a:pt x="19" y="13"/>
                    </a:lnTo>
                    <a:lnTo>
                      <a:pt x="26" y="8"/>
                    </a:lnTo>
                    <a:lnTo>
                      <a:pt x="34" y="0"/>
                    </a:lnTo>
                    <a:lnTo>
                      <a:pt x="36" y="0"/>
                    </a:lnTo>
                    <a:lnTo>
                      <a:pt x="38" y="0"/>
                    </a:lnTo>
                    <a:lnTo>
                      <a:pt x="40" y="2"/>
                    </a:lnTo>
                    <a:lnTo>
                      <a:pt x="40" y="4"/>
                    </a:lnTo>
                    <a:close/>
                  </a:path>
                </a:pathLst>
              </a:custGeom>
              <a:solidFill>
                <a:srgbClr val="A6601B"/>
              </a:solidFill>
              <a:ln w="6350">
                <a:solidFill>
                  <a:srgbClr val="E1E1E1"/>
                </a:solidFill>
                <a:prstDash val="solid"/>
                <a:round/>
                <a:headEnd/>
                <a:tailEnd/>
              </a:ln>
            </p:spPr>
            <p:txBody>
              <a:bodyPr/>
              <a:lstStyle/>
              <a:p>
                <a:endParaRPr lang="en-US"/>
              </a:p>
            </p:txBody>
          </p:sp>
          <p:sp>
            <p:nvSpPr>
              <p:cNvPr id="37954" name="Freeform 266"/>
              <p:cNvSpPr>
                <a:spLocks/>
              </p:cNvSpPr>
              <p:nvPr/>
            </p:nvSpPr>
            <p:spPr bwMode="auto">
              <a:xfrm>
                <a:off x="4030" y="3095"/>
                <a:ext cx="150" cy="129"/>
              </a:xfrm>
              <a:custGeom>
                <a:avLst/>
                <a:gdLst>
                  <a:gd name="T0" fmla="*/ 17 w 150"/>
                  <a:gd name="T1" fmla="*/ 0 h 129"/>
                  <a:gd name="T2" fmla="*/ 36 w 150"/>
                  <a:gd name="T3" fmla="*/ 2 h 129"/>
                  <a:gd name="T4" fmla="*/ 59 w 150"/>
                  <a:gd name="T5" fmla="*/ 2 h 129"/>
                  <a:gd name="T6" fmla="*/ 77 w 150"/>
                  <a:gd name="T7" fmla="*/ 4 h 129"/>
                  <a:gd name="T8" fmla="*/ 98 w 150"/>
                  <a:gd name="T9" fmla="*/ 4 h 129"/>
                  <a:gd name="T10" fmla="*/ 105 w 150"/>
                  <a:gd name="T11" fmla="*/ 4 h 129"/>
                  <a:gd name="T12" fmla="*/ 125 w 150"/>
                  <a:gd name="T13" fmla="*/ 6 h 129"/>
                  <a:gd name="T14" fmla="*/ 134 w 150"/>
                  <a:gd name="T15" fmla="*/ 6 h 129"/>
                  <a:gd name="T16" fmla="*/ 150 w 150"/>
                  <a:gd name="T17" fmla="*/ 15 h 129"/>
                  <a:gd name="T18" fmla="*/ 150 w 150"/>
                  <a:gd name="T19" fmla="*/ 35 h 129"/>
                  <a:gd name="T20" fmla="*/ 148 w 150"/>
                  <a:gd name="T21" fmla="*/ 44 h 129"/>
                  <a:gd name="T22" fmla="*/ 148 w 150"/>
                  <a:gd name="T23" fmla="*/ 48 h 129"/>
                  <a:gd name="T24" fmla="*/ 148 w 150"/>
                  <a:gd name="T25" fmla="*/ 50 h 129"/>
                  <a:gd name="T26" fmla="*/ 148 w 150"/>
                  <a:gd name="T27" fmla="*/ 52 h 129"/>
                  <a:gd name="T28" fmla="*/ 148 w 150"/>
                  <a:gd name="T29" fmla="*/ 54 h 129"/>
                  <a:gd name="T30" fmla="*/ 148 w 150"/>
                  <a:gd name="T31" fmla="*/ 58 h 129"/>
                  <a:gd name="T32" fmla="*/ 148 w 150"/>
                  <a:gd name="T33" fmla="*/ 60 h 129"/>
                  <a:gd name="T34" fmla="*/ 148 w 150"/>
                  <a:gd name="T35" fmla="*/ 77 h 129"/>
                  <a:gd name="T36" fmla="*/ 148 w 150"/>
                  <a:gd name="T37" fmla="*/ 88 h 129"/>
                  <a:gd name="T38" fmla="*/ 148 w 150"/>
                  <a:gd name="T39" fmla="*/ 111 h 129"/>
                  <a:gd name="T40" fmla="*/ 148 w 150"/>
                  <a:gd name="T41" fmla="*/ 125 h 129"/>
                  <a:gd name="T42" fmla="*/ 146 w 150"/>
                  <a:gd name="T43" fmla="*/ 129 h 129"/>
                  <a:gd name="T44" fmla="*/ 123 w 150"/>
                  <a:gd name="T45" fmla="*/ 129 h 129"/>
                  <a:gd name="T46" fmla="*/ 119 w 150"/>
                  <a:gd name="T47" fmla="*/ 129 h 129"/>
                  <a:gd name="T48" fmla="*/ 109 w 150"/>
                  <a:gd name="T49" fmla="*/ 127 h 129"/>
                  <a:gd name="T50" fmla="*/ 98 w 150"/>
                  <a:gd name="T51" fmla="*/ 127 h 129"/>
                  <a:gd name="T52" fmla="*/ 86 w 150"/>
                  <a:gd name="T53" fmla="*/ 127 h 129"/>
                  <a:gd name="T54" fmla="*/ 73 w 150"/>
                  <a:gd name="T55" fmla="*/ 125 h 129"/>
                  <a:gd name="T56" fmla="*/ 55 w 150"/>
                  <a:gd name="T57" fmla="*/ 125 h 129"/>
                  <a:gd name="T58" fmla="*/ 36 w 150"/>
                  <a:gd name="T59" fmla="*/ 123 h 129"/>
                  <a:gd name="T60" fmla="*/ 30 w 150"/>
                  <a:gd name="T61" fmla="*/ 123 h 129"/>
                  <a:gd name="T62" fmla="*/ 29 w 150"/>
                  <a:gd name="T63" fmla="*/ 123 h 129"/>
                  <a:gd name="T64" fmla="*/ 25 w 150"/>
                  <a:gd name="T65" fmla="*/ 123 h 129"/>
                  <a:gd name="T66" fmla="*/ 25 w 150"/>
                  <a:gd name="T67" fmla="*/ 123 h 129"/>
                  <a:gd name="T68" fmla="*/ 23 w 150"/>
                  <a:gd name="T69" fmla="*/ 123 h 129"/>
                  <a:gd name="T70" fmla="*/ 21 w 150"/>
                  <a:gd name="T71" fmla="*/ 123 h 129"/>
                  <a:gd name="T72" fmla="*/ 13 w 150"/>
                  <a:gd name="T73" fmla="*/ 121 h 129"/>
                  <a:gd name="T74" fmla="*/ 9 w 150"/>
                  <a:gd name="T75" fmla="*/ 121 h 129"/>
                  <a:gd name="T76" fmla="*/ 7 w 150"/>
                  <a:gd name="T77" fmla="*/ 121 h 129"/>
                  <a:gd name="T78" fmla="*/ 6 w 150"/>
                  <a:gd name="T79" fmla="*/ 121 h 129"/>
                  <a:gd name="T80" fmla="*/ 4 w 150"/>
                  <a:gd name="T81" fmla="*/ 121 h 129"/>
                  <a:gd name="T82" fmla="*/ 4 w 150"/>
                  <a:gd name="T83" fmla="*/ 121 h 129"/>
                  <a:gd name="T84" fmla="*/ 0 w 150"/>
                  <a:gd name="T85" fmla="*/ 119 h 129"/>
                  <a:gd name="T86" fmla="*/ 0 w 150"/>
                  <a:gd name="T87" fmla="*/ 111 h 129"/>
                  <a:gd name="T88" fmla="*/ 0 w 150"/>
                  <a:gd name="T89" fmla="*/ 106 h 129"/>
                  <a:gd name="T90" fmla="*/ 0 w 150"/>
                  <a:gd name="T91" fmla="*/ 98 h 129"/>
                  <a:gd name="T92" fmla="*/ 0 w 150"/>
                  <a:gd name="T93" fmla="*/ 94 h 129"/>
                  <a:gd name="T94" fmla="*/ 0 w 150"/>
                  <a:gd name="T95" fmla="*/ 90 h 129"/>
                  <a:gd name="T96" fmla="*/ 0 w 150"/>
                  <a:gd name="T97" fmla="*/ 88 h 129"/>
                  <a:gd name="T98" fmla="*/ 0 w 150"/>
                  <a:gd name="T99" fmla="*/ 88 h 129"/>
                  <a:gd name="T100" fmla="*/ 0 w 150"/>
                  <a:gd name="T101" fmla="*/ 85 h 129"/>
                  <a:gd name="T102" fmla="*/ 0 w 150"/>
                  <a:gd name="T103" fmla="*/ 77 h 129"/>
                  <a:gd name="T104" fmla="*/ 2 w 150"/>
                  <a:gd name="T105" fmla="*/ 60 h 129"/>
                  <a:gd name="T106" fmla="*/ 2 w 150"/>
                  <a:gd name="T107" fmla="*/ 58 h 129"/>
                  <a:gd name="T108" fmla="*/ 2 w 150"/>
                  <a:gd name="T109" fmla="*/ 52 h 129"/>
                  <a:gd name="T110" fmla="*/ 2 w 150"/>
                  <a:gd name="T111" fmla="*/ 44 h 129"/>
                  <a:gd name="T112" fmla="*/ 2 w 150"/>
                  <a:gd name="T113" fmla="*/ 38 h 129"/>
                  <a:gd name="T114" fmla="*/ 4 w 150"/>
                  <a:gd name="T115" fmla="*/ 29 h 129"/>
                  <a:gd name="T116" fmla="*/ 4 w 150"/>
                  <a:gd name="T117" fmla="*/ 12 h 129"/>
                  <a:gd name="T118" fmla="*/ 4 w 150"/>
                  <a:gd name="T119" fmla="*/ 4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0"/>
                  <a:gd name="T181" fmla="*/ 0 h 129"/>
                  <a:gd name="T182" fmla="*/ 150 w 150"/>
                  <a:gd name="T183" fmla="*/ 129 h 1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0" h="129">
                    <a:moveTo>
                      <a:pt x="4" y="0"/>
                    </a:moveTo>
                    <a:lnTo>
                      <a:pt x="4" y="0"/>
                    </a:lnTo>
                    <a:lnTo>
                      <a:pt x="9" y="0"/>
                    </a:lnTo>
                    <a:lnTo>
                      <a:pt x="17" y="0"/>
                    </a:lnTo>
                    <a:lnTo>
                      <a:pt x="25" y="0"/>
                    </a:lnTo>
                    <a:lnTo>
                      <a:pt x="27" y="0"/>
                    </a:lnTo>
                    <a:lnTo>
                      <a:pt x="29" y="0"/>
                    </a:lnTo>
                    <a:lnTo>
                      <a:pt x="36" y="2"/>
                    </a:lnTo>
                    <a:lnTo>
                      <a:pt x="48" y="2"/>
                    </a:lnTo>
                    <a:lnTo>
                      <a:pt x="52" y="2"/>
                    </a:lnTo>
                    <a:lnTo>
                      <a:pt x="54" y="2"/>
                    </a:lnTo>
                    <a:lnTo>
                      <a:pt x="59" y="2"/>
                    </a:lnTo>
                    <a:lnTo>
                      <a:pt x="61" y="2"/>
                    </a:lnTo>
                    <a:lnTo>
                      <a:pt x="69" y="4"/>
                    </a:lnTo>
                    <a:lnTo>
                      <a:pt x="77" y="4"/>
                    </a:lnTo>
                    <a:lnTo>
                      <a:pt x="82" y="4"/>
                    </a:lnTo>
                    <a:lnTo>
                      <a:pt x="86" y="4"/>
                    </a:lnTo>
                    <a:lnTo>
                      <a:pt x="98" y="4"/>
                    </a:lnTo>
                    <a:lnTo>
                      <a:pt x="102" y="4"/>
                    </a:lnTo>
                    <a:lnTo>
                      <a:pt x="103" y="4"/>
                    </a:lnTo>
                    <a:lnTo>
                      <a:pt x="105" y="4"/>
                    </a:lnTo>
                    <a:lnTo>
                      <a:pt x="105" y="6"/>
                    </a:lnTo>
                    <a:lnTo>
                      <a:pt x="111" y="6"/>
                    </a:lnTo>
                    <a:lnTo>
                      <a:pt x="117" y="6"/>
                    </a:lnTo>
                    <a:lnTo>
                      <a:pt x="125" y="6"/>
                    </a:lnTo>
                    <a:lnTo>
                      <a:pt x="126" y="6"/>
                    </a:lnTo>
                    <a:lnTo>
                      <a:pt x="128" y="6"/>
                    </a:lnTo>
                    <a:lnTo>
                      <a:pt x="134" y="6"/>
                    </a:lnTo>
                    <a:lnTo>
                      <a:pt x="150" y="6"/>
                    </a:lnTo>
                    <a:lnTo>
                      <a:pt x="150" y="8"/>
                    </a:lnTo>
                    <a:lnTo>
                      <a:pt x="150" y="14"/>
                    </a:lnTo>
                    <a:lnTo>
                      <a:pt x="150" y="15"/>
                    </a:lnTo>
                    <a:lnTo>
                      <a:pt x="150" y="21"/>
                    </a:lnTo>
                    <a:lnTo>
                      <a:pt x="150" y="25"/>
                    </a:lnTo>
                    <a:lnTo>
                      <a:pt x="150" y="29"/>
                    </a:lnTo>
                    <a:lnTo>
                      <a:pt x="150" y="35"/>
                    </a:lnTo>
                    <a:lnTo>
                      <a:pt x="150" y="37"/>
                    </a:lnTo>
                    <a:lnTo>
                      <a:pt x="148" y="38"/>
                    </a:lnTo>
                    <a:lnTo>
                      <a:pt x="148" y="40"/>
                    </a:lnTo>
                    <a:lnTo>
                      <a:pt x="148" y="44"/>
                    </a:lnTo>
                    <a:lnTo>
                      <a:pt x="148" y="46"/>
                    </a:lnTo>
                    <a:lnTo>
                      <a:pt x="148" y="48"/>
                    </a:lnTo>
                    <a:lnTo>
                      <a:pt x="148" y="50"/>
                    </a:lnTo>
                    <a:lnTo>
                      <a:pt x="148" y="52"/>
                    </a:lnTo>
                    <a:lnTo>
                      <a:pt x="148" y="54"/>
                    </a:lnTo>
                    <a:lnTo>
                      <a:pt x="148" y="56"/>
                    </a:lnTo>
                    <a:lnTo>
                      <a:pt x="148" y="58"/>
                    </a:lnTo>
                    <a:lnTo>
                      <a:pt x="148" y="60"/>
                    </a:lnTo>
                    <a:lnTo>
                      <a:pt x="148" y="63"/>
                    </a:lnTo>
                    <a:lnTo>
                      <a:pt x="148" y="69"/>
                    </a:lnTo>
                    <a:lnTo>
                      <a:pt x="148" y="71"/>
                    </a:lnTo>
                    <a:lnTo>
                      <a:pt x="148" y="77"/>
                    </a:lnTo>
                    <a:lnTo>
                      <a:pt x="148" y="79"/>
                    </a:lnTo>
                    <a:lnTo>
                      <a:pt x="148" y="83"/>
                    </a:lnTo>
                    <a:lnTo>
                      <a:pt x="148" y="88"/>
                    </a:lnTo>
                    <a:lnTo>
                      <a:pt x="148" y="96"/>
                    </a:lnTo>
                    <a:lnTo>
                      <a:pt x="148" y="106"/>
                    </a:lnTo>
                    <a:lnTo>
                      <a:pt x="148" y="111"/>
                    </a:lnTo>
                    <a:lnTo>
                      <a:pt x="148" y="113"/>
                    </a:lnTo>
                    <a:lnTo>
                      <a:pt x="148" y="121"/>
                    </a:lnTo>
                    <a:lnTo>
                      <a:pt x="148" y="125"/>
                    </a:lnTo>
                    <a:lnTo>
                      <a:pt x="148" y="127"/>
                    </a:lnTo>
                    <a:lnTo>
                      <a:pt x="146" y="129"/>
                    </a:lnTo>
                    <a:lnTo>
                      <a:pt x="128" y="129"/>
                    </a:lnTo>
                    <a:lnTo>
                      <a:pt x="123" y="129"/>
                    </a:lnTo>
                    <a:lnTo>
                      <a:pt x="121" y="129"/>
                    </a:lnTo>
                    <a:lnTo>
                      <a:pt x="119" y="129"/>
                    </a:lnTo>
                    <a:lnTo>
                      <a:pt x="113" y="127"/>
                    </a:lnTo>
                    <a:lnTo>
                      <a:pt x="111" y="127"/>
                    </a:lnTo>
                    <a:lnTo>
                      <a:pt x="109" y="127"/>
                    </a:lnTo>
                    <a:lnTo>
                      <a:pt x="100" y="127"/>
                    </a:lnTo>
                    <a:lnTo>
                      <a:pt x="98" y="127"/>
                    </a:lnTo>
                    <a:lnTo>
                      <a:pt x="96" y="127"/>
                    </a:lnTo>
                    <a:lnTo>
                      <a:pt x="86" y="127"/>
                    </a:lnTo>
                    <a:lnTo>
                      <a:pt x="82" y="125"/>
                    </a:lnTo>
                    <a:lnTo>
                      <a:pt x="73" y="125"/>
                    </a:lnTo>
                    <a:lnTo>
                      <a:pt x="69" y="125"/>
                    </a:lnTo>
                    <a:lnTo>
                      <a:pt x="65" y="125"/>
                    </a:lnTo>
                    <a:lnTo>
                      <a:pt x="61" y="125"/>
                    </a:lnTo>
                    <a:lnTo>
                      <a:pt x="55" y="125"/>
                    </a:lnTo>
                    <a:lnTo>
                      <a:pt x="48" y="123"/>
                    </a:lnTo>
                    <a:lnTo>
                      <a:pt x="38" y="123"/>
                    </a:lnTo>
                    <a:lnTo>
                      <a:pt x="36" y="123"/>
                    </a:lnTo>
                    <a:lnTo>
                      <a:pt x="32" y="123"/>
                    </a:lnTo>
                    <a:lnTo>
                      <a:pt x="30" y="123"/>
                    </a:lnTo>
                    <a:lnTo>
                      <a:pt x="29" y="123"/>
                    </a:lnTo>
                    <a:lnTo>
                      <a:pt x="27" y="123"/>
                    </a:lnTo>
                    <a:lnTo>
                      <a:pt x="25" y="123"/>
                    </a:lnTo>
                    <a:lnTo>
                      <a:pt x="23" y="123"/>
                    </a:lnTo>
                    <a:lnTo>
                      <a:pt x="21" y="123"/>
                    </a:lnTo>
                    <a:lnTo>
                      <a:pt x="17" y="121"/>
                    </a:lnTo>
                    <a:lnTo>
                      <a:pt x="13" y="121"/>
                    </a:lnTo>
                    <a:lnTo>
                      <a:pt x="11" y="121"/>
                    </a:lnTo>
                    <a:lnTo>
                      <a:pt x="9" y="121"/>
                    </a:lnTo>
                    <a:lnTo>
                      <a:pt x="7" y="121"/>
                    </a:lnTo>
                    <a:lnTo>
                      <a:pt x="6" y="121"/>
                    </a:lnTo>
                    <a:lnTo>
                      <a:pt x="4" y="121"/>
                    </a:lnTo>
                    <a:lnTo>
                      <a:pt x="2" y="121"/>
                    </a:lnTo>
                    <a:lnTo>
                      <a:pt x="0" y="121"/>
                    </a:lnTo>
                    <a:lnTo>
                      <a:pt x="0" y="119"/>
                    </a:lnTo>
                    <a:lnTo>
                      <a:pt x="0" y="117"/>
                    </a:lnTo>
                    <a:lnTo>
                      <a:pt x="0" y="115"/>
                    </a:lnTo>
                    <a:lnTo>
                      <a:pt x="0" y="113"/>
                    </a:lnTo>
                    <a:lnTo>
                      <a:pt x="0" y="111"/>
                    </a:lnTo>
                    <a:lnTo>
                      <a:pt x="0" y="110"/>
                    </a:lnTo>
                    <a:lnTo>
                      <a:pt x="0" y="108"/>
                    </a:lnTo>
                    <a:lnTo>
                      <a:pt x="0" y="106"/>
                    </a:lnTo>
                    <a:lnTo>
                      <a:pt x="0" y="102"/>
                    </a:lnTo>
                    <a:lnTo>
                      <a:pt x="0" y="98"/>
                    </a:lnTo>
                    <a:lnTo>
                      <a:pt x="0" y="96"/>
                    </a:lnTo>
                    <a:lnTo>
                      <a:pt x="0" y="94"/>
                    </a:lnTo>
                    <a:lnTo>
                      <a:pt x="0" y="92"/>
                    </a:lnTo>
                    <a:lnTo>
                      <a:pt x="0" y="90"/>
                    </a:lnTo>
                    <a:lnTo>
                      <a:pt x="0" y="88"/>
                    </a:lnTo>
                    <a:lnTo>
                      <a:pt x="0" y="86"/>
                    </a:lnTo>
                    <a:lnTo>
                      <a:pt x="0" y="85"/>
                    </a:lnTo>
                    <a:lnTo>
                      <a:pt x="0" y="83"/>
                    </a:lnTo>
                    <a:lnTo>
                      <a:pt x="0" y="81"/>
                    </a:lnTo>
                    <a:lnTo>
                      <a:pt x="0" y="77"/>
                    </a:lnTo>
                    <a:lnTo>
                      <a:pt x="2" y="73"/>
                    </a:lnTo>
                    <a:lnTo>
                      <a:pt x="2" y="69"/>
                    </a:lnTo>
                    <a:lnTo>
                      <a:pt x="2" y="60"/>
                    </a:lnTo>
                    <a:lnTo>
                      <a:pt x="2" y="58"/>
                    </a:lnTo>
                    <a:lnTo>
                      <a:pt x="2" y="56"/>
                    </a:lnTo>
                    <a:lnTo>
                      <a:pt x="2" y="54"/>
                    </a:lnTo>
                    <a:lnTo>
                      <a:pt x="2" y="52"/>
                    </a:lnTo>
                    <a:lnTo>
                      <a:pt x="2" y="50"/>
                    </a:lnTo>
                    <a:lnTo>
                      <a:pt x="2" y="44"/>
                    </a:lnTo>
                    <a:lnTo>
                      <a:pt x="2" y="40"/>
                    </a:lnTo>
                    <a:lnTo>
                      <a:pt x="2" y="38"/>
                    </a:lnTo>
                    <a:lnTo>
                      <a:pt x="2" y="35"/>
                    </a:lnTo>
                    <a:lnTo>
                      <a:pt x="4" y="35"/>
                    </a:lnTo>
                    <a:lnTo>
                      <a:pt x="4" y="31"/>
                    </a:lnTo>
                    <a:lnTo>
                      <a:pt x="4" y="29"/>
                    </a:lnTo>
                    <a:lnTo>
                      <a:pt x="4" y="27"/>
                    </a:lnTo>
                    <a:lnTo>
                      <a:pt x="4" y="12"/>
                    </a:lnTo>
                    <a:lnTo>
                      <a:pt x="4" y="10"/>
                    </a:lnTo>
                    <a:lnTo>
                      <a:pt x="4" y="4"/>
                    </a:lnTo>
                    <a:lnTo>
                      <a:pt x="4" y="0"/>
                    </a:lnTo>
                    <a:close/>
                  </a:path>
                </a:pathLst>
              </a:custGeom>
              <a:solidFill>
                <a:srgbClr val="018571"/>
              </a:solidFill>
              <a:ln w="6350">
                <a:solidFill>
                  <a:srgbClr val="E1E1E1"/>
                </a:solidFill>
                <a:prstDash val="solid"/>
                <a:round/>
                <a:headEnd/>
                <a:tailEnd/>
              </a:ln>
            </p:spPr>
            <p:txBody>
              <a:bodyPr/>
              <a:lstStyle/>
              <a:p>
                <a:endParaRPr lang="en-US"/>
              </a:p>
            </p:txBody>
          </p:sp>
          <p:sp>
            <p:nvSpPr>
              <p:cNvPr id="37955" name="Freeform 267"/>
              <p:cNvSpPr>
                <a:spLocks/>
              </p:cNvSpPr>
              <p:nvPr/>
            </p:nvSpPr>
            <p:spPr bwMode="auto">
              <a:xfrm>
                <a:off x="4625" y="3003"/>
                <a:ext cx="226" cy="180"/>
              </a:xfrm>
              <a:custGeom>
                <a:avLst/>
                <a:gdLst>
                  <a:gd name="T0" fmla="*/ 38 w 226"/>
                  <a:gd name="T1" fmla="*/ 4 h 180"/>
                  <a:gd name="T2" fmla="*/ 59 w 226"/>
                  <a:gd name="T3" fmla="*/ 8 h 180"/>
                  <a:gd name="T4" fmla="*/ 69 w 226"/>
                  <a:gd name="T5" fmla="*/ 10 h 180"/>
                  <a:gd name="T6" fmla="*/ 82 w 226"/>
                  <a:gd name="T7" fmla="*/ 10 h 180"/>
                  <a:gd name="T8" fmla="*/ 96 w 226"/>
                  <a:gd name="T9" fmla="*/ 11 h 180"/>
                  <a:gd name="T10" fmla="*/ 105 w 226"/>
                  <a:gd name="T11" fmla="*/ 13 h 180"/>
                  <a:gd name="T12" fmla="*/ 111 w 226"/>
                  <a:gd name="T13" fmla="*/ 23 h 180"/>
                  <a:gd name="T14" fmla="*/ 119 w 226"/>
                  <a:gd name="T15" fmla="*/ 29 h 180"/>
                  <a:gd name="T16" fmla="*/ 127 w 226"/>
                  <a:gd name="T17" fmla="*/ 31 h 180"/>
                  <a:gd name="T18" fmla="*/ 132 w 226"/>
                  <a:gd name="T19" fmla="*/ 48 h 180"/>
                  <a:gd name="T20" fmla="*/ 123 w 226"/>
                  <a:gd name="T21" fmla="*/ 56 h 180"/>
                  <a:gd name="T22" fmla="*/ 125 w 226"/>
                  <a:gd name="T23" fmla="*/ 69 h 180"/>
                  <a:gd name="T24" fmla="*/ 148 w 226"/>
                  <a:gd name="T25" fmla="*/ 71 h 180"/>
                  <a:gd name="T26" fmla="*/ 155 w 226"/>
                  <a:gd name="T27" fmla="*/ 67 h 180"/>
                  <a:gd name="T28" fmla="*/ 165 w 226"/>
                  <a:gd name="T29" fmla="*/ 69 h 180"/>
                  <a:gd name="T30" fmla="*/ 171 w 226"/>
                  <a:gd name="T31" fmla="*/ 82 h 180"/>
                  <a:gd name="T32" fmla="*/ 182 w 226"/>
                  <a:gd name="T33" fmla="*/ 98 h 180"/>
                  <a:gd name="T34" fmla="*/ 192 w 226"/>
                  <a:gd name="T35" fmla="*/ 113 h 180"/>
                  <a:gd name="T36" fmla="*/ 201 w 226"/>
                  <a:gd name="T37" fmla="*/ 117 h 180"/>
                  <a:gd name="T38" fmla="*/ 205 w 226"/>
                  <a:gd name="T39" fmla="*/ 123 h 180"/>
                  <a:gd name="T40" fmla="*/ 211 w 226"/>
                  <a:gd name="T41" fmla="*/ 121 h 180"/>
                  <a:gd name="T42" fmla="*/ 215 w 226"/>
                  <a:gd name="T43" fmla="*/ 127 h 180"/>
                  <a:gd name="T44" fmla="*/ 219 w 226"/>
                  <a:gd name="T45" fmla="*/ 136 h 180"/>
                  <a:gd name="T46" fmla="*/ 221 w 226"/>
                  <a:gd name="T47" fmla="*/ 140 h 180"/>
                  <a:gd name="T48" fmla="*/ 226 w 226"/>
                  <a:gd name="T49" fmla="*/ 144 h 180"/>
                  <a:gd name="T50" fmla="*/ 211 w 226"/>
                  <a:gd name="T51" fmla="*/ 148 h 180"/>
                  <a:gd name="T52" fmla="*/ 198 w 226"/>
                  <a:gd name="T53" fmla="*/ 154 h 180"/>
                  <a:gd name="T54" fmla="*/ 171 w 226"/>
                  <a:gd name="T55" fmla="*/ 180 h 180"/>
                  <a:gd name="T56" fmla="*/ 165 w 226"/>
                  <a:gd name="T57" fmla="*/ 175 h 180"/>
                  <a:gd name="T58" fmla="*/ 148 w 226"/>
                  <a:gd name="T59" fmla="*/ 169 h 180"/>
                  <a:gd name="T60" fmla="*/ 140 w 226"/>
                  <a:gd name="T61" fmla="*/ 167 h 180"/>
                  <a:gd name="T62" fmla="*/ 140 w 226"/>
                  <a:gd name="T63" fmla="*/ 165 h 180"/>
                  <a:gd name="T64" fmla="*/ 140 w 226"/>
                  <a:gd name="T65" fmla="*/ 157 h 180"/>
                  <a:gd name="T66" fmla="*/ 136 w 226"/>
                  <a:gd name="T67" fmla="*/ 150 h 180"/>
                  <a:gd name="T68" fmla="*/ 129 w 226"/>
                  <a:gd name="T69" fmla="*/ 148 h 180"/>
                  <a:gd name="T70" fmla="*/ 109 w 226"/>
                  <a:gd name="T71" fmla="*/ 142 h 180"/>
                  <a:gd name="T72" fmla="*/ 104 w 226"/>
                  <a:gd name="T73" fmla="*/ 134 h 180"/>
                  <a:gd name="T74" fmla="*/ 96 w 226"/>
                  <a:gd name="T75" fmla="*/ 132 h 180"/>
                  <a:gd name="T76" fmla="*/ 92 w 226"/>
                  <a:gd name="T77" fmla="*/ 129 h 180"/>
                  <a:gd name="T78" fmla="*/ 84 w 226"/>
                  <a:gd name="T79" fmla="*/ 130 h 180"/>
                  <a:gd name="T80" fmla="*/ 84 w 226"/>
                  <a:gd name="T81" fmla="*/ 134 h 180"/>
                  <a:gd name="T82" fmla="*/ 81 w 226"/>
                  <a:gd name="T83" fmla="*/ 132 h 180"/>
                  <a:gd name="T84" fmla="*/ 77 w 226"/>
                  <a:gd name="T85" fmla="*/ 129 h 180"/>
                  <a:gd name="T86" fmla="*/ 69 w 226"/>
                  <a:gd name="T87" fmla="*/ 130 h 180"/>
                  <a:gd name="T88" fmla="*/ 59 w 226"/>
                  <a:gd name="T89" fmla="*/ 132 h 180"/>
                  <a:gd name="T90" fmla="*/ 54 w 226"/>
                  <a:gd name="T91" fmla="*/ 132 h 180"/>
                  <a:gd name="T92" fmla="*/ 42 w 226"/>
                  <a:gd name="T93" fmla="*/ 130 h 180"/>
                  <a:gd name="T94" fmla="*/ 34 w 226"/>
                  <a:gd name="T95" fmla="*/ 130 h 180"/>
                  <a:gd name="T96" fmla="*/ 31 w 226"/>
                  <a:gd name="T97" fmla="*/ 129 h 180"/>
                  <a:gd name="T98" fmla="*/ 23 w 226"/>
                  <a:gd name="T99" fmla="*/ 123 h 180"/>
                  <a:gd name="T100" fmla="*/ 23 w 226"/>
                  <a:gd name="T101" fmla="*/ 119 h 180"/>
                  <a:gd name="T102" fmla="*/ 17 w 226"/>
                  <a:gd name="T103" fmla="*/ 117 h 180"/>
                  <a:gd name="T104" fmla="*/ 10 w 226"/>
                  <a:gd name="T105" fmla="*/ 115 h 180"/>
                  <a:gd name="T106" fmla="*/ 6 w 226"/>
                  <a:gd name="T107" fmla="*/ 119 h 180"/>
                  <a:gd name="T108" fmla="*/ 2 w 226"/>
                  <a:gd name="T109" fmla="*/ 115 h 180"/>
                  <a:gd name="T110" fmla="*/ 17 w 226"/>
                  <a:gd name="T111" fmla="*/ 77 h 180"/>
                  <a:gd name="T112" fmla="*/ 27 w 226"/>
                  <a:gd name="T113" fmla="*/ 31 h 180"/>
                  <a:gd name="T114" fmla="*/ 25 w 226"/>
                  <a:gd name="T115" fmla="*/ 15 h 1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6"/>
                  <a:gd name="T175" fmla="*/ 0 h 180"/>
                  <a:gd name="T176" fmla="*/ 226 w 226"/>
                  <a:gd name="T177" fmla="*/ 180 h 1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6" h="180">
                    <a:moveTo>
                      <a:pt x="29" y="2"/>
                    </a:moveTo>
                    <a:lnTo>
                      <a:pt x="31" y="2"/>
                    </a:lnTo>
                    <a:lnTo>
                      <a:pt x="31" y="0"/>
                    </a:lnTo>
                    <a:lnTo>
                      <a:pt x="33" y="0"/>
                    </a:lnTo>
                    <a:lnTo>
                      <a:pt x="33" y="2"/>
                    </a:lnTo>
                    <a:lnTo>
                      <a:pt x="38" y="4"/>
                    </a:lnTo>
                    <a:lnTo>
                      <a:pt x="40" y="2"/>
                    </a:lnTo>
                    <a:lnTo>
                      <a:pt x="44" y="2"/>
                    </a:lnTo>
                    <a:lnTo>
                      <a:pt x="48" y="4"/>
                    </a:lnTo>
                    <a:lnTo>
                      <a:pt x="52" y="4"/>
                    </a:lnTo>
                    <a:lnTo>
                      <a:pt x="54" y="4"/>
                    </a:lnTo>
                    <a:lnTo>
                      <a:pt x="58" y="6"/>
                    </a:lnTo>
                    <a:lnTo>
                      <a:pt x="59" y="8"/>
                    </a:lnTo>
                    <a:lnTo>
                      <a:pt x="61" y="8"/>
                    </a:lnTo>
                    <a:lnTo>
                      <a:pt x="65" y="10"/>
                    </a:lnTo>
                    <a:lnTo>
                      <a:pt x="67" y="11"/>
                    </a:lnTo>
                    <a:lnTo>
                      <a:pt x="69" y="10"/>
                    </a:lnTo>
                    <a:lnTo>
                      <a:pt x="71" y="11"/>
                    </a:lnTo>
                    <a:lnTo>
                      <a:pt x="73" y="11"/>
                    </a:lnTo>
                    <a:lnTo>
                      <a:pt x="75" y="11"/>
                    </a:lnTo>
                    <a:lnTo>
                      <a:pt x="77" y="10"/>
                    </a:lnTo>
                    <a:lnTo>
                      <a:pt x="79" y="10"/>
                    </a:lnTo>
                    <a:lnTo>
                      <a:pt x="81" y="8"/>
                    </a:lnTo>
                    <a:lnTo>
                      <a:pt x="81" y="10"/>
                    </a:lnTo>
                    <a:lnTo>
                      <a:pt x="82" y="10"/>
                    </a:lnTo>
                    <a:lnTo>
                      <a:pt x="82" y="8"/>
                    </a:lnTo>
                    <a:lnTo>
                      <a:pt x="84" y="8"/>
                    </a:lnTo>
                    <a:lnTo>
                      <a:pt x="86" y="10"/>
                    </a:lnTo>
                    <a:lnTo>
                      <a:pt x="90" y="10"/>
                    </a:lnTo>
                    <a:lnTo>
                      <a:pt x="92" y="11"/>
                    </a:lnTo>
                    <a:lnTo>
                      <a:pt x="94" y="11"/>
                    </a:lnTo>
                    <a:lnTo>
                      <a:pt x="96" y="11"/>
                    </a:lnTo>
                    <a:lnTo>
                      <a:pt x="98" y="11"/>
                    </a:lnTo>
                    <a:lnTo>
                      <a:pt x="100" y="10"/>
                    </a:lnTo>
                    <a:lnTo>
                      <a:pt x="104" y="10"/>
                    </a:lnTo>
                    <a:lnTo>
                      <a:pt x="104" y="11"/>
                    </a:lnTo>
                    <a:lnTo>
                      <a:pt x="105" y="13"/>
                    </a:lnTo>
                    <a:lnTo>
                      <a:pt x="105" y="15"/>
                    </a:lnTo>
                    <a:lnTo>
                      <a:pt x="105" y="17"/>
                    </a:lnTo>
                    <a:lnTo>
                      <a:pt x="107" y="21"/>
                    </a:lnTo>
                    <a:lnTo>
                      <a:pt x="107" y="23"/>
                    </a:lnTo>
                    <a:lnTo>
                      <a:pt x="109" y="23"/>
                    </a:lnTo>
                    <a:lnTo>
                      <a:pt x="111" y="23"/>
                    </a:lnTo>
                    <a:lnTo>
                      <a:pt x="113" y="25"/>
                    </a:lnTo>
                    <a:lnTo>
                      <a:pt x="113" y="27"/>
                    </a:lnTo>
                    <a:lnTo>
                      <a:pt x="115" y="27"/>
                    </a:lnTo>
                    <a:lnTo>
                      <a:pt x="117" y="27"/>
                    </a:lnTo>
                    <a:lnTo>
                      <a:pt x="119" y="29"/>
                    </a:lnTo>
                    <a:lnTo>
                      <a:pt x="119" y="31"/>
                    </a:lnTo>
                    <a:lnTo>
                      <a:pt x="121" y="31"/>
                    </a:lnTo>
                    <a:lnTo>
                      <a:pt x="123" y="31"/>
                    </a:lnTo>
                    <a:lnTo>
                      <a:pt x="125" y="31"/>
                    </a:lnTo>
                    <a:lnTo>
                      <a:pt x="127" y="31"/>
                    </a:lnTo>
                    <a:lnTo>
                      <a:pt x="129" y="33"/>
                    </a:lnTo>
                    <a:lnTo>
                      <a:pt x="130" y="33"/>
                    </a:lnTo>
                    <a:lnTo>
                      <a:pt x="130" y="34"/>
                    </a:lnTo>
                    <a:lnTo>
                      <a:pt x="132" y="36"/>
                    </a:lnTo>
                    <a:lnTo>
                      <a:pt x="132" y="38"/>
                    </a:lnTo>
                    <a:lnTo>
                      <a:pt x="132" y="40"/>
                    </a:lnTo>
                    <a:lnTo>
                      <a:pt x="132" y="44"/>
                    </a:lnTo>
                    <a:lnTo>
                      <a:pt x="132" y="48"/>
                    </a:lnTo>
                    <a:lnTo>
                      <a:pt x="132" y="50"/>
                    </a:lnTo>
                    <a:lnTo>
                      <a:pt x="130" y="50"/>
                    </a:lnTo>
                    <a:lnTo>
                      <a:pt x="129" y="52"/>
                    </a:lnTo>
                    <a:lnTo>
                      <a:pt x="127" y="54"/>
                    </a:lnTo>
                    <a:lnTo>
                      <a:pt x="125" y="54"/>
                    </a:lnTo>
                    <a:lnTo>
                      <a:pt x="123" y="56"/>
                    </a:lnTo>
                    <a:lnTo>
                      <a:pt x="123" y="58"/>
                    </a:lnTo>
                    <a:lnTo>
                      <a:pt x="121" y="61"/>
                    </a:lnTo>
                    <a:lnTo>
                      <a:pt x="121" y="63"/>
                    </a:lnTo>
                    <a:lnTo>
                      <a:pt x="123" y="63"/>
                    </a:lnTo>
                    <a:lnTo>
                      <a:pt x="125" y="65"/>
                    </a:lnTo>
                    <a:lnTo>
                      <a:pt x="125" y="67"/>
                    </a:lnTo>
                    <a:lnTo>
                      <a:pt x="125" y="69"/>
                    </a:lnTo>
                    <a:lnTo>
                      <a:pt x="129" y="73"/>
                    </a:lnTo>
                    <a:lnTo>
                      <a:pt x="130" y="73"/>
                    </a:lnTo>
                    <a:lnTo>
                      <a:pt x="132" y="73"/>
                    </a:lnTo>
                    <a:lnTo>
                      <a:pt x="134" y="73"/>
                    </a:lnTo>
                    <a:lnTo>
                      <a:pt x="140" y="73"/>
                    </a:lnTo>
                    <a:lnTo>
                      <a:pt x="144" y="73"/>
                    </a:lnTo>
                    <a:lnTo>
                      <a:pt x="148" y="71"/>
                    </a:lnTo>
                    <a:lnTo>
                      <a:pt x="150" y="69"/>
                    </a:lnTo>
                    <a:lnTo>
                      <a:pt x="152" y="69"/>
                    </a:lnTo>
                    <a:lnTo>
                      <a:pt x="153" y="69"/>
                    </a:lnTo>
                    <a:lnTo>
                      <a:pt x="155" y="67"/>
                    </a:lnTo>
                    <a:lnTo>
                      <a:pt x="159" y="67"/>
                    </a:lnTo>
                    <a:lnTo>
                      <a:pt x="161" y="65"/>
                    </a:lnTo>
                    <a:lnTo>
                      <a:pt x="163" y="65"/>
                    </a:lnTo>
                    <a:lnTo>
                      <a:pt x="163" y="67"/>
                    </a:lnTo>
                    <a:lnTo>
                      <a:pt x="165" y="67"/>
                    </a:lnTo>
                    <a:lnTo>
                      <a:pt x="165" y="69"/>
                    </a:lnTo>
                    <a:lnTo>
                      <a:pt x="167" y="71"/>
                    </a:lnTo>
                    <a:lnTo>
                      <a:pt x="169" y="75"/>
                    </a:lnTo>
                    <a:lnTo>
                      <a:pt x="171" y="77"/>
                    </a:lnTo>
                    <a:lnTo>
                      <a:pt x="171" y="81"/>
                    </a:lnTo>
                    <a:lnTo>
                      <a:pt x="171" y="82"/>
                    </a:lnTo>
                    <a:lnTo>
                      <a:pt x="173" y="88"/>
                    </a:lnTo>
                    <a:lnTo>
                      <a:pt x="177" y="90"/>
                    </a:lnTo>
                    <a:lnTo>
                      <a:pt x="180" y="92"/>
                    </a:lnTo>
                    <a:lnTo>
                      <a:pt x="182" y="94"/>
                    </a:lnTo>
                    <a:lnTo>
                      <a:pt x="182" y="96"/>
                    </a:lnTo>
                    <a:lnTo>
                      <a:pt x="182" y="98"/>
                    </a:lnTo>
                    <a:lnTo>
                      <a:pt x="180" y="100"/>
                    </a:lnTo>
                    <a:lnTo>
                      <a:pt x="180" y="102"/>
                    </a:lnTo>
                    <a:lnTo>
                      <a:pt x="180" y="106"/>
                    </a:lnTo>
                    <a:lnTo>
                      <a:pt x="180" y="107"/>
                    </a:lnTo>
                    <a:lnTo>
                      <a:pt x="188" y="111"/>
                    </a:lnTo>
                    <a:lnTo>
                      <a:pt x="190" y="113"/>
                    </a:lnTo>
                    <a:lnTo>
                      <a:pt x="192" y="113"/>
                    </a:lnTo>
                    <a:lnTo>
                      <a:pt x="194" y="113"/>
                    </a:lnTo>
                    <a:lnTo>
                      <a:pt x="196" y="113"/>
                    </a:lnTo>
                    <a:lnTo>
                      <a:pt x="198" y="113"/>
                    </a:lnTo>
                    <a:lnTo>
                      <a:pt x="198" y="115"/>
                    </a:lnTo>
                    <a:lnTo>
                      <a:pt x="200" y="117"/>
                    </a:lnTo>
                    <a:lnTo>
                      <a:pt x="201" y="117"/>
                    </a:lnTo>
                    <a:lnTo>
                      <a:pt x="203" y="117"/>
                    </a:lnTo>
                    <a:lnTo>
                      <a:pt x="201" y="119"/>
                    </a:lnTo>
                    <a:lnTo>
                      <a:pt x="201" y="121"/>
                    </a:lnTo>
                    <a:lnTo>
                      <a:pt x="203" y="121"/>
                    </a:lnTo>
                    <a:lnTo>
                      <a:pt x="205" y="123"/>
                    </a:lnTo>
                    <a:lnTo>
                      <a:pt x="207" y="121"/>
                    </a:lnTo>
                    <a:lnTo>
                      <a:pt x="209" y="121"/>
                    </a:lnTo>
                    <a:lnTo>
                      <a:pt x="211" y="121"/>
                    </a:lnTo>
                    <a:lnTo>
                      <a:pt x="211" y="123"/>
                    </a:lnTo>
                    <a:lnTo>
                      <a:pt x="211" y="125"/>
                    </a:lnTo>
                    <a:lnTo>
                      <a:pt x="213" y="125"/>
                    </a:lnTo>
                    <a:lnTo>
                      <a:pt x="215" y="125"/>
                    </a:lnTo>
                    <a:lnTo>
                      <a:pt x="217" y="125"/>
                    </a:lnTo>
                    <a:lnTo>
                      <a:pt x="215" y="127"/>
                    </a:lnTo>
                    <a:lnTo>
                      <a:pt x="215" y="129"/>
                    </a:lnTo>
                    <a:lnTo>
                      <a:pt x="215" y="130"/>
                    </a:lnTo>
                    <a:lnTo>
                      <a:pt x="219" y="132"/>
                    </a:lnTo>
                    <a:lnTo>
                      <a:pt x="221" y="132"/>
                    </a:lnTo>
                    <a:lnTo>
                      <a:pt x="221" y="134"/>
                    </a:lnTo>
                    <a:lnTo>
                      <a:pt x="219" y="136"/>
                    </a:lnTo>
                    <a:lnTo>
                      <a:pt x="219" y="138"/>
                    </a:lnTo>
                    <a:lnTo>
                      <a:pt x="221" y="138"/>
                    </a:lnTo>
                    <a:lnTo>
                      <a:pt x="223" y="138"/>
                    </a:lnTo>
                    <a:lnTo>
                      <a:pt x="221" y="140"/>
                    </a:lnTo>
                    <a:lnTo>
                      <a:pt x="219" y="140"/>
                    </a:lnTo>
                    <a:lnTo>
                      <a:pt x="221" y="140"/>
                    </a:lnTo>
                    <a:lnTo>
                      <a:pt x="223" y="142"/>
                    </a:lnTo>
                    <a:lnTo>
                      <a:pt x="225" y="142"/>
                    </a:lnTo>
                    <a:lnTo>
                      <a:pt x="226" y="142"/>
                    </a:lnTo>
                    <a:lnTo>
                      <a:pt x="226" y="144"/>
                    </a:lnTo>
                    <a:lnTo>
                      <a:pt x="223" y="146"/>
                    </a:lnTo>
                    <a:lnTo>
                      <a:pt x="221" y="146"/>
                    </a:lnTo>
                    <a:lnTo>
                      <a:pt x="215" y="146"/>
                    </a:lnTo>
                    <a:lnTo>
                      <a:pt x="213" y="146"/>
                    </a:lnTo>
                    <a:lnTo>
                      <a:pt x="211" y="148"/>
                    </a:lnTo>
                    <a:lnTo>
                      <a:pt x="209" y="150"/>
                    </a:lnTo>
                    <a:lnTo>
                      <a:pt x="205" y="150"/>
                    </a:lnTo>
                    <a:lnTo>
                      <a:pt x="203" y="150"/>
                    </a:lnTo>
                    <a:lnTo>
                      <a:pt x="201" y="150"/>
                    </a:lnTo>
                    <a:lnTo>
                      <a:pt x="200" y="154"/>
                    </a:lnTo>
                    <a:lnTo>
                      <a:pt x="198" y="154"/>
                    </a:lnTo>
                    <a:lnTo>
                      <a:pt x="198" y="155"/>
                    </a:lnTo>
                    <a:lnTo>
                      <a:pt x="194" y="159"/>
                    </a:lnTo>
                    <a:lnTo>
                      <a:pt x="180" y="175"/>
                    </a:lnTo>
                    <a:lnTo>
                      <a:pt x="177" y="180"/>
                    </a:lnTo>
                    <a:lnTo>
                      <a:pt x="175" y="180"/>
                    </a:lnTo>
                    <a:lnTo>
                      <a:pt x="173" y="180"/>
                    </a:lnTo>
                    <a:lnTo>
                      <a:pt x="171" y="180"/>
                    </a:lnTo>
                    <a:lnTo>
                      <a:pt x="169" y="180"/>
                    </a:lnTo>
                    <a:lnTo>
                      <a:pt x="167" y="178"/>
                    </a:lnTo>
                    <a:lnTo>
                      <a:pt x="167" y="177"/>
                    </a:lnTo>
                    <a:lnTo>
                      <a:pt x="165" y="177"/>
                    </a:lnTo>
                    <a:lnTo>
                      <a:pt x="165" y="175"/>
                    </a:lnTo>
                    <a:lnTo>
                      <a:pt x="163" y="173"/>
                    </a:lnTo>
                    <a:lnTo>
                      <a:pt x="161" y="171"/>
                    </a:lnTo>
                    <a:lnTo>
                      <a:pt x="157" y="171"/>
                    </a:lnTo>
                    <a:lnTo>
                      <a:pt x="155" y="169"/>
                    </a:lnTo>
                    <a:lnTo>
                      <a:pt x="150" y="169"/>
                    </a:lnTo>
                    <a:lnTo>
                      <a:pt x="148" y="169"/>
                    </a:lnTo>
                    <a:lnTo>
                      <a:pt x="142" y="169"/>
                    </a:lnTo>
                    <a:lnTo>
                      <a:pt x="140" y="169"/>
                    </a:lnTo>
                    <a:lnTo>
                      <a:pt x="138" y="169"/>
                    </a:lnTo>
                    <a:lnTo>
                      <a:pt x="140" y="169"/>
                    </a:lnTo>
                    <a:lnTo>
                      <a:pt x="140" y="167"/>
                    </a:lnTo>
                    <a:lnTo>
                      <a:pt x="140" y="169"/>
                    </a:lnTo>
                    <a:lnTo>
                      <a:pt x="140" y="167"/>
                    </a:lnTo>
                    <a:lnTo>
                      <a:pt x="140" y="165"/>
                    </a:lnTo>
                    <a:lnTo>
                      <a:pt x="138" y="165"/>
                    </a:lnTo>
                    <a:lnTo>
                      <a:pt x="136" y="163"/>
                    </a:lnTo>
                    <a:lnTo>
                      <a:pt x="136" y="161"/>
                    </a:lnTo>
                    <a:lnTo>
                      <a:pt x="136" y="159"/>
                    </a:lnTo>
                    <a:lnTo>
                      <a:pt x="140" y="157"/>
                    </a:lnTo>
                    <a:lnTo>
                      <a:pt x="140" y="155"/>
                    </a:lnTo>
                    <a:lnTo>
                      <a:pt x="138" y="157"/>
                    </a:lnTo>
                    <a:lnTo>
                      <a:pt x="136" y="155"/>
                    </a:lnTo>
                    <a:lnTo>
                      <a:pt x="138" y="154"/>
                    </a:lnTo>
                    <a:lnTo>
                      <a:pt x="138" y="152"/>
                    </a:lnTo>
                    <a:lnTo>
                      <a:pt x="138" y="150"/>
                    </a:lnTo>
                    <a:lnTo>
                      <a:pt x="136" y="150"/>
                    </a:lnTo>
                    <a:lnTo>
                      <a:pt x="136" y="148"/>
                    </a:lnTo>
                    <a:lnTo>
                      <a:pt x="132" y="148"/>
                    </a:lnTo>
                    <a:lnTo>
                      <a:pt x="130" y="148"/>
                    </a:lnTo>
                    <a:lnTo>
                      <a:pt x="130" y="150"/>
                    </a:lnTo>
                    <a:lnTo>
                      <a:pt x="129" y="148"/>
                    </a:lnTo>
                    <a:lnTo>
                      <a:pt x="125" y="148"/>
                    </a:lnTo>
                    <a:lnTo>
                      <a:pt x="123" y="146"/>
                    </a:lnTo>
                    <a:lnTo>
                      <a:pt x="119" y="146"/>
                    </a:lnTo>
                    <a:lnTo>
                      <a:pt x="115" y="144"/>
                    </a:lnTo>
                    <a:lnTo>
                      <a:pt x="113" y="144"/>
                    </a:lnTo>
                    <a:lnTo>
                      <a:pt x="111" y="144"/>
                    </a:lnTo>
                    <a:lnTo>
                      <a:pt x="109" y="142"/>
                    </a:lnTo>
                    <a:lnTo>
                      <a:pt x="109" y="140"/>
                    </a:lnTo>
                    <a:lnTo>
                      <a:pt x="109" y="138"/>
                    </a:lnTo>
                    <a:lnTo>
                      <a:pt x="107" y="136"/>
                    </a:lnTo>
                    <a:lnTo>
                      <a:pt x="105" y="136"/>
                    </a:lnTo>
                    <a:lnTo>
                      <a:pt x="105" y="134"/>
                    </a:lnTo>
                    <a:lnTo>
                      <a:pt x="104" y="134"/>
                    </a:lnTo>
                    <a:lnTo>
                      <a:pt x="102" y="134"/>
                    </a:lnTo>
                    <a:lnTo>
                      <a:pt x="102" y="132"/>
                    </a:lnTo>
                    <a:lnTo>
                      <a:pt x="100" y="134"/>
                    </a:lnTo>
                    <a:lnTo>
                      <a:pt x="98" y="134"/>
                    </a:lnTo>
                    <a:lnTo>
                      <a:pt x="96" y="132"/>
                    </a:lnTo>
                    <a:lnTo>
                      <a:pt x="96" y="130"/>
                    </a:lnTo>
                    <a:lnTo>
                      <a:pt x="98" y="130"/>
                    </a:lnTo>
                    <a:lnTo>
                      <a:pt x="96" y="129"/>
                    </a:lnTo>
                    <a:lnTo>
                      <a:pt x="94" y="129"/>
                    </a:lnTo>
                    <a:lnTo>
                      <a:pt x="92" y="129"/>
                    </a:lnTo>
                    <a:lnTo>
                      <a:pt x="90" y="129"/>
                    </a:lnTo>
                    <a:lnTo>
                      <a:pt x="88" y="129"/>
                    </a:lnTo>
                    <a:lnTo>
                      <a:pt x="86" y="129"/>
                    </a:lnTo>
                    <a:lnTo>
                      <a:pt x="86" y="130"/>
                    </a:lnTo>
                    <a:lnTo>
                      <a:pt x="84" y="130"/>
                    </a:lnTo>
                    <a:lnTo>
                      <a:pt x="82" y="132"/>
                    </a:lnTo>
                    <a:lnTo>
                      <a:pt x="82" y="134"/>
                    </a:lnTo>
                    <a:lnTo>
                      <a:pt x="84" y="134"/>
                    </a:lnTo>
                    <a:lnTo>
                      <a:pt x="82" y="134"/>
                    </a:lnTo>
                    <a:lnTo>
                      <a:pt x="82" y="136"/>
                    </a:lnTo>
                    <a:lnTo>
                      <a:pt x="82" y="134"/>
                    </a:lnTo>
                    <a:lnTo>
                      <a:pt x="81" y="134"/>
                    </a:lnTo>
                    <a:lnTo>
                      <a:pt x="81" y="132"/>
                    </a:lnTo>
                    <a:lnTo>
                      <a:pt x="81" y="130"/>
                    </a:lnTo>
                    <a:lnTo>
                      <a:pt x="79" y="130"/>
                    </a:lnTo>
                    <a:lnTo>
                      <a:pt x="79" y="129"/>
                    </a:lnTo>
                    <a:lnTo>
                      <a:pt x="77" y="129"/>
                    </a:lnTo>
                    <a:lnTo>
                      <a:pt x="75" y="129"/>
                    </a:lnTo>
                    <a:lnTo>
                      <a:pt x="75" y="127"/>
                    </a:lnTo>
                    <a:lnTo>
                      <a:pt x="73" y="127"/>
                    </a:lnTo>
                    <a:lnTo>
                      <a:pt x="73" y="129"/>
                    </a:lnTo>
                    <a:lnTo>
                      <a:pt x="73" y="130"/>
                    </a:lnTo>
                    <a:lnTo>
                      <a:pt x="69" y="130"/>
                    </a:lnTo>
                    <a:lnTo>
                      <a:pt x="67" y="130"/>
                    </a:lnTo>
                    <a:lnTo>
                      <a:pt x="65" y="132"/>
                    </a:lnTo>
                    <a:lnTo>
                      <a:pt x="63" y="132"/>
                    </a:lnTo>
                    <a:lnTo>
                      <a:pt x="61" y="132"/>
                    </a:lnTo>
                    <a:lnTo>
                      <a:pt x="59" y="132"/>
                    </a:lnTo>
                    <a:lnTo>
                      <a:pt x="59" y="130"/>
                    </a:lnTo>
                    <a:lnTo>
                      <a:pt x="58" y="130"/>
                    </a:lnTo>
                    <a:lnTo>
                      <a:pt x="58" y="132"/>
                    </a:lnTo>
                    <a:lnTo>
                      <a:pt x="58" y="134"/>
                    </a:lnTo>
                    <a:lnTo>
                      <a:pt x="56" y="134"/>
                    </a:lnTo>
                    <a:lnTo>
                      <a:pt x="54" y="132"/>
                    </a:lnTo>
                    <a:lnTo>
                      <a:pt x="52" y="132"/>
                    </a:lnTo>
                    <a:lnTo>
                      <a:pt x="50" y="132"/>
                    </a:lnTo>
                    <a:lnTo>
                      <a:pt x="48" y="132"/>
                    </a:lnTo>
                    <a:lnTo>
                      <a:pt x="46" y="132"/>
                    </a:lnTo>
                    <a:lnTo>
                      <a:pt x="44" y="130"/>
                    </a:lnTo>
                    <a:lnTo>
                      <a:pt x="42" y="130"/>
                    </a:lnTo>
                    <a:lnTo>
                      <a:pt x="40" y="130"/>
                    </a:lnTo>
                    <a:lnTo>
                      <a:pt x="38" y="132"/>
                    </a:lnTo>
                    <a:lnTo>
                      <a:pt x="36" y="132"/>
                    </a:lnTo>
                    <a:lnTo>
                      <a:pt x="34" y="130"/>
                    </a:lnTo>
                    <a:lnTo>
                      <a:pt x="34" y="132"/>
                    </a:lnTo>
                    <a:lnTo>
                      <a:pt x="33" y="130"/>
                    </a:lnTo>
                    <a:lnTo>
                      <a:pt x="33" y="129"/>
                    </a:lnTo>
                    <a:lnTo>
                      <a:pt x="31" y="129"/>
                    </a:lnTo>
                    <a:lnTo>
                      <a:pt x="31" y="127"/>
                    </a:lnTo>
                    <a:lnTo>
                      <a:pt x="31" y="125"/>
                    </a:lnTo>
                    <a:lnTo>
                      <a:pt x="27" y="125"/>
                    </a:lnTo>
                    <a:lnTo>
                      <a:pt x="25" y="125"/>
                    </a:lnTo>
                    <a:lnTo>
                      <a:pt x="23" y="123"/>
                    </a:lnTo>
                    <a:lnTo>
                      <a:pt x="25" y="119"/>
                    </a:lnTo>
                    <a:lnTo>
                      <a:pt x="23" y="117"/>
                    </a:lnTo>
                    <a:lnTo>
                      <a:pt x="23" y="119"/>
                    </a:lnTo>
                    <a:lnTo>
                      <a:pt x="21" y="119"/>
                    </a:lnTo>
                    <a:lnTo>
                      <a:pt x="21" y="117"/>
                    </a:lnTo>
                    <a:lnTo>
                      <a:pt x="19" y="115"/>
                    </a:lnTo>
                    <a:lnTo>
                      <a:pt x="17" y="115"/>
                    </a:lnTo>
                    <a:lnTo>
                      <a:pt x="17" y="117"/>
                    </a:lnTo>
                    <a:lnTo>
                      <a:pt x="17" y="119"/>
                    </a:lnTo>
                    <a:lnTo>
                      <a:pt x="15" y="119"/>
                    </a:lnTo>
                    <a:lnTo>
                      <a:pt x="11" y="115"/>
                    </a:lnTo>
                    <a:lnTo>
                      <a:pt x="10" y="115"/>
                    </a:lnTo>
                    <a:lnTo>
                      <a:pt x="10" y="117"/>
                    </a:lnTo>
                    <a:lnTo>
                      <a:pt x="10" y="119"/>
                    </a:lnTo>
                    <a:lnTo>
                      <a:pt x="10" y="121"/>
                    </a:lnTo>
                    <a:lnTo>
                      <a:pt x="8" y="121"/>
                    </a:lnTo>
                    <a:lnTo>
                      <a:pt x="6" y="119"/>
                    </a:lnTo>
                    <a:lnTo>
                      <a:pt x="6" y="117"/>
                    </a:lnTo>
                    <a:lnTo>
                      <a:pt x="4" y="117"/>
                    </a:lnTo>
                    <a:lnTo>
                      <a:pt x="2" y="115"/>
                    </a:lnTo>
                    <a:lnTo>
                      <a:pt x="2" y="113"/>
                    </a:lnTo>
                    <a:lnTo>
                      <a:pt x="0" y="113"/>
                    </a:lnTo>
                    <a:lnTo>
                      <a:pt x="0" y="111"/>
                    </a:lnTo>
                    <a:lnTo>
                      <a:pt x="10" y="94"/>
                    </a:lnTo>
                    <a:lnTo>
                      <a:pt x="17" y="79"/>
                    </a:lnTo>
                    <a:lnTo>
                      <a:pt x="17" y="77"/>
                    </a:lnTo>
                    <a:lnTo>
                      <a:pt x="19" y="69"/>
                    </a:lnTo>
                    <a:lnTo>
                      <a:pt x="21" y="67"/>
                    </a:lnTo>
                    <a:lnTo>
                      <a:pt x="23" y="59"/>
                    </a:lnTo>
                    <a:lnTo>
                      <a:pt x="27" y="48"/>
                    </a:lnTo>
                    <a:lnTo>
                      <a:pt x="27" y="46"/>
                    </a:lnTo>
                    <a:lnTo>
                      <a:pt x="27" y="38"/>
                    </a:lnTo>
                    <a:lnTo>
                      <a:pt x="27" y="34"/>
                    </a:lnTo>
                    <a:lnTo>
                      <a:pt x="27" y="31"/>
                    </a:lnTo>
                    <a:lnTo>
                      <a:pt x="25" y="31"/>
                    </a:lnTo>
                    <a:lnTo>
                      <a:pt x="23" y="29"/>
                    </a:lnTo>
                    <a:lnTo>
                      <a:pt x="23" y="27"/>
                    </a:lnTo>
                    <a:lnTo>
                      <a:pt x="25" y="25"/>
                    </a:lnTo>
                    <a:lnTo>
                      <a:pt x="27" y="25"/>
                    </a:lnTo>
                    <a:lnTo>
                      <a:pt x="25" y="15"/>
                    </a:lnTo>
                    <a:lnTo>
                      <a:pt x="25" y="13"/>
                    </a:lnTo>
                    <a:lnTo>
                      <a:pt x="27" y="8"/>
                    </a:lnTo>
                    <a:lnTo>
                      <a:pt x="29" y="2"/>
                    </a:lnTo>
                    <a:close/>
                  </a:path>
                </a:pathLst>
              </a:custGeom>
              <a:solidFill>
                <a:srgbClr val="A6601B"/>
              </a:solidFill>
              <a:ln w="6350">
                <a:solidFill>
                  <a:srgbClr val="E1E1E1"/>
                </a:solidFill>
                <a:prstDash val="solid"/>
                <a:round/>
                <a:headEnd/>
                <a:tailEnd/>
              </a:ln>
            </p:spPr>
            <p:txBody>
              <a:bodyPr/>
              <a:lstStyle/>
              <a:p>
                <a:endParaRPr lang="en-US"/>
              </a:p>
            </p:txBody>
          </p:sp>
          <p:sp>
            <p:nvSpPr>
              <p:cNvPr id="37956" name="Freeform 268"/>
              <p:cNvSpPr>
                <a:spLocks/>
              </p:cNvSpPr>
              <p:nvPr/>
            </p:nvSpPr>
            <p:spPr bwMode="auto">
              <a:xfrm>
                <a:off x="4270" y="3339"/>
                <a:ext cx="203" cy="140"/>
              </a:xfrm>
              <a:custGeom>
                <a:avLst/>
                <a:gdLst>
                  <a:gd name="T0" fmla="*/ 107 w 203"/>
                  <a:gd name="T1" fmla="*/ 6 h 140"/>
                  <a:gd name="T2" fmla="*/ 130 w 203"/>
                  <a:gd name="T3" fmla="*/ 15 h 140"/>
                  <a:gd name="T4" fmla="*/ 151 w 203"/>
                  <a:gd name="T5" fmla="*/ 23 h 140"/>
                  <a:gd name="T6" fmla="*/ 157 w 203"/>
                  <a:gd name="T7" fmla="*/ 29 h 140"/>
                  <a:gd name="T8" fmla="*/ 161 w 203"/>
                  <a:gd name="T9" fmla="*/ 31 h 140"/>
                  <a:gd name="T10" fmla="*/ 165 w 203"/>
                  <a:gd name="T11" fmla="*/ 31 h 140"/>
                  <a:gd name="T12" fmla="*/ 167 w 203"/>
                  <a:gd name="T13" fmla="*/ 36 h 140"/>
                  <a:gd name="T14" fmla="*/ 173 w 203"/>
                  <a:gd name="T15" fmla="*/ 44 h 140"/>
                  <a:gd name="T16" fmla="*/ 178 w 203"/>
                  <a:gd name="T17" fmla="*/ 50 h 140"/>
                  <a:gd name="T18" fmla="*/ 180 w 203"/>
                  <a:gd name="T19" fmla="*/ 54 h 140"/>
                  <a:gd name="T20" fmla="*/ 182 w 203"/>
                  <a:gd name="T21" fmla="*/ 58 h 140"/>
                  <a:gd name="T22" fmla="*/ 184 w 203"/>
                  <a:gd name="T23" fmla="*/ 63 h 140"/>
                  <a:gd name="T24" fmla="*/ 192 w 203"/>
                  <a:gd name="T25" fmla="*/ 71 h 140"/>
                  <a:gd name="T26" fmla="*/ 194 w 203"/>
                  <a:gd name="T27" fmla="*/ 79 h 140"/>
                  <a:gd name="T28" fmla="*/ 197 w 203"/>
                  <a:gd name="T29" fmla="*/ 82 h 140"/>
                  <a:gd name="T30" fmla="*/ 201 w 203"/>
                  <a:gd name="T31" fmla="*/ 84 h 140"/>
                  <a:gd name="T32" fmla="*/ 201 w 203"/>
                  <a:gd name="T33" fmla="*/ 92 h 140"/>
                  <a:gd name="T34" fmla="*/ 197 w 203"/>
                  <a:gd name="T35" fmla="*/ 98 h 140"/>
                  <a:gd name="T36" fmla="*/ 190 w 203"/>
                  <a:gd name="T37" fmla="*/ 102 h 140"/>
                  <a:gd name="T38" fmla="*/ 188 w 203"/>
                  <a:gd name="T39" fmla="*/ 104 h 140"/>
                  <a:gd name="T40" fmla="*/ 184 w 203"/>
                  <a:gd name="T41" fmla="*/ 113 h 140"/>
                  <a:gd name="T42" fmla="*/ 180 w 203"/>
                  <a:gd name="T43" fmla="*/ 119 h 140"/>
                  <a:gd name="T44" fmla="*/ 174 w 203"/>
                  <a:gd name="T45" fmla="*/ 121 h 140"/>
                  <a:gd name="T46" fmla="*/ 148 w 203"/>
                  <a:gd name="T47" fmla="*/ 115 h 140"/>
                  <a:gd name="T48" fmla="*/ 146 w 203"/>
                  <a:gd name="T49" fmla="*/ 113 h 140"/>
                  <a:gd name="T50" fmla="*/ 140 w 203"/>
                  <a:gd name="T51" fmla="*/ 115 h 140"/>
                  <a:gd name="T52" fmla="*/ 138 w 203"/>
                  <a:gd name="T53" fmla="*/ 115 h 140"/>
                  <a:gd name="T54" fmla="*/ 134 w 203"/>
                  <a:gd name="T55" fmla="*/ 115 h 140"/>
                  <a:gd name="T56" fmla="*/ 132 w 203"/>
                  <a:gd name="T57" fmla="*/ 115 h 140"/>
                  <a:gd name="T58" fmla="*/ 126 w 203"/>
                  <a:gd name="T59" fmla="*/ 113 h 140"/>
                  <a:gd name="T60" fmla="*/ 123 w 203"/>
                  <a:gd name="T61" fmla="*/ 117 h 140"/>
                  <a:gd name="T62" fmla="*/ 119 w 203"/>
                  <a:gd name="T63" fmla="*/ 115 h 140"/>
                  <a:gd name="T64" fmla="*/ 115 w 203"/>
                  <a:gd name="T65" fmla="*/ 117 h 140"/>
                  <a:gd name="T66" fmla="*/ 111 w 203"/>
                  <a:gd name="T67" fmla="*/ 117 h 140"/>
                  <a:gd name="T68" fmla="*/ 107 w 203"/>
                  <a:gd name="T69" fmla="*/ 119 h 140"/>
                  <a:gd name="T70" fmla="*/ 101 w 203"/>
                  <a:gd name="T71" fmla="*/ 123 h 140"/>
                  <a:gd name="T72" fmla="*/ 101 w 203"/>
                  <a:gd name="T73" fmla="*/ 127 h 140"/>
                  <a:gd name="T74" fmla="*/ 90 w 203"/>
                  <a:gd name="T75" fmla="*/ 129 h 140"/>
                  <a:gd name="T76" fmla="*/ 84 w 203"/>
                  <a:gd name="T77" fmla="*/ 130 h 140"/>
                  <a:gd name="T78" fmla="*/ 73 w 203"/>
                  <a:gd name="T79" fmla="*/ 132 h 140"/>
                  <a:gd name="T80" fmla="*/ 61 w 203"/>
                  <a:gd name="T81" fmla="*/ 134 h 140"/>
                  <a:gd name="T82" fmla="*/ 52 w 203"/>
                  <a:gd name="T83" fmla="*/ 136 h 140"/>
                  <a:gd name="T84" fmla="*/ 34 w 203"/>
                  <a:gd name="T85" fmla="*/ 138 h 140"/>
                  <a:gd name="T86" fmla="*/ 25 w 203"/>
                  <a:gd name="T87" fmla="*/ 132 h 140"/>
                  <a:gd name="T88" fmla="*/ 19 w 203"/>
                  <a:gd name="T89" fmla="*/ 127 h 140"/>
                  <a:gd name="T90" fmla="*/ 15 w 203"/>
                  <a:gd name="T91" fmla="*/ 121 h 140"/>
                  <a:gd name="T92" fmla="*/ 5 w 203"/>
                  <a:gd name="T93" fmla="*/ 117 h 140"/>
                  <a:gd name="T94" fmla="*/ 0 w 203"/>
                  <a:gd name="T95" fmla="*/ 113 h 140"/>
                  <a:gd name="T96" fmla="*/ 0 w 203"/>
                  <a:gd name="T97" fmla="*/ 113 h 140"/>
                  <a:gd name="T98" fmla="*/ 15 w 203"/>
                  <a:gd name="T99" fmla="*/ 94 h 140"/>
                  <a:gd name="T100" fmla="*/ 30 w 203"/>
                  <a:gd name="T101" fmla="*/ 75 h 140"/>
                  <a:gd name="T102" fmla="*/ 52 w 203"/>
                  <a:gd name="T103" fmla="*/ 50 h 140"/>
                  <a:gd name="T104" fmla="*/ 61 w 203"/>
                  <a:gd name="T105" fmla="*/ 36 h 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3"/>
                  <a:gd name="T160" fmla="*/ 0 h 140"/>
                  <a:gd name="T161" fmla="*/ 203 w 203"/>
                  <a:gd name="T162" fmla="*/ 140 h 1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3" h="140">
                    <a:moveTo>
                      <a:pt x="90" y="0"/>
                    </a:moveTo>
                    <a:lnTo>
                      <a:pt x="103" y="4"/>
                    </a:lnTo>
                    <a:lnTo>
                      <a:pt x="103" y="6"/>
                    </a:lnTo>
                    <a:lnTo>
                      <a:pt x="107" y="6"/>
                    </a:lnTo>
                    <a:lnTo>
                      <a:pt x="109" y="8"/>
                    </a:lnTo>
                    <a:lnTo>
                      <a:pt x="121" y="11"/>
                    </a:lnTo>
                    <a:lnTo>
                      <a:pt x="128" y="15"/>
                    </a:lnTo>
                    <a:lnTo>
                      <a:pt x="130" y="15"/>
                    </a:lnTo>
                    <a:lnTo>
                      <a:pt x="140" y="19"/>
                    </a:lnTo>
                    <a:lnTo>
                      <a:pt x="144" y="19"/>
                    </a:lnTo>
                    <a:lnTo>
                      <a:pt x="144" y="21"/>
                    </a:lnTo>
                    <a:lnTo>
                      <a:pt x="151" y="23"/>
                    </a:lnTo>
                    <a:lnTo>
                      <a:pt x="155" y="23"/>
                    </a:lnTo>
                    <a:lnTo>
                      <a:pt x="157" y="25"/>
                    </a:lnTo>
                    <a:lnTo>
                      <a:pt x="157" y="29"/>
                    </a:lnTo>
                    <a:lnTo>
                      <a:pt x="161" y="31"/>
                    </a:lnTo>
                    <a:lnTo>
                      <a:pt x="163" y="31"/>
                    </a:lnTo>
                    <a:lnTo>
                      <a:pt x="165" y="31"/>
                    </a:lnTo>
                    <a:lnTo>
                      <a:pt x="167" y="33"/>
                    </a:lnTo>
                    <a:lnTo>
                      <a:pt x="167" y="34"/>
                    </a:lnTo>
                    <a:lnTo>
                      <a:pt x="167" y="36"/>
                    </a:lnTo>
                    <a:lnTo>
                      <a:pt x="169" y="36"/>
                    </a:lnTo>
                    <a:lnTo>
                      <a:pt x="167" y="38"/>
                    </a:lnTo>
                    <a:lnTo>
                      <a:pt x="167" y="40"/>
                    </a:lnTo>
                    <a:lnTo>
                      <a:pt x="171" y="42"/>
                    </a:lnTo>
                    <a:lnTo>
                      <a:pt x="173" y="44"/>
                    </a:lnTo>
                    <a:lnTo>
                      <a:pt x="174" y="44"/>
                    </a:lnTo>
                    <a:lnTo>
                      <a:pt x="176" y="46"/>
                    </a:lnTo>
                    <a:lnTo>
                      <a:pt x="176" y="50"/>
                    </a:lnTo>
                    <a:lnTo>
                      <a:pt x="178" y="50"/>
                    </a:lnTo>
                    <a:lnTo>
                      <a:pt x="178" y="52"/>
                    </a:lnTo>
                    <a:lnTo>
                      <a:pt x="180" y="54"/>
                    </a:lnTo>
                    <a:lnTo>
                      <a:pt x="180" y="56"/>
                    </a:lnTo>
                    <a:lnTo>
                      <a:pt x="180" y="58"/>
                    </a:lnTo>
                    <a:lnTo>
                      <a:pt x="182" y="58"/>
                    </a:lnTo>
                    <a:lnTo>
                      <a:pt x="182" y="59"/>
                    </a:lnTo>
                    <a:lnTo>
                      <a:pt x="184" y="61"/>
                    </a:lnTo>
                    <a:lnTo>
                      <a:pt x="184" y="63"/>
                    </a:lnTo>
                    <a:lnTo>
                      <a:pt x="184" y="65"/>
                    </a:lnTo>
                    <a:lnTo>
                      <a:pt x="190" y="69"/>
                    </a:lnTo>
                    <a:lnTo>
                      <a:pt x="192" y="71"/>
                    </a:lnTo>
                    <a:lnTo>
                      <a:pt x="192" y="75"/>
                    </a:lnTo>
                    <a:lnTo>
                      <a:pt x="192" y="77"/>
                    </a:lnTo>
                    <a:lnTo>
                      <a:pt x="194" y="77"/>
                    </a:lnTo>
                    <a:lnTo>
                      <a:pt x="194" y="79"/>
                    </a:lnTo>
                    <a:lnTo>
                      <a:pt x="197" y="81"/>
                    </a:lnTo>
                    <a:lnTo>
                      <a:pt x="197" y="82"/>
                    </a:lnTo>
                    <a:lnTo>
                      <a:pt x="199" y="82"/>
                    </a:lnTo>
                    <a:lnTo>
                      <a:pt x="201" y="84"/>
                    </a:lnTo>
                    <a:lnTo>
                      <a:pt x="201" y="86"/>
                    </a:lnTo>
                    <a:lnTo>
                      <a:pt x="203" y="88"/>
                    </a:lnTo>
                    <a:lnTo>
                      <a:pt x="203" y="90"/>
                    </a:lnTo>
                    <a:lnTo>
                      <a:pt x="201" y="92"/>
                    </a:lnTo>
                    <a:lnTo>
                      <a:pt x="201" y="94"/>
                    </a:lnTo>
                    <a:lnTo>
                      <a:pt x="201" y="96"/>
                    </a:lnTo>
                    <a:lnTo>
                      <a:pt x="199" y="96"/>
                    </a:lnTo>
                    <a:lnTo>
                      <a:pt x="197" y="98"/>
                    </a:lnTo>
                    <a:lnTo>
                      <a:pt x="196" y="98"/>
                    </a:lnTo>
                    <a:lnTo>
                      <a:pt x="192" y="100"/>
                    </a:lnTo>
                    <a:lnTo>
                      <a:pt x="192" y="102"/>
                    </a:lnTo>
                    <a:lnTo>
                      <a:pt x="190" y="102"/>
                    </a:lnTo>
                    <a:lnTo>
                      <a:pt x="188" y="102"/>
                    </a:lnTo>
                    <a:lnTo>
                      <a:pt x="188" y="104"/>
                    </a:lnTo>
                    <a:lnTo>
                      <a:pt x="188" y="106"/>
                    </a:lnTo>
                    <a:lnTo>
                      <a:pt x="188" y="109"/>
                    </a:lnTo>
                    <a:lnTo>
                      <a:pt x="188" y="111"/>
                    </a:lnTo>
                    <a:lnTo>
                      <a:pt x="186" y="111"/>
                    </a:lnTo>
                    <a:lnTo>
                      <a:pt x="184" y="113"/>
                    </a:lnTo>
                    <a:lnTo>
                      <a:pt x="182" y="115"/>
                    </a:lnTo>
                    <a:lnTo>
                      <a:pt x="180" y="117"/>
                    </a:lnTo>
                    <a:lnTo>
                      <a:pt x="180" y="119"/>
                    </a:lnTo>
                    <a:lnTo>
                      <a:pt x="178" y="119"/>
                    </a:lnTo>
                    <a:lnTo>
                      <a:pt x="178" y="121"/>
                    </a:lnTo>
                    <a:lnTo>
                      <a:pt x="174" y="121"/>
                    </a:lnTo>
                    <a:lnTo>
                      <a:pt x="171" y="119"/>
                    </a:lnTo>
                    <a:lnTo>
                      <a:pt x="153" y="117"/>
                    </a:lnTo>
                    <a:lnTo>
                      <a:pt x="151" y="117"/>
                    </a:lnTo>
                    <a:lnTo>
                      <a:pt x="151" y="115"/>
                    </a:lnTo>
                    <a:lnTo>
                      <a:pt x="148" y="115"/>
                    </a:lnTo>
                    <a:lnTo>
                      <a:pt x="148" y="113"/>
                    </a:lnTo>
                    <a:lnTo>
                      <a:pt x="146" y="113"/>
                    </a:lnTo>
                    <a:lnTo>
                      <a:pt x="144" y="115"/>
                    </a:lnTo>
                    <a:lnTo>
                      <a:pt x="142" y="115"/>
                    </a:lnTo>
                    <a:lnTo>
                      <a:pt x="140" y="115"/>
                    </a:lnTo>
                    <a:lnTo>
                      <a:pt x="138" y="115"/>
                    </a:lnTo>
                    <a:lnTo>
                      <a:pt x="136" y="115"/>
                    </a:lnTo>
                    <a:lnTo>
                      <a:pt x="134" y="115"/>
                    </a:lnTo>
                    <a:lnTo>
                      <a:pt x="134" y="117"/>
                    </a:lnTo>
                    <a:lnTo>
                      <a:pt x="132" y="115"/>
                    </a:lnTo>
                    <a:lnTo>
                      <a:pt x="130" y="115"/>
                    </a:lnTo>
                    <a:lnTo>
                      <a:pt x="128" y="115"/>
                    </a:lnTo>
                    <a:lnTo>
                      <a:pt x="126" y="113"/>
                    </a:lnTo>
                    <a:lnTo>
                      <a:pt x="125" y="113"/>
                    </a:lnTo>
                    <a:lnTo>
                      <a:pt x="123" y="115"/>
                    </a:lnTo>
                    <a:lnTo>
                      <a:pt x="123" y="117"/>
                    </a:lnTo>
                    <a:lnTo>
                      <a:pt x="121" y="117"/>
                    </a:lnTo>
                    <a:lnTo>
                      <a:pt x="119" y="115"/>
                    </a:lnTo>
                    <a:lnTo>
                      <a:pt x="117" y="115"/>
                    </a:lnTo>
                    <a:lnTo>
                      <a:pt x="115" y="117"/>
                    </a:lnTo>
                    <a:lnTo>
                      <a:pt x="113" y="119"/>
                    </a:lnTo>
                    <a:lnTo>
                      <a:pt x="113" y="117"/>
                    </a:lnTo>
                    <a:lnTo>
                      <a:pt x="111" y="117"/>
                    </a:lnTo>
                    <a:lnTo>
                      <a:pt x="111" y="119"/>
                    </a:lnTo>
                    <a:lnTo>
                      <a:pt x="109" y="119"/>
                    </a:lnTo>
                    <a:lnTo>
                      <a:pt x="107" y="119"/>
                    </a:lnTo>
                    <a:lnTo>
                      <a:pt x="107" y="121"/>
                    </a:lnTo>
                    <a:lnTo>
                      <a:pt x="105" y="121"/>
                    </a:lnTo>
                    <a:lnTo>
                      <a:pt x="103" y="121"/>
                    </a:lnTo>
                    <a:lnTo>
                      <a:pt x="101" y="123"/>
                    </a:lnTo>
                    <a:lnTo>
                      <a:pt x="101" y="125"/>
                    </a:lnTo>
                    <a:lnTo>
                      <a:pt x="101" y="127"/>
                    </a:lnTo>
                    <a:lnTo>
                      <a:pt x="100" y="127"/>
                    </a:lnTo>
                    <a:lnTo>
                      <a:pt x="98" y="127"/>
                    </a:lnTo>
                    <a:lnTo>
                      <a:pt x="96" y="127"/>
                    </a:lnTo>
                    <a:lnTo>
                      <a:pt x="94" y="127"/>
                    </a:lnTo>
                    <a:lnTo>
                      <a:pt x="90" y="129"/>
                    </a:lnTo>
                    <a:lnTo>
                      <a:pt x="88" y="130"/>
                    </a:lnTo>
                    <a:lnTo>
                      <a:pt x="86" y="129"/>
                    </a:lnTo>
                    <a:lnTo>
                      <a:pt x="84" y="130"/>
                    </a:lnTo>
                    <a:lnTo>
                      <a:pt x="82" y="130"/>
                    </a:lnTo>
                    <a:lnTo>
                      <a:pt x="78" y="130"/>
                    </a:lnTo>
                    <a:lnTo>
                      <a:pt x="73" y="132"/>
                    </a:lnTo>
                    <a:lnTo>
                      <a:pt x="67" y="132"/>
                    </a:lnTo>
                    <a:lnTo>
                      <a:pt x="65" y="132"/>
                    </a:lnTo>
                    <a:lnTo>
                      <a:pt x="61" y="134"/>
                    </a:lnTo>
                    <a:lnTo>
                      <a:pt x="57" y="134"/>
                    </a:lnTo>
                    <a:lnTo>
                      <a:pt x="52" y="136"/>
                    </a:lnTo>
                    <a:lnTo>
                      <a:pt x="46" y="138"/>
                    </a:lnTo>
                    <a:lnTo>
                      <a:pt x="42" y="138"/>
                    </a:lnTo>
                    <a:lnTo>
                      <a:pt x="40" y="140"/>
                    </a:lnTo>
                    <a:lnTo>
                      <a:pt x="36" y="140"/>
                    </a:lnTo>
                    <a:lnTo>
                      <a:pt x="34" y="138"/>
                    </a:lnTo>
                    <a:lnTo>
                      <a:pt x="29" y="136"/>
                    </a:lnTo>
                    <a:lnTo>
                      <a:pt x="29" y="134"/>
                    </a:lnTo>
                    <a:lnTo>
                      <a:pt x="27" y="134"/>
                    </a:lnTo>
                    <a:lnTo>
                      <a:pt x="25" y="134"/>
                    </a:lnTo>
                    <a:lnTo>
                      <a:pt x="25" y="132"/>
                    </a:lnTo>
                    <a:lnTo>
                      <a:pt x="21" y="132"/>
                    </a:lnTo>
                    <a:lnTo>
                      <a:pt x="19" y="130"/>
                    </a:lnTo>
                    <a:lnTo>
                      <a:pt x="19" y="127"/>
                    </a:lnTo>
                    <a:lnTo>
                      <a:pt x="19" y="125"/>
                    </a:lnTo>
                    <a:lnTo>
                      <a:pt x="17" y="125"/>
                    </a:lnTo>
                    <a:lnTo>
                      <a:pt x="17" y="123"/>
                    </a:lnTo>
                    <a:lnTo>
                      <a:pt x="15" y="121"/>
                    </a:lnTo>
                    <a:lnTo>
                      <a:pt x="11" y="119"/>
                    </a:lnTo>
                    <a:lnTo>
                      <a:pt x="9" y="121"/>
                    </a:lnTo>
                    <a:lnTo>
                      <a:pt x="7" y="119"/>
                    </a:lnTo>
                    <a:lnTo>
                      <a:pt x="5" y="117"/>
                    </a:lnTo>
                    <a:lnTo>
                      <a:pt x="2" y="115"/>
                    </a:lnTo>
                    <a:lnTo>
                      <a:pt x="2" y="113"/>
                    </a:lnTo>
                    <a:lnTo>
                      <a:pt x="0" y="113"/>
                    </a:lnTo>
                    <a:lnTo>
                      <a:pt x="11" y="98"/>
                    </a:lnTo>
                    <a:lnTo>
                      <a:pt x="15" y="94"/>
                    </a:lnTo>
                    <a:lnTo>
                      <a:pt x="21" y="86"/>
                    </a:lnTo>
                    <a:lnTo>
                      <a:pt x="23" y="84"/>
                    </a:lnTo>
                    <a:lnTo>
                      <a:pt x="25" y="82"/>
                    </a:lnTo>
                    <a:lnTo>
                      <a:pt x="30" y="75"/>
                    </a:lnTo>
                    <a:lnTo>
                      <a:pt x="32" y="73"/>
                    </a:lnTo>
                    <a:lnTo>
                      <a:pt x="32" y="71"/>
                    </a:lnTo>
                    <a:lnTo>
                      <a:pt x="38" y="65"/>
                    </a:lnTo>
                    <a:lnTo>
                      <a:pt x="42" y="59"/>
                    </a:lnTo>
                    <a:lnTo>
                      <a:pt x="52" y="50"/>
                    </a:lnTo>
                    <a:lnTo>
                      <a:pt x="52" y="48"/>
                    </a:lnTo>
                    <a:lnTo>
                      <a:pt x="61" y="36"/>
                    </a:lnTo>
                    <a:lnTo>
                      <a:pt x="65" y="33"/>
                    </a:lnTo>
                    <a:lnTo>
                      <a:pt x="73" y="21"/>
                    </a:lnTo>
                    <a:lnTo>
                      <a:pt x="90" y="0"/>
                    </a:lnTo>
                    <a:close/>
                  </a:path>
                </a:pathLst>
              </a:custGeom>
              <a:solidFill>
                <a:srgbClr val="7ECCC0"/>
              </a:solidFill>
              <a:ln w="6350">
                <a:solidFill>
                  <a:srgbClr val="E1E1E1"/>
                </a:solidFill>
                <a:prstDash val="solid"/>
                <a:round/>
                <a:headEnd/>
                <a:tailEnd/>
              </a:ln>
            </p:spPr>
            <p:txBody>
              <a:bodyPr/>
              <a:lstStyle/>
              <a:p>
                <a:endParaRPr lang="en-US"/>
              </a:p>
            </p:txBody>
          </p:sp>
          <p:sp>
            <p:nvSpPr>
              <p:cNvPr id="37957" name="Freeform 269"/>
              <p:cNvSpPr>
                <a:spLocks/>
              </p:cNvSpPr>
              <p:nvPr/>
            </p:nvSpPr>
            <p:spPr bwMode="auto">
              <a:xfrm>
                <a:off x="3089" y="3239"/>
                <a:ext cx="144" cy="182"/>
              </a:xfrm>
              <a:custGeom>
                <a:avLst/>
                <a:gdLst>
                  <a:gd name="T0" fmla="*/ 90 w 144"/>
                  <a:gd name="T1" fmla="*/ 8 h 182"/>
                  <a:gd name="T2" fmla="*/ 88 w 144"/>
                  <a:gd name="T3" fmla="*/ 19 h 182"/>
                  <a:gd name="T4" fmla="*/ 100 w 144"/>
                  <a:gd name="T5" fmla="*/ 23 h 182"/>
                  <a:gd name="T6" fmla="*/ 104 w 144"/>
                  <a:gd name="T7" fmla="*/ 37 h 182"/>
                  <a:gd name="T8" fmla="*/ 106 w 144"/>
                  <a:gd name="T9" fmla="*/ 42 h 182"/>
                  <a:gd name="T10" fmla="*/ 111 w 144"/>
                  <a:gd name="T11" fmla="*/ 52 h 182"/>
                  <a:gd name="T12" fmla="*/ 115 w 144"/>
                  <a:gd name="T13" fmla="*/ 58 h 182"/>
                  <a:gd name="T14" fmla="*/ 117 w 144"/>
                  <a:gd name="T15" fmla="*/ 67 h 182"/>
                  <a:gd name="T16" fmla="*/ 125 w 144"/>
                  <a:gd name="T17" fmla="*/ 63 h 182"/>
                  <a:gd name="T18" fmla="*/ 129 w 144"/>
                  <a:gd name="T19" fmla="*/ 65 h 182"/>
                  <a:gd name="T20" fmla="*/ 132 w 144"/>
                  <a:gd name="T21" fmla="*/ 75 h 182"/>
                  <a:gd name="T22" fmla="*/ 138 w 144"/>
                  <a:gd name="T23" fmla="*/ 81 h 182"/>
                  <a:gd name="T24" fmla="*/ 136 w 144"/>
                  <a:gd name="T25" fmla="*/ 88 h 182"/>
                  <a:gd name="T26" fmla="*/ 140 w 144"/>
                  <a:gd name="T27" fmla="*/ 96 h 182"/>
                  <a:gd name="T28" fmla="*/ 134 w 144"/>
                  <a:gd name="T29" fmla="*/ 106 h 182"/>
                  <a:gd name="T30" fmla="*/ 131 w 144"/>
                  <a:gd name="T31" fmla="*/ 117 h 182"/>
                  <a:gd name="T32" fmla="*/ 134 w 144"/>
                  <a:gd name="T33" fmla="*/ 127 h 182"/>
                  <a:gd name="T34" fmla="*/ 142 w 144"/>
                  <a:gd name="T35" fmla="*/ 134 h 182"/>
                  <a:gd name="T36" fmla="*/ 144 w 144"/>
                  <a:gd name="T37" fmla="*/ 142 h 182"/>
                  <a:gd name="T38" fmla="*/ 136 w 144"/>
                  <a:gd name="T39" fmla="*/ 146 h 182"/>
                  <a:gd name="T40" fmla="*/ 131 w 144"/>
                  <a:gd name="T41" fmla="*/ 154 h 182"/>
                  <a:gd name="T42" fmla="*/ 127 w 144"/>
                  <a:gd name="T43" fmla="*/ 159 h 182"/>
                  <a:gd name="T44" fmla="*/ 123 w 144"/>
                  <a:gd name="T45" fmla="*/ 167 h 182"/>
                  <a:gd name="T46" fmla="*/ 113 w 144"/>
                  <a:gd name="T47" fmla="*/ 173 h 182"/>
                  <a:gd name="T48" fmla="*/ 106 w 144"/>
                  <a:gd name="T49" fmla="*/ 175 h 182"/>
                  <a:gd name="T50" fmla="*/ 94 w 144"/>
                  <a:gd name="T51" fmla="*/ 179 h 182"/>
                  <a:gd name="T52" fmla="*/ 90 w 144"/>
                  <a:gd name="T53" fmla="*/ 177 h 182"/>
                  <a:gd name="T54" fmla="*/ 79 w 144"/>
                  <a:gd name="T55" fmla="*/ 173 h 182"/>
                  <a:gd name="T56" fmla="*/ 77 w 144"/>
                  <a:gd name="T57" fmla="*/ 163 h 182"/>
                  <a:gd name="T58" fmla="*/ 73 w 144"/>
                  <a:gd name="T59" fmla="*/ 156 h 182"/>
                  <a:gd name="T60" fmla="*/ 63 w 144"/>
                  <a:gd name="T61" fmla="*/ 150 h 182"/>
                  <a:gd name="T62" fmla="*/ 58 w 144"/>
                  <a:gd name="T63" fmla="*/ 144 h 182"/>
                  <a:gd name="T64" fmla="*/ 52 w 144"/>
                  <a:gd name="T65" fmla="*/ 133 h 182"/>
                  <a:gd name="T66" fmla="*/ 48 w 144"/>
                  <a:gd name="T67" fmla="*/ 127 h 182"/>
                  <a:gd name="T68" fmla="*/ 44 w 144"/>
                  <a:gd name="T69" fmla="*/ 123 h 182"/>
                  <a:gd name="T70" fmla="*/ 33 w 144"/>
                  <a:gd name="T71" fmla="*/ 117 h 182"/>
                  <a:gd name="T72" fmla="*/ 31 w 144"/>
                  <a:gd name="T73" fmla="*/ 108 h 182"/>
                  <a:gd name="T74" fmla="*/ 25 w 144"/>
                  <a:gd name="T75" fmla="*/ 104 h 182"/>
                  <a:gd name="T76" fmla="*/ 17 w 144"/>
                  <a:gd name="T77" fmla="*/ 100 h 182"/>
                  <a:gd name="T78" fmla="*/ 21 w 144"/>
                  <a:gd name="T79" fmla="*/ 94 h 182"/>
                  <a:gd name="T80" fmla="*/ 25 w 144"/>
                  <a:gd name="T81" fmla="*/ 86 h 182"/>
                  <a:gd name="T82" fmla="*/ 23 w 144"/>
                  <a:gd name="T83" fmla="*/ 75 h 182"/>
                  <a:gd name="T84" fmla="*/ 21 w 144"/>
                  <a:gd name="T85" fmla="*/ 65 h 182"/>
                  <a:gd name="T86" fmla="*/ 21 w 144"/>
                  <a:gd name="T87" fmla="*/ 56 h 182"/>
                  <a:gd name="T88" fmla="*/ 13 w 144"/>
                  <a:gd name="T89" fmla="*/ 50 h 182"/>
                  <a:gd name="T90" fmla="*/ 17 w 144"/>
                  <a:gd name="T91" fmla="*/ 40 h 182"/>
                  <a:gd name="T92" fmla="*/ 12 w 144"/>
                  <a:gd name="T93" fmla="*/ 35 h 182"/>
                  <a:gd name="T94" fmla="*/ 0 w 144"/>
                  <a:gd name="T95" fmla="*/ 31 h 182"/>
                  <a:gd name="T96" fmla="*/ 0 w 144"/>
                  <a:gd name="T97" fmla="*/ 25 h 182"/>
                  <a:gd name="T98" fmla="*/ 10 w 144"/>
                  <a:gd name="T99" fmla="*/ 21 h 182"/>
                  <a:gd name="T100" fmla="*/ 21 w 144"/>
                  <a:gd name="T101" fmla="*/ 21 h 182"/>
                  <a:gd name="T102" fmla="*/ 27 w 144"/>
                  <a:gd name="T103" fmla="*/ 12 h 182"/>
                  <a:gd name="T104" fmla="*/ 38 w 144"/>
                  <a:gd name="T105" fmla="*/ 8 h 182"/>
                  <a:gd name="T106" fmla="*/ 46 w 144"/>
                  <a:gd name="T107" fmla="*/ 6 h 182"/>
                  <a:gd name="T108" fmla="*/ 50 w 144"/>
                  <a:gd name="T109" fmla="*/ 2 h 182"/>
                  <a:gd name="T110" fmla="*/ 60 w 144"/>
                  <a:gd name="T111" fmla="*/ 2 h 182"/>
                  <a:gd name="T112" fmla="*/ 71 w 144"/>
                  <a:gd name="T113" fmla="*/ 6 h 182"/>
                  <a:gd name="T114" fmla="*/ 83 w 144"/>
                  <a:gd name="T115" fmla="*/ 4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4"/>
                  <a:gd name="T175" fmla="*/ 0 h 182"/>
                  <a:gd name="T176" fmla="*/ 144 w 144"/>
                  <a:gd name="T177" fmla="*/ 182 h 1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4" h="182">
                    <a:moveTo>
                      <a:pt x="86" y="2"/>
                    </a:moveTo>
                    <a:lnTo>
                      <a:pt x="86" y="2"/>
                    </a:lnTo>
                    <a:lnTo>
                      <a:pt x="86" y="4"/>
                    </a:lnTo>
                    <a:lnTo>
                      <a:pt x="88" y="4"/>
                    </a:lnTo>
                    <a:lnTo>
                      <a:pt x="88" y="6"/>
                    </a:lnTo>
                    <a:lnTo>
                      <a:pt x="90" y="8"/>
                    </a:lnTo>
                    <a:lnTo>
                      <a:pt x="90" y="12"/>
                    </a:lnTo>
                    <a:lnTo>
                      <a:pt x="88" y="14"/>
                    </a:lnTo>
                    <a:lnTo>
                      <a:pt x="88" y="17"/>
                    </a:lnTo>
                    <a:lnTo>
                      <a:pt x="88" y="19"/>
                    </a:lnTo>
                    <a:lnTo>
                      <a:pt x="90" y="21"/>
                    </a:lnTo>
                    <a:lnTo>
                      <a:pt x="92" y="19"/>
                    </a:lnTo>
                    <a:lnTo>
                      <a:pt x="98" y="17"/>
                    </a:lnTo>
                    <a:lnTo>
                      <a:pt x="100" y="19"/>
                    </a:lnTo>
                    <a:lnTo>
                      <a:pt x="100" y="21"/>
                    </a:lnTo>
                    <a:lnTo>
                      <a:pt x="100" y="23"/>
                    </a:lnTo>
                    <a:lnTo>
                      <a:pt x="102" y="25"/>
                    </a:lnTo>
                    <a:lnTo>
                      <a:pt x="102" y="27"/>
                    </a:lnTo>
                    <a:lnTo>
                      <a:pt x="102" y="29"/>
                    </a:lnTo>
                    <a:lnTo>
                      <a:pt x="102" y="31"/>
                    </a:lnTo>
                    <a:lnTo>
                      <a:pt x="104" y="33"/>
                    </a:lnTo>
                    <a:lnTo>
                      <a:pt x="104" y="35"/>
                    </a:lnTo>
                    <a:lnTo>
                      <a:pt x="104" y="37"/>
                    </a:lnTo>
                    <a:lnTo>
                      <a:pt x="104" y="38"/>
                    </a:lnTo>
                    <a:lnTo>
                      <a:pt x="104" y="40"/>
                    </a:lnTo>
                    <a:lnTo>
                      <a:pt x="106" y="42"/>
                    </a:lnTo>
                    <a:lnTo>
                      <a:pt x="108" y="42"/>
                    </a:lnTo>
                    <a:lnTo>
                      <a:pt x="106" y="44"/>
                    </a:lnTo>
                    <a:lnTo>
                      <a:pt x="108" y="46"/>
                    </a:lnTo>
                    <a:lnTo>
                      <a:pt x="109" y="46"/>
                    </a:lnTo>
                    <a:lnTo>
                      <a:pt x="109" y="48"/>
                    </a:lnTo>
                    <a:lnTo>
                      <a:pt x="109" y="50"/>
                    </a:lnTo>
                    <a:lnTo>
                      <a:pt x="111" y="52"/>
                    </a:lnTo>
                    <a:lnTo>
                      <a:pt x="109" y="54"/>
                    </a:lnTo>
                    <a:lnTo>
                      <a:pt x="111" y="54"/>
                    </a:lnTo>
                    <a:lnTo>
                      <a:pt x="111" y="58"/>
                    </a:lnTo>
                    <a:lnTo>
                      <a:pt x="113" y="60"/>
                    </a:lnTo>
                    <a:lnTo>
                      <a:pt x="115" y="60"/>
                    </a:lnTo>
                    <a:lnTo>
                      <a:pt x="115" y="58"/>
                    </a:lnTo>
                    <a:lnTo>
                      <a:pt x="117" y="60"/>
                    </a:lnTo>
                    <a:lnTo>
                      <a:pt x="117" y="62"/>
                    </a:lnTo>
                    <a:lnTo>
                      <a:pt x="117" y="63"/>
                    </a:lnTo>
                    <a:lnTo>
                      <a:pt x="117" y="65"/>
                    </a:lnTo>
                    <a:lnTo>
                      <a:pt x="117" y="67"/>
                    </a:lnTo>
                    <a:lnTo>
                      <a:pt x="119" y="65"/>
                    </a:lnTo>
                    <a:lnTo>
                      <a:pt x="121" y="65"/>
                    </a:lnTo>
                    <a:lnTo>
                      <a:pt x="123" y="65"/>
                    </a:lnTo>
                    <a:lnTo>
                      <a:pt x="125" y="63"/>
                    </a:lnTo>
                    <a:lnTo>
                      <a:pt x="127" y="63"/>
                    </a:lnTo>
                    <a:lnTo>
                      <a:pt x="127" y="62"/>
                    </a:lnTo>
                    <a:lnTo>
                      <a:pt x="129" y="62"/>
                    </a:lnTo>
                    <a:lnTo>
                      <a:pt x="129" y="63"/>
                    </a:lnTo>
                    <a:lnTo>
                      <a:pt x="129" y="65"/>
                    </a:lnTo>
                    <a:lnTo>
                      <a:pt x="129" y="67"/>
                    </a:lnTo>
                    <a:lnTo>
                      <a:pt x="131" y="69"/>
                    </a:lnTo>
                    <a:lnTo>
                      <a:pt x="131" y="71"/>
                    </a:lnTo>
                    <a:lnTo>
                      <a:pt x="132" y="73"/>
                    </a:lnTo>
                    <a:lnTo>
                      <a:pt x="132" y="75"/>
                    </a:lnTo>
                    <a:lnTo>
                      <a:pt x="134" y="75"/>
                    </a:lnTo>
                    <a:lnTo>
                      <a:pt x="136" y="77"/>
                    </a:lnTo>
                    <a:lnTo>
                      <a:pt x="138" y="79"/>
                    </a:lnTo>
                    <a:lnTo>
                      <a:pt x="138" y="81"/>
                    </a:lnTo>
                    <a:lnTo>
                      <a:pt x="140" y="81"/>
                    </a:lnTo>
                    <a:lnTo>
                      <a:pt x="140" y="83"/>
                    </a:lnTo>
                    <a:lnTo>
                      <a:pt x="140" y="85"/>
                    </a:lnTo>
                    <a:lnTo>
                      <a:pt x="138" y="86"/>
                    </a:lnTo>
                    <a:lnTo>
                      <a:pt x="136" y="88"/>
                    </a:lnTo>
                    <a:lnTo>
                      <a:pt x="138" y="88"/>
                    </a:lnTo>
                    <a:lnTo>
                      <a:pt x="138" y="90"/>
                    </a:lnTo>
                    <a:lnTo>
                      <a:pt x="140" y="94"/>
                    </a:lnTo>
                    <a:lnTo>
                      <a:pt x="140" y="96"/>
                    </a:lnTo>
                    <a:lnTo>
                      <a:pt x="138" y="96"/>
                    </a:lnTo>
                    <a:lnTo>
                      <a:pt x="136" y="98"/>
                    </a:lnTo>
                    <a:lnTo>
                      <a:pt x="136" y="102"/>
                    </a:lnTo>
                    <a:lnTo>
                      <a:pt x="134" y="104"/>
                    </a:lnTo>
                    <a:lnTo>
                      <a:pt x="134" y="106"/>
                    </a:lnTo>
                    <a:lnTo>
                      <a:pt x="134" y="108"/>
                    </a:lnTo>
                    <a:lnTo>
                      <a:pt x="134" y="110"/>
                    </a:lnTo>
                    <a:lnTo>
                      <a:pt x="132" y="111"/>
                    </a:lnTo>
                    <a:lnTo>
                      <a:pt x="132" y="113"/>
                    </a:lnTo>
                    <a:lnTo>
                      <a:pt x="131" y="117"/>
                    </a:lnTo>
                    <a:lnTo>
                      <a:pt x="129" y="119"/>
                    </a:lnTo>
                    <a:lnTo>
                      <a:pt x="131" y="119"/>
                    </a:lnTo>
                    <a:lnTo>
                      <a:pt x="131" y="121"/>
                    </a:lnTo>
                    <a:lnTo>
                      <a:pt x="132" y="123"/>
                    </a:lnTo>
                    <a:lnTo>
                      <a:pt x="134" y="123"/>
                    </a:lnTo>
                    <a:lnTo>
                      <a:pt x="134" y="127"/>
                    </a:lnTo>
                    <a:lnTo>
                      <a:pt x="134" y="129"/>
                    </a:lnTo>
                    <a:lnTo>
                      <a:pt x="134" y="131"/>
                    </a:lnTo>
                    <a:lnTo>
                      <a:pt x="136" y="131"/>
                    </a:lnTo>
                    <a:lnTo>
                      <a:pt x="138" y="133"/>
                    </a:lnTo>
                    <a:lnTo>
                      <a:pt x="140" y="133"/>
                    </a:lnTo>
                    <a:lnTo>
                      <a:pt x="140" y="134"/>
                    </a:lnTo>
                    <a:lnTo>
                      <a:pt x="142" y="134"/>
                    </a:lnTo>
                    <a:lnTo>
                      <a:pt x="144" y="136"/>
                    </a:lnTo>
                    <a:lnTo>
                      <a:pt x="144" y="140"/>
                    </a:lnTo>
                    <a:lnTo>
                      <a:pt x="144" y="142"/>
                    </a:lnTo>
                    <a:lnTo>
                      <a:pt x="142" y="142"/>
                    </a:lnTo>
                    <a:lnTo>
                      <a:pt x="142" y="144"/>
                    </a:lnTo>
                    <a:lnTo>
                      <a:pt x="140" y="144"/>
                    </a:lnTo>
                    <a:lnTo>
                      <a:pt x="138" y="146"/>
                    </a:lnTo>
                    <a:lnTo>
                      <a:pt x="136" y="146"/>
                    </a:lnTo>
                    <a:lnTo>
                      <a:pt x="134" y="148"/>
                    </a:lnTo>
                    <a:lnTo>
                      <a:pt x="132" y="150"/>
                    </a:lnTo>
                    <a:lnTo>
                      <a:pt x="132" y="152"/>
                    </a:lnTo>
                    <a:lnTo>
                      <a:pt x="131" y="154"/>
                    </a:lnTo>
                    <a:lnTo>
                      <a:pt x="131" y="156"/>
                    </a:lnTo>
                    <a:lnTo>
                      <a:pt x="129" y="158"/>
                    </a:lnTo>
                    <a:lnTo>
                      <a:pt x="129" y="159"/>
                    </a:lnTo>
                    <a:lnTo>
                      <a:pt x="127" y="159"/>
                    </a:lnTo>
                    <a:lnTo>
                      <a:pt x="127" y="161"/>
                    </a:lnTo>
                    <a:lnTo>
                      <a:pt x="127" y="163"/>
                    </a:lnTo>
                    <a:lnTo>
                      <a:pt x="125" y="163"/>
                    </a:lnTo>
                    <a:lnTo>
                      <a:pt x="123" y="163"/>
                    </a:lnTo>
                    <a:lnTo>
                      <a:pt x="123" y="165"/>
                    </a:lnTo>
                    <a:lnTo>
                      <a:pt x="123" y="167"/>
                    </a:lnTo>
                    <a:lnTo>
                      <a:pt x="121" y="169"/>
                    </a:lnTo>
                    <a:lnTo>
                      <a:pt x="119" y="171"/>
                    </a:lnTo>
                    <a:lnTo>
                      <a:pt x="117" y="173"/>
                    </a:lnTo>
                    <a:lnTo>
                      <a:pt x="115" y="173"/>
                    </a:lnTo>
                    <a:lnTo>
                      <a:pt x="113" y="173"/>
                    </a:lnTo>
                    <a:lnTo>
                      <a:pt x="109" y="173"/>
                    </a:lnTo>
                    <a:lnTo>
                      <a:pt x="109" y="175"/>
                    </a:lnTo>
                    <a:lnTo>
                      <a:pt x="109" y="173"/>
                    </a:lnTo>
                    <a:lnTo>
                      <a:pt x="108" y="173"/>
                    </a:lnTo>
                    <a:lnTo>
                      <a:pt x="106" y="175"/>
                    </a:lnTo>
                    <a:lnTo>
                      <a:pt x="106" y="173"/>
                    </a:lnTo>
                    <a:lnTo>
                      <a:pt x="104" y="175"/>
                    </a:lnTo>
                    <a:lnTo>
                      <a:pt x="104" y="177"/>
                    </a:lnTo>
                    <a:lnTo>
                      <a:pt x="102" y="177"/>
                    </a:lnTo>
                    <a:lnTo>
                      <a:pt x="100" y="177"/>
                    </a:lnTo>
                    <a:lnTo>
                      <a:pt x="98" y="177"/>
                    </a:lnTo>
                    <a:lnTo>
                      <a:pt x="94" y="179"/>
                    </a:lnTo>
                    <a:lnTo>
                      <a:pt x="92" y="181"/>
                    </a:lnTo>
                    <a:lnTo>
                      <a:pt x="92" y="182"/>
                    </a:lnTo>
                    <a:lnTo>
                      <a:pt x="92" y="181"/>
                    </a:lnTo>
                    <a:lnTo>
                      <a:pt x="90" y="181"/>
                    </a:lnTo>
                    <a:lnTo>
                      <a:pt x="90" y="177"/>
                    </a:lnTo>
                    <a:lnTo>
                      <a:pt x="84" y="177"/>
                    </a:lnTo>
                    <a:lnTo>
                      <a:pt x="83" y="177"/>
                    </a:lnTo>
                    <a:lnTo>
                      <a:pt x="83" y="175"/>
                    </a:lnTo>
                    <a:lnTo>
                      <a:pt x="83" y="173"/>
                    </a:lnTo>
                    <a:lnTo>
                      <a:pt x="79" y="173"/>
                    </a:lnTo>
                    <a:lnTo>
                      <a:pt x="79" y="171"/>
                    </a:lnTo>
                    <a:lnTo>
                      <a:pt x="79" y="169"/>
                    </a:lnTo>
                    <a:lnTo>
                      <a:pt x="79" y="165"/>
                    </a:lnTo>
                    <a:lnTo>
                      <a:pt x="77" y="163"/>
                    </a:lnTo>
                    <a:lnTo>
                      <a:pt x="75" y="161"/>
                    </a:lnTo>
                    <a:lnTo>
                      <a:pt x="75" y="159"/>
                    </a:lnTo>
                    <a:lnTo>
                      <a:pt x="73" y="158"/>
                    </a:lnTo>
                    <a:lnTo>
                      <a:pt x="73" y="156"/>
                    </a:lnTo>
                    <a:lnTo>
                      <a:pt x="73" y="154"/>
                    </a:lnTo>
                    <a:lnTo>
                      <a:pt x="71" y="154"/>
                    </a:lnTo>
                    <a:lnTo>
                      <a:pt x="71" y="152"/>
                    </a:lnTo>
                    <a:lnTo>
                      <a:pt x="67" y="150"/>
                    </a:lnTo>
                    <a:lnTo>
                      <a:pt x="63" y="148"/>
                    </a:lnTo>
                    <a:lnTo>
                      <a:pt x="63" y="150"/>
                    </a:lnTo>
                    <a:lnTo>
                      <a:pt x="61" y="148"/>
                    </a:lnTo>
                    <a:lnTo>
                      <a:pt x="61" y="146"/>
                    </a:lnTo>
                    <a:lnTo>
                      <a:pt x="60" y="144"/>
                    </a:lnTo>
                    <a:lnTo>
                      <a:pt x="58" y="144"/>
                    </a:lnTo>
                    <a:lnTo>
                      <a:pt x="58" y="142"/>
                    </a:lnTo>
                    <a:lnTo>
                      <a:pt x="58" y="138"/>
                    </a:lnTo>
                    <a:lnTo>
                      <a:pt x="58" y="136"/>
                    </a:lnTo>
                    <a:lnTo>
                      <a:pt x="54" y="133"/>
                    </a:lnTo>
                    <a:lnTo>
                      <a:pt x="52" y="133"/>
                    </a:lnTo>
                    <a:lnTo>
                      <a:pt x="48" y="131"/>
                    </a:lnTo>
                    <a:lnTo>
                      <a:pt x="48" y="129"/>
                    </a:lnTo>
                    <a:lnTo>
                      <a:pt x="46" y="129"/>
                    </a:lnTo>
                    <a:lnTo>
                      <a:pt x="48" y="127"/>
                    </a:lnTo>
                    <a:lnTo>
                      <a:pt x="46" y="127"/>
                    </a:lnTo>
                    <a:lnTo>
                      <a:pt x="46" y="125"/>
                    </a:lnTo>
                    <a:lnTo>
                      <a:pt x="46" y="123"/>
                    </a:lnTo>
                    <a:lnTo>
                      <a:pt x="44" y="123"/>
                    </a:lnTo>
                    <a:lnTo>
                      <a:pt x="44" y="119"/>
                    </a:lnTo>
                    <a:lnTo>
                      <a:pt x="40" y="119"/>
                    </a:lnTo>
                    <a:lnTo>
                      <a:pt x="38" y="117"/>
                    </a:lnTo>
                    <a:lnTo>
                      <a:pt x="37" y="117"/>
                    </a:lnTo>
                    <a:lnTo>
                      <a:pt x="35" y="117"/>
                    </a:lnTo>
                    <a:lnTo>
                      <a:pt x="33" y="117"/>
                    </a:lnTo>
                    <a:lnTo>
                      <a:pt x="31" y="117"/>
                    </a:lnTo>
                    <a:lnTo>
                      <a:pt x="31" y="115"/>
                    </a:lnTo>
                    <a:lnTo>
                      <a:pt x="31" y="113"/>
                    </a:lnTo>
                    <a:lnTo>
                      <a:pt x="31" y="111"/>
                    </a:lnTo>
                    <a:lnTo>
                      <a:pt x="29" y="110"/>
                    </a:lnTo>
                    <a:lnTo>
                      <a:pt x="31" y="108"/>
                    </a:lnTo>
                    <a:lnTo>
                      <a:pt x="29" y="106"/>
                    </a:lnTo>
                    <a:lnTo>
                      <a:pt x="27" y="106"/>
                    </a:lnTo>
                    <a:lnTo>
                      <a:pt x="25" y="106"/>
                    </a:lnTo>
                    <a:lnTo>
                      <a:pt x="23" y="104"/>
                    </a:lnTo>
                    <a:lnTo>
                      <a:pt x="25" y="104"/>
                    </a:lnTo>
                    <a:lnTo>
                      <a:pt x="23" y="100"/>
                    </a:lnTo>
                    <a:lnTo>
                      <a:pt x="21" y="100"/>
                    </a:lnTo>
                    <a:lnTo>
                      <a:pt x="19" y="100"/>
                    </a:lnTo>
                    <a:lnTo>
                      <a:pt x="17" y="100"/>
                    </a:lnTo>
                    <a:lnTo>
                      <a:pt x="17" y="98"/>
                    </a:lnTo>
                    <a:lnTo>
                      <a:pt x="19" y="96"/>
                    </a:lnTo>
                    <a:lnTo>
                      <a:pt x="21" y="96"/>
                    </a:lnTo>
                    <a:lnTo>
                      <a:pt x="21" y="94"/>
                    </a:lnTo>
                    <a:lnTo>
                      <a:pt x="21" y="92"/>
                    </a:lnTo>
                    <a:lnTo>
                      <a:pt x="21" y="90"/>
                    </a:lnTo>
                    <a:lnTo>
                      <a:pt x="23" y="90"/>
                    </a:lnTo>
                    <a:lnTo>
                      <a:pt x="25" y="86"/>
                    </a:lnTo>
                    <a:lnTo>
                      <a:pt x="27" y="85"/>
                    </a:lnTo>
                    <a:lnTo>
                      <a:pt x="25" y="85"/>
                    </a:lnTo>
                    <a:lnTo>
                      <a:pt x="25" y="81"/>
                    </a:lnTo>
                    <a:lnTo>
                      <a:pt x="23" y="79"/>
                    </a:lnTo>
                    <a:lnTo>
                      <a:pt x="25" y="77"/>
                    </a:lnTo>
                    <a:lnTo>
                      <a:pt x="23" y="75"/>
                    </a:lnTo>
                    <a:lnTo>
                      <a:pt x="21" y="75"/>
                    </a:lnTo>
                    <a:lnTo>
                      <a:pt x="19" y="73"/>
                    </a:lnTo>
                    <a:lnTo>
                      <a:pt x="17" y="67"/>
                    </a:lnTo>
                    <a:lnTo>
                      <a:pt x="19" y="65"/>
                    </a:lnTo>
                    <a:lnTo>
                      <a:pt x="21" y="65"/>
                    </a:lnTo>
                    <a:lnTo>
                      <a:pt x="21" y="63"/>
                    </a:lnTo>
                    <a:lnTo>
                      <a:pt x="21" y="62"/>
                    </a:lnTo>
                    <a:lnTo>
                      <a:pt x="19" y="62"/>
                    </a:lnTo>
                    <a:lnTo>
                      <a:pt x="19" y="60"/>
                    </a:lnTo>
                    <a:lnTo>
                      <a:pt x="21" y="60"/>
                    </a:lnTo>
                    <a:lnTo>
                      <a:pt x="21" y="58"/>
                    </a:lnTo>
                    <a:lnTo>
                      <a:pt x="21" y="56"/>
                    </a:lnTo>
                    <a:lnTo>
                      <a:pt x="17" y="52"/>
                    </a:lnTo>
                    <a:lnTo>
                      <a:pt x="15" y="52"/>
                    </a:lnTo>
                    <a:lnTo>
                      <a:pt x="15" y="54"/>
                    </a:lnTo>
                    <a:lnTo>
                      <a:pt x="13" y="52"/>
                    </a:lnTo>
                    <a:lnTo>
                      <a:pt x="13" y="50"/>
                    </a:lnTo>
                    <a:lnTo>
                      <a:pt x="15" y="48"/>
                    </a:lnTo>
                    <a:lnTo>
                      <a:pt x="15" y="46"/>
                    </a:lnTo>
                    <a:lnTo>
                      <a:pt x="17" y="46"/>
                    </a:lnTo>
                    <a:lnTo>
                      <a:pt x="21" y="42"/>
                    </a:lnTo>
                    <a:lnTo>
                      <a:pt x="19" y="42"/>
                    </a:lnTo>
                    <a:lnTo>
                      <a:pt x="17" y="40"/>
                    </a:lnTo>
                    <a:lnTo>
                      <a:pt x="15" y="38"/>
                    </a:lnTo>
                    <a:lnTo>
                      <a:pt x="13" y="38"/>
                    </a:lnTo>
                    <a:lnTo>
                      <a:pt x="12" y="37"/>
                    </a:lnTo>
                    <a:lnTo>
                      <a:pt x="12" y="35"/>
                    </a:lnTo>
                    <a:lnTo>
                      <a:pt x="6" y="33"/>
                    </a:lnTo>
                    <a:lnTo>
                      <a:pt x="2" y="33"/>
                    </a:lnTo>
                    <a:lnTo>
                      <a:pt x="0" y="33"/>
                    </a:lnTo>
                    <a:lnTo>
                      <a:pt x="0" y="31"/>
                    </a:lnTo>
                    <a:lnTo>
                      <a:pt x="0" y="29"/>
                    </a:lnTo>
                    <a:lnTo>
                      <a:pt x="0" y="27"/>
                    </a:lnTo>
                    <a:lnTo>
                      <a:pt x="0" y="25"/>
                    </a:lnTo>
                    <a:lnTo>
                      <a:pt x="0" y="23"/>
                    </a:lnTo>
                    <a:lnTo>
                      <a:pt x="4" y="23"/>
                    </a:lnTo>
                    <a:lnTo>
                      <a:pt x="4" y="21"/>
                    </a:lnTo>
                    <a:lnTo>
                      <a:pt x="6" y="21"/>
                    </a:lnTo>
                    <a:lnTo>
                      <a:pt x="10" y="21"/>
                    </a:lnTo>
                    <a:lnTo>
                      <a:pt x="12" y="21"/>
                    </a:lnTo>
                    <a:lnTo>
                      <a:pt x="12" y="23"/>
                    </a:lnTo>
                    <a:lnTo>
                      <a:pt x="15" y="21"/>
                    </a:lnTo>
                    <a:lnTo>
                      <a:pt x="15" y="23"/>
                    </a:lnTo>
                    <a:lnTo>
                      <a:pt x="17" y="23"/>
                    </a:lnTo>
                    <a:lnTo>
                      <a:pt x="19" y="21"/>
                    </a:lnTo>
                    <a:lnTo>
                      <a:pt x="21" y="21"/>
                    </a:lnTo>
                    <a:lnTo>
                      <a:pt x="21" y="19"/>
                    </a:lnTo>
                    <a:lnTo>
                      <a:pt x="21" y="17"/>
                    </a:lnTo>
                    <a:lnTo>
                      <a:pt x="23" y="15"/>
                    </a:lnTo>
                    <a:lnTo>
                      <a:pt x="25" y="15"/>
                    </a:lnTo>
                    <a:lnTo>
                      <a:pt x="27" y="12"/>
                    </a:lnTo>
                    <a:lnTo>
                      <a:pt x="27" y="10"/>
                    </a:lnTo>
                    <a:lnTo>
                      <a:pt x="29" y="10"/>
                    </a:lnTo>
                    <a:lnTo>
                      <a:pt x="31" y="10"/>
                    </a:lnTo>
                    <a:lnTo>
                      <a:pt x="33" y="10"/>
                    </a:lnTo>
                    <a:lnTo>
                      <a:pt x="38" y="8"/>
                    </a:lnTo>
                    <a:lnTo>
                      <a:pt x="40" y="10"/>
                    </a:lnTo>
                    <a:lnTo>
                      <a:pt x="42" y="8"/>
                    </a:lnTo>
                    <a:lnTo>
                      <a:pt x="44" y="6"/>
                    </a:lnTo>
                    <a:lnTo>
                      <a:pt x="46" y="6"/>
                    </a:lnTo>
                    <a:lnTo>
                      <a:pt x="50" y="4"/>
                    </a:lnTo>
                    <a:lnTo>
                      <a:pt x="50" y="2"/>
                    </a:lnTo>
                    <a:lnTo>
                      <a:pt x="52" y="0"/>
                    </a:lnTo>
                    <a:lnTo>
                      <a:pt x="54" y="0"/>
                    </a:lnTo>
                    <a:lnTo>
                      <a:pt x="54" y="2"/>
                    </a:lnTo>
                    <a:lnTo>
                      <a:pt x="56" y="2"/>
                    </a:lnTo>
                    <a:lnTo>
                      <a:pt x="58" y="2"/>
                    </a:lnTo>
                    <a:lnTo>
                      <a:pt x="60" y="2"/>
                    </a:lnTo>
                    <a:lnTo>
                      <a:pt x="61" y="2"/>
                    </a:lnTo>
                    <a:lnTo>
                      <a:pt x="63" y="2"/>
                    </a:lnTo>
                    <a:lnTo>
                      <a:pt x="65" y="2"/>
                    </a:lnTo>
                    <a:lnTo>
                      <a:pt x="71" y="6"/>
                    </a:lnTo>
                    <a:lnTo>
                      <a:pt x="73" y="6"/>
                    </a:lnTo>
                    <a:lnTo>
                      <a:pt x="75" y="8"/>
                    </a:lnTo>
                    <a:lnTo>
                      <a:pt x="77" y="8"/>
                    </a:lnTo>
                    <a:lnTo>
                      <a:pt x="81" y="6"/>
                    </a:lnTo>
                    <a:lnTo>
                      <a:pt x="81" y="4"/>
                    </a:lnTo>
                    <a:lnTo>
                      <a:pt x="83" y="4"/>
                    </a:lnTo>
                    <a:lnTo>
                      <a:pt x="84" y="2"/>
                    </a:lnTo>
                    <a:lnTo>
                      <a:pt x="86" y="2"/>
                    </a:lnTo>
                    <a:close/>
                  </a:path>
                </a:pathLst>
              </a:custGeom>
              <a:solidFill>
                <a:srgbClr val="DEC17C"/>
              </a:solidFill>
              <a:ln w="6350">
                <a:solidFill>
                  <a:srgbClr val="E1E1E1"/>
                </a:solidFill>
                <a:prstDash val="solid"/>
                <a:round/>
                <a:headEnd/>
                <a:tailEnd/>
              </a:ln>
            </p:spPr>
            <p:txBody>
              <a:bodyPr/>
              <a:lstStyle/>
              <a:p>
                <a:endParaRPr lang="en-US"/>
              </a:p>
            </p:txBody>
          </p:sp>
          <p:sp>
            <p:nvSpPr>
              <p:cNvPr id="37958" name="Freeform 270"/>
              <p:cNvSpPr>
                <a:spLocks/>
              </p:cNvSpPr>
              <p:nvPr/>
            </p:nvSpPr>
            <p:spPr bwMode="auto">
              <a:xfrm>
                <a:off x="3233" y="3352"/>
                <a:ext cx="142" cy="125"/>
              </a:xfrm>
              <a:custGeom>
                <a:avLst/>
                <a:gdLst>
                  <a:gd name="T0" fmla="*/ 113 w 142"/>
                  <a:gd name="T1" fmla="*/ 4 h 125"/>
                  <a:gd name="T2" fmla="*/ 119 w 142"/>
                  <a:gd name="T3" fmla="*/ 4 h 125"/>
                  <a:gd name="T4" fmla="*/ 123 w 142"/>
                  <a:gd name="T5" fmla="*/ 0 h 125"/>
                  <a:gd name="T6" fmla="*/ 138 w 142"/>
                  <a:gd name="T7" fmla="*/ 20 h 125"/>
                  <a:gd name="T8" fmla="*/ 138 w 142"/>
                  <a:gd name="T9" fmla="*/ 29 h 125"/>
                  <a:gd name="T10" fmla="*/ 140 w 142"/>
                  <a:gd name="T11" fmla="*/ 33 h 125"/>
                  <a:gd name="T12" fmla="*/ 142 w 142"/>
                  <a:gd name="T13" fmla="*/ 41 h 125"/>
                  <a:gd name="T14" fmla="*/ 136 w 142"/>
                  <a:gd name="T15" fmla="*/ 48 h 125"/>
                  <a:gd name="T16" fmla="*/ 132 w 142"/>
                  <a:gd name="T17" fmla="*/ 58 h 125"/>
                  <a:gd name="T18" fmla="*/ 129 w 142"/>
                  <a:gd name="T19" fmla="*/ 62 h 125"/>
                  <a:gd name="T20" fmla="*/ 123 w 142"/>
                  <a:gd name="T21" fmla="*/ 69 h 125"/>
                  <a:gd name="T22" fmla="*/ 115 w 142"/>
                  <a:gd name="T23" fmla="*/ 83 h 125"/>
                  <a:gd name="T24" fmla="*/ 111 w 142"/>
                  <a:gd name="T25" fmla="*/ 96 h 125"/>
                  <a:gd name="T26" fmla="*/ 109 w 142"/>
                  <a:gd name="T27" fmla="*/ 112 h 125"/>
                  <a:gd name="T28" fmla="*/ 109 w 142"/>
                  <a:gd name="T29" fmla="*/ 114 h 125"/>
                  <a:gd name="T30" fmla="*/ 106 w 142"/>
                  <a:gd name="T31" fmla="*/ 112 h 125"/>
                  <a:gd name="T32" fmla="*/ 106 w 142"/>
                  <a:gd name="T33" fmla="*/ 108 h 125"/>
                  <a:gd name="T34" fmla="*/ 104 w 142"/>
                  <a:gd name="T35" fmla="*/ 102 h 125"/>
                  <a:gd name="T36" fmla="*/ 102 w 142"/>
                  <a:gd name="T37" fmla="*/ 102 h 125"/>
                  <a:gd name="T38" fmla="*/ 92 w 142"/>
                  <a:gd name="T39" fmla="*/ 114 h 125"/>
                  <a:gd name="T40" fmla="*/ 88 w 142"/>
                  <a:gd name="T41" fmla="*/ 117 h 125"/>
                  <a:gd name="T42" fmla="*/ 84 w 142"/>
                  <a:gd name="T43" fmla="*/ 119 h 125"/>
                  <a:gd name="T44" fmla="*/ 83 w 142"/>
                  <a:gd name="T45" fmla="*/ 116 h 125"/>
                  <a:gd name="T46" fmla="*/ 73 w 142"/>
                  <a:gd name="T47" fmla="*/ 116 h 125"/>
                  <a:gd name="T48" fmla="*/ 65 w 142"/>
                  <a:gd name="T49" fmla="*/ 119 h 125"/>
                  <a:gd name="T50" fmla="*/ 61 w 142"/>
                  <a:gd name="T51" fmla="*/ 121 h 125"/>
                  <a:gd name="T52" fmla="*/ 60 w 142"/>
                  <a:gd name="T53" fmla="*/ 121 h 125"/>
                  <a:gd name="T54" fmla="*/ 54 w 142"/>
                  <a:gd name="T55" fmla="*/ 121 h 125"/>
                  <a:gd name="T56" fmla="*/ 52 w 142"/>
                  <a:gd name="T57" fmla="*/ 123 h 125"/>
                  <a:gd name="T58" fmla="*/ 48 w 142"/>
                  <a:gd name="T59" fmla="*/ 125 h 125"/>
                  <a:gd name="T60" fmla="*/ 44 w 142"/>
                  <a:gd name="T61" fmla="*/ 121 h 125"/>
                  <a:gd name="T62" fmla="*/ 40 w 142"/>
                  <a:gd name="T63" fmla="*/ 91 h 125"/>
                  <a:gd name="T64" fmla="*/ 36 w 142"/>
                  <a:gd name="T65" fmla="*/ 73 h 125"/>
                  <a:gd name="T66" fmla="*/ 36 w 142"/>
                  <a:gd name="T67" fmla="*/ 68 h 125"/>
                  <a:gd name="T68" fmla="*/ 31 w 142"/>
                  <a:gd name="T69" fmla="*/ 60 h 125"/>
                  <a:gd name="T70" fmla="*/ 23 w 142"/>
                  <a:gd name="T71" fmla="*/ 52 h 125"/>
                  <a:gd name="T72" fmla="*/ 2 w 142"/>
                  <a:gd name="T73" fmla="*/ 23 h 125"/>
                  <a:gd name="T74" fmla="*/ 6 w 142"/>
                  <a:gd name="T75" fmla="*/ 20 h 125"/>
                  <a:gd name="T76" fmla="*/ 12 w 142"/>
                  <a:gd name="T77" fmla="*/ 14 h 125"/>
                  <a:gd name="T78" fmla="*/ 17 w 142"/>
                  <a:gd name="T79" fmla="*/ 14 h 125"/>
                  <a:gd name="T80" fmla="*/ 23 w 142"/>
                  <a:gd name="T81" fmla="*/ 12 h 125"/>
                  <a:gd name="T82" fmla="*/ 31 w 142"/>
                  <a:gd name="T83" fmla="*/ 16 h 125"/>
                  <a:gd name="T84" fmla="*/ 36 w 142"/>
                  <a:gd name="T85" fmla="*/ 20 h 125"/>
                  <a:gd name="T86" fmla="*/ 44 w 142"/>
                  <a:gd name="T87" fmla="*/ 20 h 125"/>
                  <a:gd name="T88" fmla="*/ 54 w 142"/>
                  <a:gd name="T89" fmla="*/ 21 h 125"/>
                  <a:gd name="T90" fmla="*/ 56 w 142"/>
                  <a:gd name="T91" fmla="*/ 18 h 125"/>
                  <a:gd name="T92" fmla="*/ 60 w 142"/>
                  <a:gd name="T93" fmla="*/ 23 h 125"/>
                  <a:gd name="T94" fmla="*/ 63 w 142"/>
                  <a:gd name="T95" fmla="*/ 25 h 125"/>
                  <a:gd name="T96" fmla="*/ 65 w 142"/>
                  <a:gd name="T97" fmla="*/ 21 h 125"/>
                  <a:gd name="T98" fmla="*/ 63 w 142"/>
                  <a:gd name="T99" fmla="*/ 21 h 125"/>
                  <a:gd name="T100" fmla="*/ 63 w 142"/>
                  <a:gd name="T101" fmla="*/ 18 h 125"/>
                  <a:gd name="T102" fmla="*/ 67 w 142"/>
                  <a:gd name="T103" fmla="*/ 18 h 125"/>
                  <a:gd name="T104" fmla="*/ 75 w 142"/>
                  <a:gd name="T105" fmla="*/ 18 h 125"/>
                  <a:gd name="T106" fmla="*/ 83 w 142"/>
                  <a:gd name="T107" fmla="*/ 18 h 125"/>
                  <a:gd name="T108" fmla="*/ 88 w 142"/>
                  <a:gd name="T109" fmla="*/ 14 h 125"/>
                  <a:gd name="T110" fmla="*/ 94 w 142"/>
                  <a:gd name="T111" fmla="*/ 10 h 125"/>
                  <a:gd name="T112" fmla="*/ 100 w 142"/>
                  <a:gd name="T113" fmla="*/ 10 h 125"/>
                  <a:gd name="T114" fmla="*/ 108 w 142"/>
                  <a:gd name="T115" fmla="*/ 12 h 125"/>
                  <a:gd name="T116" fmla="*/ 113 w 142"/>
                  <a:gd name="T117" fmla="*/ 14 h 1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125"/>
                  <a:gd name="T179" fmla="*/ 142 w 142"/>
                  <a:gd name="T180" fmla="*/ 125 h 1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125">
                    <a:moveTo>
                      <a:pt x="113" y="12"/>
                    </a:moveTo>
                    <a:lnTo>
                      <a:pt x="111" y="10"/>
                    </a:lnTo>
                    <a:lnTo>
                      <a:pt x="111" y="6"/>
                    </a:lnTo>
                    <a:lnTo>
                      <a:pt x="111" y="4"/>
                    </a:lnTo>
                    <a:lnTo>
                      <a:pt x="113" y="4"/>
                    </a:lnTo>
                    <a:lnTo>
                      <a:pt x="115" y="4"/>
                    </a:lnTo>
                    <a:lnTo>
                      <a:pt x="115" y="2"/>
                    </a:lnTo>
                    <a:lnTo>
                      <a:pt x="119" y="4"/>
                    </a:lnTo>
                    <a:lnTo>
                      <a:pt x="121" y="4"/>
                    </a:lnTo>
                    <a:lnTo>
                      <a:pt x="121" y="2"/>
                    </a:lnTo>
                    <a:lnTo>
                      <a:pt x="121" y="0"/>
                    </a:lnTo>
                    <a:lnTo>
                      <a:pt x="123" y="0"/>
                    </a:lnTo>
                    <a:lnTo>
                      <a:pt x="125" y="0"/>
                    </a:lnTo>
                    <a:lnTo>
                      <a:pt x="142" y="12"/>
                    </a:lnTo>
                    <a:lnTo>
                      <a:pt x="140" y="18"/>
                    </a:lnTo>
                    <a:lnTo>
                      <a:pt x="138" y="20"/>
                    </a:lnTo>
                    <a:lnTo>
                      <a:pt x="138" y="21"/>
                    </a:lnTo>
                    <a:lnTo>
                      <a:pt x="138" y="23"/>
                    </a:lnTo>
                    <a:lnTo>
                      <a:pt x="140" y="25"/>
                    </a:lnTo>
                    <a:lnTo>
                      <a:pt x="138" y="27"/>
                    </a:lnTo>
                    <a:lnTo>
                      <a:pt x="138" y="29"/>
                    </a:lnTo>
                    <a:lnTo>
                      <a:pt x="140" y="29"/>
                    </a:lnTo>
                    <a:lnTo>
                      <a:pt x="140" y="31"/>
                    </a:lnTo>
                    <a:lnTo>
                      <a:pt x="140" y="33"/>
                    </a:lnTo>
                    <a:lnTo>
                      <a:pt x="140" y="35"/>
                    </a:lnTo>
                    <a:lnTo>
                      <a:pt x="140" y="37"/>
                    </a:lnTo>
                    <a:lnTo>
                      <a:pt x="142" y="37"/>
                    </a:lnTo>
                    <a:lnTo>
                      <a:pt x="142" y="39"/>
                    </a:lnTo>
                    <a:lnTo>
                      <a:pt x="142" y="41"/>
                    </a:lnTo>
                    <a:lnTo>
                      <a:pt x="142" y="43"/>
                    </a:lnTo>
                    <a:lnTo>
                      <a:pt x="138" y="45"/>
                    </a:lnTo>
                    <a:lnTo>
                      <a:pt x="136" y="48"/>
                    </a:lnTo>
                    <a:lnTo>
                      <a:pt x="136" y="50"/>
                    </a:lnTo>
                    <a:lnTo>
                      <a:pt x="134" y="54"/>
                    </a:lnTo>
                    <a:lnTo>
                      <a:pt x="132" y="54"/>
                    </a:lnTo>
                    <a:lnTo>
                      <a:pt x="132" y="56"/>
                    </a:lnTo>
                    <a:lnTo>
                      <a:pt x="132" y="58"/>
                    </a:lnTo>
                    <a:lnTo>
                      <a:pt x="131" y="58"/>
                    </a:lnTo>
                    <a:lnTo>
                      <a:pt x="131" y="60"/>
                    </a:lnTo>
                    <a:lnTo>
                      <a:pt x="129" y="60"/>
                    </a:lnTo>
                    <a:lnTo>
                      <a:pt x="129" y="62"/>
                    </a:lnTo>
                    <a:lnTo>
                      <a:pt x="129" y="64"/>
                    </a:lnTo>
                    <a:lnTo>
                      <a:pt x="127" y="68"/>
                    </a:lnTo>
                    <a:lnTo>
                      <a:pt x="125" y="69"/>
                    </a:lnTo>
                    <a:lnTo>
                      <a:pt x="123" y="69"/>
                    </a:lnTo>
                    <a:lnTo>
                      <a:pt x="121" y="69"/>
                    </a:lnTo>
                    <a:lnTo>
                      <a:pt x="119" y="73"/>
                    </a:lnTo>
                    <a:lnTo>
                      <a:pt x="117" y="77"/>
                    </a:lnTo>
                    <a:lnTo>
                      <a:pt x="117" y="79"/>
                    </a:lnTo>
                    <a:lnTo>
                      <a:pt x="115" y="83"/>
                    </a:lnTo>
                    <a:lnTo>
                      <a:pt x="115" y="89"/>
                    </a:lnTo>
                    <a:lnTo>
                      <a:pt x="115" y="93"/>
                    </a:lnTo>
                    <a:lnTo>
                      <a:pt x="113" y="93"/>
                    </a:lnTo>
                    <a:lnTo>
                      <a:pt x="111" y="91"/>
                    </a:lnTo>
                    <a:lnTo>
                      <a:pt x="111" y="96"/>
                    </a:lnTo>
                    <a:lnTo>
                      <a:pt x="115" y="98"/>
                    </a:lnTo>
                    <a:lnTo>
                      <a:pt x="113" y="104"/>
                    </a:lnTo>
                    <a:lnTo>
                      <a:pt x="113" y="110"/>
                    </a:lnTo>
                    <a:lnTo>
                      <a:pt x="111" y="112"/>
                    </a:lnTo>
                    <a:lnTo>
                      <a:pt x="109" y="112"/>
                    </a:lnTo>
                    <a:lnTo>
                      <a:pt x="109" y="114"/>
                    </a:lnTo>
                    <a:lnTo>
                      <a:pt x="108" y="114"/>
                    </a:lnTo>
                    <a:lnTo>
                      <a:pt x="106" y="114"/>
                    </a:lnTo>
                    <a:lnTo>
                      <a:pt x="106" y="112"/>
                    </a:lnTo>
                    <a:lnTo>
                      <a:pt x="106" y="110"/>
                    </a:lnTo>
                    <a:lnTo>
                      <a:pt x="106" y="108"/>
                    </a:lnTo>
                    <a:lnTo>
                      <a:pt x="106" y="106"/>
                    </a:lnTo>
                    <a:lnTo>
                      <a:pt x="104" y="104"/>
                    </a:lnTo>
                    <a:lnTo>
                      <a:pt x="104" y="102"/>
                    </a:lnTo>
                    <a:lnTo>
                      <a:pt x="102" y="102"/>
                    </a:lnTo>
                    <a:lnTo>
                      <a:pt x="98" y="106"/>
                    </a:lnTo>
                    <a:lnTo>
                      <a:pt x="96" y="106"/>
                    </a:lnTo>
                    <a:lnTo>
                      <a:pt x="94" y="106"/>
                    </a:lnTo>
                    <a:lnTo>
                      <a:pt x="94" y="108"/>
                    </a:lnTo>
                    <a:lnTo>
                      <a:pt x="92" y="110"/>
                    </a:lnTo>
                    <a:lnTo>
                      <a:pt x="92" y="114"/>
                    </a:lnTo>
                    <a:lnTo>
                      <a:pt x="90" y="114"/>
                    </a:lnTo>
                    <a:lnTo>
                      <a:pt x="90" y="116"/>
                    </a:lnTo>
                    <a:lnTo>
                      <a:pt x="88" y="117"/>
                    </a:lnTo>
                    <a:lnTo>
                      <a:pt x="88" y="119"/>
                    </a:lnTo>
                    <a:lnTo>
                      <a:pt x="86" y="119"/>
                    </a:lnTo>
                    <a:lnTo>
                      <a:pt x="84" y="119"/>
                    </a:lnTo>
                    <a:lnTo>
                      <a:pt x="84" y="117"/>
                    </a:lnTo>
                    <a:lnTo>
                      <a:pt x="84" y="116"/>
                    </a:lnTo>
                    <a:lnTo>
                      <a:pt x="83" y="116"/>
                    </a:lnTo>
                    <a:lnTo>
                      <a:pt x="83" y="114"/>
                    </a:lnTo>
                    <a:lnTo>
                      <a:pt x="79" y="116"/>
                    </a:lnTo>
                    <a:lnTo>
                      <a:pt x="77" y="116"/>
                    </a:lnTo>
                    <a:lnTo>
                      <a:pt x="75" y="116"/>
                    </a:lnTo>
                    <a:lnTo>
                      <a:pt x="73" y="116"/>
                    </a:lnTo>
                    <a:lnTo>
                      <a:pt x="73" y="117"/>
                    </a:lnTo>
                    <a:lnTo>
                      <a:pt x="71" y="119"/>
                    </a:lnTo>
                    <a:lnTo>
                      <a:pt x="69" y="119"/>
                    </a:lnTo>
                    <a:lnTo>
                      <a:pt x="67" y="119"/>
                    </a:lnTo>
                    <a:lnTo>
                      <a:pt x="65" y="119"/>
                    </a:lnTo>
                    <a:lnTo>
                      <a:pt x="63" y="119"/>
                    </a:lnTo>
                    <a:lnTo>
                      <a:pt x="63" y="121"/>
                    </a:lnTo>
                    <a:lnTo>
                      <a:pt x="61" y="121"/>
                    </a:lnTo>
                    <a:lnTo>
                      <a:pt x="60" y="121"/>
                    </a:lnTo>
                    <a:lnTo>
                      <a:pt x="60" y="119"/>
                    </a:lnTo>
                    <a:lnTo>
                      <a:pt x="58" y="119"/>
                    </a:lnTo>
                    <a:lnTo>
                      <a:pt x="56" y="119"/>
                    </a:lnTo>
                    <a:lnTo>
                      <a:pt x="54" y="121"/>
                    </a:lnTo>
                    <a:lnTo>
                      <a:pt x="54" y="123"/>
                    </a:lnTo>
                    <a:lnTo>
                      <a:pt x="52" y="123"/>
                    </a:lnTo>
                    <a:lnTo>
                      <a:pt x="50" y="123"/>
                    </a:lnTo>
                    <a:lnTo>
                      <a:pt x="50" y="125"/>
                    </a:lnTo>
                    <a:lnTo>
                      <a:pt x="48" y="125"/>
                    </a:lnTo>
                    <a:lnTo>
                      <a:pt x="46" y="125"/>
                    </a:lnTo>
                    <a:lnTo>
                      <a:pt x="44" y="123"/>
                    </a:lnTo>
                    <a:lnTo>
                      <a:pt x="44" y="121"/>
                    </a:lnTo>
                    <a:lnTo>
                      <a:pt x="42" y="119"/>
                    </a:lnTo>
                    <a:lnTo>
                      <a:pt x="40" y="102"/>
                    </a:lnTo>
                    <a:lnTo>
                      <a:pt x="40" y="98"/>
                    </a:lnTo>
                    <a:lnTo>
                      <a:pt x="40" y="96"/>
                    </a:lnTo>
                    <a:lnTo>
                      <a:pt x="40" y="91"/>
                    </a:lnTo>
                    <a:lnTo>
                      <a:pt x="40" y="83"/>
                    </a:lnTo>
                    <a:lnTo>
                      <a:pt x="38" y="83"/>
                    </a:lnTo>
                    <a:lnTo>
                      <a:pt x="36" y="83"/>
                    </a:lnTo>
                    <a:lnTo>
                      <a:pt x="38" y="73"/>
                    </a:lnTo>
                    <a:lnTo>
                      <a:pt x="36" y="73"/>
                    </a:lnTo>
                    <a:lnTo>
                      <a:pt x="36" y="71"/>
                    </a:lnTo>
                    <a:lnTo>
                      <a:pt x="35" y="69"/>
                    </a:lnTo>
                    <a:lnTo>
                      <a:pt x="36" y="68"/>
                    </a:lnTo>
                    <a:lnTo>
                      <a:pt x="35" y="66"/>
                    </a:lnTo>
                    <a:lnTo>
                      <a:pt x="33" y="62"/>
                    </a:lnTo>
                    <a:lnTo>
                      <a:pt x="31" y="62"/>
                    </a:lnTo>
                    <a:lnTo>
                      <a:pt x="31" y="60"/>
                    </a:lnTo>
                    <a:lnTo>
                      <a:pt x="29" y="60"/>
                    </a:lnTo>
                    <a:lnTo>
                      <a:pt x="29" y="58"/>
                    </a:lnTo>
                    <a:lnTo>
                      <a:pt x="23" y="52"/>
                    </a:lnTo>
                    <a:lnTo>
                      <a:pt x="23" y="50"/>
                    </a:lnTo>
                    <a:lnTo>
                      <a:pt x="17" y="45"/>
                    </a:lnTo>
                    <a:lnTo>
                      <a:pt x="12" y="37"/>
                    </a:lnTo>
                    <a:lnTo>
                      <a:pt x="0" y="23"/>
                    </a:lnTo>
                    <a:lnTo>
                      <a:pt x="2" y="23"/>
                    </a:lnTo>
                    <a:lnTo>
                      <a:pt x="2" y="21"/>
                    </a:lnTo>
                    <a:lnTo>
                      <a:pt x="4" y="21"/>
                    </a:lnTo>
                    <a:lnTo>
                      <a:pt x="6" y="20"/>
                    </a:lnTo>
                    <a:lnTo>
                      <a:pt x="6" y="18"/>
                    </a:lnTo>
                    <a:lnTo>
                      <a:pt x="8" y="18"/>
                    </a:lnTo>
                    <a:lnTo>
                      <a:pt x="10" y="16"/>
                    </a:lnTo>
                    <a:lnTo>
                      <a:pt x="10" y="14"/>
                    </a:lnTo>
                    <a:lnTo>
                      <a:pt x="12" y="14"/>
                    </a:lnTo>
                    <a:lnTo>
                      <a:pt x="13" y="14"/>
                    </a:lnTo>
                    <a:lnTo>
                      <a:pt x="13" y="12"/>
                    </a:lnTo>
                    <a:lnTo>
                      <a:pt x="17" y="12"/>
                    </a:lnTo>
                    <a:lnTo>
                      <a:pt x="17" y="14"/>
                    </a:lnTo>
                    <a:lnTo>
                      <a:pt x="19" y="14"/>
                    </a:lnTo>
                    <a:lnTo>
                      <a:pt x="19" y="12"/>
                    </a:lnTo>
                    <a:lnTo>
                      <a:pt x="21" y="14"/>
                    </a:lnTo>
                    <a:lnTo>
                      <a:pt x="21" y="12"/>
                    </a:lnTo>
                    <a:lnTo>
                      <a:pt x="23" y="12"/>
                    </a:lnTo>
                    <a:lnTo>
                      <a:pt x="25" y="12"/>
                    </a:lnTo>
                    <a:lnTo>
                      <a:pt x="25" y="14"/>
                    </a:lnTo>
                    <a:lnTo>
                      <a:pt x="27" y="14"/>
                    </a:lnTo>
                    <a:lnTo>
                      <a:pt x="29" y="14"/>
                    </a:lnTo>
                    <a:lnTo>
                      <a:pt x="31" y="16"/>
                    </a:lnTo>
                    <a:lnTo>
                      <a:pt x="31" y="18"/>
                    </a:lnTo>
                    <a:lnTo>
                      <a:pt x="33" y="18"/>
                    </a:lnTo>
                    <a:lnTo>
                      <a:pt x="36" y="20"/>
                    </a:lnTo>
                    <a:lnTo>
                      <a:pt x="40" y="18"/>
                    </a:lnTo>
                    <a:lnTo>
                      <a:pt x="42" y="18"/>
                    </a:lnTo>
                    <a:lnTo>
                      <a:pt x="42" y="20"/>
                    </a:lnTo>
                    <a:lnTo>
                      <a:pt x="44" y="20"/>
                    </a:lnTo>
                    <a:lnTo>
                      <a:pt x="46" y="20"/>
                    </a:lnTo>
                    <a:lnTo>
                      <a:pt x="52" y="21"/>
                    </a:lnTo>
                    <a:lnTo>
                      <a:pt x="54" y="21"/>
                    </a:lnTo>
                    <a:lnTo>
                      <a:pt x="56" y="20"/>
                    </a:lnTo>
                    <a:lnTo>
                      <a:pt x="56" y="18"/>
                    </a:lnTo>
                    <a:lnTo>
                      <a:pt x="60" y="18"/>
                    </a:lnTo>
                    <a:lnTo>
                      <a:pt x="60" y="20"/>
                    </a:lnTo>
                    <a:lnTo>
                      <a:pt x="61" y="23"/>
                    </a:lnTo>
                    <a:lnTo>
                      <a:pt x="60" y="23"/>
                    </a:lnTo>
                    <a:lnTo>
                      <a:pt x="60" y="25"/>
                    </a:lnTo>
                    <a:lnTo>
                      <a:pt x="61" y="25"/>
                    </a:lnTo>
                    <a:lnTo>
                      <a:pt x="63" y="25"/>
                    </a:lnTo>
                    <a:lnTo>
                      <a:pt x="65" y="25"/>
                    </a:lnTo>
                    <a:lnTo>
                      <a:pt x="65" y="23"/>
                    </a:lnTo>
                    <a:lnTo>
                      <a:pt x="65" y="21"/>
                    </a:lnTo>
                    <a:lnTo>
                      <a:pt x="63" y="21"/>
                    </a:lnTo>
                    <a:lnTo>
                      <a:pt x="63" y="20"/>
                    </a:lnTo>
                    <a:lnTo>
                      <a:pt x="63" y="18"/>
                    </a:lnTo>
                    <a:lnTo>
                      <a:pt x="65" y="18"/>
                    </a:lnTo>
                    <a:lnTo>
                      <a:pt x="67" y="18"/>
                    </a:lnTo>
                    <a:lnTo>
                      <a:pt x="71" y="18"/>
                    </a:lnTo>
                    <a:lnTo>
                      <a:pt x="73" y="18"/>
                    </a:lnTo>
                    <a:lnTo>
                      <a:pt x="75" y="18"/>
                    </a:lnTo>
                    <a:lnTo>
                      <a:pt x="77" y="18"/>
                    </a:lnTo>
                    <a:lnTo>
                      <a:pt x="79" y="18"/>
                    </a:lnTo>
                    <a:lnTo>
                      <a:pt x="81" y="18"/>
                    </a:lnTo>
                    <a:lnTo>
                      <a:pt x="83" y="18"/>
                    </a:lnTo>
                    <a:lnTo>
                      <a:pt x="84" y="16"/>
                    </a:lnTo>
                    <a:lnTo>
                      <a:pt x="86" y="18"/>
                    </a:lnTo>
                    <a:lnTo>
                      <a:pt x="86" y="16"/>
                    </a:lnTo>
                    <a:lnTo>
                      <a:pt x="88" y="14"/>
                    </a:lnTo>
                    <a:lnTo>
                      <a:pt x="90" y="14"/>
                    </a:lnTo>
                    <a:lnTo>
                      <a:pt x="90" y="12"/>
                    </a:lnTo>
                    <a:lnTo>
                      <a:pt x="92" y="12"/>
                    </a:lnTo>
                    <a:lnTo>
                      <a:pt x="94" y="12"/>
                    </a:lnTo>
                    <a:lnTo>
                      <a:pt x="94" y="10"/>
                    </a:lnTo>
                    <a:lnTo>
                      <a:pt x="96" y="10"/>
                    </a:lnTo>
                    <a:lnTo>
                      <a:pt x="98" y="8"/>
                    </a:lnTo>
                    <a:lnTo>
                      <a:pt x="100" y="10"/>
                    </a:lnTo>
                    <a:lnTo>
                      <a:pt x="100" y="8"/>
                    </a:lnTo>
                    <a:lnTo>
                      <a:pt x="102" y="8"/>
                    </a:lnTo>
                    <a:lnTo>
                      <a:pt x="102" y="10"/>
                    </a:lnTo>
                    <a:lnTo>
                      <a:pt x="106" y="10"/>
                    </a:lnTo>
                    <a:lnTo>
                      <a:pt x="108" y="12"/>
                    </a:lnTo>
                    <a:lnTo>
                      <a:pt x="109" y="12"/>
                    </a:lnTo>
                    <a:lnTo>
                      <a:pt x="111" y="14"/>
                    </a:lnTo>
                    <a:lnTo>
                      <a:pt x="113" y="14"/>
                    </a:lnTo>
                    <a:lnTo>
                      <a:pt x="113" y="12"/>
                    </a:lnTo>
                    <a:close/>
                  </a:path>
                </a:pathLst>
              </a:custGeom>
              <a:solidFill>
                <a:srgbClr val="018571"/>
              </a:solidFill>
              <a:ln w="6350">
                <a:solidFill>
                  <a:srgbClr val="E1E1E1"/>
                </a:solidFill>
                <a:prstDash val="solid"/>
                <a:round/>
                <a:headEnd/>
                <a:tailEnd/>
              </a:ln>
            </p:spPr>
            <p:txBody>
              <a:bodyPr/>
              <a:lstStyle/>
              <a:p>
                <a:endParaRPr lang="en-US"/>
              </a:p>
            </p:txBody>
          </p:sp>
          <p:sp>
            <p:nvSpPr>
              <p:cNvPr id="37959" name="Freeform 271"/>
              <p:cNvSpPr>
                <a:spLocks/>
              </p:cNvSpPr>
              <p:nvPr/>
            </p:nvSpPr>
            <p:spPr bwMode="auto">
              <a:xfrm>
                <a:off x="4855" y="2988"/>
                <a:ext cx="152" cy="109"/>
              </a:xfrm>
              <a:custGeom>
                <a:avLst/>
                <a:gdLst>
                  <a:gd name="T0" fmla="*/ 85 w 152"/>
                  <a:gd name="T1" fmla="*/ 1 h 109"/>
                  <a:gd name="T2" fmla="*/ 83 w 152"/>
                  <a:gd name="T3" fmla="*/ 3 h 109"/>
                  <a:gd name="T4" fmla="*/ 81 w 152"/>
                  <a:gd name="T5" fmla="*/ 3 h 109"/>
                  <a:gd name="T6" fmla="*/ 85 w 152"/>
                  <a:gd name="T7" fmla="*/ 3 h 109"/>
                  <a:gd name="T8" fmla="*/ 89 w 152"/>
                  <a:gd name="T9" fmla="*/ 7 h 109"/>
                  <a:gd name="T10" fmla="*/ 87 w 152"/>
                  <a:gd name="T11" fmla="*/ 11 h 109"/>
                  <a:gd name="T12" fmla="*/ 85 w 152"/>
                  <a:gd name="T13" fmla="*/ 13 h 109"/>
                  <a:gd name="T14" fmla="*/ 83 w 152"/>
                  <a:gd name="T15" fmla="*/ 19 h 109"/>
                  <a:gd name="T16" fmla="*/ 79 w 152"/>
                  <a:gd name="T17" fmla="*/ 23 h 109"/>
                  <a:gd name="T18" fmla="*/ 79 w 152"/>
                  <a:gd name="T19" fmla="*/ 26 h 109"/>
                  <a:gd name="T20" fmla="*/ 75 w 152"/>
                  <a:gd name="T21" fmla="*/ 26 h 109"/>
                  <a:gd name="T22" fmla="*/ 75 w 152"/>
                  <a:gd name="T23" fmla="*/ 30 h 109"/>
                  <a:gd name="T24" fmla="*/ 77 w 152"/>
                  <a:gd name="T25" fmla="*/ 40 h 109"/>
                  <a:gd name="T26" fmla="*/ 77 w 152"/>
                  <a:gd name="T27" fmla="*/ 48 h 109"/>
                  <a:gd name="T28" fmla="*/ 89 w 152"/>
                  <a:gd name="T29" fmla="*/ 55 h 109"/>
                  <a:gd name="T30" fmla="*/ 94 w 152"/>
                  <a:gd name="T31" fmla="*/ 55 h 109"/>
                  <a:gd name="T32" fmla="*/ 104 w 152"/>
                  <a:gd name="T33" fmla="*/ 59 h 109"/>
                  <a:gd name="T34" fmla="*/ 110 w 152"/>
                  <a:gd name="T35" fmla="*/ 61 h 109"/>
                  <a:gd name="T36" fmla="*/ 114 w 152"/>
                  <a:gd name="T37" fmla="*/ 63 h 109"/>
                  <a:gd name="T38" fmla="*/ 123 w 152"/>
                  <a:gd name="T39" fmla="*/ 63 h 109"/>
                  <a:gd name="T40" fmla="*/ 129 w 152"/>
                  <a:gd name="T41" fmla="*/ 67 h 109"/>
                  <a:gd name="T42" fmla="*/ 133 w 152"/>
                  <a:gd name="T43" fmla="*/ 71 h 109"/>
                  <a:gd name="T44" fmla="*/ 144 w 152"/>
                  <a:gd name="T45" fmla="*/ 82 h 109"/>
                  <a:gd name="T46" fmla="*/ 150 w 152"/>
                  <a:gd name="T47" fmla="*/ 86 h 109"/>
                  <a:gd name="T48" fmla="*/ 152 w 152"/>
                  <a:gd name="T49" fmla="*/ 96 h 109"/>
                  <a:gd name="T50" fmla="*/ 110 w 152"/>
                  <a:gd name="T51" fmla="*/ 107 h 109"/>
                  <a:gd name="T52" fmla="*/ 83 w 152"/>
                  <a:gd name="T53" fmla="*/ 109 h 109"/>
                  <a:gd name="T54" fmla="*/ 66 w 152"/>
                  <a:gd name="T55" fmla="*/ 107 h 109"/>
                  <a:gd name="T56" fmla="*/ 43 w 152"/>
                  <a:gd name="T57" fmla="*/ 109 h 109"/>
                  <a:gd name="T58" fmla="*/ 8 w 152"/>
                  <a:gd name="T59" fmla="*/ 109 h 109"/>
                  <a:gd name="T60" fmla="*/ 4 w 152"/>
                  <a:gd name="T61" fmla="*/ 97 h 109"/>
                  <a:gd name="T62" fmla="*/ 10 w 152"/>
                  <a:gd name="T63" fmla="*/ 84 h 109"/>
                  <a:gd name="T64" fmla="*/ 12 w 152"/>
                  <a:gd name="T65" fmla="*/ 74 h 109"/>
                  <a:gd name="T66" fmla="*/ 16 w 152"/>
                  <a:gd name="T67" fmla="*/ 65 h 109"/>
                  <a:gd name="T68" fmla="*/ 19 w 152"/>
                  <a:gd name="T69" fmla="*/ 49 h 109"/>
                  <a:gd name="T70" fmla="*/ 23 w 152"/>
                  <a:gd name="T71" fmla="*/ 38 h 109"/>
                  <a:gd name="T72" fmla="*/ 23 w 152"/>
                  <a:gd name="T73" fmla="*/ 28 h 109"/>
                  <a:gd name="T74" fmla="*/ 27 w 152"/>
                  <a:gd name="T75" fmla="*/ 25 h 109"/>
                  <a:gd name="T76" fmla="*/ 31 w 152"/>
                  <a:gd name="T77" fmla="*/ 23 h 109"/>
                  <a:gd name="T78" fmla="*/ 33 w 152"/>
                  <a:gd name="T79" fmla="*/ 26 h 109"/>
                  <a:gd name="T80" fmla="*/ 41 w 152"/>
                  <a:gd name="T81" fmla="*/ 23 h 109"/>
                  <a:gd name="T82" fmla="*/ 41 w 152"/>
                  <a:gd name="T83" fmla="*/ 17 h 109"/>
                  <a:gd name="T84" fmla="*/ 37 w 152"/>
                  <a:gd name="T85" fmla="*/ 17 h 109"/>
                  <a:gd name="T86" fmla="*/ 37 w 152"/>
                  <a:gd name="T87" fmla="*/ 13 h 109"/>
                  <a:gd name="T88" fmla="*/ 31 w 152"/>
                  <a:gd name="T89" fmla="*/ 9 h 109"/>
                  <a:gd name="T90" fmla="*/ 27 w 152"/>
                  <a:gd name="T91" fmla="*/ 9 h 109"/>
                  <a:gd name="T92" fmla="*/ 25 w 152"/>
                  <a:gd name="T93" fmla="*/ 7 h 109"/>
                  <a:gd name="T94" fmla="*/ 21 w 152"/>
                  <a:gd name="T95" fmla="*/ 7 h 109"/>
                  <a:gd name="T96" fmla="*/ 18 w 152"/>
                  <a:gd name="T97" fmla="*/ 7 h 109"/>
                  <a:gd name="T98" fmla="*/ 18 w 152"/>
                  <a:gd name="T99" fmla="*/ 3 h 109"/>
                  <a:gd name="T100" fmla="*/ 12 w 152"/>
                  <a:gd name="T101" fmla="*/ 0 h 109"/>
                  <a:gd name="T102" fmla="*/ 33 w 152"/>
                  <a:gd name="T103" fmla="*/ 0 h 1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2"/>
                  <a:gd name="T157" fmla="*/ 0 h 109"/>
                  <a:gd name="T158" fmla="*/ 152 w 152"/>
                  <a:gd name="T159" fmla="*/ 109 h 1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2" h="109">
                    <a:moveTo>
                      <a:pt x="85" y="0"/>
                    </a:moveTo>
                    <a:lnTo>
                      <a:pt x="85" y="0"/>
                    </a:lnTo>
                    <a:lnTo>
                      <a:pt x="85" y="1"/>
                    </a:lnTo>
                    <a:lnTo>
                      <a:pt x="83" y="1"/>
                    </a:lnTo>
                    <a:lnTo>
                      <a:pt x="83" y="3"/>
                    </a:lnTo>
                    <a:lnTo>
                      <a:pt x="81" y="3"/>
                    </a:lnTo>
                    <a:lnTo>
                      <a:pt x="83" y="5"/>
                    </a:lnTo>
                    <a:lnTo>
                      <a:pt x="83" y="3"/>
                    </a:lnTo>
                    <a:lnTo>
                      <a:pt x="85" y="3"/>
                    </a:lnTo>
                    <a:lnTo>
                      <a:pt x="87" y="5"/>
                    </a:lnTo>
                    <a:lnTo>
                      <a:pt x="87" y="7"/>
                    </a:lnTo>
                    <a:lnTo>
                      <a:pt x="89" y="7"/>
                    </a:lnTo>
                    <a:lnTo>
                      <a:pt x="89" y="9"/>
                    </a:lnTo>
                    <a:lnTo>
                      <a:pt x="87" y="9"/>
                    </a:lnTo>
                    <a:lnTo>
                      <a:pt x="87" y="11"/>
                    </a:lnTo>
                    <a:lnTo>
                      <a:pt x="87" y="13"/>
                    </a:lnTo>
                    <a:lnTo>
                      <a:pt x="85" y="13"/>
                    </a:lnTo>
                    <a:lnTo>
                      <a:pt x="83" y="13"/>
                    </a:lnTo>
                    <a:lnTo>
                      <a:pt x="83" y="15"/>
                    </a:lnTo>
                    <a:lnTo>
                      <a:pt x="83" y="17"/>
                    </a:lnTo>
                    <a:lnTo>
                      <a:pt x="83" y="19"/>
                    </a:lnTo>
                    <a:lnTo>
                      <a:pt x="81" y="21"/>
                    </a:lnTo>
                    <a:lnTo>
                      <a:pt x="79" y="21"/>
                    </a:lnTo>
                    <a:lnTo>
                      <a:pt x="79" y="23"/>
                    </a:lnTo>
                    <a:lnTo>
                      <a:pt x="79" y="25"/>
                    </a:lnTo>
                    <a:lnTo>
                      <a:pt x="79" y="26"/>
                    </a:lnTo>
                    <a:lnTo>
                      <a:pt x="75" y="25"/>
                    </a:lnTo>
                    <a:lnTo>
                      <a:pt x="75" y="26"/>
                    </a:lnTo>
                    <a:lnTo>
                      <a:pt x="75" y="28"/>
                    </a:lnTo>
                    <a:lnTo>
                      <a:pt x="75" y="30"/>
                    </a:lnTo>
                    <a:lnTo>
                      <a:pt x="75" y="32"/>
                    </a:lnTo>
                    <a:lnTo>
                      <a:pt x="75" y="34"/>
                    </a:lnTo>
                    <a:lnTo>
                      <a:pt x="77" y="36"/>
                    </a:lnTo>
                    <a:lnTo>
                      <a:pt x="77" y="40"/>
                    </a:lnTo>
                    <a:lnTo>
                      <a:pt x="77" y="42"/>
                    </a:lnTo>
                    <a:lnTo>
                      <a:pt x="75" y="46"/>
                    </a:lnTo>
                    <a:lnTo>
                      <a:pt x="77" y="48"/>
                    </a:lnTo>
                    <a:lnTo>
                      <a:pt x="79" y="49"/>
                    </a:lnTo>
                    <a:lnTo>
                      <a:pt x="81" y="51"/>
                    </a:lnTo>
                    <a:lnTo>
                      <a:pt x="83" y="51"/>
                    </a:lnTo>
                    <a:lnTo>
                      <a:pt x="89" y="55"/>
                    </a:lnTo>
                    <a:lnTo>
                      <a:pt x="92" y="53"/>
                    </a:lnTo>
                    <a:lnTo>
                      <a:pt x="94" y="55"/>
                    </a:lnTo>
                    <a:lnTo>
                      <a:pt x="94" y="57"/>
                    </a:lnTo>
                    <a:lnTo>
                      <a:pt x="98" y="57"/>
                    </a:lnTo>
                    <a:lnTo>
                      <a:pt x="102" y="57"/>
                    </a:lnTo>
                    <a:lnTo>
                      <a:pt x="104" y="59"/>
                    </a:lnTo>
                    <a:lnTo>
                      <a:pt x="106" y="59"/>
                    </a:lnTo>
                    <a:lnTo>
                      <a:pt x="108" y="59"/>
                    </a:lnTo>
                    <a:lnTo>
                      <a:pt x="110" y="61"/>
                    </a:lnTo>
                    <a:lnTo>
                      <a:pt x="112" y="61"/>
                    </a:lnTo>
                    <a:lnTo>
                      <a:pt x="112" y="63"/>
                    </a:lnTo>
                    <a:lnTo>
                      <a:pt x="114" y="63"/>
                    </a:lnTo>
                    <a:lnTo>
                      <a:pt x="117" y="63"/>
                    </a:lnTo>
                    <a:lnTo>
                      <a:pt x="121" y="65"/>
                    </a:lnTo>
                    <a:lnTo>
                      <a:pt x="123" y="63"/>
                    </a:lnTo>
                    <a:lnTo>
                      <a:pt x="125" y="63"/>
                    </a:lnTo>
                    <a:lnTo>
                      <a:pt x="127" y="65"/>
                    </a:lnTo>
                    <a:lnTo>
                      <a:pt x="129" y="67"/>
                    </a:lnTo>
                    <a:lnTo>
                      <a:pt x="131" y="67"/>
                    </a:lnTo>
                    <a:lnTo>
                      <a:pt x="133" y="71"/>
                    </a:lnTo>
                    <a:lnTo>
                      <a:pt x="137" y="74"/>
                    </a:lnTo>
                    <a:lnTo>
                      <a:pt x="139" y="76"/>
                    </a:lnTo>
                    <a:lnTo>
                      <a:pt x="140" y="78"/>
                    </a:lnTo>
                    <a:lnTo>
                      <a:pt x="144" y="82"/>
                    </a:lnTo>
                    <a:lnTo>
                      <a:pt x="146" y="84"/>
                    </a:lnTo>
                    <a:lnTo>
                      <a:pt x="148" y="86"/>
                    </a:lnTo>
                    <a:lnTo>
                      <a:pt x="150" y="86"/>
                    </a:lnTo>
                    <a:lnTo>
                      <a:pt x="150" y="90"/>
                    </a:lnTo>
                    <a:lnTo>
                      <a:pt x="150" y="92"/>
                    </a:lnTo>
                    <a:lnTo>
                      <a:pt x="152" y="94"/>
                    </a:lnTo>
                    <a:lnTo>
                      <a:pt x="152" y="96"/>
                    </a:lnTo>
                    <a:lnTo>
                      <a:pt x="152" y="97"/>
                    </a:lnTo>
                    <a:lnTo>
                      <a:pt x="148" y="105"/>
                    </a:lnTo>
                    <a:lnTo>
                      <a:pt x="110" y="107"/>
                    </a:lnTo>
                    <a:lnTo>
                      <a:pt x="104" y="107"/>
                    </a:lnTo>
                    <a:lnTo>
                      <a:pt x="98" y="107"/>
                    </a:lnTo>
                    <a:lnTo>
                      <a:pt x="91" y="107"/>
                    </a:lnTo>
                    <a:lnTo>
                      <a:pt x="83" y="109"/>
                    </a:lnTo>
                    <a:lnTo>
                      <a:pt x="79" y="107"/>
                    </a:lnTo>
                    <a:lnTo>
                      <a:pt x="73" y="109"/>
                    </a:lnTo>
                    <a:lnTo>
                      <a:pt x="71" y="109"/>
                    </a:lnTo>
                    <a:lnTo>
                      <a:pt x="66" y="107"/>
                    </a:lnTo>
                    <a:lnTo>
                      <a:pt x="60" y="109"/>
                    </a:lnTo>
                    <a:lnTo>
                      <a:pt x="50" y="109"/>
                    </a:lnTo>
                    <a:lnTo>
                      <a:pt x="43" y="109"/>
                    </a:lnTo>
                    <a:lnTo>
                      <a:pt x="35" y="109"/>
                    </a:lnTo>
                    <a:lnTo>
                      <a:pt x="27" y="109"/>
                    </a:lnTo>
                    <a:lnTo>
                      <a:pt x="16" y="109"/>
                    </a:lnTo>
                    <a:lnTo>
                      <a:pt x="8" y="109"/>
                    </a:lnTo>
                    <a:lnTo>
                      <a:pt x="0" y="107"/>
                    </a:lnTo>
                    <a:lnTo>
                      <a:pt x="2" y="105"/>
                    </a:lnTo>
                    <a:lnTo>
                      <a:pt x="4" y="99"/>
                    </a:lnTo>
                    <a:lnTo>
                      <a:pt x="4" y="97"/>
                    </a:lnTo>
                    <a:lnTo>
                      <a:pt x="6" y="94"/>
                    </a:lnTo>
                    <a:lnTo>
                      <a:pt x="8" y="90"/>
                    </a:lnTo>
                    <a:lnTo>
                      <a:pt x="10" y="84"/>
                    </a:lnTo>
                    <a:lnTo>
                      <a:pt x="10" y="82"/>
                    </a:lnTo>
                    <a:lnTo>
                      <a:pt x="12" y="74"/>
                    </a:lnTo>
                    <a:lnTo>
                      <a:pt x="14" y="69"/>
                    </a:lnTo>
                    <a:lnTo>
                      <a:pt x="14" y="65"/>
                    </a:lnTo>
                    <a:lnTo>
                      <a:pt x="16" y="65"/>
                    </a:lnTo>
                    <a:lnTo>
                      <a:pt x="16" y="59"/>
                    </a:lnTo>
                    <a:lnTo>
                      <a:pt x="18" y="57"/>
                    </a:lnTo>
                    <a:lnTo>
                      <a:pt x="19" y="49"/>
                    </a:lnTo>
                    <a:lnTo>
                      <a:pt x="19" y="46"/>
                    </a:lnTo>
                    <a:lnTo>
                      <a:pt x="21" y="42"/>
                    </a:lnTo>
                    <a:lnTo>
                      <a:pt x="23" y="38"/>
                    </a:lnTo>
                    <a:lnTo>
                      <a:pt x="21" y="34"/>
                    </a:lnTo>
                    <a:lnTo>
                      <a:pt x="21" y="32"/>
                    </a:lnTo>
                    <a:lnTo>
                      <a:pt x="21" y="30"/>
                    </a:lnTo>
                    <a:lnTo>
                      <a:pt x="23" y="28"/>
                    </a:lnTo>
                    <a:lnTo>
                      <a:pt x="25" y="26"/>
                    </a:lnTo>
                    <a:lnTo>
                      <a:pt x="25" y="25"/>
                    </a:lnTo>
                    <a:lnTo>
                      <a:pt x="27" y="25"/>
                    </a:lnTo>
                    <a:lnTo>
                      <a:pt x="29" y="25"/>
                    </a:lnTo>
                    <a:lnTo>
                      <a:pt x="31" y="23"/>
                    </a:lnTo>
                    <a:lnTo>
                      <a:pt x="33" y="25"/>
                    </a:lnTo>
                    <a:lnTo>
                      <a:pt x="33" y="26"/>
                    </a:lnTo>
                    <a:lnTo>
                      <a:pt x="37" y="23"/>
                    </a:lnTo>
                    <a:lnTo>
                      <a:pt x="39" y="23"/>
                    </a:lnTo>
                    <a:lnTo>
                      <a:pt x="41" y="23"/>
                    </a:lnTo>
                    <a:lnTo>
                      <a:pt x="41" y="21"/>
                    </a:lnTo>
                    <a:lnTo>
                      <a:pt x="41" y="17"/>
                    </a:lnTo>
                    <a:lnTo>
                      <a:pt x="39" y="17"/>
                    </a:lnTo>
                    <a:lnTo>
                      <a:pt x="37" y="17"/>
                    </a:lnTo>
                    <a:lnTo>
                      <a:pt x="35" y="15"/>
                    </a:lnTo>
                    <a:lnTo>
                      <a:pt x="37" y="13"/>
                    </a:lnTo>
                    <a:lnTo>
                      <a:pt x="37" y="11"/>
                    </a:lnTo>
                    <a:lnTo>
                      <a:pt x="33" y="9"/>
                    </a:lnTo>
                    <a:lnTo>
                      <a:pt x="31" y="9"/>
                    </a:lnTo>
                    <a:lnTo>
                      <a:pt x="29" y="9"/>
                    </a:lnTo>
                    <a:lnTo>
                      <a:pt x="27" y="9"/>
                    </a:lnTo>
                    <a:lnTo>
                      <a:pt x="27" y="7"/>
                    </a:lnTo>
                    <a:lnTo>
                      <a:pt x="25" y="7"/>
                    </a:lnTo>
                    <a:lnTo>
                      <a:pt x="25" y="9"/>
                    </a:lnTo>
                    <a:lnTo>
                      <a:pt x="23" y="9"/>
                    </a:lnTo>
                    <a:lnTo>
                      <a:pt x="21" y="7"/>
                    </a:lnTo>
                    <a:lnTo>
                      <a:pt x="19" y="7"/>
                    </a:lnTo>
                    <a:lnTo>
                      <a:pt x="18" y="7"/>
                    </a:lnTo>
                    <a:lnTo>
                      <a:pt x="16" y="5"/>
                    </a:lnTo>
                    <a:lnTo>
                      <a:pt x="16" y="3"/>
                    </a:lnTo>
                    <a:lnTo>
                      <a:pt x="18" y="3"/>
                    </a:lnTo>
                    <a:lnTo>
                      <a:pt x="16" y="1"/>
                    </a:lnTo>
                    <a:lnTo>
                      <a:pt x="14" y="1"/>
                    </a:lnTo>
                    <a:lnTo>
                      <a:pt x="12" y="0"/>
                    </a:lnTo>
                    <a:lnTo>
                      <a:pt x="16" y="0"/>
                    </a:lnTo>
                    <a:lnTo>
                      <a:pt x="23" y="0"/>
                    </a:lnTo>
                    <a:lnTo>
                      <a:pt x="33" y="0"/>
                    </a:lnTo>
                    <a:lnTo>
                      <a:pt x="85" y="0"/>
                    </a:lnTo>
                    <a:close/>
                  </a:path>
                </a:pathLst>
              </a:custGeom>
              <a:solidFill>
                <a:srgbClr val="A6601B"/>
              </a:solidFill>
              <a:ln w="6350">
                <a:solidFill>
                  <a:srgbClr val="E1E1E1"/>
                </a:solidFill>
                <a:prstDash val="solid"/>
                <a:round/>
                <a:headEnd/>
                <a:tailEnd/>
              </a:ln>
            </p:spPr>
            <p:txBody>
              <a:bodyPr/>
              <a:lstStyle/>
              <a:p>
                <a:endParaRPr lang="en-US"/>
              </a:p>
            </p:txBody>
          </p:sp>
          <p:sp>
            <p:nvSpPr>
              <p:cNvPr id="37960" name="Freeform 272"/>
              <p:cNvSpPr>
                <a:spLocks/>
              </p:cNvSpPr>
              <p:nvPr/>
            </p:nvSpPr>
            <p:spPr bwMode="auto">
              <a:xfrm>
                <a:off x="4199" y="3471"/>
                <a:ext cx="126" cy="137"/>
              </a:xfrm>
              <a:custGeom>
                <a:avLst/>
                <a:gdLst>
                  <a:gd name="T0" fmla="*/ 40 w 126"/>
                  <a:gd name="T1" fmla="*/ 18 h 137"/>
                  <a:gd name="T2" fmla="*/ 50 w 126"/>
                  <a:gd name="T3" fmla="*/ 10 h 137"/>
                  <a:gd name="T4" fmla="*/ 53 w 126"/>
                  <a:gd name="T5" fmla="*/ 6 h 137"/>
                  <a:gd name="T6" fmla="*/ 61 w 126"/>
                  <a:gd name="T7" fmla="*/ 4 h 137"/>
                  <a:gd name="T8" fmla="*/ 63 w 126"/>
                  <a:gd name="T9" fmla="*/ 0 h 137"/>
                  <a:gd name="T10" fmla="*/ 65 w 126"/>
                  <a:gd name="T11" fmla="*/ 2 h 137"/>
                  <a:gd name="T12" fmla="*/ 71 w 126"/>
                  <a:gd name="T13" fmla="*/ 6 h 137"/>
                  <a:gd name="T14" fmla="*/ 76 w 126"/>
                  <a:gd name="T15" fmla="*/ 6 h 137"/>
                  <a:gd name="T16" fmla="*/ 78 w 126"/>
                  <a:gd name="T17" fmla="*/ 8 h 137"/>
                  <a:gd name="T18" fmla="*/ 86 w 126"/>
                  <a:gd name="T19" fmla="*/ 10 h 137"/>
                  <a:gd name="T20" fmla="*/ 86 w 126"/>
                  <a:gd name="T21" fmla="*/ 12 h 137"/>
                  <a:gd name="T22" fmla="*/ 90 w 126"/>
                  <a:gd name="T23" fmla="*/ 12 h 137"/>
                  <a:gd name="T24" fmla="*/ 94 w 126"/>
                  <a:gd name="T25" fmla="*/ 16 h 137"/>
                  <a:gd name="T26" fmla="*/ 96 w 126"/>
                  <a:gd name="T27" fmla="*/ 14 h 137"/>
                  <a:gd name="T28" fmla="*/ 98 w 126"/>
                  <a:gd name="T29" fmla="*/ 18 h 137"/>
                  <a:gd name="T30" fmla="*/ 100 w 126"/>
                  <a:gd name="T31" fmla="*/ 16 h 137"/>
                  <a:gd name="T32" fmla="*/ 103 w 126"/>
                  <a:gd name="T33" fmla="*/ 16 h 137"/>
                  <a:gd name="T34" fmla="*/ 105 w 126"/>
                  <a:gd name="T35" fmla="*/ 14 h 137"/>
                  <a:gd name="T36" fmla="*/ 107 w 126"/>
                  <a:gd name="T37" fmla="*/ 14 h 137"/>
                  <a:gd name="T38" fmla="*/ 103 w 126"/>
                  <a:gd name="T39" fmla="*/ 31 h 137"/>
                  <a:gd name="T40" fmla="*/ 105 w 126"/>
                  <a:gd name="T41" fmla="*/ 35 h 137"/>
                  <a:gd name="T42" fmla="*/ 107 w 126"/>
                  <a:gd name="T43" fmla="*/ 43 h 137"/>
                  <a:gd name="T44" fmla="*/ 109 w 126"/>
                  <a:gd name="T45" fmla="*/ 50 h 137"/>
                  <a:gd name="T46" fmla="*/ 109 w 126"/>
                  <a:gd name="T47" fmla="*/ 56 h 137"/>
                  <a:gd name="T48" fmla="*/ 109 w 126"/>
                  <a:gd name="T49" fmla="*/ 60 h 137"/>
                  <a:gd name="T50" fmla="*/ 111 w 126"/>
                  <a:gd name="T51" fmla="*/ 66 h 137"/>
                  <a:gd name="T52" fmla="*/ 117 w 126"/>
                  <a:gd name="T53" fmla="*/ 73 h 137"/>
                  <a:gd name="T54" fmla="*/ 119 w 126"/>
                  <a:gd name="T55" fmla="*/ 77 h 137"/>
                  <a:gd name="T56" fmla="*/ 121 w 126"/>
                  <a:gd name="T57" fmla="*/ 79 h 137"/>
                  <a:gd name="T58" fmla="*/ 123 w 126"/>
                  <a:gd name="T59" fmla="*/ 83 h 137"/>
                  <a:gd name="T60" fmla="*/ 123 w 126"/>
                  <a:gd name="T61" fmla="*/ 87 h 137"/>
                  <a:gd name="T62" fmla="*/ 124 w 126"/>
                  <a:gd name="T63" fmla="*/ 89 h 137"/>
                  <a:gd name="T64" fmla="*/ 126 w 126"/>
                  <a:gd name="T65" fmla="*/ 94 h 137"/>
                  <a:gd name="T66" fmla="*/ 117 w 126"/>
                  <a:gd name="T67" fmla="*/ 102 h 137"/>
                  <a:gd name="T68" fmla="*/ 80 w 126"/>
                  <a:gd name="T69" fmla="*/ 135 h 137"/>
                  <a:gd name="T70" fmla="*/ 73 w 126"/>
                  <a:gd name="T71" fmla="*/ 137 h 137"/>
                  <a:gd name="T72" fmla="*/ 32 w 126"/>
                  <a:gd name="T73" fmla="*/ 135 h 137"/>
                  <a:gd name="T74" fmla="*/ 34 w 126"/>
                  <a:gd name="T75" fmla="*/ 131 h 137"/>
                  <a:gd name="T76" fmla="*/ 34 w 126"/>
                  <a:gd name="T77" fmla="*/ 123 h 137"/>
                  <a:gd name="T78" fmla="*/ 34 w 126"/>
                  <a:gd name="T79" fmla="*/ 121 h 137"/>
                  <a:gd name="T80" fmla="*/ 32 w 126"/>
                  <a:gd name="T81" fmla="*/ 112 h 137"/>
                  <a:gd name="T82" fmla="*/ 32 w 126"/>
                  <a:gd name="T83" fmla="*/ 106 h 137"/>
                  <a:gd name="T84" fmla="*/ 30 w 126"/>
                  <a:gd name="T85" fmla="*/ 100 h 137"/>
                  <a:gd name="T86" fmla="*/ 30 w 126"/>
                  <a:gd name="T87" fmla="*/ 94 h 137"/>
                  <a:gd name="T88" fmla="*/ 28 w 126"/>
                  <a:gd name="T89" fmla="*/ 93 h 137"/>
                  <a:gd name="T90" fmla="*/ 27 w 126"/>
                  <a:gd name="T91" fmla="*/ 91 h 137"/>
                  <a:gd name="T92" fmla="*/ 25 w 126"/>
                  <a:gd name="T93" fmla="*/ 87 h 137"/>
                  <a:gd name="T94" fmla="*/ 21 w 126"/>
                  <a:gd name="T95" fmla="*/ 83 h 137"/>
                  <a:gd name="T96" fmla="*/ 15 w 126"/>
                  <a:gd name="T97" fmla="*/ 75 h 137"/>
                  <a:gd name="T98" fmla="*/ 9 w 126"/>
                  <a:gd name="T99" fmla="*/ 71 h 137"/>
                  <a:gd name="T100" fmla="*/ 5 w 126"/>
                  <a:gd name="T101" fmla="*/ 70 h 137"/>
                  <a:gd name="T102" fmla="*/ 2 w 126"/>
                  <a:gd name="T103" fmla="*/ 66 h 137"/>
                  <a:gd name="T104" fmla="*/ 2 w 126"/>
                  <a:gd name="T105" fmla="*/ 60 h 137"/>
                  <a:gd name="T106" fmla="*/ 7 w 126"/>
                  <a:gd name="T107" fmla="*/ 52 h 137"/>
                  <a:gd name="T108" fmla="*/ 17 w 126"/>
                  <a:gd name="T109" fmla="*/ 43 h 137"/>
                  <a:gd name="T110" fmla="*/ 23 w 126"/>
                  <a:gd name="T111" fmla="*/ 35 h 137"/>
                  <a:gd name="T112" fmla="*/ 34 w 126"/>
                  <a:gd name="T113" fmla="*/ 22 h 1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
                  <a:gd name="T172" fmla="*/ 0 h 137"/>
                  <a:gd name="T173" fmla="*/ 126 w 126"/>
                  <a:gd name="T174" fmla="*/ 137 h 1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 h="137">
                    <a:moveTo>
                      <a:pt x="36" y="20"/>
                    </a:moveTo>
                    <a:lnTo>
                      <a:pt x="38" y="20"/>
                    </a:lnTo>
                    <a:lnTo>
                      <a:pt x="40" y="18"/>
                    </a:lnTo>
                    <a:lnTo>
                      <a:pt x="44" y="16"/>
                    </a:lnTo>
                    <a:lnTo>
                      <a:pt x="44" y="14"/>
                    </a:lnTo>
                    <a:lnTo>
                      <a:pt x="50" y="10"/>
                    </a:lnTo>
                    <a:lnTo>
                      <a:pt x="52" y="10"/>
                    </a:lnTo>
                    <a:lnTo>
                      <a:pt x="52" y="8"/>
                    </a:lnTo>
                    <a:lnTo>
                      <a:pt x="53" y="6"/>
                    </a:lnTo>
                    <a:lnTo>
                      <a:pt x="55" y="6"/>
                    </a:lnTo>
                    <a:lnTo>
                      <a:pt x="57" y="6"/>
                    </a:lnTo>
                    <a:lnTo>
                      <a:pt x="61" y="4"/>
                    </a:lnTo>
                    <a:lnTo>
                      <a:pt x="61" y="2"/>
                    </a:lnTo>
                    <a:lnTo>
                      <a:pt x="63" y="0"/>
                    </a:lnTo>
                    <a:lnTo>
                      <a:pt x="65" y="0"/>
                    </a:lnTo>
                    <a:lnTo>
                      <a:pt x="65" y="2"/>
                    </a:lnTo>
                    <a:lnTo>
                      <a:pt x="69" y="0"/>
                    </a:lnTo>
                    <a:lnTo>
                      <a:pt x="69" y="2"/>
                    </a:lnTo>
                    <a:lnTo>
                      <a:pt x="71" y="4"/>
                    </a:lnTo>
                    <a:lnTo>
                      <a:pt x="71" y="6"/>
                    </a:lnTo>
                    <a:lnTo>
                      <a:pt x="73" y="6"/>
                    </a:lnTo>
                    <a:lnTo>
                      <a:pt x="73" y="8"/>
                    </a:lnTo>
                    <a:lnTo>
                      <a:pt x="76" y="6"/>
                    </a:lnTo>
                    <a:lnTo>
                      <a:pt x="76" y="8"/>
                    </a:lnTo>
                    <a:lnTo>
                      <a:pt x="78" y="8"/>
                    </a:lnTo>
                    <a:lnTo>
                      <a:pt x="84" y="8"/>
                    </a:lnTo>
                    <a:lnTo>
                      <a:pt x="86" y="10"/>
                    </a:lnTo>
                    <a:lnTo>
                      <a:pt x="84" y="10"/>
                    </a:lnTo>
                    <a:lnTo>
                      <a:pt x="86" y="12"/>
                    </a:lnTo>
                    <a:lnTo>
                      <a:pt x="88" y="12"/>
                    </a:lnTo>
                    <a:lnTo>
                      <a:pt x="90" y="12"/>
                    </a:lnTo>
                    <a:lnTo>
                      <a:pt x="90" y="14"/>
                    </a:lnTo>
                    <a:lnTo>
                      <a:pt x="92" y="14"/>
                    </a:lnTo>
                    <a:lnTo>
                      <a:pt x="94" y="16"/>
                    </a:lnTo>
                    <a:lnTo>
                      <a:pt x="96" y="16"/>
                    </a:lnTo>
                    <a:lnTo>
                      <a:pt x="96" y="14"/>
                    </a:lnTo>
                    <a:lnTo>
                      <a:pt x="98" y="14"/>
                    </a:lnTo>
                    <a:lnTo>
                      <a:pt x="98" y="18"/>
                    </a:lnTo>
                    <a:lnTo>
                      <a:pt x="100" y="18"/>
                    </a:lnTo>
                    <a:lnTo>
                      <a:pt x="100" y="16"/>
                    </a:lnTo>
                    <a:lnTo>
                      <a:pt x="101" y="16"/>
                    </a:lnTo>
                    <a:lnTo>
                      <a:pt x="103" y="16"/>
                    </a:lnTo>
                    <a:lnTo>
                      <a:pt x="103" y="14"/>
                    </a:lnTo>
                    <a:lnTo>
                      <a:pt x="105" y="14"/>
                    </a:lnTo>
                    <a:lnTo>
                      <a:pt x="107" y="14"/>
                    </a:lnTo>
                    <a:lnTo>
                      <a:pt x="107" y="16"/>
                    </a:lnTo>
                    <a:lnTo>
                      <a:pt x="105" y="20"/>
                    </a:lnTo>
                    <a:lnTo>
                      <a:pt x="103" y="25"/>
                    </a:lnTo>
                    <a:lnTo>
                      <a:pt x="103" y="31"/>
                    </a:lnTo>
                    <a:lnTo>
                      <a:pt x="103" y="33"/>
                    </a:lnTo>
                    <a:lnTo>
                      <a:pt x="105" y="35"/>
                    </a:lnTo>
                    <a:lnTo>
                      <a:pt x="107" y="41"/>
                    </a:lnTo>
                    <a:lnTo>
                      <a:pt x="107" y="43"/>
                    </a:lnTo>
                    <a:lnTo>
                      <a:pt x="107" y="45"/>
                    </a:lnTo>
                    <a:lnTo>
                      <a:pt x="109" y="45"/>
                    </a:lnTo>
                    <a:lnTo>
                      <a:pt x="109" y="50"/>
                    </a:lnTo>
                    <a:lnTo>
                      <a:pt x="109" y="52"/>
                    </a:lnTo>
                    <a:lnTo>
                      <a:pt x="109" y="54"/>
                    </a:lnTo>
                    <a:lnTo>
                      <a:pt x="109" y="56"/>
                    </a:lnTo>
                    <a:lnTo>
                      <a:pt x="109" y="58"/>
                    </a:lnTo>
                    <a:lnTo>
                      <a:pt x="109" y="60"/>
                    </a:lnTo>
                    <a:lnTo>
                      <a:pt x="109" y="62"/>
                    </a:lnTo>
                    <a:lnTo>
                      <a:pt x="109" y="64"/>
                    </a:lnTo>
                    <a:lnTo>
                      <a:pt x="111" y="64"/>
                    </a:lnTo>
                    <a:lnTo>
                      <a:pt x="111" y="66"/>
                    </a:lnTo>
                    <a:lnTo>
                      <a:pt x="115" y="71"/>
                    </a:lnTo>
                    <a:lnTo>
                      <a:pt x="117" y="73"/>
                    </a:lnTo>
                    <a:lnTo>
                      <a:pt x="119" y="75"/>
                    </a:lnTo>
                    <a:lnTo>
                      <a:pt x="119" y="77"/>
                    </a:lnTo>
                    <a:lnTo>
                      <a:pt x="121" y="79"/>
                    </a:lnTo>
                    <a:lnTo>
                      <a:pt x="123" y="81"/>
                    </a:lnTo>
                    <a:lnTo>
                      <a:pt x="123" y="83"/>
                    </a:lnTo>
                    <a:lnTo>
                      <a:pt x="123" y="87"/>
                    </a:lnTo>
                    <a:lnTo>
                      <a:pt x="124" y="89"/>
                    </a:lnTo>
                    <a:lnTo>
                      <a:pt x="126" y="91"/>
                    </a:lnTo>
                    <a:lnTo>
                      <a:pt x="124" y="93"/>
                    </a:lnTo>
                    <a:lnTo>
                      <a:pt x="126" y="93"/>
                    </a:lnTo>
                    <a:lnTo>
                      <a:pt x="126" y="94"/>
                    </a:lnTo>
                    <a:lnTo>
                      <a:pt x="123" y="96"/>
                    </a:lnTo>
                    <a:lnTo>
                      <a:pt x="119" y="100"/>
                    </a:lnTo>
                    <a:lnTo>
                      <a:pt x="117" y="102"/>
                    </a:lnTo>
                    <a:lnTo>
                      <a:pt x="98" y="119"/>
                    </a:lnTo>
                    <a:lnTo>
                      <a:pt x="86" y="129"/>
                    </a:lnTo>
                    <a:lnTo>
                      <a:pt x="80" y="135"/>
                    </a:lnTo>
                    <a:lnTo>
                      <a:pt x="78" y="137"/>
                    </a:lnTo>
                    <a:lnTo>
                      <a:pt x="75" y="137"/>
                    </a:lnTo>
                    <a:lnTo>
                      <a:pt x="73" y="137"/>
                    </a:lnTo>
                    <a:lnTo>
                      <a:pt x="67" y="137"/>
                    </a:lnTo>
                    <a:lnTo>
                      <a:pt x="46" y="135"/>
                    </a:lnTo>
                    <a:lnTo>
                      <a:pt x="32" y="135"/>
                    </a:lnTo>
                    <a:lnTo>
                      <a:pt x="32" y="133"/>
                    </a:lnTo>
                    <a:lnTo>
                      <a:pt x="34" y="133"/>
                    </a:lnTo>
                    <a:lnTo>
                      <a:pt x="34" y="131"/>
                    </a:lnTo>
                    <a:lnTo>
                      <a:pt x="36" y="129"/>
                    </a:lnTo>
                    <a:lnTo>
                      <a:pt x="34" y="125"/>
                    </a:lnTo>
                    <a:lnTo>
                      <a:pt x="34" y="123"/>
                    </a:lnTo>
                    <a:lnTo>
                      <a:pt x="34" y="121"/>
                    </a:lnTo>
                    <a:lnTo>
                      <a:pt x="32" y="118"/>
                    </a:lnTo>
                    <a:lnTo>
                      <a:pt x="32" y="114"/>
                    </a:lnTo>
                    <a:lnTo>
                      <a:pt x="32" y="112"/>
                    </a:lnTo>
                    <a:lnTo>
                      <a:pt x="32" y="108"/>
                    </a:lnTo>
                    <a:lnTo>
                      <a:pt x="32" y="106"/>
                    </a:lnTo>
                    <a:lnTo>
                      <a:pt x="32" y="104"/>
                    </a:lnTo>
                    <a:lnTo>
                      <a:pt x="30" y="102"/>
                    </a:lnTo>
                    <a:lnTo>
                      <a:pt x="30" y="100"/>
                    </a:lnTo>
                    <a:lnTo>
                      <a:pt x="32" y="98"/>
                    </a:lnTo>
                    <a:lnTo>
                      <a:pt x="30" y="96"/>
                    </a:lnTo>
                    <a:lnTo>
                      <a:pt x="30" y="94"/>
                    </a:lnTo>
                    <a:lnTo>
                      <a:pt x="28" y="94"/>
                    </a:lnTo>
                    <a:lnTo>
                      <a:pt x="28" y="93"/>
                    </a:lnTo>
                    <a:lnTo>
                      <a:pt x="28" y="91"/>
                    </a:lnTo>
                    <a:lnTo>
                      <a:pt x="27" y="91"/>
                    </a:lnTo>
                    <a:lnTo>
                      <a:pt x="27" y="89"/>
                    </a:lnTo>
                    <a:lnTo>
                      <a:pt x="25" y="87"/>
                    </a:lnTo>
                    <a:lnTo>
                      <a:pt x="25" y="85"/>
                    </a:lnTo>
                    <a:lnTo>
                      <a:pt x="23" y="85"/>
                    </a:lnTo>
                    <a:lnTo>
                      <a:pt x="21" y="83"/>
                    </a:lnTo>
                    <a:lnTo>
                      <a:pt x="19" y="79"/>
                    </a:lnTo>
                    <a:lnTo>
                      <a:pt x="15" y="75"/>
                    </a:lnTo>
                    <a:lnTo>
                      <a:pt x="13" y="75"/>
                    </a:lnTo>
                    <a:lnTo>
                      <a:pt x="11" y="73"/>
                    </a:lnTo>
                    <a:lnTo>
                      <a:pt x="9" y="73"/>
                    </a:lnTo>
                    <a:lnTo>
                      <a:pt x="9" y="71"/>
                    </a:lnTo>
                    <a:lnTo>
                      <a:pt x="9" y="70"/>
                    </a:lnTo>
                    <a:lnTo>
                      <a:pt x="7" y="70"/>
                    </a:lnTo>
                    <a:lnTo>
                      <a:pt x="5" y="70"/>
                    </a:lnTo>
                    <a:lnTo>
                      <a:pt x="5" y="68"/>
                    </a:lnTo>
                    <a:lnTo>
                      <a:pt x="4" y="68"/>
                    </a:lnTo>
                    <a:lnTo>
                      <a:pt x="2" y="66"/>
                    </a:lnTo>
                    <a:lnTo>
                      <a:pt x="2" y="62"/>
                    </a:lnTo>
                    <a:lnTo>
                      <a:pt x="0" y="62"/>
                    </a:lnTo>
                    <a:lnTo>
                      <a:pt x="2" y="60"/>
                    </a:lnTo>
                    <a:lnTo>
                      <a:pt x="2" y="58"/>
                    </a:lnTo>
                    <a:lnTo>
                      <a:pt x="4" y="58"/>
                    </a:lnTo>
                    <a:lnTo>
                      <a:pt x="5" y="54"/>
                    </a:lnTo>
                    <a:lnTo>
                      <a:pt x="7" y="52"/>
                    </a:lnTo>
                    <a:lnTo>
                      <a:pt x="9" y="50"/>
                    </a:lnTo>
                    <a:lnTo>
                      <a:pt x="11" y="48"/>
                    </a:lnTo>
                    <a:lnTo>
                      <a:pt x="17" y="43"/>
                    </a:lnTo>
                    <a:lnTo>
                      <a:pt x="19" y="41"/>
                    </a:lnTo>
                    <a:lnTo>
                      <a:pt x="19" y="39"/>
                    </a:lnTo>
                    <a:lnTo>
                      <a:pt x="23" y="37"/>
                    </a:lnTo>
                    <a:lnTo>
                      <a:pt x="23" y="35"/>
                    </a:lnTo>
                    <a:lnTo>
                      <a:pt x="30" y="27"/>
                    </a:lnTo>
                    <a:lnTo>
                      <a:pt x="32" y="23"/>
                    </a:lnTo>
                    <a:lnTo>
                      <a:pt x="34" y="22"/>
                    </a:lnTo>
                    <a:lnTo>
                      <a:pt x="36" y="20"/>
                    </a:lnTo>
                    <a:close/>
                  </a:path>
                </a:pathLst>
              </a:custGeom>
              <a:solidFill>
                <a:srgbClr val="A6601B"/>
              </a:solidFill>
              <a:ln w="6350">
                <a:solidFill>
                  <a:srgbClr val="E1E1E1"/>
                </a:solidFill>
                <a:prstDash val="solid"/>
                <a:round/>
                <a:headEnd/>
                <a:tailEnd/>
              </a:ln>
            </p:spPr>
            <p:txBody>
              <a:bodyPr/>
              <a:lstStyle/>
              <a:p>
                <a:endParaRPr lang="en-US"/>
              </a:p>
            </p:txBody>
          </p:sp>
          <p:sp>
            <p:nvSpPr>
              <p:cNvPr id="37961" name="Freeform 273"/>
              <p:cNvSpPr>
                <a:spLocks noEditPoints="1"/>
              </p:cNvSpPr>
              <p:nvPr/>
            </p:nvSpPr>
            <p:spPr bwMode="auto">
              <a:xfrm>
                <a:off x="5026" y="3283"/>
                <a:ext cx="267" cy="229"/>
              </a:xfrm>
              <a:custGeom>
                <a:avLst/>
                <a:gdLst>
                  <a:gd name="T0" fmla="*/ 40 w 267"/>
                  <a:gd name="T1" fmla="*/ 4 h 229"/>
                  <a:gd name="T2" fmla="*/ 106 w 267"/>
                  <a:gd name="T3" fmla="*/ 37 h 229"/>
                  <a:gd name="T4" fmla="*/ 113 w 267"/>
                  <a:gd name="T5" fmla="*/ 37 h 229"/>
                  <a:gd name="T6" fmla="*/ 123 w 267"/>
                  <a:gd name="T7" fmla="*/ 39 h 229"/>
                  <a:gd name="T8" fmla="*/ 129 w 267"/>
                  <a:gd name="T9" fmla="*/ 37 h 229"/>
                  <a:gd name="T10" fmla="*/ 129 w 267"/>
                  <a:gd name="T11" fmla="*/ 35 h 229"/>
                  <a:gd name="T12" fmla="*/ 131 w 267"/>
                  <a:gd name="T13" fmla="*/ 25 h 229"/>
                  <a:gd name="T14" fmla="*/ 133 w 267"/>
                  <a:gd name="T15" fmla="*/ 21 h 229"/>
                  <a:gd name="T16" fmla="*/ 136 w 267"/>
                  <a:gd name="T17" fmla="*/ 14 h 229"/>
                  <a:gd name="T18" fmla="*/ 136 w 267"/>
                  <a:gd name="T19" fmla="*/ 10 h 229"/>
                  <a:gd name="T20" fmla="*/ 136 w 267"/>
                  <a:gd name="T21" fmla="*/ 6 h 229"/>
                  <a:gd name="T22" fmla="*/ 138 w 267"/>
                  <a:gd name="T23" fmla="*/ 4 h 229"/>
                  <a:gd name="T24" fmla="*/ 140 w 267"/>
                  <a:gd name="T25" fmla="*/ 4 h 229"/>
                  <a:gd name="T26" fmla="*/ 150 w 267"/>
                  <a:gd name="T27" fmla="*/ 4 h 229"/>
                  <a:gd name="T28" fmla="*/ 154 w 267"/>
                  <a:gd name="T29" fmla="*/ 4 h 229"/>
                  <a:gd name="T30" fmla="*/ 154 w 267"/>
                  <a:gd name="T31" fmla="*/ 10 h 229"/>
                  <a:gd name="T32" fmla="*/ 160 w 267"/>
                  <a:gd name="T33" fmla="*/ 12 h 229"/>
                  <a:gd name="T34" fmla="*/ 163 w 267"/>
                  <a:gd name="T35" fmla="*/ 10 h 229"/>
                  <a:gd name="T36" fmla="*/ 171 w 267"/>
                  <a:gd name="T37" fmla="*/ 10 h 229"/>
                  <a:gd name="T38" fmla="*/ 188 w 267"/>
                  <a:gd name="T39" fmla="*/ 12 h 229"/>
                  <a:gd name="T40" fmla="*/ 221 w 267"/>
                  <a:gd name="T41" fmla="*/ 18 h 229"/>
                  <a:gd name="T42" fmla="*/ 221 w 267"/>
                  <a:gd name="T43" fmla="*/ 21 h 229"/>
                  <a:gd name="T44" fmla="*/ 225 w 267"/>
                  <a:gd name="T45" fmla="*/ 25 h 229"/>
                  <a:gd name="T46" fmla="*/ 227 w 267"/>
                  <a:gd name="T47" fmla="*/ 41 h 229"/>
                  <a:gd name="T48" fmla="*/ 206 w 267"/>
                  <a:gd name="T49" fmla="*/ 60 h 229"/>
                  <a:gd name="T50" fmla="*/ 202 w 267"/>
                  <a:gd name="T51" fmla="*/ 73 h 229"/>
                  <a:gd name="T52" fmla="*/ 188 w 267"/>
                  <a:gd name="T53" fmla="*/ 92 h 229"/>
                  <a:gd name="T54" fmla="*/ 181 w 267"/>
                  <a:gd name="T55" fmla="*/ 104 h 229"/>
                  <a:gd name="T56" fmla="*/ 173 w 267"/>
                  <a:gd name="T57" fmla="*/ 114 h 229"/>
                  <a:gd name="T58" fmla="*/ 150 w 267"/>
                  <a:gd name="T59" fmla="*/ 135 h 229"/>
                  <a:gd name="T60" fmla="*/ 123 w 267"/>
                  <a:gd name="T61" fmla="*/ 129 h 229"/>
                  <a:gd name="T62" fmla="*/ 102 w 267"/>
                  <a:gd name="T63" fmla="*/ 127 h 229"/>
                  <a:gd name="T64" fmla="*/ 81 w 267"/>
                  <a:gd name="T65" fmla="*/ 127 h 229"/>
                  <a:gd name="T66" fmla="*/ 67 w 267"/>
                  <a:gd name="T67" fmla="*/ 127 h 229"/>
                  <a:gd name="T68" fmla="*/ 56 w 267"/>
                  <a:gd name="T69" fmla="*/ 119 h 229"/>
                  <a:gd name="T70" fmla="*/ 27 w 267"/>
                  <a:gd name="T71" fmla="*/ 112 h 229"/>
                  <a:gd name="T72" fmla="*/ 21 w 267"/>
                  <a:gd name="T73" fmla="*/ 100 h 229"/>
                  <a:gd name="T74" fmla="*/ 19 w 267"/>
                  <a:gd name="T75" fmla="*/ 87 h 229"/>
                  <a:gd name="T76" fmla="*/ 16 w 267"/>
                  <a:gd name="T77" fmla="*/ 79 h 229"/>
                  <a:gd name="T78" fmla="*/ 12 w 267"/>
                  <a:gd name="T79" fmla="*/ 73 h 229"/>
                  <a:gd name="T80" fmla="*/ 19 w 267"/>
                  <a:gd name="T81" fmla="*/ 69 h 229"/>
                  <a:gd name="T82" fmla="*/ 46 w 267"/>
                  <a:gd name="T83" fmla="*/ 69 h 229"/>
                  <a:gd name="T84" fmla="*/ 52 w 267"/>
                  <a:gd name="T85" fmla="*/ 58 h 229"/>
                  <a:gd name="T86" fmla="*/ 44 w 267"/>
                  <a:gd name="T87" fmla="*/ 50 h 229"/>
                  <a:gd name="T88" fmla="*/ 42 w 267"/>
                  <a:gd name="T89" fmla="*/ 48 h 229"/>
                  <a:gd name="T90" fmla="*/ 37 w 267"/>
                  <a:gd name="T91" fmla="*/ 48 h 229"/>
                  <a:gd name="T92" fmla="*/ 35 w 267"/>
                  <a:gd name="T93" fmla="*/ 46 h 229"/>
                  <a:gd name="T94" fmla="*/ 33 w 267"/>
                  <a:gd name="T95" fmla="*/ 42 h 229"/>
                  <a:gd name="T96" fmla="*/ 21 w 267"/>
                  <a:gd name="T97" fmla="*/ 39 h 229"/>
                  <a:gd name="T98" fmla="*/ 16 w 267"/>
                  <a:gd name="T99" fmla="*/ 31 h 229"/>
                  <a:gd name="T100" fmla="*/ 12 w 267"/>
                  <a:gd name="T101" fmla="*/ 18 h 229"/>
                  <a:gd name="T102" fmla="*/ 0 w 267"/>
                  <a:gd name="T103" fmla="*/ 4 h 229"/>
                  <a:gd name="T104" fmla="*/ 261 w 267"/>
                  <a:gd name="T105" fmla="*/ 185 h 229"/>
                  <a:gd name="T106" fmla="*/ 200 w 267"/>
                  <a:gd name="T107" fmla="*/ 223 h 229"/>
                  <a:gd name="T108" fmla="*/ 190 w 267"/>
                  <a:gd name="T109" fmla="*/ 229 h 229"/>
                  <a:gd name="T110" fmla="*/ 198 w 267"/>
                  <a:gd name="T111" fmla="*/ 213 h 229"/>
                  <a:gd name="T112" fmla="*/ 200 w 267"/>
                  <a:gd name="T113" fmla="*/ 208 h 229"/>
                  <a:gd name="T114" fmla="*/ 217 w 267"/>
                  <a:gd name="T115" fmla="*/ 202 h 229"/>
                  <a:gd name="T116" fmla="*/ 252 w 267"/>
                  <a:gd name="T117" fmla="*/ 185 h 2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7"/>
                  <a:gd name="T178" fmla="*/ 0 h 229"/>
                  <a:gd name="T179" fmla="*/ 267 w 267"/>
                  <a:gd name="T180" fmla="*/ 229 h 2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7" h="229">
                    <a:moveTo>
                      <a:pt x="2" y="4"/>
                    </a:moveTo>
                    <a:lnTo>
                      <a:pt x="2" y="4"/>
                    </a:lnTo>
                    <a:lnTo>
                      <a:pt x="8" y="4"/>
                    </a:lnTo>
                    <a:lnTo>
                      <a:pt x="10" y="4"/>
                    </a:lnTo>
                    <a:lnTo>
                      <a:pt x="27" y="2"/>
                    </a:lnTo>
                    <a:lnTo>
                      <a:pt x="40" y="4"/>
                    </a:lnTo>
                    <a:lnTo>
                      <a:pt x="69" y="4"/>
                    </a:lnTo>
                    <a:lnTo>
                      <a:pt x="71" y="4"/>
                    </a:lnTo>
                    <a:lnTo>
                      <a:pt x="94" y="6"/>
                    </a:lnTo>
                    <a:lnTo>
                      <a:pt x="110" y="6"/>
                    </a:lnTo>
                    <a:lnTo>
                      <a:pt x="102" y="35"/>
                    </a:lnTo>
                    <a:lnTo>
                      <a:pt x="106" y="37"/>
                    </a:lnTo>
                    <a:lnTo>
                      <a:pt x="108" y="37"/>
                    </a:lnTo>
                    <a:lnTo>
                      <a:pt x="110" y="37"/>
                    </a:lnTo>
                    <a:lnTo>
                      <a:pt x="110" y="35"/>
                    </a:lnTo>
                    <a:lnTo>
                      <a:pt x="110" y="37"/>
                    </a:lnTo>
                    <a:lnTo>
                      <a:pt x="112" y="37"/>
                    </a:lnTo>
                    <a:lnTo>
                      <a:pt x="113" y="37"/>
                    </a:lnTo>
                    <a:lnTo>
                      <a:pt x="115" y="37"/>
                    </a:lnTo>
                    <a:lnTo>
                      <a:pt x="117" y="37"/>
                    </a:lnTo>
                    <a:lnTo>
                      <a:pt x="119" y="37"/>
                    </a:lnTo>
                    <a:lnTo>
                      <a:pt x="121" y="39"/>
                    </a:lnTo>
                    <a:lnTo>
                      <a:pt x="123" y="39"/>
                    </a:lnTo>
                    <a:lnTo>
                      <a:pt x="125" y="39"/>
                    </a:lnTo>
                    <a:lnTo>
                      <a:pt x="127" y="39"/>
                    </a:lnTo>
                    <a:lnTo>
                      <a:pt x="129" y="37"/>
                    </a:lnTo>
                    <a:lnTo>
                      <a:pt x="129" y="35"/>
                    </a:lnTo>
                    <a:lnTo>
                      <a:pt x="131" y="33"/>
                    </a:lnTo>
                    <a:lnTo>
                      <a:pt x="131" y="31"/>
                    </a:lnTo>
                    <a:lnTo>
                      <a:pt x="131" y="27"/>
                    </a:lnTo>
                    <a:lnTo>
                      <a:pt x="131" y="25"/>
                    </a:lnTo>
                    <a:lnTo>
                      <a:pt x="133" y="23"/>
                    </a:lnTo>
                    <a:lnTo>
                      <a:pt x="131" y="23"/>
                    </a:lnTo>
                    <a:lnTo>
                      <a:pt x="133" y="21"/>
                    </a:lnTo>
                    <a:lnTo>
                      <a:pt x="135" y="21"/>
                    </a:lnTo>
                    <a:lnTo>
                      <a:pt x="136" y="18"/>
                    </a:lnTo>
                    <a:lnTo>
                      <a:pt x="135" y="14"/>
                    </a:lnTo>
                    <a:lnTo>
                      <a:pt x="136" y="14"/>
                    </a:lnTo>
                    <a:lnTo>
                      <a:pt x="136" y="12"/>
                    </a:lnTo>
                    <a:lnTo>
                      <a:pt x="138" y="12"/>
                    </a:lnTo>
                    <a:lnTo>
                      <a:pt x="136" y="10"/>
                    </a:lnTo>
                    <a:lnTo>
                      <a:pt x="138" y="8"/>
                    </a:lnTo>
                    <a:lnTo>
                      <a:pt x="136" y="8"/>
                    </a:lnTo>
                    <a:lnTo>
                      <a:pt x="136" y="6"/>
                    </a:lnTo>
                    <a:lnTo>
                      <a:pt x="138" y="6"/>
                    </a:lnTo>
                    <a:lnTo>
                      <a:pt x="138" y="4"/>
                    </a:lnTo>
                    <a:lnTo>
                      <a:pt x="136" y="4"/>
                    </a:lnTo>
                    <a:lnTo>
                      <a:pt x="138" y="2"/>
                    </a:lnTo>
                    <a:lnTo>
                      <a:pt x="140" y="4"/>
                    </a:lnTo>
                    <a:lnTo>
                      <a:pt x="142" y="2"/>
                    </a:lnTo>
                    <a:lnTo>
                      <a:pt x="146" y="0"/>
                    </a:lnTo>
                    <a:lnTo>
                      <a:pt x="148" y="2"/>
                    </a:lnTo>
                    <a:lnTo>
                      <a:pt x="150" y="4"/>
                    </a:lnTo>
                    <a:lnTo>
                      <a:pt x="152" y="4"/>
                    </a:lnTo>
                    <a:lnTo>
                      <a:pt x="154" y="4"/>
                    </a:lnTo>
                    <a:lnTo>
                      <a:pt x="154" y="6"/>
                    </a:lnTo>
                    <a:lnTo>
                      <a:pt x="154" y="8"/>
                    </a:lnTo>
                    <a:lnTo>
                      <a:pt x="154" y="10"/>
                    </a:lnTo>
                    <a:lnTo>
                      <a:pt x="158" y="8"/>
                    </a:lnTo>
                    <a:lnTo>
                      <a:pt x="158" y="10"/>
                    </a:lnTo>
                    <a:lnTo>
                      <a:pt x="160" y="12"/>
                    </a:lnTo>
                    <a:lnTo>
                      <a:pt x="161" y="12"/>
                    </a:lnTo>
                    <a:lnTo>
                      <a:pt x="161" y="10"/>
                    </a:lnTo>
                    <a:lnTo>
                      <a:pt x="163" y="10"/>
                    </a:lnTo>
                    <a:lnTo>
                      <a:pt x="165" y="12"/>
                    </a:lnTo>
                    <a:lnTo>
                      <a:pt x="167" y="12"/>
                    </a:lnTo>
                    <a:lnTo>
                      <a:pt x="169" y="10"/>
                    </a:lnTo>
                    <a:lnTo>
                      <a:pt x="171" y="10"/>
                    </a:lnTo>
                    <a:lnTo>
                      <a:pt x="177" y="14"/>
                    </a:lnTo>
                    <a:lnTo>
                      <a:pt x="179" y="14"/>
                    </a:lnTo>
                    <a:lnTo>
                      <a:pt x="181" y="12"/>
                    </a:lnTo>
                    <a:lnTo>
                      <a:pt x="188" y="12"/>
                    </a:lnTo>
                    <a:lnTo>
                      <a:pt x="217" y="10"/>
                    </a:lnTo>
                    <a:lnTo>
                      <a:pt x="217" y="12"/>
                    </a:lnTo>
                    <a:lnTo>
                      <a:pt x="217" y="14"/>
                    </a:lnTo>
                    <a:lnTo>
                      <a:pt x="219" y="14"/>
                    </a:lnTo>
                    <a:lnTo>
                      <a:pt x="221" y="16"/>
                    </a:lnTo>
                    <a:lnTo>
                      <a:pt x="221" y="18"/>
                    </a:lnTo>
                    <a:lnTo>
                      <a:pt x="221" y="19"/>
                    </a:lnTo>
                    <a:lnTo>
                      <a:pt x="221" y="21"/>
                    </a:lnTo>
                    <a:lnTo>
                      <a:pt x="223" y="23"/>
                    </a:lnTo>
                    <a:lnTo>
                      <a:pt x="225" y="23"/>
                    </a:lnTo>
                    <a:lnTo>
                      <a:pt x="225" y="25"/>
                    </a:lnTo>
                    <a:lnTo>
                      <a:pt x="225" y="31"/>
                    </a:lnTo>
                    <a:lnTo>
                      <a:pt x="225" y="33"/>
                    </a:lnTo>
                    <a:lnTo>
                      <a:pt x="225" y="35"/>
                    </a:lnTo>
                    <a:lnTo>
                      <a:pt x="227" y="39"/>
                    </a:lnTo>
                    <a:lnTo>
                      <a:pt x="227" y="41"/>
                    </a:lnTo>
                    <a:lnTo>
                      <a:pt x="221" y="44"/>
                    </a:lnTo>
                    <a:lnTo>
                      <a:pt x="217" y="50"/>
                    </a:lnTo>
                    <a:lnTo>
                      <a:pt x="217" y="52"/>
                    </a:lnTo>
                    <a:lnTo>
                      <a:pt x="217" y="54"/>
                    </a:lnTo>
                    <a:lnTo>
                      <a:pt x="213" y="58"/>
                    </a:lnTo>
                    <a:lnTo>
                      <a:pt x="206" y="60"/>
                    </a:lnTo>
                    <a:lnTo>
                      <a:pt x="204" y="60"/>
                    </a:lnTo>
                    <a:lnTo>
                      <a:pt x="204" y="62"/>
                    </a:lnTo>
                    <a:lnTo>
                      <a:pt x="200" y="67"/>
                    </a:lnTo>
                    <a:lnTo>
                      <a:pt x="200" y="69"/>
                    </a:lnTo>
                    <a:lnTo>
                      <a:pt x="202" y="73"/>
                    </a:lnTo>
                    <a:lnTo>
                      <a:pt x="194" y="77"/>
                    </a:lnTo>
                    <a:lnTo>
                      <a:pt x="192" y="81"/>
                    </a:lnTo>
                    <a:lnTo>
                      <a:pt x="192" y="83"/>
                    </a:lnTo>
                    <a:lnTo>
                      <a:pt x="192" y="85"/>
                    </a:lnTo>
                    <a:lnTo>
                      <a:pt x="192" y="89"/>
                    </a:lnTo>
                    <a:lnTo>
                      <a:pt x="188" y="92"/>
                    </a:lnTo>
                    <a:lnTo>
                      <a:pt x="186" y="96"/>
                    </a:lnTo>
                    <a:lnTo>
                      <a:pt x="188" y="100"/>
                    </a:lnTo>
                    <a:lnTo>
                      <a:pt x="186" y="102"/>
                    </a:lnTo>
                    <a:lnTo>
                      <a:pt x="184" y="104"/>
                    </a:lnTo>
                    <a:lnTo>
                      <a:pt x="184" y="106"/>
                    </a:lnTo>
                    <a:lnTo>
                      <a:pt x="181" y="104"/>
                    </a:lnTo>
                    <a:lnTo>
                      <a:pt x="177" y="102"/>
                    </a:lnTo>
                    <a:lnTo>
                      <a:pt x="173" y="106"/>
                    </a:lnTo>
                    <a:lnTo>
                      <a:pt x="173" y="108"/>
                    </a:lnTo>
                    <a:lnTo>
                      <a:pt x="173" y="110"/>
                    </a:lnTo>
                    <a:lnTo>
                      <a:pt x="173" y="112"/>
                    </a:lnTo>
                    <a:lnTo>
                      <a:pt x="173" y="114"/>
                    </a:lnTo>
                    <a:lnTo>
                      <a:pt x="171" y="119"/>
                    </a:lnTo>
                    <a:lnTo>
                      <a:pt x="163" y="123"/>
                    </a:lnTo>
                    <a:lnTo>
                      <a:pt x="156" y="127"/>
                    </a:lnTo>
                    <a:lnTo>
                      <a:pt x="152" y="127"/>
                    </a:lnTo>
                    <a:lnTo>
                      <a:pt x="150" y="131"/>
                    </a:lnTo>
                    <a:lnTo>
                      <a:pt x="150" y="135"/>
                    </a:lnTo>
                    <a:lnTo>
                      <a:pt x="148" y="137"/>
                    </a:lnTo>
                    <a:lnTo>
                      <a:pt x="144" y="135"/>
                    </a:lnTo>
                    <a:lnTo>
                      <a:pt x="142" y="135"/>
                    </a:lnTo>
                    <a:lnTo>
                      <a:pt x="138" y="133"/>
                    </a:lnTo>
                    <a:lnTo>
                      <a:pt x="131" y="133"/>
                    </a:lnTo>
                    <a:lnTo>
                      <a:pt x="123" y="129"/>
                    </a:lnTo>
                    <a:lnTo>
                      <a:pt x="119" y="129"/>
                    </a:lnTo>
                    <a:lnTo>
                      <a:pt x="117" y="129"/>
                    </a:lnTo>
                    <a:lnTo>
                      <a:pt x="115" y="131"/>
                    </a:lnTo>
                    <a:lnTo>
                      <a:pt x="113" y="131"/>
                    </a:lnTo>
                    <a:lnTo>
                      <a:pt x="110" y="131"/>
                    </a:lnTo>
                    <a:lnTo>
                      <a:pt x="102" y="127"/>
                    </a:lnTo>
                    <a:lnTo>
                      <a:pt x="96" y="127"/>
                    </a:lnTo>
                    <a:lnTo>
                      <a:pt x="92" y="127"/>
                    </a:lnTo>
                    <a:lnTo>
                      <a:pt x="92" y="131"/>
                    </a:lnTo>
                    <a:lnTo>
                      <a:pt x="88" y="131"/>
                    </a:lnTo>
                    <a:lnTo>
                      <a:pt x="85" y="129"/>
                    </a:lnTo>
                    <a:lnTo>
                      <a:pt x="81" y="127"/>
                    </a:lnTo>
                    <a:lnTo>
                      <a:pt x="79" y="127"/>
                    </a:lnTo>
                    <a:lnTo>
                      <a:pt x="77" y="127"/>
                    </a:lnTo>
                    <a:lnTo>
                      <a:pt x="75" y="129"/>
                    </a:lnTo>
                    <a:lnTo>
                      <a:pt x="71" y="129"/>
                    </a:lnTo>
                    <a:lnTo>
                      <a:pt x="67" y="127"/>
                    </a:lnTo>
                    <a:lnTo>
                      <a:pt x="65" y="125"/>
                    </a:lnTo>
                    <a:lnTo>
                      <a:pt x="64" y="119"/>
                    </a:lnTo>
                    <a:lnTo>
                      <a:pt x="60" y="117"/>
                    </a:lnTo>
                    <a:lnTo>
                      <a:pt x="58" y="117"/>
                    </a:lnTo>
                    <a:lnTo>
                      <a:pt x="56" y="119"/>
                    </a:lnTo>
                    <a:lnTo>
                      <a:pt x="52" y="123"/>
                    </a:lnTo>
                    <a:lnTo>
                      <a:pt x="48" y="123"/>
                    </a:lnTo>
                    <a:lnTo>
                      <a:pt x="44" y="119"/>
                    </a:lnTo>
                    <a:lnTo>
                      <a:pt x="39" y="115"/>
                    </a:lnTo>
                    <a:lnTo>
                      <a:pt x="31" y="115"/>
                    </a:lnTo>
                    <a:lnTo>
                      <a:pt x="27" y="112"/>
                    </a:lnTo>
                    <a:lnTo>
                      <a:pt x="27" y="110"/>
                    </a:lnTo>
                    <a:lnTo>
                      <a:pt x="27" y="106"/>
                    </a:lnTo>
                    <a:lnTo>
                      <a:pt x="25" y="106"/>
                    </a:lnTo>
                    <a:lnTo>
                      <a:pt x="25" y="104"/>
                    </a:lnTo>
                    <a:lnTo>
                      <a:pt x="25" y="102"/>
                    </a:lnTo>
                    <a:lnTo>
                      <a:pt x="21" y="100"/>
                    </a:lnTo>
                    <a:lnTo>
                      <a:pt x="19" y="94"/>
                    </a:lnTo>
                    <a:lnTo>
                      <a:pt x="19" y="92"/>
                    </a:lnTo>
                    <a:lnTo>
                      <a:pt x="19" y="90"/>
                    </a:lnTo>
                    <a:lnTo>
                      <a:pt x="19" y="89"/>
                    </a:lnTo>
                    <a:lnTo>
                      <a:pt x="19" y="87"/>
                    </a:lnTo>
                    <a:lnTo>
                      <a:pt x="19" y="85"/>
                    </a:lnTo>
                    <a:lnTo>
                      <a:pt x="19" y="83"/>
                    </a:lnTo>
                    <a:lnTo>
                      <a:pt x="19" y="81"/>
                    </a:lnTo>
                    <a:lnTo>
                      <a:pt x="16" y="79"/>
                    </a:lnTo>
                    <a:lnTo>
                      <a:pt x="14" y="77"/>
                    </a:lnTo>
                    <a:lnTo>
                      <a:pt x="12" y="75"/>
                    </a:lnTo>
                    <a:lnTo>
                      <a:pt x="12" y="73"/>
                    </a:lnTo>
                    <a:lnTo>
                      <a:pt x="14" y="71"/>
                    </a:lnTo>
                    <a:lnTo>
                      <a:pt x="14" y="69"/>
                    </a:lnTo>
                    <a:lnTo>
                      <a:pt x="16" y="69"/>
                    </a:lnTo>
                    <a:lnTo>
                      <a:pt x="17" y="69"/>
                    </a:lnTo>
                    <a:lnTo>
                      <a:pt x="19" y="69"/>
                    </a:lnTo>
                    <a:lnTo>
                      <a:pt x="21" y="69"/>
                    </a:lnTo>
                    <a:lnTo>
                      <a:pt x="25" y="69"/>
                    </a:lnTo>
                    <a:lnTo>
                      <a:pt x="40" y="69"/>
                    </a:lnTo>
                    <a:lnTo>
                      <a:pt x="42" y="69"/>
                    </a:lnTo>
                    <a:lnTo>
                      <a:pt x="44" y="69"/>
                    </a:lnTo>
                    <a:lnTo>
                      <a:pt x="46" y="69"/>
                    </a:lnTo>
                    <a:lnTo>
                      <a:pt x="46" y="67"/>
                    </a:lnTo>
                    <a:lnTo>
                      <a:pt x="48" y="67"/>
                    </a:lnTo>
                    <a:lnTo>
                      <a:pt x="50" y="66"/>
                    </a:lnTo>
                    <a:lnTo>
                      <a:pt x="50" y="64"/>
                    </a:lnTo>
                    <a:lnTo>
                      <a:pt x="52" y="58"/>
                    </a:lnTo>
                    <a:lnTo>
                      <a:pt x="52" y="56"/>
                    </a:lnTo>
                    <a:lnTo>
                      <a:pt x="52" y="54"/>
                    </a:lnTo>
                    <a:lnTo>
                      <a:pt x="48" y="54"/>
                    </a:lnTo>
                    <a:lnTo>
                      <a:pt x="48" y="52"/>
                    </a:lnTo>
                    <a:lnTo>
                      <a:pt x="44" y="50"/>
                    </a:lnTo>
                    <a:lnTo>
                      <a:pt x="42" y="50"/>
                    </a:lnTo>
                    <a:lnTo>
                      <a:pt x="42" y="48"/>
                    </a:lnTo>
                    <a:lnTo>
                      <a:pt x="40" y="46"/>
                    </a:lnTo>
                    <a:lnTo>
                      <a:pt x="40" y="48"/>
                    </a:lnTo>
                    <a:lnTo>
                      <a:pt x="39" y="50"/>
                    </a:lnTo>
                    <a:lnTo>
                      <a:pt x="37" y="48"/>
                    </a:lnTo>
                    <a:lnTo>
                      <a:pt x="37" y="46"/>
                    </a:lnTo>
                    <a:lnTo>
                      <a:pt x="35" y="46"/>
                    </a:lnTo>
                    <a:lnTo>
                      <a:pt x="31" y="46"/>
                    </a:lnTo>
                    <a:lnTo>
                      <a:pt x="33" y="44"/>
                    </a:lnTo>
                    <a:lnTo>
                      <a:pt x="33" y="42"/>
                    </a:lnTo>
                    <a:lnTo>
                      <a:pt x="29" y="41"/>
                    </a:lnTo>
                    <a:lnTo>
                      <a:pt x="27" y="42"/>
                    </a:lnTo>
                    <a:lnTo>
                      <a:pt x="23" y="41"/>
                    </a:lnTo>
                    <a:lnTo>
                      <a:pt x="21" y="39"/>
                    </a:lnTo>
                    <a:lnTo>
                      <a:pt x="19" y="37"/>
                    </a:lnTo>
                    <a:lnTo>
                      <a:pt x="19" y="35"/>
                    </a:lnTo>
                    <a:lnTo>
                      <a:pt x="17" y="35"/>
                    </a:lnTo>
                    <a:lnTo>
                      <a:pt x="16" y="33"/>
                    </a:lnTo>
                    <a:lnTo>
                      <a:pt x="16" y="31"/>
                    </a:lnTo>
                    <a:lnTo>
                      <a:pt x="12" y="29"/>
                    </a:lnTo>
                    <a:lnTo>
                      <a:pt x="12" y="27"/>
                    </a:lnTo>
                    <a:lnTo>
                      <a:pt x="12" y="25"/>
                    </a:lnTo>
                    <a:lnTo>
                      <a:pt x="12" y="23"/>
                    </a:lnTo>
                    <a:lnTo>
                      <a:pt x="12" y="18"/>
                    </a:lnTo>
                    <a:lnTo>
                      <a:pt x="12" y="16"/>
                    </a:lnTo>
                    <a:lnTo>
                      <a:pt x="8" y="10"/>
                    </a:lnTo>
                    <a:lnTo>
                      <a:pt x="2" y="6"/>
                    </a:lnTo>
                    <a:lnTo>
                      <a:pt x="2" y="4"/>
                    </a:lnTo>
                    <a:lnTo>
                      <a:pt x="0" y="4"/>
                    </a:lnTo>
                    <a:lnTo>
                      <a:pt x="2" y="4"/>
                    </a:lnTo>
                    <a:close/>
                    <a:moveTo>
                      <a:pt x="265" y="177"/>
                    </a:moveTo>
                    <a:lnTo>
                      <a:pt x="267" y="183"/>
                    </a:lnTo>
                    <a:lnTo>
                      <a:pt x="265" y="185"/>
                    </a:lnTo>
                    <a:lnTo>
                      <a:pt x="263" y="185"/>
                    </a:lnTo>
                    <a:lnTo>
                      <a:pt x="261" y="185"/>
                    </a:lnTo>
                    <a:lnTo>
                      <a:pt x="255" y="188"/>
                    </a:lnTo>
                    <a:lnTo>
                      <a:pt x="240" y="196"/>
                    </a:lnTo>
                    <a:lnTo>
                      <a:pt x="219" y="208"/>
                    </a:lnTo>
                    <a:lnTo>
                      <a:pt x="211" y="213"/>
                    </a:lnTo>
                    <a:lnTo>
                      <a:pt x="206" y="219"/>
                    </a:lnTo>
                    <a:lnTo>
                      <a:pt x="200" y="223"/>
                    </a:lnTo>
                    <a:lnTo>
                      <a:pt x="194" y="227"/>
                    </a:lnTo>
                    <a:lnTo>
                      <a:pt x="194" y="229"/>
                    </a:lnTo>
                    <a:lnTo>
                      <a:pt x="192" y="229"/>
                    </a:lnTo>
                    <a:lnTo>
                      <a:pt x="190" y="229"/>
                    </a:lnTo>
                    <a:lnTo>
                      <a:pt x="190" y="227"/>
                    </a:lnTo>
                    <a:lnTo>
                      <a:pt x="194" y="221"/>
                    </a:lnTo>
                    <a:lnTo>
                      <a:pt x="196" y="219"/>
                    </a:lnTo>
                    <a:lnTo>
                      <a:pt x="198" y="215"/>
                    </a:lnTo>
                    <a:lnTo>
                      <a:pt x="198" y="213"/>
                    </a:lnTo>
                    <a:lnTo>
                      <a:pt x="198" y="210"/>
                    </a:lnTo>
                    <a:lnTo>
                      <a:pt x="200" y="208"/>
                    </a:lnTo>
                    <a:lnTo>
                      <a:pt x="202" y="208"/>
                    </a:lnTo>
                    <a:lnTo>
                      <a:pt x="204" y="210"/>
                    </a:lnTo>
                    <a:lnTo>
                      <a:pt x="208" y="208"/>
                    </a:lnTo>
                    <a:lnTo>
                      <a:pt x="217" y="202"/>
                    </a:lnTo>
                    <a:lnTo>
                      <a:pt x="221" y="200"/>
                    </a:lnTo>
                    <a:lnTo>
                      <a:pt x="225" y="196"/>
                    </a:lnTo>
                    <a:lnTo>
                      <a:pt x="240" y="188"/>
                    </a:lnTo>
                    <a:lnTo>
                      <a:pt x="248" y="186"/>
                    </a:lnTo>
                    <a:lnTo>
                      <a:pt x="252" y="185"/>
                    </a:lnTo>
                    <a:lnTo>
                      <a:pt x="254" y="183"/>
                    </a:lnTo>
                    <a:lnTo>
                      <a:pt x="257" y="181"/>
                    </a:lnTo>
                    <a:lnTo>
                      <a:pt x="265" y="177"/>
                    </a:lnTo>
                    <a:close/>
                  </a:path>
                </a:pathLst>
              </a:custGeom>
              <a:solidFill>
                <a:srgbClr val="018571"/>
              </a:solidFill>
              <a:ln w="6350">
                <a:solidFill>
                  <a:srgbClr val="E1E1E1"/>
                </a:solidFill>
                <a:prstDash val="solid"/>
                <a:round/>
                <a:headEnd/>
                <a:tailEnd/>
              </a:ln>
            </p:spPr>
            <p:txBody>
              <a:bodyPr/>
              <a:lstStyle/>
              <a:p>
                <a:endParaRPr lang="en-US"/>
              </a:p>
            </p:txBody>
          </p:sp>
          <p:sp>
            <p:nvSpPr>
              <p:cNvPr id="37962" name="Freeform 274"/>
              <p:cNvSpPr>
                <a:spLocks/>
              </p:cNvSpPr>
              <p:nvPr/>
            </p:nvSpPr>
            <p:spPr bwMode="auto">
              <a:xfrm>
                <a:off x="3717" y="3162"/>
                <a:ext cx="125" cy="206"/>
              </a:xfrm>
              <a:custGeom>
                <a:avLst/>
                <a:gdLst>
                  <a:gd name="T0" fmla="*/ 82 w 125"/>
                  <a:gd name="T1" fmla="*/ 2 h 206"/>
                  <a:gd name="T2" fmla="*/ 92 w 125"/>
                  <a:gd name="T3" fmla="*/ 2 h 206"/>
                  <a:gd name="T4" fmla="*/ 100 w 125"/>
                  <a:gd name="T5" fmla="*/ 2 h 206"/>
                  <a:gd name="T6" fmla="*/ 113 w 125"/>
                  <a:gd name="T7" fmla="*/ 4 h 206"/>
                  <a:gd name="T8" fmla="*/ 125 w 125"/>
                  <a:gd name="T9" fmla="*/ 4 h 206"/>
                  <a:gd name="T10" fmla="*/ 119 w 125"/>
                  <a:gd name="T11" fmla="*/ 69 h 206"/>
                  <a:gd name="T12" fmla="*/ 115 w 125"/>
                  <a:gd name="T13" fmla="*/ 89 h 206"/>
                  <a:gd name="T14" fmla="*/ 107 w 125"/>
                  <a:gd name="T15" fmla="*/ 114 h 206"/>
                  <a:gd name="T16" fmla="*/ 100 w 125"/>
                  <a:gd name="T17" fmla="*/ 135 h 206"/>
                  <a:gd name="T18" fmla="*/ 100 w 125"/>
                  <a:gd name="T19" fmla="*/ 150 h 206"/>
                  <a:gd name="T20" fmla="*/ 103 w 125"/>
                  <a:gd name="T21" fmla="*/ 163 h 206"/>
                  <a:gd name="T22" fmla="*/ 107 w 125"/>
                  <a:gd name="T23" fmla="*/ 187 h 206"/>
                  <a:gd name="T24" fmla="*/ 107 w 125"/>
                  <a:gd name="T25" fmla="*/ 190 h 206"/>
                  <a:gd name="T26" fmla="*/ 107 w 125"/>
                  <a:gd name="T27" fmla="*/ 200 h 206"/>
                  <a:gd name="T28" fmla="*/ 79 w 125"/>
                  <a:gd name="T29" fmla="*/ 198 h 206"/>
                  <a:gd name="T30" fmla="*/ 71 w 125"/>
                  <a:gd name="T31" fmla="*/ 198 h 206"/>
                  <a:gd name="T32" fmla="*/ 55 w 125"/>
                  <a:gd name="T33" fmla="*/ 198 h 206"/>
                  <a:gd name="T34" fmla="*/ 46 w 125"/>
                  <a:gd name="T35" fmla="*/ 204 h 206"/>
                  <a:gd name="T36" fmla="*/ 40 w 125"/>
                  <a:gd name="T37" fmla="*/ 198 h 206"/>
                  <a:gd name="T38" fmla="*/ 44 w 125"/>
                  <a:gd name="T39" fmla="*/ 192 h 206"/>
                  <a:gd name="T40" fmla="*/ 44 w 125"/>
                  <a:gd name="T41" fmla="*/ 188 h 206"/>
                  <a:gd name="T42" fmla="*/ 48 w 125"/>
                  <a:gd name="T43" fmla="*/ 190 h 206"/>
                  <a:gd name="T44" fmla="*/ 44 w 125"/>
                  <a:gd name="T45" fmla="*/ 185 h 206"/>
                  <a:gd name="T46" fmla="*/ 44 w 125"/>
                  <a:gd name="T47" fmla="*/ 183 h 206"/>
                  <a:gd name="T48" fmla="*/ 44 w 125"/>
                  <a:gd name="T49" fmla="*/ 175 h 206"/>
                  <a:gd name="T50" fmla="*/ 50 w 125"/>
                  <a:gd name="T51" fmla="*/ 169 h 206"/>
                  <a:gd name="T52" fmla="*/ 50 w 125"/>
                  <a:gd name="T53" fmla="*/ 167 h 206"/>
                  <a:gd name="T54" fmla="*/ 48 w 125"/>
                  <a:gd name="T55" fmla="*/ 163 h 206"/>
                  <a:gd name="T56" fmla="*/ 52 w 125"/>
                  <a:gd name="T57" fmla="*/ 160 h 206"/>
                  <a:gd name="T58" fmla="*/ 54 w 125"/>
                  <a:gd name="T59" fmla="*/ 158 h 206"/>
                  <a:gd name="T60" fmla="*/ 52 w 125"/>
                  <a:gd name="T61" fmla="*/ 156 h 206"/>
                  <a:gd name="T62" fmla="*/ 46 w 125"/>
                  <a:gd name="T63" fmla="*/ 150 h 206"/>
                  <a:gd name="T64" fmla="*/ 42 w 125"/>
                  <a:gd name="T65" fmla="*/ 142 h 206"/>
                  <a:gd name="T66" fmla="*/ 40 w 125"/>
                  <a:gd name="T67" fmla="*/ 139 h 206"/>
                  <a:gd name="T68" fmla="*/ 36 w 125"/>
                  <a:gd name="T69" fmla="*/ 131 h 206"/>
                  <a:gd name="T70" fmla="*/ 32 w 125"/>
                  <a:gd name="T71" fmla="*/ 127 h 206"/>
                  <a:gd name="T72" fmla="*/ 27 w 125"/>
                  <a:gd name="T73" fmla="*/ 123 h 206"/>
                  <a:gd name="T74" fmla="*/ 21 w 125"/>
                  <a:gd name="T75" fmla="*/ 125 h 206"/>
                  <a:gd name="T76" fmla="*/ 13 w 125"/>
                  <a:gd name="T77" fmla="*/ 121 h 206"/>
                  <a:gd name="T78" fmla="*/ 11 w 125"/>
                  <a:gd name="T79" fmla="*/ 114 h 206"/>
                  <a:gd name="T80" fmla="*/ 7 w 125"/>
                  <a:gd name="T81" fmla="*/ 110 h 206"/>
                  <a:gd name="T82" fmla="*/ 6 w 125"/>
                  <a:gd name="T83" fmla="*/ 104 h 206"/>
                  <a:gd name="T84" fmla="*/ 2 w 125"/>
                  <a:gd name="T85" fmla="*/ 102 h 206"/>
                  <a:gd name="T86" fmla="*/ 2 w 125"/>
                  <a:gd name="T87" fmla="*/ 98 h 206"/>
                  <a:gd name="T88" fmla="*/ 7 w 125"/>
                  <a:gd name="T89" fmla="*/ 94 h 206"/>
                  <a:gd name="T90" fmla="*/ 9 w 125"/>
                  <a:gd name="T91" fmla="*/ 91 h 206"/>
                  <a:gd name="T92" fmla="*/ 11 w 125"/>
                  <a:gd name="T93" fmla="*/ 87 h 206"/>
                  <a:gd name="T94" fmla="*/ 15 w 125"/>
                  <a:gd name="T95" fmla="*/ 81 h 206"/>
                  <a:gd name="T96" fmla="*/ 19 w 125"/>
                  <a:gd name="T97" fmla="*/ 73 h 206"/>
                  <a:gd name="T98" fmla="*/ 21 w 125"/>
                  <a:gd name="T99" fmla="*/ 69 h 206"/>
                  <a:gd name="T100" fmla="*/ 32 w 125"/>
                  <a:gd name="T101" fmla="*/ 35 h 206"/>
                  <a:gd name="T102" fmla="*/ 32 w 125"/>
                  <a:gd name="T103" fmla="*/ 29 h 206"/>
                  <a:gd name="T104" fmla="*/ 31 w 125"/>
                  <a:gd name="T105" fmla="*/ 2 h 206"/>
                  <a:gd name="T106" fmla="*/ 65 w 125"/>
                  <a:gd name="T107" fmla="*/ 2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5"/>
                  <a:gd name="T163" fmla="*/ 0 h 206"/>
                  <a:gd name="T164" fmla="*/ 125 w 125"/>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5" h="206">
                    <a:moveTo>
                      <a:pt x="69" y="2"/>
                    </a:moveTo>
                    <a:lnTo>
                      <a:pt x="79" y="2"/>
                    </a:lnTo>
                    <a:lnTo>
                      <a:pt x="82" y="2"/>
                    </a:lnTo>
                    <a:lnTo>
                      <a:pt x="84" y="2"/>
                    </a:lnTo>
                    <a:lnTo>
                      <a:pt x="86" y="2"/>
                    </a:lnTo>
                    <a:lnTo>
                      <a:pt x="90" y="2"/>
                    </a:lnTo>
                    <a:lnTo>
                      <a:pt x="92" y="2"/>
                    </a:lnTo>
                    <a:lnTo>
                      <a:pt x="96" y="2"/>
                    </a:lnTo>
                    <a:lnTo>
                      <a:pt x="100" y="2"/>
                    </a:lnTo>
                    <a:lnTo>
                      <a:pt x="105" y="4"/>
                    </a:lnTo>
                    <a:lnTo>
                      <a:pt x="107" y="4"/>
                    </a:lnTo>
                    <a:lnTo>
                      <a:pt x="113" y="4"/>
                    </a:lnTo>
                    <a:lnTo>
                      <a:pt x="115" y="4"/>
                    </a:lnTo>
                    <a:lnTo>
                      <a:pt x="125" y="4"/>
                    </a:lnTo>
                    <a:lnTo>
                      <a:pt x="121" y="37"/>
                    </a:lnTo>
                    <a:lnTo>
                      <a:pt x="121" y="43"/>
                    </a:lnTo>
                    <a:lnTo>
                      <a:pt x="119" y="56"/>
                    </a:lnTo>
                    <a:lnTo>
                      <a:pt x="119" y="69"/>
                    </a:lnTo>
                    <a:lnTo>
                      <a:pt x="119" y="75"/>
                    </a:lnTo>
                    <a:lnTo>
                      <a:pt x="115" y="89"/>
                    </a:lnTo>
                    <a:lnTo>
                      <a:pt x="113" y="91"/>
                    </a:lnTo>
                    <a:lnTo>
                      <a:pt x="113" y="92"/>
                    </a:lnTo>
                    <a:lnTo>
                      <a:pt x="109" y="106"/>
                    </a:lnTo>
                    <a:lnTo>
                      <a:pt x="107" y="114"/>
                    </a:lnTo>
                    <a:lnTo>
                      <a:pt x="105" y="115"/>
                    </a:lnTo>
                    <a:lnTo>
                      <a:pt x="105" y="119"/>
                    </a:lnTo>
                    <a:lnTo>
                      <a:pt x="102" y="131"/>
                    </a:lnTo>
                    <a:lnTo>
                      <a:pt x="100" y="135"/>
                    </a:lnTo>
                    <a:lnTo>
                      <a:pt x="100" y="137"/>
                    </a:lnTo>
                    <a:lnTo>
                      <a:pt x="98" y="139"/>
                    </a:lnTo>
                    <a:lnTo>
                      <a:pt x="100" y="150"/>
                    </a:lnTo>
                    <a:lnTo>
                      <a:pt x="102" y="152"/>
                    </a:lnTo>
                    <a:lnTo>
                      <a:pt x="102" y="154"/>
                    </a:lnTo>
                    <a:lnTo>
                      <a:pt x="102" y="160"/>
                    </a:lnTo>
                    <a:lnTo>
                      <a:pt x="103" y="163"/>
                    </a:lnTo>
                    <a:lnTo>
                      <a:pt x="103" y="169"/>
                    </a:lnTo>
                    <a:lnTo>
                      <a:pt x="105" y="177"/>
                    </a:lnTo>
                    <a:lnTo>
                      <a:pt x="107" y="187"/>
                    </a:lnTo>
                    <a:lnTo>
                      <a:pt x="107" y="188"/>
                    </a:lnTo>
                    <a:lnTo>
                      <a:pt x="107" y="190"/>
                    </a:lnTo>
                    <a:lnTo>
                      <a:pt x="107" y="192"/>
                    </a:lnTo>
                    <a:lnTo>
                      <a:pt x="107" y="196"/>
                    </a:lnTo>
                    <a:lnTo>
                      <a:pt x="107" y="200"/>
                    </a:lnTo>
                    <a:lnTo>
                      <a:pt x="98" y="200"/>
                    </a:lnTo>
                    <a:lnTo>
                      <a:pt x="94" y="200"/>
                    </a:lnTo>
                    <a:lnTo>
                      <a:pt x="88" y="200"/>
                    </a:lnTo>
                    <a:lnTo>
                      <a:pt x="79" y="198"/>
                    </a:lnTo>
                    <a:lnTo>
                      <a:pt x="77" y="198"/>
                    </a:lnTo>
                    <a:lnTo>
                      <a:pt x="73" y="198"/>
                    </a:lnTo>
                    <a:lnTo>
                      <a:pt x="71" y="198"/>
                    </a:lnTo>
                    <a:lnTo>
                      <a:pt x="57" y="196"/>
                    </a:lnTo>
                    <a:lnTo>
                      <a:pt x="55" y="198"/>
                    </a:lnTo>
                    <a:lnTo>
                      <a:pt x="48" y="204"/>
                    </a:lnTo>
                    <a:lnTo>
                      <a:pt x="46" y="206"/>
                    </a:lnTo>
                    <a:lnTo>
                      <a:pt x="46" y="204"/>
                    </a:lnTo>
                    <a:lnTo>
                      <a:pt x="42" y="202"/>
                    </a:lnTo>
                    <a:lnTo>
                      <a:pt x="42" y="200"/>
                    </a:lnTo>
                    <a:lnTo>
                      <a:pt x="40" y="198"/>
                    </a:lnTo>
                    <a:lnTo>
                      <a:pt x="44" y="196"/>
                    </a:lnTo>
                    <a:lnTo>
                      <a:pt x="44" y="194"/>
                    </a:lnTo>
                    <a:lnTo>
                      <a:pt x="44" y="192"/>
                    </a:lnTo>
                    <a:lnTo>
                      <a:pt x="44" y="190"/>
                    </a:lnTo>
                    <a:lnTo>
                      <a:pt x="44" y="188"/>
                    </a:lnTo>
                    <a:lnTo>
                      <a:pt x="46" y="190"/>
                    </a:lnTo>
                    <a:lnTo>
                      <a:pt x="48" y="190"/>
                    </a:lnTo>
                    <a:lnTo>
                      <a:pt x="46" y="188"/>
                    </a:lnTo>
                    <a:lnTo>
                      <a:pt x="46" y="187"/>
                    </a:lnTo>
                    <a:lnTo>
                      <a:pt x="44" y="187"/>
                    </a:lnTo>
                    <a:lnTo>
                      <a:pt x="44" y="185"/>
                    </a:lnTo>
                    <a:lnTo>
                      <a:pt x="42" y="185"/>
                    </a:lnTo>
                    <a:lnTo>
                      <a:pt x="42" y="183"/>
                    </a:lnTo>
                    <a:lnTo>
                      <a:pt x="44" y="183"/>
                    </a:lnTo>
                    <a:lnTo>
                      <a:pt x="44" y="181"/>
                    </a:lnTo>
                    <a:lnTo>
                      <a:pt x="44" y="177"/>
                    </a:lnTo>
                    <a:lnTo>
                      <a:pt x="44" y="175"/>
                    </a:lnTo>
                    <a:lnTo>
                      <a:pt x="44" y="173"/>
                    </a:lnTo>
                    <a:lnTo>
                      <a:pt x="46" y="171"/>
                    </a:lnTo>
                    <a:lnTo>
                      <a:pt x="48" y="171"/>
                    </a:lnTo>
                    <a:lnTo>
                      <a:pt x="50" y="169"/>
                    </a:lnTo>
                    <a:lnTo>
                      <a:pt x="52" y="167"/>
                    </a:lnTo>
                    <a:lnTo>
                      <a:pt x="50" y="167"/>
                    </a:lnTo>
                    <a:lnTo>
                      <a:pt x="50" y="165"/>
                    </a:lnTo>
                    <a:lnTo>
                      <a:pt x="48" y="165"/>
                    </a:lnTo>
                    <a:lnTo>
                      <a:pt x="48" y="163"/>
                    </a:lnTo>
                    <a:lnTo>
                      <a:pt x="48" y="162"/>
                    </a:lnTo>
                    <a:lnTo>
                      <a:pt x="50" y="160"/>
                    </a:lnTo>
                    <a:lnTo>
                      <a:pt x="52" y="160"/>
                    </a:lnTo>
                    <a:lnTo>
                      <a:pt x="54" y="158"/>
                    </a:lnTo>
                    <a:lnTo>
                      <a:pt x="54" y="156"/>
                    </a:lnTo>
                    <a:lnTo>
                      <a:pt x="52" y="156"/>
                    </a:lnTo>
                    <a:lnTo>
                      <a:pt x="50" y="154"/>
                    </a:lnTo>
                    <a:lnTo>
                      <a:pt x="48" y="152"/>
                    </a:lnTo>
                    <a:lnTo>
                      <a:pt x="46" y="150"/>
                    </a:lnTo>
                    <a:lnTo>
                      <a:pt x="44" y="146"/>
                    </a:lnTo>
                    <a:lnTo>
                      <a:pt x="44" y="142"/>
                    </a:lnTo>
                    <a:lnTo>
                      <a:pt x="42" y="142"/>
                    </a:lnTo>
                    <a:lnTo>
                      <a:pt x="42" y="139"/>
                    </a:lnTo>
                    <a:lnTo>
                      <a:pt x="40" y="139"/>
                    </a:lnTo>
                    <a:lnTo>
                      <a:pt x="38" y="137"/>
                    </a:lnTo>
                    <a:lnTo>
                      <a:pt x="36" y="133"/>
                    </a:lnTo>
                    <a:lnTo>
                      <a:pt x="36" y="131"/>
                    </a:lnTo>
                    <a:lnTo>
                      <a:pt x="34" y="131"/>
                    </a:lnTo>
                    <a:lnTo>
                      <a:pt x="32" y="127"/>
                    </a:lnTo>
                    <a:lnTo>
                      <a:pt x="31" y="125"/>
                    </a:lnTo>
                    <a:lnTo>
                      <a:pt x="29" y="125"/>
                    </a:lnTo>
                    <a:lnTo>
                      <a:pt x="27" y="123"/>
                    </a:lnTo>
                    <a:lnTo>
                      <a:pt x="27" y="125"/>
                    </a:lnTo>
                    <a:lnTo>
                      <a:pt x="23" y="125"/>
                    </a:lnTo>
                    <a:lnTo>
                      <a:pt x="21" y="125"/>
                    </a:lnTo>
                    <a:lnTo>
                      <a:pt x="19" y="125"/>
                    </a:lnTo>
                    <a:lnTo>
                      <a:pt x="13" y="125"/>
                    </a:lnTo>
                    <a:lnTo>
                      <a:pt x="13" y="123"/>
                    </a:lnTo>
                    <a:lnTo>
                      <a:pt x="13" y="121"/>
                    </a:lnTo>
                    <a:lnTo>
                      <a:pt x="13" y="119"/>
                    </a:lnTo>
                    <a:lnTo>
                      <a:pt x="13" y="117"/>
                    </a:lnTo>
                    <a:lnTo>
                      <a:pt x="13" y="115"/>
                    </a:lnTo>
                    <a:lnTo>
                      <a:pt x="11" y="114"/>
                    </a:lnTo>
                    <a:lnTo>
                      <a:pt x="9" y="114"/>
                    </a:lnTo>
                    <a:lnTo>
                      <a:pt x="9" y="112"/>
                    </a:lnTo>
                    <a:lnTo>
                      <a:pt x="7" y="110"/>
                    </a:lnTo>
                    <a:lnTo>
                      <a:pt x="6" y="108"/>
                    </a:lnTo>
                    <a:lnTo>
                      <a:pt x="6" y="106"/>
                    </a:lnTo>
                    <a:lnTo>
                      <a:pt x="6" y="104"/>
                    </a:lnTo>
                    <a:lnTo>
                      <a:pt x="2" y="104"/>
                    </a:lnTo>
                    <a:lnTo>
                      <a:pt x="2" y="102"/>
                    </a:lnTo>
                    <a:lnTo>
                      <a:pt x="0" y="100"/>
                    </a:lnTo>
                    <a:lnTo>
                      <a:pt x="0" y="98"/>
                    </a:lnTo>
                    <a:lnTo>
                      <a:pt x="2" y="98"/>
                    </a:lnTo>
                    <a:lnTo>
                      <a:pt x="6" y="94"/>
                    </a:lnTo>
                    <a:lnTo>
                      <a:pt x="7" y="94"/>
                    </a:lnTo>
                    <a:lnTo>
                      <a:pt x="7" y="92"/>
                    </a:lnTo>
                    <a:lnTo>
                      <a:pt x="9" y="92"/>
                    </a:lnTo>
                    <a:lnTo>
                      <a:pt x="9" y="91"/>
                    </a:lnTo>
                    <a:lnTo>
                      <a:pt x="9" y="89"/>
                    </a:lnTo>
                    <a:lnTo>
                      <a:pt x="9" y="87"/>
                    </a:lnTo>
                    <a:lnTo>
                      <a:pt x="11" y="87"/>
                    </a:lnTo>
                    <a:lnTo>
                      <a:pt x="13" y="85"/>
                    </a:lnTo>
                    <a:lnTo>
                      <a:pt x="15" y="83"/>
                    </a:lnTo>
                    <a:lnTo>
                      <a:pt x="15" y="81"/>
                    </a:lnTo>
                    <a:lnTo>
                      <a:pt x="17" y="77"/>
                    </a:lnTo>
                    <a:lnTo>
                      <a:pt x="19" y="75"/>
                    </a:lnTo>
                    <a:lnTo>
                      <a:pt x="19" y="73"/>
                    </a:lnTo>
                    <a:lnTo>
                      <a:pt x="21" y="71"/>
                    </a:lnTo>
                    <a:lnTo>
                      <a:pt x="21" y="69"/>
                    </a:lnTo>
                    <a:lnTo>
                      <a:pt x="23" y="64"/>
                    </a:lnTo>
                    <a:lnTo>
                      <a:pt x="25" y="60"/>
                    </a:lnTo>
                    <a:lnTo>
                      <a:pt x="32" y="35"/>
                    </a:lnTo>
                    <a:lnTo>
                      <a:pt x="32" y="31"/>
                    </a:lnTo>
                    <a:lnTo>
                      <a:pt x="32" y="29"/>
                    </a:lnTo>
                    <a:lnTo>
                      <a:pt x="32" y="23"/>
                    </a:lnTo>
                    <a:lnTo>
                      <a:pt x="32" y="21"/>
                    </a:lnTo>
                    <a:lnTo>
                      <a:pt x="27" y="4"/>
                    </a:lnTo>
                    <a:lnTo>
                      <a:pt x="31" y="2"/>
                    </a:lnTo>
                    <a:lnTo>
                      <a:pt x="38" y="0"/>
                    </a:lnTo>
                    <a:lnTo>
                      <a:pt x="42" y="0"/>
                    </a:lnTo>
                    <a:lnTo>
                      <a:pt x="44" y="0"/>
                    </a:lnTo>
                    <a:lnTo>
                      <a:pt x="65" y="2"/>
                    </a:lnTo>
                    <a:lnTo>
                      <a:pt x="67" y="2"/>
                    </a:lnTo>
                    <a:lnTo>
                      <a:pt x="69" y="2"/>
                    </a:lnTo>
                    <a:close/>
                  </a:path>
                </a:pathLst>
              </a:custGeom>
              <a:solidFill>
                <a:srgbClr val="7ECCC0"/>
              </a:solidFill>
              <a:ln w="6350">
                <a:solidFill>
                  <a:srgbClr val="E1E1E1"/>
                </a:solidFill>
                <a:prstDash val="solid"/>
                <a:round/>
                <a:headEnd/>
                <a:tailEnd/>
              </a:ln>
            </p:spPr>
            <p:txBody>
              <a:bodyPr/>
              <a:lstStyle/>
              <a:p>
                <a:endParaRPr lang="en-US"/>
              </a:p>
            </p:txBody>
          </p:sp>
          <p:sp>
            <p:nvSpPr>
              <p:cNvPr id="37963" name="Freeform 275"/>
              <p:cNvSpPr>
                <a:spLocks/>
              </p:cNvSpPr>
              <p:nvPr/>
            </p:nvSpPr>
            <p:spPr bwMode="auto">
              <a:xfrm>
                <a:off x="3053" y="3333"/>
                <a:ext cx="128" cy="190"/>
              </a:xfrm>
              <a:custGeom>
                <a:avLst/>
                <a:gdLst>
                  <a:gd name="T0" fmla="*/ 46 w 128"/>
                  <a:gd name="T1" fmla="*/ 4 h 190"/>
                  <a:gd name="T2" fmla="*/ 51 w 128"/>
                  <a:gd name="T3" fmla="*/ 4 h 190"/>
                  <a:gd name="T4" fmla="*/ 57 w 128"/>
                  <a:gd name="T5" fmla="*/ 6 h 190"/>
                  <a:gd name="T6" fmla="*/ 63 w 128"/>
                  <a:gd name="T7" fmla="*/ 12 h 190"/>
                  <a:gd name="T8" fmla="*/ 67 w 128"/>
                  <a:gd name="T9" fmla="*/ 19 h 190"/>
                  <a:gd name="T10" fmla="*/ 76 w 128"/>
                  <a:gd name="T11" fmla="*/ 25 h 190"/>
                  <a:gd name="T12" fmla="*/ 82 w 128"/>
                  <a:gd name="T13" fmla="*/ 31 h 190"/>
                  <a:gd name="T14" fmla="*/ 84 w 128"/>
                  <a:gd name="T15" fmla="*/ 35 h 190"/>
                  <a:gd name="T16" fmla="*/ 94 w 128"/>
                  <a:gd name="T17" fmla="*/ 44 h 190"/>
                  <a:gd name="T18" fmla="*/ 97 w 128"/>
                  <a:gd name="T19" fmla="*/ 54 h 190"/>
                  <a:gd name="T20" fmla="*/ 107 w 128"/>
                  <a:gd name="T21" fmla="*/ 60 h 190"/>
                  <a:gd name="T22" fmla="*/ 111 w 128"/>
                  <a:gd name="T23" fmla="*/ 65 h 190"/>
                  <a:gd name="T24" fmla="*/ 115 w 128"/>
                  <a:gd name="T25" fmla="*/ 75 h 190"/>
                  <a:gd name="T26" fmla="*/ 119 w 128"/>
                  <a:gd name="T27" fmla="*/ 81 h 190"/>
                  <a:gd name="T28" fmla="*/ 126 w 128"/>
                  <a:gd name="T29" fmla="*/ 90 h 190"/>
                  <a:gd name="T30" fmla="*/ 124 w 128"/>
                  <a:gd name="T31" fmla="*/ 108 h 190"/>
                  <a:gd name="T32" fmla="*/ 115 w 128"/>
                  <a:gd name="T33" fmla="*/ 117 h 190"/>
                  <a:gd name="T34" fmla="*/ 111 w 128"/>
                  <a:gd name="T35" fmla="*/ 123 h 190"/>
                  <a:gd name="T36" fmla="*/ 107 w 128"/>
                  <a:gd name="T37" fmla="*/ 131 h 190"/>
                  <a:gd name="T38" fmla="*/ 107 w 128"/>
                  <a:gd name="T39" fmla="*/ 138 h 190"/>
                  <a:gd name="T40" fmla="*/ 101 w 128"/>
                  <a:gd name="T41" fmla="*/ 150 h 190"/>
                  <a:gd name="T42" fmla="*/ 86 w 128"/>
                  <a:gd name="T43" fmla="*/ 167 h 190"/>
                  <a:gd name="T44" fmla="*/ 88 w 128"/>
                  <a:gd name="T45" fmla="*/ 173 h 190"/>
                  <a:gd name="T46" fmla="*/ 96 w 128"/>
                  <a:gd name="T47" fmla="*/ 179 h 190"/>
                  <a:gd name="T48" fmla="*/ 65 w 128"/>
                  <a:gd name="T49" fmla="*/ 186 h 190"/>
                  <a:gd name="T50" fmla="*/ 61 w 128"/>
                  <a:gd name="T51" fmla="*/ 181 h 190"/>
                  <a:gd name="T52" fmla="*/ 61 w 128"/>
                  <a:gd name="T53" fmla="*/ 175 h 190"/>
                  <a:gd name="T54" fmla="*/ 53 w 128"/>
                  <a:gd name="T55" fmla="*/ 169 h 190"/>
                  <a:gd name="T56" fmla="*/ 49 w 128"/>
                  <a:gd name="T57" fmla="*/ 165 h 190"/>
                  <a:gd name="T58" fmla="*/ 53 w 128"/>
                  <a:gd name="T59" fmla="*/ 161 h 190"/>
                  <a:gd name="T60" fmla="*/ 59 w 128"/>
                  <a:gd name="T61" fmla="*/ 161 h 190"/>
                  <a:gd name="T62" fmla="*/ 57 w 128"/>
                  <a:gd name="T63" fmla="*/ 156 h 190"/>
                  <a:gd name="T64" fmla="*/ 51 w 128"/>
                  <a:gd name="T65" fmla="*/ 152 h 190"/>
                  <a:gd name="T66" fmla="*/ 48 w 128"/>
                  <a:gd name="T67" fmla="*/ 144 h 190"/>
                  <a:gd name="T68" fmla="*/ 40 w 128"/>
                  <a:gd name="T69" fmla="*/ 135 h 190"/>
                  <a:gd name="T70" fmla="*/ 36 w 128"/>
                  <a:gd name="T71" fmla="*/ 129 h 190"/>
                  <a:gd name="T72" fmla="*/ 38 w 128"/>
                  <a:gd name="T73" fmla="*/ 119 h 190"/>
                  <a:gd name="T74" fmla="*/ 40 w 128"/>
                  <a:gd name="T75" fmla="*/ 113 h 190"/>
                  <a:gd name="T76" fmla="*/ 38 w 128"/>
                  <a:gd name="T77" fmla="*/ 104 h 190"/>
                  <a:gd name="T78" fmla="*/ 30 w 128"/>
                  <a:gd name="T79" fmla="*/ 104 h 190"/>
                  <a:gd name="T80" fmla="*/ 21 w 128"/>
                  <a:gd name="T81" fmla="*/ 106 h 190"/>
                  <a:gd name="T82" fmla="*/ 15 w 128"/>
                  <a:gd name="T83" fmla="*/ 96 h 190"/>
                  <a:gd name="T84" fmla="*/ 11 w 128"/>
                  <a:gd name="T85" fmla="*/ 90 h 190"/>
                  <a:gd name="T86" fmla="*/ 11 w 128"/>
                  <a:gd name="T87" fmla="*/ 81 h 190"/>
                  <a:gd name="T88" fmla="*/ 7 w 128"/>
                  <a:gd name="T89" fmla="*/ 73 h 190"/>
                  <a:gd name="T90" fmla="*/ 5 w 128"/>
                  <a:gd name="T91" fmla="*/ 65 h 190"/>
                  <a:gd name="T92" fmla="*/ 7 w 128"/>
                  <a:gd name="T93" fmla="*/ 60 h 190"/>
                  <a:gd name="T94" fmla="*/ 5 w 128"/>
                  <a:gd name="T95" fmla="*/ 52 h 190"/>
                  <a:gd name="T96" fmla="*/ 5 w 128"/>
                  <a:gd name="T97" fmla="*/ 46 h 190"/>
                  <a:gd name="T98" fmla="*/ 3 w 128"/>
                  <a:gd name="T99" fmla="*/ 42 h 190"/>
                  <a:gd name="T100" fmla="*/ 0 w 128"/>
                  <a:gd name="T101" fmla="*/ 37 h 190"/>
                  <a:gd name="T102" fmla="*/ 0 w 128"/>
                  <a:gd name="T103" fmla="*/ 31 h 190"/>
                  <a:gd name="T104" fmla="*/ 1 w 128"/>
                  <a:gd name="T105" fmla="*/ 27 h 190"/>
                  <a:gd name="T106" fmla="*/ 3 w 128"/>
                  <a:gd name="T107" fmla="*/ 19 h 190"/>
                  <a:gd name="T108" fmla="*/ 7 w 128"/>
                  <a:gd name="T109" fmla="*/ 17 h 190"/>
                  <a:gd name="T110" fmla="*/ 11 w 128"/>
                  <a:gd name="T111" fmla="*/ 19 h 190"/>
                  <a:gd name="T112" fmla="*/ 21 w 128"/>
                  <a:gd name="T113" fmla="*/ 14 h 190"/>
                  <a:gd name="T114" fmla="*/ 25 w 128"/>
                  <a:gd name="T115" fmla="*/ 10 h 190"/>
                  <a:gd name="T116" fmla="*/ 30 w 128"/>
                  <a:gd name="T117" fmla="*/ 4 h 190"/>
                  <a:gd name="T118" fmla="*/ 38 w 128"/>
                  <a:gd name="T119" fmla="*/ 0 h 1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8"/>
                  <a:gd name="T181" fmla="*/ 0 h 190"/>
                  <a:gd name="T182" fmla="*/ 128 w 128"/>
                  <a:gd name="T183" fmla="*/ 190 h 1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8" h="190">
                    <a:moveTo>
                      <a:pt x="40" y="0"/>
                    </a:moveTo>
                    <a:lnTo>
                      <a:pt x="44" y="0"/>
                    </a:lnTo>
                    <a:lnTo>
                      <a:pt x="44" y="2"/>
                    </a:lnTo>
                    <a:lnTo>
                      <a:pt x="46" y="2"/>
                    </a:lnTo>
                    <a:lnTo>
                      <a:pt x="46" y="4"/>
                    </a:lnTo>
                    <a:lnTo>
                      <a:pt x="48" y="4"/>
                    </a:lnTo>
                    <a:lnTo>
                      <a:pt x="49" y="2"/>
                    </a:lnTo>
                    <a:lnTo>
                      <a:pt x="51" y="4"/>
                    </a:lnTo>
                    <a:lnTo>
                      <a:pt x="53" y="4"/>
                    </a:lnTo>
                    <a:lnTo>
                      <a:pt x="53" y="6"/>
                    </a:lnTo>
                    <a:lnTo>
                      <a:pt x="55" y="6"/>
                    </a:lnTo>
                    <a:lnTo>
                      <a:pt x="57" y="6"/>
                    </a:lnTo>
                    <a:lnTo>
                      <a:pt x="59" y="6"/>
                    </a:lnTo>
                    <a:lnTo>
                      <a:pt x="61" y="10"/>
                    </a:lnTo>
                    <a:lnTo>
                      <a:pt x="59" y="10"/>
                    </a:lnTo>
                    <a:lnTo>
                      <a:pt x="61" y="12"/>
                    </a:lnTo>
                    <a:lnTo>
                      <a:pt x="63" y="12"/>
                    </a:lnTo>
                    <a:lnTo>
                      <a:pt x="65" y="12"/>
                    </a:lnTo>
                    <a:lnTo>
                      <a:pt x="67" y="14"/>
                    </a:lnTo>
                    <a:lnTo>
                      <a:pt x="65" y="16"/>
                    </a:lnTo>
                    <a:lnTo>
                      <a:pt x="67" y="17"/>
                    </a:lnTo>
                    <a:lnTo>
                      <a:pt x="67" y="19"/>
                    </a:lnTo>
                    <a:lnTo>
                      <a:pt x="67" y="21"/>
                    </a:lnTo>
                    <a:lnTo>
                      <a:pt x="67" y="23"/>
                    </a:lnTo>
                    <a:lnTo>
                      <a:pt x="69" y="23"/>
                    </a:lnTo>
                    <a:lnTo>
                      <a:pt x="71" y="23"/>
                    </a:lnTo>
                    <a:lnTo>
                      <a:pt x="73" y="23"/>
                    </a:lnTo>
                    <a:lnTo>
                      <a:pt x="74" y="23"/>
                    </a:lnTo>
                    <a:lnTo>
                      <a:pt x="76" y="25"/>
                    </a:lnTo>
                    <a:lnTo>
                      <a:pt x="80" y="25"/>
                    </a:lnTo>
                    <a:lnTo>
                      <a:pt x="80" y="29"/>
                    </a:lnTo>
                    <a:lnTo>
                      <a:pt x="82" y="29"/>
                    </a:lnTo>
                    <a:lnTo>
                      <a:pt x="82" y="31"/>
                    </a:lnTo>
                    <a:lnTo>
                      <a:pt x="82" y="33"/>
                    </a:lnTo>
                    <a:lnTo>
                      <a:pt x="84" y="33"/>
                    </a:lnTo>
                    <a:lnTo>
                      <a:pt x="82" y="35"/>
                    </a:lnTo>
                    <a:lnTo>
                      <a:pt x="84" y="35"/>
                    </a:lnTo>
                    <a:lnTo>
                      <a:pt x="84" y="37"/>
                    </a:lnTo>
                    <a:lnTo>
                      <a:pt x="88" y="39"/>
                    </a:lnTo>
                    <a:lnTo>
                      <a:pt x="90" y="39"/>
                    </a:lnTo>
                    <a:lnTo>
                      <a:pt x="94" y="42"/>
                    </a:lnTo>
                    <a:lnTo>
                      <a:pt x="94" y="44"/>
                    </a:lnTo>
                    <a:lnTo>
                      <a:pt x="94" y="48"/>
                    </a:lnTo>
                    <a:lnTo>
                      <a:pt x="94" y="50"/>
                    </a:lnTo>
                    <a:lnTo>
                      <a:pt x="96" y="50"/>
                    </a:lnTo>
                    <a:lnTo>
                      <a:pt x="97" y="52"/>
                    </a:lnTo>
                    <a:lnTo>
                      <a:pt x="97" y="54"/>
                    </a:lnTo>
                    <a:lnTo>
                      <a:pt x="99" y="56"/>
                    </a:lnTo>
                    <a:lnTo>
                      <a:pt x="99" y="54"/>
                    </a:lnTo>
                    <a:lnTo>
                      <a:pt x="103" y="56"/>
                    </a:lnTo>
                    <a:lnTo>
                      <a:pt x="107" y="58"/>
                    </a:lnTo>
                    <a:lnTo>
                      <a:pt x="107" y="60"/>
                    </a:lnTo>
                    <a:lnTo>
                      <a:pt x="109" y="60"/>
                    </a:lnTo>
                    <a:lnTo>
                      <a:pt x="109" y="62"/>
                    </a:lnTo>
                    <a:lnTo>
                      <a:pt x="109" y="64"/>
                    </a:lnTo>
                    <a:lnTo>
                      <a:pt x="111" y="65"/>
                    </a:lnTo>
                    <a:lnTo>
                      <a:pt x="111" y="67"/>
                    </a:lnTo>
                    <a:lnTo>
                      <a:pt x="113" y="69"/>
                    </a:lnTo>
                    <a:lnTo>
                      <a:pt x="115" y="71"/>
                    </a:lnTo>
                    <a:lnTo>
                      <a:pt x="115" y="75"/>
                    </a:lnTo>
                    <a:lnTo>
                      <a:pt x="115" y="77"/>
                    </a:lnTo>
                    <a:lnTo>
                      <a:pt x="115" y="79"/>
                    </a:lnTo>
                    <a:lnTo>
                      <a:pt x="119" y="79"/>
                    </a:lnTo>
                    <a:lnTo>
                      <a:pt x="119" y="81"/>
                    </a:lnTo>
                    <a:lnTo>
                      <a:pt x="119" y="83"/>
                    </a:lnTo>
                    <a:lnTo>
                      <a:pt x="120" y="83"/>
                    </a:lnTo>
                    <a:lnTo>
                      <a:pt x="126" y="83"/>
                    </a:lnTo>
                    <a:lnTo>
                      <a:pt x="126" y="87"/>
                    </a:lnTo>
                    <a:lnTo>
                      <a:pt x="128" y="87"/>
                    </a:lnTo>
                    <a:lnTo>
                      <a:pt x="128" y="88"/>
                    </a:lnTo>
                    <a:lnTo>
                      <a:pt x="126" y="90"/>
                    </a:lnTo>
                    <a:lnTo>
                      <a:pt x="128" y="92"/>
                    </a:lnTo>
                    <a:lnTo>
                      <a:pt x="128" y="94"/>
                    </a:lnTo>
                    <a:lnTo>
                      <a:pt x="128" y="96"/>
                    </a:lnTo>
                    <a:lnTo>
                      <a:pt x="126" y="100"/>
                    </a:lnTo>
                    <a:lnTo>
                      <a:pt x="126" y="104"/>
                    </a:lnTo>
                    <a:lnTo>
                      <a:pt x="124" y="108"/>
                    </a:lnTo>
                    <a:lnTo>
                      <a:pt x="122" y="112"/>
                    </a:lnTo>
                    <a:lnTo>
                      <a:pt x="119" y="112"/>
                    </a:lnTo>
                    <a:lnTo>
                      <a:pt x="117" y="113"/>
                    </a:lnTo>
                    <a:lnTo>
                      <a:pt x="115" y="113"/>
                    </a:lnTo>
                    <a:lnTo>
                      <a:pt x="115" y="115"/>
                    </a:lnTo>
                    <a:lnTo>
                      <a:pt x="115" y="117"/>
                    </a:lnTo>
                    <a:lnTo>
                      <a:pt x="115" y="119"/>
                    </a:lnTo>
                    <a:lnTo>
                      <a:pt x="113" y="119"/>
                    </a:lnTo>
                    <a:lnTo>
                      <a:pt x="113" y="121"/>
                    </a:lnTo>
                    <a:lnTo>
                      <a:pt x="111" y="123"/>
                    </a:lnTo>
                    <a:lnTo>
                      <a:pt x="109" y="123"/>
                    </a:lnTo>
                    <a:lnTo>
                      <a:pt x="107" y="123"/>
                    </a:lnTo>
                    <a:lnTo>
                      <a:pt x="107" y="125"/>
                    </a:lnTo>
                    <a:lnTo>
                      <a:pt x="105" y="125"/>
                    </a:lnTo>
                    <a:lnTo>
                      <a:pt x="105" y="129"/>
                    </a:lnTo>
                    <a:lnTo>
                      <a:pt x="107" y="131"/>
                    </a:lnTo>
                    <a:lnTo>
                      <a:pt x="105" y="133"/>
                    </a:lnTo>
                    <a:lnTo>
                      <a:pt x="103" y="133"/>
                    </a:lnTo>
                    <a:lnTo>
                      <a:pt x="103" y="135"/>
                    </a:lnTo>
                    <a:lnTo>
                      <a:pt x="103" y="136"/>
                    </a:lnTo>
                    <a:lnTo>
                      <a:pt x="105" y="138"/>
                    </a:lnTo>
                    <a:lnTo>
                      <a:pt x="107" y="138"/>
                    </a:lnTo>
                    <a:lnTo>
                      <a:pt x="109" y="144"/>
                    </a:lnTo>
                    <a:lnTo>
                      <a:pt x="107" y="144"/>
                    </a:lnTo>
                    <a:lnTo>
                      <a:pt x="101" y="150"/>
                    </a:lnTo>
                    <a:lnTo>
                      <a:pt x="92" y="161"/>
                    </a:lnTo>
                    <a:lnTo>
                      <a:pt x="88" y="163"/>
                    </a:lnTo>
                    <a:lnTo>
                      <a:pt x="88" y="165"/>
                    </a:lnTo>
                    <a:lnTo>
                      <a:pt x="86" y="167"/>
                    </a:lnTo>
                    <a:lnTo>
                      <a:pt x="86" y="169"/>
                    </a:lnTo>
                    <a:lnTo>
                      <a:pt x="86" y="171"/>
                    </a:lnTo>
                    <a:lnTo>
                      <a:pt x="84" y="171"/>
                    </a:lnTo>
                    <a:lnTo>
                      <a:pt x="88" y="173"/>
                    </a:lnTo>
                    <a:lnTo>
                      <a:pt x="90" y="173"/>
                    </a:lnTo>
                    <a:lnTo>
                      <a:pt x="90" y="175"/>
                    </a:lnTo>
                    <a:lnTo>
                      <a:pt x="90" y="177"/>
                    </a:lnTo>
                    <a:lnTo>
                      <a:pt x="94" y="177"/>
                    </a:lnTo>
                    <a:lnTo>
                      <a:pt x="96" y="179"/>
                    </a:lnTo>
                    <a:lnTo>
                      <a:pt x="97" y="181"/>
                    </a:lnTo>
                    <a:lnTo>
                      <a:pt x="69" y="190"/>
                    </a:lnTo>
                    <a:lnTo>
                      <a:pt x="69" y="186"/>
                    </a:lnTo>
                    <a:lnTo>
                      <a:pt x="67" y="184"/>
                    </a:lnTo>
                    <a:lnTo>
                      <a:pt x="65" y="186"/>
                    </a:lnTo>
                    <a:lnTo>
                      <a:pt x="65" y="184"/>
                    </a:lnTo>
                    <a:lnTo>
                      <a:pt x="63" y="184"/>
                    </a:lnTo>
                    <a:lnTo>
                      <a:pt x="63" y="183"/>
                    </a:lnTo>
                    <a:lnTo>
                      <a:pt x="63" y="181"/>
                    </a:lnTo>
                    <a:lnTo>
                      <a:pt x="61" y="181"/>
                    </a:lnTo>
                    <a:lnTo>
                      <a:pt x="61" y="179"/>
                    </a:lnTo>
                    <a:lnTo>
                      <a:pt x="61" y="177"/>
                    </a:lnTo>
                    <a:lnTo>
                      <a:pt x="63" y="175"/>
                    </a:lnTo>
                    <a:lnTo>
                      <a:pt x="61" y="175"/>
                    </a:lnTo>
                    <a:lnTo>
                      <a:pt x="61" y="177"/>
                    </a:lnTo>
                    <a:lnTo>
                      <a:pt x="61" y="175"/>
                    </a:lnTo>
                    <a:lnTo>
                      <a:pt x="59" y="175"/>
                    </a:lnTo>
                    <a:lnTo>
                      <a:pt x="57" y="171"/>
                    </a:lnTo>
                    <a:lnTo>
                      <a:pt x="55" y="169"/>
                    </a:lnTo>
                    <a:lnTo>
                      <a:pt x="53" y="169"/>
                    </a:lnTo>
                    <a:lnTo>
                      <a:pt x="49" y="167"/>
                    </a:lnTo>
                    <a:lnTo>
                      <a:pt x="51" y="167"/>
                    </a:lnTo>
                    <a:lnTo>
                      <a:pt x="51" y="165"/>
                    </a:lnTo>
                    <a:lnTo>
                      <a:pt x="49" y="165"/>
                    </a:lnTo>
                    <a:lnTo>
                      <a:pt x="49" y="163"/>
                    </a:lnTo>
                    <a:lnTo>
                      <a:pt x="53" y="163"/>
                    </a:lnTo>
                    <a:lnTo>
                      <a:pt x="53" y="161"/>
                    </a:lnTo>
                    <a:lnTo>
                      <a:pt x="55" y="161"/>
                    </a:lnTo>
                    <a:lnTo>
                      <a:pt x="59" y="161"/>
                    </a:lnTo>
                    <a:lnTo>
                      <a:pt x="59" y="160"/>
                    </a:lnTo>
                    <a:lnTo>
                      <a:pt x="57" y="158"/>
                    </a:lnTo>
                    <a:lnTo>
                      <a:pt x="57" y="156"/>
                    </a:lnTo>
                    <a:lnTo>
                      <a:pt x="57" y="154"/>
                    </a:lnTo>
                    <a:lnTo>
                      <a:pt x="55" y="154"/>
                    </a:lnTo>
                    <a:lnTo>
                      <a:pt x="53" y="154"/>
                    </a:lnTo>
                    <a:lnTo>
                      <a:pt x="51" y="152"/>
                    </a:lnTo>
                    <a:lnTo>
                      <a:pt x="49" y="150"/>
                    </a:lnTo>
                    <a:lnTo>
                      <a:pt x="49" y="148"/>
                    </a:lnTo>
                    <a:lnTo>
                      <a:pt x="48" y="146"/>
                    </a:lnTo>
                    <a:lnTo>
                      <a:pt x="48" y="144"/>
                    </a:lnTo>
                    <a:lnTo>
                      <a:pt x="48" y="140"/>
                    </a:lnTo>
                    <a:lnTo>
                      <a:pt x="46" y="140"/>
                    </a:lnTo>
                    <a:lnTo>
                      <a:pt x="46" y="138"/>
                    </a:lnTo>
                    <a:lnTo>
                      <a:pt x="44" y="136"/>
                    </a:lnTo>
                    <a:lnTo>
                      <a:pt x="42" y="136"/>
                    </a:lnTo>
                    <a:lnTo>
                      <a:pt x="40" y="135"/>
                    </a:lnTo>
                    <a:lnTo>
                      <a:pt x="40" y="133"/>
                    </a:lnTo>
                    <a:lnTo>
                      <a:pt x="36" y="133"/>
                    </a:lnTo>
                    <a:lnTo>
                      <a:pt x="36" y="131"/>
                    </a:lnTo>
                    <a:lnTo>
                      <a:pt x="36" y="129"/>
                    </a:lnTo>
                    <a:lnTo>
                      <a:pt x="36" y="127"/>
                    </a:lnTo>
                    <a:lnTo>
                      <a:pt x="36" y="125"/>
                    </a:lnTo>
                    <a:lnTo>
                      <a:pt x="36" y="123"/>
                    </a:lnTo>
                    <a:lnTo>
                      <a:pt x="38" y="119"/>
                    </a:lnTo>
                    <a:lnTo>
                      <a:pt x="38" y="117"/>
                    </a:lnTo>
                    <a:lnTo>
                      <a:pt x="38" y="115"/>
                    </a:lnTo>
                    <a:lnTo>
                      <a:pt x="38" y="113"/>
                    </a:lnTo>
                    <a:lnTo>
                      <a:pt x="40" y="113"/>
                    </a:lnTo>
                    <a:lnTo>
                      <a:pt x="40" y="112"/>
                    </a:lnTo>
                    <a:lnTo>
                      <a:pt x="38" y="112"/>
                    </a:lnTo>
                    <a:lnTo>
                      <a:pt x="40" y="110"/>
                    </a:lnTo>
                    <a:lnTo>
                      <a:pt x="38" y="108"/>
                    </a:lnTo>
                    <a:lnTo>
                      <a:pt x="38" y="104"/>
                    </a:lnTo>
                    <a:lnTo>
                      <a:pt x="36" y="102"/>
                    </a:lnTo>
                    <a:lnTo>
                      <a:pt x="34" y="102"/>
                    </a:lnTo>
                    <a:lnTo>
                      <a:pt x="32" y="102"/>
                    </a:lnTo>
                    <a:lnTo>
                      <a:pt x="32" y="104"/>
                    </a:lnTo>
                    <a:lnTo>
                      <a:pt x="30" y="104"/>
                    </a:lnTo>
                    <a:lnTo>
                      <a:pt x="30" y="106"/>
                    </a:lnTo>
                    <a:lnTo>
                      <a:pt x="26" y="106"/>
                    </a:lnTo>
                    <a:lnTo>
                      <a:pt x="25" y="106"/>
                    </a:lnTo>
                    <a:lnTo>
                      <a:pt x="23" y="106"/>
                    </a:lnTo>
                    <a:lnTo>
                      <a:pt x="21" y="106"/>
                    </a:lnTo>
                    <a:lnTo>
                      <a:pt x="17" y="104"/>
                    </a:lnTo>
                    <a:lnTo>
                      <a:pt x="17" y="102"/>
                    </a:lnTo>
                    <a:lnTo>
                      <a:pt x="17" y="98"/>
                    </a:lnTo>
                    <a:lnTo>
                      <a:pt x="17" y="96"/>
                    </a:lnTo>
                    <a:lnTo>
                      <a:pt x="15" y="96"/>
                    </a:lnTo>
                    <a:lnTo>
                      <a:pt x="13" y="96"/>
                    </a:lnTo>
                    <a:lnTo>
                      <a:pt x="13" y="94"/>
                    </a:lnTo>
                    <a:lnTo>
                      <a:pt x="13" y="92"/>
                    </a:lnTo>
                    <a:lnTo>
                      <a:pt x="11" y="92"/>
                    </a:lnTo>
                    <a:lnTo>
                      <a:pt x="11" y="90"/>
                    </a:lnTo>
                    <a:lnTo>
                      <a:pt x="11" y="88"/>
                    </a:lnTo>
                    <a:lnTo>
                      <a:pt x="13" y="87"/>
                    </a:lnTo>
                    <a:lnTo>
                      <a:pt x="11" y="83"/>
                    </a:lnTo>
                    <a:lnTo>
                      <a:pt x="11" y="81"/>
                    </a:lnTo>
                    <a:lnTo>
                      <a:pt x="9" y="79"/>
                    </a:lnTo>
                    <a:lnTo>
                      <a:pt x="9" y="75"/>
                    </a:lnTo>
                    <a:lnTo>
                      <a:pt x="7" y="75"/>
                    </a:lnTo>
                    <a:lnTo>
                      <a:pt x="7" y="73"/>
                    </a:lnTo>
                    <a:lnTo>
                      <a:pt x="7" y="71"/>
                    </a:lnTo>
                    <a:lnTo>
                      <a:pt x="5" y="71"/>
                    </a:lnTo>
                    <a:lnTo>
                      <a:pt x="5" y="69"/>
                    </a:lnTo>
                    <a:lnTo>
                      <a:pt x="5" y="67"/>
                    </a:lnTo>
                    <a:lnTo>
                      <a:pt x="5" y="65"/>
                    </a:lnTo>
                    <a:lnTo>
                      <a:pt x="5" y="64"/>
                    </a:lnTo>
                    <a:lnTo>
                      <a:pt x="7" y="62"/>
                    </a:lnTo>
                    <a:lnTo>
                      <a:pt x="7" y="60"/>
                    </a:lnTo>
                    <a:lnTo>
                      <a:pt x="7" y="58"/>
                    </a:lnTo>
                    <a:lnTo>
                      <a:pt x="7" y="56"/>
                    </a:lnTo>
                    <a:lnTo>
                      <a:pt x="7" y="54"/>
                    </a:lnTo>
                    <a:lnTo>
                      <a:pt x="5" y="52"/>
                    </a:lnTo>
                    <a:lnTo>
                      <a:pt x="7" y="50"/>
                    </a:lnTo>
                    <a:lnTo>
                      <a:pt x="5" y="48"/>
                    </a:lnTo>
                    <a:lnTo>
                      <a:pt x="3" y="48"/>
                    </a:lnTo>
                    <a:lnTo>
                      <a:pt x="3" y="46"/>
                    </a:lnTo>
                    <a:lnTo>
                      <a:pt x="5" y="46"/>
                    </a:lnTo>
                    <a:lnTo>
                      <a:pt x="5" y="44"/>
                    </a:lnTo>
                    <a:lnTo>
                      <a:pt x="3" y="42"/>
                    </a:lnTo>
                    <a:lnTo>
                      <a:pt x="3" y="40"/>
                    </a:lnTo>
                    <a:lnTo>
                      <a:pt x="3" y="39"/>
                    </a:lnTo>
                    <a:lnTo>
                      <a:pt x="1" y="39"/>
                    </a:lnTo>
                    <a:lnTo>
                      <a:pt x="0" y="39"/>
                    </a:lnTo>
                    <a:lnTo>
                      <a:pt x="0" y="37"/>
                    </a:lnTo>
                    <a:lnTo>
                      <a:pt x="0" y="35"/>
                    </a:lnTo>
                    <a:lnTo>
                      <a:pt x="0" y="33"/>
                    </a:lnTo>
                    <a:lnTo>
                      <a:pt x="0" y="31"/>
                    </a:lnTo>
                    <a:lnTo>
                      <a:pt x="1" y="31"/>
                    </a:lnTo>
                    <a:lnTo>
                      <a:pt x="1" y="29"/>
                    </a:lnTo>
                    <a:lnTo>
                      <a:pt x="1" y="27"/>
                    </a:lnTo>
                    <a:lnTo>
                      <a:pt x="1" y="25"/>
                    </a:lnTo>
                    <a:lnTo>
                      <a:pt x="1" y="23"/>
                    </a:lnTo>
                    <a:lnTo>
                      <a:pt x="3" y="23"/>
                    </a:lnTo>
                    <a:lnTo>
                      <a:pt x="3" y="19"/>
                    </a:lnTo>
                    <a:lnTo>
                      <a:pt x="5" y="17"/>
                    </a:lnTo>
                    <a:lnTo>
                      <a:pt x="7" y="17"/>
                    </a:lnTo>
                    <a:lnTo>
                      <a:pt x="9" y="17"/>
                    </a:lnTo>
                    <a:lnTo>
                      <a:pt x="9" y="19"/>
                    </a:lnTo>
                    <a:lnTo>
                      <a:pt x="11" y="19"/>
                    </a:lnTo>
                    <a:lnTo>
                      <a:pt x="13" y="19"/>
                    </a:lnTo>
                    <a:lnTo>
                      <a:pt x="13" y="21"/>
                    </a:lnTo>
                    <a:lnTo>
                      <a:pt x="15" y="19"/>
                    </a:lnTo>
                    <a:lnTo>
                      <a:pt x="15" y="17"/>
                    </a:lnTo>
                    <a:lnTo>
                      <a:pt x="17" y="17"/>
                    </a:lnTo>
                    <a:lnTo>
                      <a:pt x="19" y="16"/>
                    </a:lnTo>
                    <a:lnTo>
                      <a:pt x="21" y="14"/>
                    </a:lnTo>
                    <a:lnTo>
                      <a:pt x="23" y="12"/>
                    </a:lnTo>
                    <a:lnTo>
                      <a:pt x="25" y="10"/>
                    </a:lnTo>
                    <a:lnTo>
                      <a:pt x="25" y="8"/>
                    </a:lnTo>
                    <a:lnTo>
                      <a:pt x="26" y="8"/>
                    </a:lnTo>
                    <a:lnTo>
                      <a:pt x="26" y="6"/>
                    </a:lnTo>
                    <a:lnTo>
                      <a:pt x="28" y="6"/>
                    </a:lnTo>
                    <a:lnTo>
                      <a:pt x="30" y="6"/>
                    </a:lnTo>
                    <a:lnTo>
                      <a:pt x="30" y="4"/>
                    </a:lnTo>
                    <a:lnTo>
                      <a:pt x="32" y="4"/>
                    </a:lnTo>
                    <a:lnTo>
                      <a:pt x="34" y="2"/>
                    </a:lnTo>
                    <a:lnTo>
                      <a:pt x="36" y="2"/>
                    </a:lnTo>
                    <a:lnTo>
                      <a:pt x="38" y="0"/>
                    </a:lnTo>
                    <a:lnTo>
                      <a:pt x="40" y="0"/>
                    </a:lnTo>
                    <a:close/>
                  </a:path>
                </a:pathLst>
              </a:custGeom>
              <a:solidFill>
                <a:srgbClr val="7ECCC0"/>
              </a:solidFill>
              <a:ln w="6350">
                <a:solidFill>
                  <a:srgbClr val="E1E1E1"/>
                </a:solidFill>
                <a:prstDash val="solid"/>
                <a:round/>
                <a:headEnd/>
                <a:tailEnd/>
              </a:ln>
            </p:spPr>
            <p:txBody>
              <a:bodyPr/>
              <a:lstStyle/>
              <a:p>
                <a:endParaRPr lang="en-US"/>
              </a:p>
            </p:txBody>
          </p:sp>
          <p:sp>
            <p:nvSpPr>
              <p:cNvPr id="37964" name="Freeform 276"/>
              <p:cNvSpPr>
                <a:spLocks/>
              </p:cNvSpPr>
              <p:nvPr/>
            </p:nvSpPr>
            <p:spPr bwMode="auto">
              <a:xfrm>
                <a:off x="4421" y="3254"/>
                <a:ext cx="189" cy="202"/>
              </a:xfrm>
              <a:custGeom>
                <a:avLst/>
                <a:gdLst>
                  <a:gd name="T0" fmla="*/ 133 w 189"/>
                  <a:gd name="T1" fmla="*/ 4 h 202"/>
                  <a:gd name="T2" fmla="*/ 135 w 189"/>
                  <a:gd name="T3" fmla="*/ 12 h 202"/>
                  <a:gd name="T4" fmla="*/ 133 w 189"/>
                  <a:gd name="T5" fmla="*/ 16 h 202"/>
                  <a:gd name="T6" fmla="*/ 135 w 189"/>
                  <a:gd name="T7" fmla="*/ 18 h 202"/>
                  <a:gd name="T8" fmla="*/ 137 w 189"/>
                  <a:gd name="T9" fmla="*/ 20 h 202"/>
                  <a:gd name="T10" fmla="*/ 141 w 189"/>
                  <a:gd name="T11" fmla="*/ 23 h 202"/>
                  <a:gd name="T12" fmla="*/ 142 w 189"/>
                  <a:gd name="T13" fmla="*/ 22 h 202"/>
                  <a:gd name="T14" fmla="*/ 146 w 189"/>
                  <a:gd name="T15" fmla="*/ 31 h 202"/>
                  <a:gd name="T16" fmla="*/ 150 w 189"/>
                  <a:gd name="T17" fmla="*/ 31 h 202"/>
                  <a:gd name="T18" fmla="*/ 154 w 189"/>
                  <a:gd name="T19" fmla="*/ 31 h 202"/>
                  <a:gd name="T20" fmla="*/ 158 w 189"/>
                  <a:gd name="T21" fmla="*/ 37 h 202"/>
                  <a:gd name="T22" fmla="*/ 160 w 189"/>
                  <a:gd name="T23" fmla="*/ 43 h 202"/>
                  <a:gd name="T24" fmla="*/ 162 w 189"/>
                  <a:gd name="T25" fmla="*/ 52 h 202"/>
                  <a:gd name="T26" fmla="*/ 169 w 189"/>
                  <a:gd name="T27" fmla="*/ 73 h 202"/>
                  <a:gd name="T28" fmla="*/ 171 w 189"/>
                  <a:gd name="T29" fmla="*/ 77 h 202"/>
                  <a:gd name="T30" fmla="*/ 171 w 189"/>
                  <a:gd name="T31" fmla="*/ 77 h 202"/>
                  <a:gd name="T32" fmla="*/ 171 w 189"/>
                  <a:gd name="T33" fmla="*/ 77 h 202"/>
                  <a:gd name="T34" fmla="*/ 173 w 189"/>
                  <a:gd name="T35" fmla="*/ 77 h 202"/>
                  <a:gd name="T36" fmla="*/ 181 w 189"/>
                  <a:gd name="T37" fmla="*/ 100 h 202"/>
                  <a:gd name="T38" fmla="*/ 171 w 189"/>
                  <a:gd name="T39" fmla="*/ 123 h 202"/>
                  <a:gd name="T40" fmla="*/ 162 w 189"/>
                  <a:gd name="T41" fmla="*/ 143 h 202"/>
                  <a:gd name="T42" fmla="*/ 166 w 189"/>
                  <a:gd name="T43" fmla="*/ 154 h 202"/>
                  <a:gd name="T44" fmla="*/ 164 w 189"/>
                  <a:gd name="T45" fmla="*/ 156 h 202"/>
                  <a:gd name="T46" fmla="*/ 162 w 189"/>
                  <a:gd name="T47" fmla="*/ 164 h 202"/>
                  <a:gd name="T48" fmla="*/ 160 w 189"/>
                  <a:gd name="T49" fmla="*/ 169 h 202"/>
                  <a:gd name="T50" fmla="*/ 156 w 189"/>
                  <a:gd name="T51" fmla="*/ 169 h 202"/>
                  <a:gd name="T52" fmla="*/ 148 w 189"/>
                  <a:gd name="T53" fmla="*/ 171 h 202"/>
                  <a:gd name="T54" fmla="*/ 144 w 189"/>
                  <a:gd name="T55" fmla="*/ 173 h 202"/>
                  <a:gd name="T56" fmla="*/ 139 w 189"/>
                  <a:gd name="T57" fmla="*/ 177 h 202"/>
                  <a:gd name="T58" fmla="*/ 133 w 189"/>
                  <a:gd name="T59" fmla="*/ 177 h 202"/>
                  <a:gd name="T60" fmla="*/ 127 w 189"/>
                  <a:gd name="T61" fmla="*/ 179 h 202"/>
                  <a:gd name="T62" fmla="*/ 123 w 189"/>
                  <a:gd name="T63" fmla="*/ 181 h 202"/>
                  <a:gd name="T64" fmla="*/ 96 w 189"/>
                  <a:gd name="T65" fmla="*/ 198 h 202"/>
                  <a:gd name="T66" fmla="*/ 87 w 189"/>
                  <a:gd name="T67" fmla="*/ 202 h 202"/>
                  <a:gd name="T68" fmla="*/ 64 w 189"/>
                  <a:gd name="T69" fmla="*/ 198 h 202"/>
                  <a:gd name="T70" fmla="*/ 50 w 189"/>
                  <a:gd name="T71" fmla="*/ 181 h 202"/>
                  <a:gd name="T72" fmla="*/ 52 w 189"/>
                  <a:gd name="T73" fmla="*/ 175 h 202"/>
                  <a:gd name="T74" fmla="*/ 50 w 189"/>
                  <a:gd name="T75" fmla="*/ 169 h 202"/>
                  <a:gd name="T76" fmla="*/ 46 w 189"/>
                  <a:gd name="T77" fmla="*/ 167 h 202"/>
                  <a:gd name="T78" fmla="*/ 43 w 189"/>
                  <a:gd name="T79" fmla="*/ 164 h 202"/>
                  <a:gd name="T80" fmla="*/ 43 w 189"/>
                  <a:gd name="T81" fmla="*/ 162 h 202"/>
                  <a:gd name="T82" fmla="*/ 39 w 189"/>
                  <a:gd name="T83" fmla="*/ 154 h 202"/>
                  <a:gd name="T84" fmla="*/ 33 w 189"/>
                  <a:gd name="T85" fmla="*/ 148 h 202"/>
                  <a:gd name="T86" fmla="*/ 31 w 189"/>
                  <a:gd name="T87" fmla="*/ 144 h 202"/>
                  <a:gd name="T88" fmla="*/ 29 w 189"/>
                  <a:gd name="T89" fmla="*/ 141 h 202"/>
                  <a:gd name="T90" fmla="*/ 29 w 189"/>
                  <a:gd name="T91" fmla="*/ 139 h 202"/>
                  <a:gd name="T92" fmla="*/ 27 w 189"/>
                  <a:gd name="T93" fmla="*/ 135 h 202"/>
                  <a:gd name="T94" fmla="*/ 22 w 189"/>
                  <a:gd name="T95" fmla="*/ 129 h 202"/>
                  <a:gd name="T96" fmla="*/ 18 w 189"/>
                  <a:gd name="T97" fmla="*/ 121 h 202"/>
                  <a:gd name="T98" fmla="*/ 16 w 189"/>
                  <a:gd name="T99" fmla="*/ 119 h 202"/>
                  <a:gd name="T100" fmla="*/ 14 w 189"/>
                  <a:gd name="T101" fmla="*/ 116 h 202"/>
                  <a:gd name="T102" fmla="*/ 10 w 189"/>
                  <a:gd name="T103" fmla="*/ 116 h 202"/>
                  <a:gd name="T104" fmla="*/ 6 w 189"/>
                  <a:gd name="T105" fmla="*/ 114 h 202"/>
                  <a:gd name="T106" fmla="*/ 0 w 189"/>
                  <a:gd name="T107" fmla="*/ 108 h 202"/>
                  <a:gd name="T108" fmla="*/ 4 w 189"/>
                  <a:gd name="T109" fmla="*/ 104 h 202"/>
                  <a:gd name="T110" fmla="*/ 22 w 189"/>
                  <a:gd name="T111" fmla="*/ 87 h 202"/>
                  <a:gd name="T112" fmla="*/ 35 w 189"/>
                  <a:gd name="T113" fmla="*/ 73 h 202"/>
                  <a:gd name="T114" fmla="*/ 54 w 189"/>
                  <a:gd name="T115" fmla="*/ 54 h 202"/>
                  <a:gd name="T116" fmla="*/ 68 w 189"/>
                  <a:gd name="T117" fmla="*/ 41 h 202"/>
                  <a:gd name="T118" fmla="*/ 71 w 189"/>
                  <a:gd name="T119" fmla="*/ 39 h 202"/>
                  <a:gd name="T120" fmla="*/ 100 w 189"/>
                  <a:gd name="T121" fmla="*/ 22 h 202"/>
                  <a:gd name="T122" fmla="*/ 127 w 189"/>
                  <a:gd name="T123" fmla="*/ 2 h 202"/>
                  <a:gd name="T124" fmla="*/ 133 w 189"/>
                  <a:gd name="T125" fmla="*/ 0 h 2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9"/>
                  <a:gd name="T190" fmla="*/ 0 h 202"/>
                  <a:gd name="T191" fmla="*/ 189 w 189"/>
                  <a:gd name="T192" fmla="*/ 202 h 2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9" h="202">
                    <a:moveTo>
                      <a:pt x="133" y="0"/>
                    </a:moveTo>
                    <a:lnTo>
                      <a:pt x="131" y="0"/>
                    </a:lnTo>
                    <a:lnTo>
                      <a:pt x="133" y="2"/>
                    </a:lnTo>
                    <a:lnTo>
                      <a:pt x="133" y="4"/>
                    </a:lnTo>
                    <a:lnTo>
                      <a:pt x="133" y="6"/>
                    </a:lnTo>
                    <a:lnTo>
                      <a:pt x="133" y="8"/>
                    </a:lnTo>
                    <a:lnTo>
                      <a:pt x="135" y="12"/>
                    </a:lnTo>
                    <a:lnTo>
                      <a:pt x="135" y="14"/>
                    </a:lnTo>
                    <a:lnTo>
                      <a:pt x="133" y="16"/>
                    </a:lnTo>
                    <a:lnTo>
                      <a:pt x="135" y="16"/>
                    </a:lnTo>
                    <a:lnTo>
                      <a:pt x="135" y="18"/>
                    </a:lnTo>
                    <a:lnTo>
                      <a:pt x="137" y="18"/>
                    </a:lnTo>
                    <a:lnTo>
                      <a:pt x="137" y="20"/>
                    </a:lnTo>
                    <a:lnTo>
                      <a:pt x="137" y="22"/>
                    </a:lnTo>
                    <a:lnTo>
                      <a:pt x="139" y="23"/>
                    </a:lnTo>
                    <a:lnTo>
                      <a:pt x="141" y="23"/>
                    </a:lnTo>
                    <a:lnTo>
                      <a:pt x="142" y="23"/>
                    </a:lnTo>
                    <a:lnTo>
                      <a:pt x="142" y="22"/>
                    </a:lnTo>
                    <a:lnTo>
                      <a:pt x="144" y="23"/>
                    </a:lnTo>
                    <a:lnTo>
                      <a:pt x="142" y="27"/>
                    </a:lnTo>
                    <a:lnTo>
                      <a:pt x="144" y="29"/>
                    </a:lnTo>
                    <a:lnTo>
                      <a:pt x="146" y="31"/>
                    </a:lnTo>
                    <a:lnTo>
                      <a:pt x="148" y="31"/>
                    </a:lnTo>
                    <a:lnTo>
                      <a:pt x="150" y="31"/>
                    </a:lnTo>
                    <a:lnTo>
                      <a:pt x="152" y="31"/>
                    </a:lnTo>
                    <a:lnTo>
                      <a:pt x="154" y="31"/>
                    </a:lnTo>
                    <a:lnTo>
                      <a:pt x="156" y="33"/>
                    </a:lnTo>
                    <a:lnTo>
                      <a:pt x="156" y="35"/>
                    </a:lnTo>
                    <a:lnTo>
                      <a:pt x="158" y="37"/>
                    </a:lnTo>
                    <a:lnTo>
                      <a:pt x="160" y="37"/>
                    </a:lnTo>
                    <a:lnTo>
                      <a:pt x="160" y="43"/>
                    </a:lnTo>
                    <a:lnTo>
                      <a:pt x="160" y="47"/>
                    </a:lnTo>
                    <a:lnTo>
                      <a:pt x="162" y="48"/>
                    </a:lnTo>
                    <a:lnTo>
                      <a:pt x="162" y="50"/>
                    </a:lnTo>
                    <a:lnTo>
                      <a:pt x="162" y="52"/>
                    </a:lnTo>
                    <a:lnTo>
                      <a:pt x="164" y="56"/>
                    </a:lnTo>
                    <a:lnTo>
                      <a:pt x="169" y="73"/>
                    </a:lnTo>
                    <a:lnTo>
                      <a:pt x="169" y="75"/>
                    </a:lnTo>
                    <a:lnTo>
                      <a:pt x="171" y="77"/>
                    </a:lnTo>
                    <a:lnTo>
                      <a:pt x="173" y="77"/>
                    </a:lnTo>
                    <a:lnTo>
                      <a:pt x="175" y="77"/>
                    </a:lnTo>
                    <a:lnTo>
                      <a:pt x="189" y="83"/>
                    </a:lnTo>
                    <a:lnTo>
                      <a:pt x="185" y="93"/>
                    </a:lnTo>
                    <a:lnTo>
                      <a:pt x="181" y="100"/>
                    </a:lnTo>
                    <a:lnTo>
                      <a:pt x="179" y="106"/>
                    </a:lnTo>
                    <a:lnTo>
                      <a:pt x="177" y="110"/>
                    </a:lnTo>
                    <a:lnTo>
                      <a:pt x="171" y="123"/>
                    </a:lnTo>
                    <a:lnTo>
                      <a:pt x="167" y="129"/>
                    </a:lnTo>
                    <a:lnTo>
                      <a:pt x="167" y="131"/>
                    </a:lnTo>
                    <a:lnTo>
                      <a:pt x="166" y="133"/>
                    </a:lnTo>
                    <a:lnTo>
                      <a:pt x="162" y="143"/>
                    </a:lnTo>
                    <a:lnTo>
                      <a:pt x="164" y="150"/>
                    </a:lnTo>
                    <a:lnTo>
                      <a:pt x="164" y="152"/>
                    </a:lnTo>
                    <a:lnTo>
                      <a:pt x="166" y="154"/>
                    </a:lnTo>
                    <a:lnTo>
                      <a:pt x="166" y="156"/>
                    </a:lnTo>
                    <a:lnTo>
                      <a:pt x="164" y="156"/>
                    </a:lnTo>
                    <a:lnTo>
                      <a:pt x="162" y="158"/>
                    </a:lnTo>
                    <a:lnTo>
                      <a:pt x="160" y="162"/>
                    </a:lnTo>
                    <a:lnTo>
                      <a:pt x="162" y="164"/>
                    </a:lnTo>
                    <a:lnTo>
                      <a:pt x="164" y="166"/>
                    </a:lnTo>
                    <a:lnTo>
                      <a:pt x="164" y="167"/>
                    </a:lnTo>
                    <a:lnTo>
                      <a:pt x="162" y="167"/>
                    </a:lnTo>
                    <a:lnTo>
                      <a:pt x="160" y="169"/>
                    </a:lnTo>
                    <a:lnTo>
                      <a:pt x="158" y="169"/>
                    </a:lnTo>
                    <a:lnTo>
                      <a:pt x="158" y="167"/>
                    </a:lnTo>
                    <a:lnTo>
                      <a:pt x="156" y="169"/>
                    </a:lnTo>
                    <a:lnTo>
                      <a:pt x="150" y="169"/>
                    </a:lnTo>
                    <a:lnTo>
                      <a:pt x="150" y="171"/>
                    </a:lnTo>
                    <a:lnTo>
                      <a:pt x="148" y="171"/>
                    </a:lnTo>
                    <a:lnTo>
                      <a:pt x="144" y="171"/>
                    </a:lnTo>
                    <a:lnTo>
                      <a:pt x="144" y="173"/>
                    </a:lnTo>
                    <a:lnTo>
                      <a:pt x="141" y="175"/>
                    </a:lnTo>
                    <a:lnTo>
                      <a:pt x="139" y="177"/>
                    </a:lnTo>
                    <a:lnTo>
                      <a:pt x="137" y="179"/>
                    </a:lnTo>
                    <a:lnTo>
                      <a:pt x="135" y="179"/>
                    </a:lnTo>
                    <a:lnTo>
                      <a:pt x="135" y="177"/>
                    </a:lnTo>
                    <a:lnTo>
                      <a:pt x="133" y="177"/>
                    </a:lnTo>
                    <a:lnTo>
                      <a:pt x="131" y="177"/>
                    </a:lnTo>
                    <a:lnTo>
                      <a:pt x="129" y="177"/>
                    </a:lnTo>
                    <a:lnTo>
                      <a:pt x="127" y="179"/>
                    </a:lnTo>
                    <a:lnTo>
                      <a:pt x="125" y="179"/>
                    </a:lnTo>
                    <a:lnTo>
                      <a:pt x="123" y="181"/>
                    </a:lnTo>
                    <a:lnTo>
                      <a:pt x="119" y="191"/>
                    </a:lnTo>
                    <a:lnTo>
                      <a:pt x="112" y="192"/>
                    </a:lnTo>
                    <a:lnTo>
                      <a:pt x="100" y="196"/>
                    </a:lnTo>
                    <a:lnTo>
                      <a:pt x="96" y="198"/>
                    </a:lnTo>
                    <a:lnTo>
                      <a:pt x="93" y="200"/>
                    </a:lnTo>
                    <a:lnTo>
                      <a:pt x="91" y="200"/>
                    </a:lnTo>
                    <a:lnTo>
                      <a:pt x="87" y="202"/>
                    </a:lnTo>
                    <a:lnTo>
                      <a:pt x="85" y="202"/>
                    </a:lnTo>
                    <a:lnTo>
                      <a:pt x="75" y="200"/>
                    </a:lnTo>
                    <a:lnTo>
                      <a:pt x="64" y="198"/>
                    </a:lnTo>
                    <a:lnTo>
                      <a:pt x="58" y="192"/>
                    </a:lnTo>
                    <a:lnTo>
                      <a:pt x="52" y="185"/>
                    </a:lnTo>
                    <a:lnTo>
                      <a:pt x="48" y="181"/>
                    </a:lnTo>
                    <a:lnTo>
                      <a:pt x="50" y="181"/>
                    </a:lnTo>
                    <a:lnTo>
                      <a:pt x="50" y="179"/>
                    </a:lnTo>
                    <a:lnTo>
                      <a:pt x="50" y="177"/>
                    </a:lnTo>
                    <a:lnTo>
                      <a:pt x="52" y="175"/>
                    </a:lnTo>
                    <a:lnTo>
                      <a:pt x="52" y="173"/>
                    </a:lnTo>
                    <a:lnTo>
                      <a:pt x="50" y="171"/>
                    </a:lnTo>
                    <a:lnTo>
                      <a:pt x="50" y="169"/>
                    </a:lnTo>
                    <a:lnTo>
                      <a:pt x="48" y="167"/>
                    </a:lnTo>
                    <a:lnTo>
                      <a:pt x="46" y="167"/>
                    </a:lnTo>
                    <a:lnTo>
                      <a:pt x="46" y="166"/>
                    </a:lnTo>
                    <a:lnTo>
                      <a:pt x="43" y="164"/>
                    </a:lnTo>
                    <a:lnTo>
                      <a:pt x="43" y="162"/>
                    </a:lnTo>
                    <a:lnTo>
                      <a:pt x="41" y="162"/>
                    </a:lnTo>
                    <a:lnTo>
                      <a:pt x="41" y="160"/>
                    </a:lnTo>
                    <a:lnTo>
                      <a:pt x="41" y="156"/>
                    </a:lnTo>
                    <a:lnTo>
                      <a:pt x="39" y="154"/>
                    </a:lnTo>
                    <a:lnTo>
                      <a:pt x="33" y="150"/>
                    </a:lnTo>
                    <a:lnTo>
                      <a:pt x="33" y="148"/>
                    </a:lnTo>
                    <a:lnTo>
                      <a:pt x="33" y="146"/>
                    </a:lnTo>
                    <a:lnTo>
                      <a:pt x="31" y="144"/>
                    </a:lnTo>
                    <a:lnTo>
                      <a:pt x="31" y="143"/>
                    </a:lnTo>
                    <a:lnTo>
                      <a:pt x="29" y="143"/>
                    </a:lnTo>
                    <a:lnTo>
                      <a:pt x="29" y="141"/>
                    </a:lnTo>
                    <a:lnTo>
                      <a:pt x="29" y="139"/>
                    </a:lnTo>
                    <a:lnTo>
                      <a:pt x="27" y="137"/>
                    </a:lnTo>
                    <a:lnTo>
                      <a:pt x="27" y="135"/>
                    </a:lnTo>
                    <a:lnTo>
                      <a:pt x="25" y="135"/>
                    </a:lnTo>
                    <a:lnTo>
                      <a:pt x="25" y="131"/>
                    </a:lnTo>
                    <a:lnTo>
                      <a:pt x="23" y="129"/>
                    </a:lnTo>
                    <a:lnTo>
                      <a:pt x="22" y="129"/>
                    </a:lnTo>
                    <a:lnTo>
                      <a:pt x="20" y="127"/>
                    </a:lnTo>
                    <a:lnTo>
                      <a:pt x="16" y="125"/>
                    </a:lnTo>
                    <a:lnTo>
                      <a:pt x="16" y="123"/>
                    </a:lnTo>
                    <a:lnTo>
                      <a:pt x="18" y="121"/>
                    </a:lnTo>
                    <a:lnTo>
                      <a:pt x="16" y="121"/>
                    </a:lnTo>
                    <a:lnTo>
                      <a:pt x="16" y="119"/>
                    </a:lnTo>
                    <a:lnTo>
                      <a:pt x="16" y="118"/>
                    </a:lnTo>
                    <a:lnTo>
                      <a:pt x="14" y="116"/>
                    </a:lnTo>
                    <a:lnTo>
                      <a:pt x="12" y="116"/>
                    </a:lnTo>
                    <a:lnTo>
                      <a:pt x="10" y="116"/>
                    </a:lnTo>
                    <a:lnTo>
                      <a:pt x="6" y="114"/>
                    </a:lnTo>
                    <a:lnTo>
                      <a:pt x="6" y="110"/>
                    </a:lnTo>
                    <a:lnTo>
                      <a:pt x="4" y="108"/>
                    </a:lnTo>
                    <a:lnTo>
                      <a:pt x="0" y="108"/>
                    </a:lnTo>
                    <a:lnTo>
                      <a:pt x="2" y="104"/>
                    </a:lnTo>
                    <a:lnTo>
                      <a:pt x="4" y="104"/>
                    </a:lnTo>
                    <a:lnTo>
                      <a:pt x="10" y="98"/>
                    </a:lnTo>
                    <a:lnTo>
                      <a:pt x="10" y="96"/>
                    </a:lnTo>
                    <a:lnTo>
                      <a:pt x="20" y="89"/>
                    </a:lnTo>
                    <a:lnTo>
                      <a:pt x="22" y="87"/>
                    </a:lnTo>
                    <a:lnTo>
                      <a:pt x="25" y="83"/>
                    </a:lnTo>
                    <a:lnTo>
                      <a:pt x="27" y="81"/>
                    </a:lnTo>
                    <a:lnTo>
                      <a:pt x="35" y="73"/>
                    </a:lnTo>
                    <a:lnTo>
                      <a:pt x="39" y="70"/>
                    </a:lnTo>
                    <a:lnTo>
                      <a:pt x="48" y="60"/>
                    </a:lnTo>
                    <a:lnTo>
                      <a:pt x="52" y="58"/>
                    </a:lnTo>
                    <a:lnTo>
                      <a:pt x="54" y="54"/>
                    </a:lnTo>
                    <a:lnTo>
                      <a:pt x="58" y="52"/>
                    </a:lnTo>
                    <a:lnTo>
                      <a:pt x="66" y="43"/>
                    </a:lnTo>
                    <a:lnTo>
                      <a:pt x="68" y="41"/>
                    </a:lnTo>
                    <a:lnTo>
                      <a:pt x="70" y="41"/>
                    </a:lnTo>
                    <a:lnTo>
                      <a:pt x="70" y="39"/>
                    </a:lnTo>
                    <a:lnTo>
                      <a:pt x="71" y="39"/>
                    </a:lnTo>
                    <a:lnTo>
                      <a:pt x="71" y="41"/>
                    </a:lnTo>
                    <a:lnTo>
                      <a:pt x="83" y="33"/>
                    </a:lnTo>
                    <a:lnTo>
                      <a:pt x="93" y="25"/>
                    </a:lnTo>
                    <a:lnTo>
                      <a:pt x="100" y="22"/>
                    </a:lnTo>
                    <a:lnTo>
                      <a:pt x="104" y="20"/>
                    </a:lnTo>
                    <a:lnTo>
                      <a:pt x="112" y="14"/>
                    </a:lnTo>
                    <a:lnTo>
                      <a:pt x="119" y="8"/>
                    </a:lnTo>
                    <a:lnTo>
                      <a:pt x="127" y="2"/>
                    </a:lnTo>
                    <a:lnTo>
                      <a:pt x="129" y="0"/>
                    </a:lnTo>
                    <a:lnTo>
                      <a:pt x="133" y="0"/>
                    </a:lnTo>
                    <a:close/>
                  </a:path>
                </a:pathLst>
              </a:custGeom>
              <a:solidFill>
                <a:srgbClr val="7ECCC0"/>
              </a:solidFill>
              <a:ln w="6350">
                <a:solidFill>
                  <a:srgbClr val="E1E1E1"/>
                </a:solidFill>
                <a:prstDash val="solid"/>
                <a:round/>
                <a:headEnd/>
                <a:tailEnd/>
              </a:ln>
            </p:spPr>
            <p:txBody>
              <a:bodyPr/>
              <a:lstStyle/>
              <a:p>
                <a:endParaRPr lang="en-US"/>
              </a:p>
            </p:txBody>
          </p:sp>
          <p:sp>
            <p:nvSpPr>
              <p:cNvPr id="37965" name="Freeform 277"/>
              <p:cNvSpPr>
                <a:spLocks/>
              </p:cNvSpPr>
              <p:nvPr/>
            </p:nvSpPr>
            <p:spPr bwMode="auto">
              <a:xfrm>
                <a:off x="4709" y="3458"/>
                <a:ext cx="204" cy="163"/>
              </a:xfrm>
              <a:custGeom>
                <a:avLst/>
                <a:gdLst>
                  <a:gd name="T0" fmla="*/ 83 w 204"/>
                  <a:gd name="T1" fmla="*/ 8 h 163"/>
                  <a:gd name="T2" fmla="*/ 83 w 204"/>
                  <a:gd name="T3" fmla="*/ 8 h 163"/>
                  <a:gd name="T4" fmla="*/ 104 w 204"/>
                  <a:gd name="T5" fmla="*/ 23 h 163"/>
                  <a:gd name="T6" fmla="*/ 131 w 204"/>
                  <a:gd name="T7" fmla="*/ 38 h 163"/>
                  <a:gd name="T8" fmla="*/ 141 w 204"/>
                  <a:gd name="T9" fmla="*/ 44 h 163"/>
                  <a:gd name="T10" fmla="*/ 162 w 204"/>
                  <a:gd name="T11" fmla="*/ 56 h 163"/>
                  <a:gd name="T12" fmla="*/ 162 w 204"/>
                  <a:gd name="T13" fmla="*/ 61 h 163"/>
                  <a:gd name="T14" fmla="*/ 164 w 204"/>
                  <a:gd name="T15" fmla="*/ 63 h 163"/>
                  <a:gd name="T16" fmla="*/ 167 w 204"/>
                  <a:gd name="T17" fmla="*/ 63 h 163"/>
                  <a:gd name="T18" fmla="*/ 169 w 204"/>
                  <a:gd name="T19" fmla="*/ 63 h 163"/>
                  <a:gd name="T20" fmla="*/ 173 w 204"/>
                  <a:gd name="T21" fmla="*/ 65 h 163"/>
                  <a:gd name="T22" fmla="*/ 175 w 204"/>
                  <a:gd name="T23" fmla="*/ 61 h 163"/>
                  <a:gd name="T24" fmla="*/ 179 w 204"/>
                  <a:gd name="T25" fmla="*/ 58 h 163"/>
                  <a:gd name="T26" fmla="*/ 185 w 204"/>
                  <a:gd name="T27" fmla="*/ 59 h 163"/>
                  <a:gd name="T28" fmla="*/ 185 w 204"/>
                  <a:gd name="T29" fmla="*/ 69 h 163"/>
                  <a:gd name="T30" fmla="*/ 187 w 204"/>
                  <a:gd name="T31" fmla="*/ 75 h 163"/>
                  <a:gd name="T32" fmla="*/ 187 w 204"/>
                  <a:gd name="T33" fmla="*/ 109 h 163"/>
                  <a:gd name="T34" fmla="*/ 204 w 204"/>
                  <a:gd name="T35" fmla="*/ 144 h 163"/>
                  <a:gd name="T36" fmla="*/ 202 w 204"/>
                  <a:gd name="T37" fmla="*/ 148 h 163"/>
                  <a:gd name="T38" fmla="*/ 202 w 204"/>
                  <a:gd name="T39" fmla="*/ 150 h 163"/>
                  <a:gd name="T40" fmla="*/ 196 w 204"/>
                  <a:gd name="T41" fmla="*/ 150 h 163"/>
                  <a:gd name="T42" fmla="*/ 194 w 204"/>
                  <a:gd name="T43" fmla="*/ 154 h 163"/>
                  <a:gd name="T44" fmla="*/ 192 w 204"/>
                  <a:gd name="T45" fmla="*/ 157 h 163"/>
                  <a:gd name="T46" fmla="*/ 187 w 204"/>
                  <a:gd name="T47" fmla="*/ 155 h 163"/>
                  <a:gd name="T48" fmla="*/ 185 w 204"/>
                  <a:gd name="T49" fmla="*/ 159 h 163"/>
                  <a:gd name="T50" fmla="*/ 179 w 204"/>
                  <a:gd name="T51" fmla="*/ 157 h 163"/>
                  <a:gd name="T52" fmla="*/ 175 w 204"/>
                  <a:gd name="T53" fmla="*/ 159 h 163"/>
                  <a:gd name="T54" fmla="*/ 171 w 204"/>
                  <a:gd name="T55" fmla="*/ 161 h 163"/>
                  <a:gd name="T56" fmla="*/ 169 w 204"/>
                  <a:gd name="T57" fmla="*/ 163 h 163"/>
                  <a:gd name="T58" fmla="*/ 167 w 204"/>
                  <a:gd name="T59" fmla="*/ 163 h 163"/>
                  <a:gd name="T60" fmla="*/ 164 w 204"/>
                  <a:gd name="T61" fmla="*/ 157 h 163"/>
                  <a:gd name="T62" fmla="*/ 160 w 204"/>
                  <a:gd name="T63" fmla="*/ 152 h 163"/>
                  <a:gd name="T64" fmla="*/ 165 w 204"/>
                  <a:gd name="T65" fmla="*/ 146 h 163"/>
                  <a:gd name="T66" fmla="*/ 164 w 204"/>
                  <a:gd name="T67" fmla="*/ 144 h 163"/>
                  <a:gd name="T68" fmla="*/ 160 w 204"/>
                  <a:gd name="T69" fmla="*/ 146 h 163"/>
                  <a:gd name="T70" fmla="*/ 158 w 204"/>
                  <a:gd name="T71" fmla="*/ 142 h 163"/>
                  <a:gd name="T72" fmla="*/ 156 w 204"/>
                  <a:gd name="T73" fmla="*/ 136 h 163"/>
                  <a:gd name="T74" fmla="*/ 152 w 204"/>
                  <a:gd name="T75" fmla="*/ 132 h 163"/>
                  <a:gd name="T76" fmla="*/ 154 w 204"/>
                  <a:gd name="T77" fmla="*/ 129 h 163"/>
                  <a:gd name="T78" fmla="*/ 152 w 204"/>
                  <a:gd name="T79" fmla="*/ 127 h 163"/>
                  <a:gd name="T80" fmla="*/ 148 w 204"/>
                  <a:gd name="T81" fmla="*/ 127 h 163"/>
                  <a:gd name="T82" fmla="*/ 148 w 204"/>
                  <a:gd name="T83" fmla="*/ 125 h 163"/>
                  <a:gd name="T84" fmla="*/ 144 w 204"/>
                  <a:gd name="T85" fmla="*/ 121 h 163"/>
                  <a:gd name="T86" fmla="*/ 144 w 204"/>
                  <a:gd name="T87" fmla="*/ 119 h 163"/>
                  <a:gd name="T88" fmla="*/ 139 w 204"/>
                  <a:gd name="T89" fmla="*/ 113 h 163"/>
                  <a:gd name="T90" fmla="*/ 133 w 204"/>
                  <a:gd name="T91" fmla="*/ 111 h 163"/>
                  <a:gd name="T92" fmla="*/ 127 w 204"/>
                  <a:gd name="T93" fmla="*/ 109 h 163"/>
                  <a:gd name="T94" fmla="*/ 123 w 204"/>
                  <a:gd name="T95" fmla="*/ 109 h 163"/>
                  <a:gd name="T96" fmla="*/ 116 w 204"/>
                  <a:gd name="T97" fmla="*/ 109 h 163"/>
                  <a:gd name="T98" fmla="*/ 112 w 204"/>
                  <a:gd name="T99" fmla="*/ 111 h 163"/>
                  <a:gd name="T100" fmla="*/ 106 w 204"/>
                  <a:gd name="T101" fmla="*/ 117 h 163"/>
                  <a:gd name="T102" fmla="*/ 69 w 204"/>
                  <a:gd name="T103" fmla="*/ 98 h 163"/>
                  <a:gd name="T104" fmla="*/ 29 w 204"/>
                  <a:gd name="T105" fmla="*/ 92 h 163"/>
                  <a:gd name="T106" fmla="*/ 0 w 204"/>
                  <a:gd name="T107" fmla="*/ 84 h 163"/>
                  <a:gd name="T108" fmla="*/ 39 w 204"/>
                  <a:gd name="T109" fmla="*/ 61 h 163"/>
                  <a:gd name="T110" fmla="*/ 54 w 204"/>
                  <a:gd name="T111" fmla="*/ 40 h 163"/>
                  <a:gd name="T112" fmla="*/ 66 w 204"/>
                  <a:gd name="T113" fmla="*/ 29 h 163"/>
                  <a:gd name="T114" fmla="*/ 60 w 204"/>
                  <a:gd name="T115" fmla="*/ 0 h 1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4"/>
                  <a:gd name="T175" fmla="*/ 0 h 163"/>
                  <a:gd name="T176" fmla="*/ 204 w 204"/>
                  <a:gd name="T177" fmla="*/ 163 h 1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4" h="163">
                    <a:moveTo>
                      <a:pt x="60" y="0"/>
                    </a:moveTo>
                    <a:lnTo>
                      <a:pt x="75" y="4"/>
                    </a:lnTo>
                    <a:lnTo>
                      <a:pt x="79" y="6"/>
                    </a:lnTo>
                    <a:lnTo>
                      <a:pt x="83" y="8"/>
                    </a:lnTo>
                    <a:lnTo>
                      <a:pt x="85" y="8"/>
                    </a:lnTo>
                    <a:lnTo>
                      <a:pt x="83" y="8"/>
                    </a:lnTo>
                    <a:lnTo>
                      <a:pt x="83" y="10"/>
                    </a:lnTo>
                    <a:lnTo>
                      <a:pt x="89" y="11"/>
                    </a:lnTo>
                    <a:lnTo>
                      <a:pt x="94" y="17"/>
                    </a:lnTo>
                    <a:lnTo>
                      <a:pt x="104" y="23"/>
                    </a:lnTo>
                    <a:lnTo>
                      <a:pt x="116" y="31"/>
                    </a:lnTo>
                    <a:lnTo>
                      <a:pt x="119" y="33"/>
                    </a:lnTo>
                    <a:lnTo>
                      <a:pt x="125" y="36"/>
                    </a:lnTo>
                    <a:lnTo>
                      <a:pt x="131" y="38"/>
                    </a:lnTo>
                    <a:lnTo>
                      <a:pt x="133" y="40"/>
                    </a:lnTo>
                    <a:lnTo>
                      <a:pt x="135" y="40"/>
                    </a:lnTo>
                    <a:lnTo>
                      <a:pt x="141" y="44"/>
                    </a:lnTo>
                    <a:lnTo>
                      <a:pt x="154" y="52"/>
                    </a:lnTo>
                    <a:lnTo>
                      <a:pt x="160" y="56"/>
                    </a:lnTo>
                    <a:lnTo>
                      <a:pt x="162" y="56"/>
                    </a:lnTo>
                    <a:lnTo>
                      <a:pt x="160" y="58"/>
                    </a:lnTo>
                    <a:lnTo>
                      <a:pt x="160" y="59"/>
                    </a:lnTo>
                    <a:lnTo>
                      <a:pt x="160" y="61"/>
                    </a:lnTo>
                    <a:lnTo>
                      <a:pt x="162" y="61"/>
                    </a:lnTo>
                    <a:lnTo>
                      <a:pt x="162" y="63"/>
                    </a:lnTo>
                    <a:lnTo>
                      <a:pt x="164" y="63"/>
                    </a:lnTo>
                    <a:lnTo>
                      <a:pt x="164" y="65"/>
                    </a:lnTo>
                    <a:lnTo>
                      <a:pt x="167" y="63"/>
                    </a:lnTo>
                    <a:lnTo>
                      <a:pt x="167" y="61"/>
                    </a:lnTo>
                    <a:lnTo>
                      <a:pt x="169" y="61"/>
                    </a:lnTo>
                    <a:lnTo>
                      <a:pt x="169" y="63"/>
                    </a:lnTo>
                    <a:lnTo>
                      <a:pt x="171" y="63"/>
                    </a:lnTo>
                    <a:lnTo>
                      <a:pt x="173" y="65"/>
                    </a:lnTo>
                    <a:lnTo>
                      <a:pt x="173" y="63"/>
                    </a:lnTo>
                    <a:lnTo>
                      <a:pt x="175" y="63"/>
                    </a:lnTo>
                    <a:lnTo>
                      <a:pt x="175" y="61"/>
                    </a:lnTo>
                    <a:lnTo>
                      <a:pt x="177" y="61"/>
                    </a:lnTo>
                    <a:lnTo>
                      <a:pt x="177" y="59"/>
                    </a:lnTo>
                    <a:lnTo>
                      <a:pt x="179" y="58"/>
                    </a:lnTo>
                    <a:lnTo>
                      <a:pt x="181" y="58"/>
                    </a:lnTo>
                    <a:lnTo>
                      <a:pt x="183" y="58"/>
                    </a:lnTo>
                    <a:lnTo>
                      <a:pt x="183" y="59"/>
                    </a:lnTo>
                    <a:lnTo>
                      <a:pt x="185" y="59"/>
                    </a:lnTo>
                    <a:lnTo>
                      <a:pt x="185" y="61"/>
                    </a:lnTo>
                    <a:lnTo>
                      <a:pt x="185" y="65"/>
                    </a:lnTo>
                    <a:lnTo>
                      <a:pt x="185" y="67"/>
                    </a:lnTo>
                    <a:lnTo>
                      <a:pt x="185" y="69"/>
                    </a:lnTo>
                    <a:lnTo>
                      <a:pt x="185" y="73"/>
                    </a:lnTo>
                    <a:lnTo>
                      <a:pt x="187" y="73"/>
                    </a:lnTo>
                    <a:lnTo>
                      <a:pt x="187" y="75"/>
                    </a:lnTo>
                    <a:lnTo>
                      <a:pt x="187" y="77"/>
                    </a:lnTo>
                    <a:lnTo>
                      <a:pt x="187" y="79"/>
                    </a:lnTo>
                    <a:lnTo>
                      <a:pt x="187" y="109"/>
                    </a:lnTo>
                    <a:lnTo>
                      <a:pt x="187" y="111"/>
                    </a:lnTo>
                    <a:lnTo>
                      <a:pt x="185" y="125"/>
                    </a:lnTo>
                    <a:lnTo>
                      <a:pt x="185" y="146"/>
                    </a:lnTo>
                    <a:lnTo>
                      <a:pt x="204" y="144"/>
                    </a:lnTo>
                    <a:lnTo>
                      <a:pt x="204" y="146"/>
                    </a:lnTo>
                    <a:lnTo>
                      <a:pt x="202" y="148"/>
                    </a:lnTo>
                    <a:lnTo>
                      <a:pt x="202" y="150"/>
                    </a:lnTo>
                    <a:lnTo>
                      <a:pt x="204" y="150"/>
                    </a:lnTo>
                    <a:lnTo>
                      <a:pt x="202" y="150"/>
                    </a:lnTo>
                    <a:lnTo>
                      <a:pt x="200" y="150"/>
                    </a:lnTo>
                    <a:lnTo>
                      <a:pt x="198" y="148"/>
                    </a:lnTo>
                    <a:lnTo>
                      <a:pt x="196" y="150"/>
                    </a:lnTo>
                    <a:lnTo>
                      <a:pt x="196" y="152"/>
                    </a:lnTo>
                    <a:lnTo>
                      <a:pt x="194" y="154"/>
                    </a:lnTo>
                    <a:lnTo>
                      <a:pt x="194" y="152"/>
                    </a:lnTo>
                    <a:lnTo>
                      <a:pt x="192" y="154"/>
                    </a:lnTo>
                    <a:lnTo>
                      <a:pt x="192" y="155"/>
                    </a:lnTo>
                    <a:lnTo>
                      <a:pt x="192" y="157"/>
                    </a:lnTo>
                    <a:lnTo>
                      <a:pt x="190" y="157"/>
                    </a:lnTo>
                    <a:lnTo>
                      <a:pt x="189" y="155"/>
                    </a:lnTo>
                    <a:lnTo>
                      <a:pt x="187" y="155"/>
                    </a:lnTo>
                    <a:lnTo>
                      <a:pt x="185" y="157"/>
                    </a:lnTo>
                    <a:lnTo>
                      <a:pt x="185" y="159"/>
                    </a:lnTo>
                    <a:lnTo>
                      <a:pt x="183" y="159"/>
                    </a:lnTo>
                    <a:lnTo>
                      <a:pt x="181" y="159"/>
                    </a:lnTo>
                    <a:lnTo>
                      <a:pt x="181" y="157"/>
                    </a:lnTo>
                    <a:lnTo>
                      <a:pt x="179" y="157"/>
                    </a:lnTo>
                    <a:lnTo>
                      <a:pt x="177" y="157"/>
                    </a:lnTo>
                    <a:lnTo>
                      <a:pt x="175" y="159"/>
                    </a:lnTo>
                    <a:lnTo>
                      <a:pt x="171" y="159"/>
                    </a:lnTo>
                    <a:lnTo>
                      <a:pt x="169" y="161"/>
                    </a:lnTo>
                    <a:lnTo>
                      <a:pt x="171" y="161"/>
                    </a:lnTo>
                    <a:lnTo>
                      <a:pt x="169" y="161"/>
                    </a:lnTo>
                    <a:lnTo>
                      <a:pt x="169" y="163"/>
                    </a:lnTo>
                    <a:lnTo>
                      <a:pt x="167" y="163"/>
                    </a:lnTo>
                    <a:lnTo>
                      <a:pt x="167" y="161"/>
                    </a:lnTo>
                    <a:lnTo>
                      <a:pt x="167" y="159"/>
                    </a:lnTo>
                    <a:lnTo>
                      <a:pt x="164" y="157"/>
                    </a:lnTo>
                    <a:lnTo>
                      <a:pt x="162" y="155"/>
                    </a:lnTo>
                    <a:lnTo>
                      <a:pt x="160" y="154"/>
                    </a:lnTo>
                    <a:lnTo>
                      <a:pt x="160" y="152"/>
                    </a:lnTo>
                    <a:lnTo>
                      <a:pt x="162" y="152"/>
                    </a:lnTo>
                    <a:lnTo>
                      <a:pt x="162" y="150"/>
                    </a:lnTo>
                    <a:lnTo>
                      <a:pt x="164" y="150"/>
                    </a:lnTo>
                    <a:lnTo>
                      <a:pt x="165" y="146"/>
                    </a:lnTo>
                    <a:lnTo>
                      <a:pt x="165" y="144"/>
                    </a:lnTo>
                    <a:lnTo>
                      <a:pt x="164" y="144"/>
                    </a:lnTo>
                    <a:lnTo>
                      <a:pt x="162" y="146"/>
                    </a:lnTo>
                    <a:lnTo>
                      <a:pt x="160" y="146"/>
                    </a:lnTo>
                    <a:lnTo>
                      <a:pt x="158" y="144"/>
                    </a:lnTo>
                    <a:lnTo>
                      <a:pt x="158" y="142"/>
                    </a:lnTo>
                    <a:lnTo>
                      <a:pt x="158" y="140"/>
                    </a:lnTo>
                    <a:lnTo>
                      <a:pt x="156" y="140"/>
                    </a:lnTo>
                    <a:lnTo>
                      <a:pt x="156" y="138"/>
                    </a:lnTo>
                    <a:lnTo>
                      <a:pt x="156" y="136"/>
                    </a:lnTo>
                    <a:lnTo>
                      <a:pt x="154" y="134"/>
                    </a:lnTo>
                    <a:lnTo>
                      <a:pt x="154" y="132"/>
                    </a:lnTo>
                    <a:lnTo>
                      <a:pt x="152" y="132"/>
                    </a:lnTo>
                    <a:lnTo>
                      <a:pt x="154" y="131"/>
                    </a:lnTo>
                    <a:lnTo>
                      <a:pt x="154" y="129"/>
                    </a:lnTo>
                    <a:lnTo>
                      <a:pt x="152" y="127"/>
                    </a:lnTo>
                    <a:lnTo>
                      <a:pt x="150" y="127"/>
                    </a:lnTo>
                    <a:lnTo>
                      <a:pt x="148" y="127"/>
                    </a:lnTo>
                    <a:lnTo>
                      <a:pt x="150" y="125"/>
                    </a:lnTo>
                    <a:lnTo>
                      <a:pt x="148" y="123"/>
                    </a:lnTo>
                    <a:lnTo>
                      <a:pt x="148" y="125"/>
                    </a:lnTo>
                    <a:lnTo>
                      <a:pt x="148" y="123"/>
                    </a:lnTo>
                    <a:lnTo>
                      <a:pt x="148" y="121"/>
                    </a:lnTo>
                    <a:lnTo>
                      <a:pt x="146" y="121"/>
                    </a:lnTo>
                    <a:lnTo>
                      <a:pt x="144" y="121"/>
                    </a:lnTo>
                    <a:lnTo>
                      <a:pt x="142" y="121"/>
                    </a:lnTo>
                    <a:lnTo>
                      <a:pt x="142" y="119"/>
                    </a:lnTo>
                    <a:lnTo>
                      <a:pt x="144" y="119"/>
                    </a:lnTo>
                    <a:lnTo>
                      <a:pt x="142" y="117"/>
                    </a:lnTo>
                    <a:lnTo>
                      <a:pt x="141" y="117"/>
                    </a:lnTo>
                    <a:lnTo>
                      <a:pt x="139" y="113"/>
                    </a:lnTo>
                    <a:lnTo>
                      <a:pt x="135" y="111"/>
                    </a:lnTo>
                    <a:lnTo>
                      <a:pt x="133" y="111"/>
                    </a:lnTo>
                    <a:lnTo>
                      <a:pt x="131" y="111"/>
                    </a:lnTo>
                    <a:lnTo>
                      <a:pt x="129" y="109"/>
                    </a:lnTo>
                    <a:lnTo>
                      <a:pt x="127" y="109"/>
                    </a:lnTo>
                    <a:lnTo>
                      <a:pt x="125" y="109"/>
                    </a:lnTo>
                    <a:lnTo>
                      <a:pt x="123" y="109"/>
                    </a:lnTo>
                    <a:lnTo>
                      <a:pt x="121" y="109"/>
                    </a:lnTo>
                    <a:lnTo>
                      <a:pt x="119" y="107"/>
                    </a:lnTo>
                    <a:lnTo>
                      <a:pt x="117" y="109"/>
                    </a:lnTo>
                    <a:lnTo>
                      <a:pt x="116" y="109"/>
                    </a:lnTo>
                    <a:lnTo>
                      <a:pt x="116" y="111"/>
                    </a:lnTo>
                    <a:lnTo>
                      <a:pt x="114" y="111"/>
                    </a:lnTo>
                    <a:lnTo>
                      <a:pt x="112" y="111"/>
                    </a:lnTo>
                    <a:lnTo>
                      <a:pt x="112" y="113"/>
                    </a:lnTo>
                    <a:lnTo>
                      <a:pt x="110" y="113"/>
                    </a:lnTo>
                    <a:lnTo>
                      <a:pt x="110" y="117"/>
                    </a:lnTo>
                    <a:lnTo>
                      <a:pt x="106" y="117"/>
                    </a:lnTo>
                    <a:lnTo>
                      <a:pt x="93" y="109"/>
                    </a:lnTo>
                    <a:lnTo>
                      <a:pt x="85" y="106"/>
                    </a:lnTo>
                    <a:lnTo>
                      <a:pt x="83" y="106"/>
                    </a:lnTo>
                    <a:lnTo>
                      <a:pt x="69" y="98"/>
                    </a:lnTo>
                    <a:lnTo>
                      <a:pt x="50" y="96"/>
                    </a:lnTo>
                    <a:lnTo>
                      <a:pt x="48" y="94"/>
                    </a:lnTo>
                    <a:lnTo>
                      <a:pt x="46" y="94"/>
                    </a:lnTo>
                    <a:lnTo>
                      <a:pt x="29" y="92"/>
                    </a:lnTo>
                    <a:lnTo>
                      <a:pt x="16" y="98"/>
                    </a:lnTo>
                    <a:lnTo>
                      <a:pt x="12" y="94"/>
                    </a:lnTo>
                    <a:lnTo>
                      <a:pt x="4" y="88"/>
                    </a:lnTo>
                    <a:lnTo>
                      <a:pt x="0" y="84"/>
                    </a:lnTo>
                    <a:lnTo>
                      <a:pt x="6" y="83"/>
                    </a:lnTo>
                    <a:lnTo>
                      <a:pt x="16" y="75"/>
                    </a:lnTo>
                    <a:lnTo>
                      <a:pt x="39" y="61"/>
                    </a:lnTo>
                    <a:lnTo>
                      <a:pt x="41" y="59"/>
                    </a:lnTo>
                    <a:lnTo>
                      <a:pt x="46" y="50"/>
                    </a:lnTo>
                    <a:lnTo>
                      <a:pt x="52" y="42"/>
                    </a:lnTo>
                    <a:lnTo>
                      <a:pt x="54" y="40"/>
                    </a:lnTo>
                    <a:lnTo>
                      <a:pt x="58" y="35"/>
                    </a:lnTo>
                    <a:lnTo>
                      <a:pt x="60" y="33"/>
                    </a:lnTo>
                    <a:lnTo>
                      <a:pt x="60" y="31"/>
                    </a:lnTo>
                    <a:lnTo>
                      <a:pt x="66" y="29"/>
                    </a:lnTo>
                    <a:lnTo>
                      <a:pt x="66" y="25"/>
                    </a:lnTo>
                    <a:lnTo>
                      <a:pt x="62" y="8"/>
                    </a:lnTo>
                    <a:lnTo>
                      <a:pt x="60" y="0"/>
                    </a:lnTo>
                    <a:close/>
                  </a:path>
                </a:pathLst>
              </a:custGeom>
              <a:solidFill>
                <a:srgbClr val="DEC17C"/>
              </a:solidFill>
              <a:ln w="6350">
                <a:solidFill>
                  <a:srgbClr val="E1E1E1"/>
                </a:solidFill>
                <a:prstDash val="solid"/>
                <a:round/>
                <a:headEnd/>
                <a:tailEnd/>
              </a:ln>
            </p:spPr>
            <p:txBody>
              <a:bodyPr/>
              <a:lstStyle/>
              <a:p>
                <a:endParaRPr lang="en-US"/>
              </a:p>
            </p:txBody>
          </p:sp>
          <p:sp>
            <p:nvSpPr>
              <p:cNvPr id="37966" name="Freeform 278"/>
              <p:cNvSpPr>
                <a:spLocks/>
              </p:cNvSpPr>
              <p:nvPr/>
            </p:nvSpPr>
            <p:spPr bwMode="auto">
              <a:xfrm>
                <a:off x="4229" y="3322"/>
                <a:ext cx="114" cy="115"/>
              </a:xfrm>
              <a:custGeom>
                <a:avLst/>
                <a:gdLst>
                  <a:gd name="T0" fmla="*/ 50 w 114"/>
                  <a:gd name="T1" fmla="*/ 17 h 115"/>
                  <a:gd name="T2" fmla="*/ 58 w 114"/>
                  <a:gd name="T3" fmla="*/ 11 h 115"/>
                  <a:gd name="T4" fmla="*/ 62 w 114"/>
                  <a:gd name="T5" fmla="*/ 3 h 115"/>
                  <a:gd name="T6" fmla="*/ 66 w 114"/>
                  <a:gd name="T7" fmla="*/ 2 h 115"/>
                  <a:gd name="T8" fmla="*/ 70 w 114"/>
                  <a:gd name="T9" fmla="*/ 2 h 115"/>
                  <a:gd name="T10" fmla="*/ 73 w 114"/>
                  <a:gd name="T11" fmla="*/ 2 h 115"/>
                  <a:gd name="T12" fmla="*/ 77 w 114"/>
                  <a:gd name="T13" fmla="*/ 2 h 115"/>
                  <a:gd name="T14" fmla="*/ 85 w 114"/>
                  <a:gd name="T15" fmla="*/ 5 h 115"/>
                  <a:gd name="T16" fmla="*/ 91 w 114"/>
                  <a:gd name="T17" fmla="*/ 13 h 115"/>
                  <a:gd name="T18" fmla="*/ 93 w 114"/>
                  <a:gd name="T19" fmla="*/ 21 h 115"/>
                  <a:gd name="T20" fmla="*/ 96 w 114"/>
                  <a:gd name="T21" fmla="*/ 25 h 115"/>
                  <a:gd name="T22" fmla="*/ 100 w 114"/>
                  <a:gd name="T23" fmla="*/ 30 h 115"/>
                  <a:gd name="T24" fmla="*/ 108 w 114"/>
                  <a:gd name="T25" fmla="*/ 32 h 115"/>
                  <a:gd name="T26" fmla="*/ 114 w 114"/>
                  <a:gd name="T27" fmla="*/ 36 h 115"/>
                  <a:gd name="T28" fmla="*/ 93 w 114"/>
                  <a:gd name="T29" fmla="*/ 65 h 115"/>
                  <a:gd name="T30" fmla="*/ 93 w 114"/>
                  <a:gd name="T31" fmla="*/ 67 h 115"/>
                  <a:gd name="T32" fmla="*/ 73 w 114"/>
                  <a:gd name="T33" fmla="*/ 90 h 115"/>
                  <a:gd name="T34" fmla="*/ 64 w 114"/>
                  <a:gd name="T35" fmla="*/ 101 h 115"/>
                  <a:gd name="T36" fmla="*/ 52 w 114"/>
                  <a:gd name="T37" fmla="*/ 115 h 115"/>
                  <a:gd name="T38" fmla="*/ 37 w 114"/>
                  <a:gd name="T39" fmla="*/ 107 h 115"/>
                  <a:gd name="T40" fmla="*/ 29 w 114"/>
                  <a:gd name="T41" fmla="*/ 101 h 115"/>
                  <a:gd name="T42" fmla="*/ 25 w 114"/>
                  <a:gd name="T43" fmla="*/ 94 h 115"/>
                  <a:gd name="T44" fmla="*/ 22 w 114"/>
                  <a:gd name="T45" fmla="*/ 88 h 115"/>
                  <a:gd name="T46" fmla="*/ 20 w 114"/>
                  <a:gd name="T47" fmla="*/ 82 h 115"/>
                  <a:gd name="T48" fmla="*/ 16 w 114"/>
                  <a:gd name="T49" fmla="*/ 80 h 115"/>
                  <a:gd name="T50" fmla="*/ 12 w 114"/>
                  <a:gd name="T51" fmla="*/ 75 h 115"/>
                  <a:gd name="T52" fmla="*/ 10 w 114"/>
                  <a:gd name="T53" fmla="*/ 75 h 115"/>
                  <a:gd name="T54" fmla="*/ 10 w 114"/>
                  <a:gd name="T55" fmla="*/ 71 h 115"/>
                  <a:gd name="T56" fmla="*/ 8 w 114"/>
                  <a:gd name="T57" fmla="*/ 67 h 115"/>
                  <a:gd name="T58" fmla="*/ 4 w 114"/>
                  <a:gd name="T59" fmla="*/ 63 h 115"/>
                  <a:gd name="T60" fmla="*/ 2 w 114"/>
                  <a:gd name="T61" fmla="*/ 59 h 115"/>
                  <a:gd name="T62" fmla="*/ 0 w 114"/>
                  <a:gd name="T63" fmla="*/ 55 h 115"/>
                  <a:gd name="T64" fmla="*/ 2 w 114"/>
                  <a:gd name="T65" fmla="*/ 53 h 115"/>
                  <a:gd name="T66" fmla="*/ 6 w 114"/>
                  <a:gd name="T67" fmla="*/ 46 h 115"/>
                  <a:gd name="T68" fmla="*/ 2 w 114"/>
                  <a:gd name="T69" fmla="*/ 40 h 115"/>
                  <a:gd name="T70" fmla="*/ 4 w 114"/>
                  <a:gd name="T71" fmla="*/ 40 h 115"/>
                  <a:gd name="T72" fmla="*/ 8 w 114"/>
                  <a:gd name="T73" fmla="*/ 38 h 115"/>
                  <a:gd name="T74" fmla="*/ 14 w 114"/>
                  <a:gd name="T75" fmla="*/ 36 h 115"/>
                  <a:gd name="T76" fmla="*/ 10 w 114"/>
                  <a:gd name="T77" fmla="*/ 30 h 115"/>
                  <a:gd name="T78" fmla="*/ 14 w 114"/>
                  <a:gd name="T79" fmla="*/ 30 h 115"/>
                  <a:gd name="T80" fmla="*/ 18 w 114"/>
                  <a:gd name="T81" fmla="*/ 28 h 115"/>
                  <a:gd name="T82" fmla="*/ 22 w 114"/>
                  <a:gd name="T83" fmla="*/ 27 h 115"/>
                  <a:gd name="T84" fmla="*/ 22 w 114"/>
                  <a:gd name="T85" fmla="*/ 30 h 115"/>
                  <a:gd name="T86" fmla="*/ 22 w 114"/>
                  <a:gd name="T87" fmla="*/ 32 h 115"/>
                  <a:gd name="T88" fmla="*/ 27 w 114"/>
                  <a:gd name="T89" fmla="*/ 34 h 115"/>
                  <a:gd name="T90" fmla="*/ 33 w 114"/>
                  <a:gd name="T91" fmla="*/ 28 h 115"/>
                  <a:gd name="T92" fmla="*/ 35 w 114"/>
                  <a:gd name="T93" fmla="*/ 25 h 115"/>
                  <a:gd name="T94" fmla="*/ 39 w 114"/>
                  <a:gd name="T95" fmla="*/ 23 h 115"/>
                  <a:gd name="T96" fmla="*/ 41 w 114"/>
                  <a:gd name="T97" fmla="*/ 25 h 115"/>
                  <a:gd name="T98" fmla="*/ 41 w 114"/>
                  <a:gd name="T99" fmla="*/ 28 h 115"/>
                  <a:gd name="T100" fmla="*/ 45 w 114"/>
                  <a:gd name="T101" fmla="*/ 27 h 115"/>
                  <a:gd name="T102" fmla="*/ 46 w 114"/>
                  <a:gd name="T103" fmla="*/ 21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4"/>
                  <a:gd name="T157" fmla="*/ 0 h 115"/>
                  <a:gd name="T158" fmla="*/ 114 w 114"/>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4" h="115">
                    <a:moveTo>
                      <a:pt x="46" y="19"/>
                    </a:moveTo>
                    <a:lnTo>
                      <a:pt x="46" y="19"/>
                    </a:lnTo>
                    <a:lnTo>
                      <a:pt x="48" y="19"/>
                    </a:lnTo>
                    <a:lnTo>
                      <a:pt x="50" y="17"/>
                    </a:lnTo>
                    <a:lnTo>
                      <a:pt x="52" y="17"/>
                    </a:lnTo>
                    <a:lnTo>
                      <a:pt x="56" y="13"/>
                    </a:lnTo>
                    <a:lnTo>
                      <a:pt x="58" y="11"/>
                    </a:lnTo>
                    <a:lnTo>
                      <a:pt x="60" y="9"/>
                    </a:lnTo>
                    <a:lnTo>
                      <a:pt x="60" y="7"/>
                    </a:lnTo>
                    <a:lnTo>
                      <a:pt x="62" y="3"/>
                    </a:lnTo>
                    <a:lnTo>
                      <a:pt x="64" y="3"/>
                    </a:lnTo>
                    <a:lnTo>
                      <a:pt x="64" y="2"/>
                    </a:lnTo>
                    <a:lnTo>
                      <a:pt x="66" y="2"/>
                    </a:lnTo>
                    <a:lnTo>
                      <a:pt x="68" y="2"/>
                    </a:lnTo>
                    <a:lnTo>
                      <a:pt x="70" y="2"/>
                    </a:lnTo>
                    <a:lnTo>
                      <a:pt x="71" y="0"/>
                    </a:lnTo>
                    <a:lnTo>
                      <a:pt x="71" y="2"/>
                    </a:lnTo>
                    <a:lnTo>
                      <a:pt x="73" y="2"/>
                    </a:lnTo>
                    <a:lnTo>
                      <a:pt x="77" y="2"/>
                    </a:lnTo>
                    <a:lnTo>
                      <a:pt x="79" y="3"/>
                    </a:lnTo>
                    <a:lnTo>
                      <a:pt x="83" y="5"/>
                    </a:lnTo>
                    <a:lnTo>
                      <a:pt x="85" y="5"/>
                    </a:lnTo>
                    <a:lnTo>
                      <a:pt x="85" y="7"/>
                    </a:lnTo>
                    <a:lnTo>
                      <a:pt x="89" y="11"/>
                    </a:lnTo>
                    <a:lnTo>
                      <a:pt x="91" y="11"/>
                    </a:lnTo>
                    <a:lnTo>
                      <a:pt x="91" y="13"/>
                    </a:lnTo>
                    <a:lnTo>
                      <a:pt x="91" y="15"/>
                    </a:lnTo>
                    <a:lnTo>
                      <a:pt x="91" y="17"/>
                    </a:lnTo>
                    <a:lnTo>
                      <a:pt x="93" y="19"/>
                    </a:lnTo>
                    <a:lnTo>
                      <a:pt x="93" y="21"/>
                    </a:lnTo>
                    <a:lnTo>
                      <a:pt x="93" y="23"/>
                    </a:lnTo>
                    <a:lnTo>
                      <a:pt x="94" y="23"/>
                    </a:lnTo>
                    <a:lnTo>
                      <a:pt x="96" y="25"/>
                    </a:lnTo>
                    <a:lnTo>
                      <a:pt x="96" y="27"/>
                    </a:lnTo>
                    <a:lnTo>
                      <a:pt x="98" y="28"/>
                    </a:lnTo>
                    <a:lnTo>
                      <a:pt x="100" y="30"/>
                    </a:lnTo>
                    <a:lnTo>
                      <a:pt x="102" y="30"/>
                    </a:lnTo>
                    <a:lnTo>
                      <a:pt x="106" y="30"/>
                    </a:lnTo>
                    <a:lnTo>
                      <a:pt x="108" y="32"/>
                    </a:lnTo>
                    <a:lnTo>
                      <a:pt x="110" y="32"/>
                    </a:lnTo>
                    <a:lnTo>
                      <a:pt x="112" y="36"/>
                    </a:lnTo>
                    <a:lnTo>
                      <a:pt x="114" y="36"/>
                    </a:lnTo>
                    <a:lnTo>
                      <a:pt x="114" y="38"/>
                    </a:lnTo>
                    <a:lnTo>
                      <a:pt x="106" y="50"/>
                    </a:lnTo>
                    <a:lnTo>
                      <a:pt x="102" y="53"/>
                    </a:lnTo>
                    <a:lnTo>
                      <a:pt x="93" y="65"/>
                    </a:lnTo>
                    <a:lnTo>
                      <a:pt x="93" y="67"/>
                    </a:lnTo>
                    <a:lnTo>
                      <a:pt x="83" y="76"/>
                    </a:lnTo>
                    <a:lnTo>
                      <a:pt x="79" y="82"/>
                    </a:lnTo>
                    <a:lnTo>
                      <a:pt x="73" y="88"/>
                    </a:lnTo>
                    <a:lnTo>
                      <a:pt x="73" y="90"/>
                    </a:lnTo>
                    <a:lnTo>
                      <a:pt x="71" y="92"/>
                    </a:lnTo>
                    <a:lnTo>
                      <a:pt x="66" y="99"/>
                    </a:lnTo>
                    <a:lnTo>
                      <a:pt x="64" y="101"/>
                    </a:lnTo>
                    <a:lnTo>
                      <a:pt x="62" y="103"/>
                    </a:lnTo>
                    <a:lnTo>
                      <a:pt x="56" y="111"/>
                    </a:lnTo>
                    <a:lnTo>
                      <a:pt x="52" y="115"/>
                    </a:lnTo>
                    <a:lnTo>
                      <a:pt x="50" y="115"/>
                    </a:lnTo>
                    <a:lnTo>
                      <a:pt x="46" y="113"/>
                    </a:lnTo>
                    <a:lnTo>
                      <a:pt x="39" y="109"/>
                    </a:lnTo>
                    <a:lnTo>
                      <a:pt x="37" y="107"/>
                    </a:lnTo>
                    <a:lnTo>
                      <a:pt x="35" y="105"/>
                    </a:lnTo>
                    <a:lnTo>
                      <a:pt x="31" y="103"/>
                    </a:lnTo>
                    <a:lnTo>
                      <a:pt x="29" y="101"/>
                    </a:lnTo>
                    <a:lnTo>
                      <a:pt x="27" y="101"/>
                    </a:lnTo>
                    <a:lnTo>
                      <a:pt x="25" y="99"/>
                    </a:lnTo>
                    <a:lnTo>
                      <a:pt x="25" y="96"/>
                    </a:lnTo>
                    <a:lnTo>
                      <a:pt x="25" y="94"/>
                    </a:lnTo>
                    <a:lnTo>
                      <a:pt x="23" y="90"/>
                    </a:lnTo>
                    <a:lnTo>
                      <a:pt x="23" y="88"/>
                    </a:lnTo>
                    <a:lnTo>
                      <a:pt x="22" y="88"/>
                    </a:lnTo>
                    <a:lnTo>
                      <a:pt x="22" y="86"/>
                    </a:lnTo>
                    <a:lnTo>
                      <a:pt x="22" y="84"/>
                    </a:lnTo>
                    <a:lnTo>
                      <a:pt x="22" y="82"/>
                    </a:lnTo>
                    <a:lnTo>
                      <a:pt x="20" y="82"/>
                    </a:lnTo>
                    <a:lnTo>
                      <a:pt x="18" y="82"/>
                    </a:lnTo>
                    <a:lnTo>
                      <a:pt x="18" y="80"/>
                    </a:lnTo>
                    <a:lnTo>
                      <a:pt x="16" y="80"/>
                    </a:lnTo>
                    <a:lnTo>
                      <a:pt x="14" y="78"/>
                    </a:lnTo>
                    <a:lnTo>
                      <a:pt x="12" y="75"/>
                    </a:lnTo>
                    <a:lnTo>
                      <a:pt x="10" y="75"/>
                    </a:lnTo>
                    <a:lnTo>
                      <a:pt x="8" y="75"/>
                    </a:lnTo>
                    <a:lnTo>
                      <a:pt x="8" y="73"/>
                    </a:lnTo>
                    <a:lnTo>
                      <a:pt x="8" y="71"/>
                    </a:lnTo>
                    <a:lnTo>
                      <a:pt x="10" y="71"/>
                    </a:lnTo>
                    <a:lnTo>
                      <a:pt x="10" y="69"/>
                    </a:lnTo>
                    <a:lnTo>
                      <a:pt x="8" y="69"/>
                    </a:lnTo>
                    <a:lnTo>
                      <a:pt x="8" y="67"/>
                    </a:lnTo>
                    <a:lnTo>
                      <a:pt x="6" y="65"/>
                    </a:lnTo>
                    <a:lnTo>
                      <a:pt x="6" y="63"/>
                    </a:lnTo>
                    <a:lnTo>
                      <a:pt x="4" y="63"/>
                    </a:lnTo>
                    <a:lnTo>
                      <a:pt x="2" y="61"/>
                    </a:lnTo>
                    <a:lnTo>
                      <a:pt x="4" y="59"/>
                    </a:lnTo>
                    <a:lnTo>
                      <a:pt x="2" y="59"/>
                    </a:lnTo>
                    <a:lnTo>
                      <a:pt x="0" y="57"/>
                    </a:lnTo>
                    <a:lnTo>
                      <a:pt x="0" y="55"/>
                    </a:lnTo>
                    <a:lnTo>
                      <a:pt x="0" y="53"/>
                    </a:lnTo>
                    <a:lnTo>
                      <a:pt x="2" y="55"/>
                    </a:lnTo>
                    <a:lnTo>
                      <a:pt x="2" y="53"/>
                    </a:lnTo>
                    <a:lnTo>
                      <a:pt x="4" y="50"/>
                    </a:lnTo>
                    <a:lnTo>
                      <a:pt x="6" y="50"/>
                    </a:lnTo>
                    <a:lnTo>
                      <a:pt x="8" y="48"/>
                    </a:lnTo>
                    <a:lnTo>
                      <a:pt x="6" y="46"/>
                    </a:lnTo>
                    <a:lnTo>
                      <a:pt x="6" y="44"/>
                    </a:lnTo>
                    <a:lnTo>
                      <a:pt x="4" y="42"/>
                    </a:lnTo>
                    <a:lnTo>
                      <a:pt x="2" y="42"/>
                    </a:lnTo>
                    <a:lnTo>
                      <a:pt x="2" y="40"/>
                    </a:lnTo>
                    <a:lnTo>
                      <a:pt x="4" y="40"/>
                    </a:lnTo>
                    <a:lnTo>
                      <a:pt x="6" y="38"/>
                    </a:lnTo>
                    <a:lnTo>
                      <a:pt x="8" y="38"/>
                    </a:lnTo>
                    <a:lnTo>
                      <a:pt x="10" y="38"/>
                    </a:lnTo>
                    <a:lnTo>
                      <a:pt x="14" y="36"/>
                    </a:lnTo>
                    <a:lnTo>
                      <a:pt x="14" y="34"/>
                    </a:lnTo>
                    <a:lnTo>
                      <a:pt x="14" y="32"/>
                    </a:lnTo>
                    <a:lnTo>
                      <a:pt x="10" y="30"/>
                    </a:lnTo>
                    <a:lnTo>
                      <a:pt x="12" y="30"/>
                    </a:lnTo>
                    <a:lnTo>
                      <a:pt x="14" y="30"/>
                    </a:lnTo>
                    <a:lnTo>
                      <a:pt x="18" y="28"/>
                    </a:lnTo>
                    <a:lnTo>
                      <a:pt x="16" y="28"/>
                    </a:lnTo>
                    <a:lnTo>
                      <a:pt x="18" y="28"/>
                    </a:lnTo>
                    <a:lnTo>
                      <a:pt x="18" y="27"/>
                    </a:lnTo>
                    <a:lnTo>
                      <a:pt x="20" y="27"/>
                    </a:lnTo>
                    <a:lnTo>
                      <a:pt x="22" y="27"/>
                    </a:lnTo>
                    <a:lnTo>
                      <a:pt x="23" y="27"/>
                    </a:lnTo>
                    <a:lnTo>
                      <a:pt x="23" y="28"/>
                    </a:lnTo>
                    <a:lnTo>
                      <a:pt x="22" y="30"/>
                    </a:lnTo>
                    <a:lnTo>
                      <a:pt x="20" y="30"/>
                    </a:lnTo>
                    <a:lnTo>
                      <a:pt x="20" y="32"/>
                    </a:lnTo>
                    <a:lnTo>
                      <a:pt x="22" y="32"/>
                    </a:lnTo>
                    <a:lnTo>
                      <a:pt x="23" y="34"/>
                    </a:lnTo>
                    <a:lnTo>
                      <a:pt x="25" y="34"/>
                    </a:lnTo>
                    <a:lnTo>
                      <a:pt x="27" y="34"/>
                    </a:lnTo>
                    <a:lnTo>
                      <a:pt x="29" y="32"/>
                    </a:lnTo>
                    <a:lnTo>
                      <a:pt x="31" y="30"/>
                    </a:lnTo>
                    <a:lnTo>
                      <a:pt x="33" y="28"/>
                    </a:lnTo>
                    <a:lnTo>
                      <a:pt x="33" y="27"/>
                    </a:lnTo>
                    <a:lnTo>
                      <a:pt x="35" y="27"/>
                    </a:lnTo>
                    <a:lnTo>
                      <a:pt x="35" y="25"/>
                    </a:lnTo>
                    <a:lnTo>
                      <a:pt x="35" y="23"/>
                    </a:lnTo>
                    <a:lnTo>
                      <a:pt x="35" y="21"/>
                    </a:lnTo>
                    <a:lnTo>
                      <a:pt x="37" y="21"/>
                    </a:lnTo>
                    <a:lnTo>
                      <a:pt x="39" y="23"/>
                    </a:lnTo>
                    <a:lnTo>
                      <a:pt x="41" y="23"/>
                    </a:lnTo>
                    <a:lnTo>
                      <a:pt x="41" y="25"/>
                    </a:lnTo>
                    <a:lnTo>
                      <a:pt x="39" y="27"/>
                    </a:lnTo>
                    <a:lnTo>
                      <a:pt x="39" y="28"/>
                    </a:lnTo>
                    <a:lnTo>
                      <a:pt x="41" y="28"/>
                    </a:lnTo>
                    <a:lnTo>
                      <a:pt x="41" y="27"/>
                    </a:lnTo>
                    <a:lnTo>
                      <a:pt x="43" y="27"/>
                    </a:lnTo>
                    <a:lnTo>
                      <a:pt x="45" y="27"/>
                    </a:lnTo>
                    <a:lnTo>
                      <a:pt x="46" y="25"/>
                    </a:lnTo>
                    <a:lnTo>
                      <a:pt x="48" y="23"/>
                    </a:lnTo>
                    <a:lnTo>
                      <a:pt x="46" y="21"/>
                    </a:lnTo>
                    <a:lnTo>
                      <a:pt x="46" y="19"/>
                    </a:lnTo>
                    <a:close/>
                  </a:path>
                </a:pathLst>
              </a:custGeom>
              <a:solidFill>
                <a:srgbClr val="DEC17C"/>
              </a:solidFill>
              <a:ln w="6350">
                <a:solidFill>
                  <a:srgbClr val="E1E1E1"/>
                </a:solidFill>
                <a:prstDash val="solid"/>
                <a:round/>
                <a:headEnd/>
                <a:tailEnd/>
              </a:ln>
            </p:spPr>
            <p:txBody>
              <a:bodyPr/>
              <a:lstStyle/>
              <a:p>
                <a:endParaRPr lang="en-US"/>
              </a:p>
            </p:txBody>
          </p:sp>
          <p:sp>
            <p:nvSpPr>
              <p:cNvPr id="37967" name="Freeform 279"/>
              <p:cNvSpPr>
                <a:spLocks/>
              </p:cNvSpPr>
              <p:nvPr/>
            </p:nvSpPr>
            <p:spPr bwMode="auto">
              <a:xfrm>
                <a:off x="4679" y="3391"/>
                <a:ext cx="130" cy="151"/>
              </a:xfrm>
              <a:custGeom>
                <a:avLst/>
                <a:gdLst>
                  <a:gd name="T0" fmla="*/ 113 w 130"/>
                  <a:gd name="T1" fmla="*/ 19 h 151"/>
                  <a:gd name="T2" fmla="*/ 117 w 130"/>
                  <a:gd name="T3" fmla="*/ 21 h 151"/>
                  <a:gd name="T4" fmla="*/ 119 w 130"/>
                  <a:gd name="T5" fmla="*/ 25 h 151"/>
                  <a:gd name="T6" fmla="*/ 119 w 130"/>
                  <a:gd name="T7" fmla="*/ 29 h 151"/>
                  <a:gd name="T8" fmla="*/ 124 w 130"/>
                  <a:gd name="T9" fmla="*/ 27 h 151"/>
                  <a:gd name="T10" fmla="*/ 128 w 130"/>
                  <a:gd name="T11" fmla="*/ 29 h 151"/>
                  <a:gd name="T12" fmla="*/ 128 w 130"/>
                  <a:gd name="T13" fmla="*/ 30 h 151"/>
                  <a:gd name="T14" fmla="*/ 124 w 130"/>
                  <a:gd name="T15" fmla="*/ 30 h 151"/>
                  <a:gd name="T16" fmla="*/ 124 w 130"/>
                  <a:gd name="T17" fmla="*/ 32 h 151"/>
                  <a:gd name="T18" fmla="*/ 121 w 130"/>
                  <a:gd name="T19" fmla="*/ 34 h 151"/>
                  <a:gd name="T20" fmla="*/ 117 w 130"/>
                  <a:gd name="T21" fmla="*/ 34 h 151"/>
                  <a:gd name="T22" fmla="*/ 119 w 130"/>
                  <a:gd name="T23" fmla="*/ 40 h 151"/>
                  <a:gd name="T24" fmla="*/ 115 w 130"/>
                  <a:gd name="T25" fmla="*/ 44 h 151"/>
                  <a:gd name="T26" fmla="*/ 113 w 130"/>
                  <a:gd name="T27" fmla="*/ 46 h 151"/>
                  <a:gd name="T28" fmla="*/ 115 w 130"/>
                  <a:gd name="T29" fmla="*/ 50 h 151"/>
                  <a:gd name="T30" fmla="*/ 117 w 130"/>
                  <a:gd name="T31" fmla="*/ 55 h 151"/>
                  <a:gd name="T32" fmla="*/ 119 w 130"/>
                  <a:gd name="T33" fmla="*/ 59 h 151"/>
                  <a:gd name="T34" fmla="*/ 119 w 130"/>
                  <a:gd name="T35" fmla="*/ 63 h 151"/>
                  <a:gd name="T36" fmla="*/ 109 w 130"/>
                  <a:gd name="T37" fmla="*/ 67 h 151"/>
                  <a:gd name="T38" fmla="*/ 105 w 130"/>
                  <a:gd name="T39" fmla="*/ 71 h 151"/>
                  <a:gd name="T40" fmla="*/ 96 w 130"/>
                  <a:gd name="T41" fmla="*/ 92 h 151"/>
                  <a:gd name="T42" fmla="*/ 88 w 130"/>
                  <a:gd name="T43" fmla="*/ 102 h 151"/>
                  <a:gd name="T44" fmla="*/ 71 w 130"/>
                  <a:gd name="T45" fmla="*/ 126 h 151"/>
                  <a:gd name="T46" fmla="*/ 36 w 130"/>
                  <a:gd name="T47" fmla="*/ 150 h 151"/>
                  <a:gd name="T48" fmla="*/ 27 w 130"/>
                  <a:gd name="T49" fmla="*/ 142 h 151"/>
                  <a:gd name="T50" fmla="*/ 25 w 130"/>
                  <a:gd name="T51" fmla="*/ 134 h 151"/>
                  <a:gd name="T52" fmla="*/ 25 w 130"/>
                  <a:gd name="T53" fmla="*/ 128 h 151"/>
                  <a:gd name="T54" fmla="*/ 19 w 130"/>
                  <a:gd name="T55" fmla="*/ 103 h 151"/>
                  <a:gd name="T56" fmla="*/ 0 w 130"/>
                  <a:gd name="T57" fmla="*/ 71 h 151"/>
                  <a:gd name="T58" fmla="*/ 4 w 130"/>
                  <a:gd name="T59" fmla="*/ 29 h 151"/>
                  <a:gd name="T60" fmla="*/ 5 w 130"/>
                  <a:gd name="T61" fmla="*/ 25 h 151"/>
                  <a:gd name="T62" fmla="*/ 15 w 130"/>
                  <a:gd name="T63" fmla="*/ 23 h 151"/>
                  <a:gd name="T64" fmla="*/ 27 w 130"/>
                  <a:gd name="T65" fmla="*/ 21 h 151"/>
                  <a:gd name="T66" fmla="*/ 38 w 130"/>
                  <a:gd name="T67" fmla="*/ 19 h 151"/>
                  <a:gd name="T68" fmla="*/ 40 w 130"/>
                  <a:gd name="T69" fmla="*/ 21 h 151"/>
                  <a:gd name="T70" fmla="*/ 44 w 130"/>
                  <a:gd name="T71" fmla="*/ 29 h 151"/>
                  <a:gd name="T72" fmla="*/ 48 w 130"/>
                  <a:gd name="T73" fmla="*/ 29 h 151"/>
                  <a:gd name="T74" fmla="*/ 51 w 130"/>
                  <a:gd name="T75" fmla="*/ 27 h 151"/>
                  <a:gd name="T76" fmla="*/ 59 w 130"/>
                  <a:gd name="T77" fmla="*/ 25 h 151"/>
                  <a:gd name="T78" fmla="*/ 65 w 130"/>
                  <a:gd name="T79" fmla="*/ 19 h 151"/>
                  <a:gd name="T80" fmla="*/ 71 w 130"/>
                  <a:gd name="T81" fmla="*/ 21 h 151"/>
                  <a:gd name="T82" fmla="*/ 75 w 130"/>
                  <a:gd name="T83" fmla="*/ 17 h 151"/>
                  <a:gd name="T84" fmla="*/ 88 w 130"/>
                  <a:gd name="T85" fmla="*/ 9 h 151"/>
                  <a:gd name="T86" fmla="*/ 88 w 130"/>
                  <a:gd name="T87" fmla="*/ 6 h 151"/>
                  <a:gd name="T88" fmla="*/ 96 w 130"/>
                  <a:gd name="T89" fmla="*/ 2 h 151"/>
                  <a:gd name="T90" fmla="*/ 98 w 130"/>
                  <a:gd name="T91" fmla="*/ 6 h 151"/>
                  <a:gd name="T92" fmla="*/ 101 w 130"/>
                  <a:gd name="T93" fmla="*/ 6 h 151"/>
                  <a:gd name="T94" fmla="*/ 103 w 130"/>
                  <a:gd name="T95" fmla="*/ 2 h 151"/>
                  <a:gd name="T96" fmla="*/ 105 w 130"/>
                  <a:gd name="T97" fmla="*/ 4 h 151"/>
                  <a:gd name="T98" fmla="*/ 107 w 130"/>
                  <a:gd name="T99" fmla="*/ 7 h 151"/>
                  <a:gd name="T100" fmla="*/ 113 w 130"/>
                  <a:gd name="T101" fmla="*/ 13 h 151"/>
                  <a:gd name="T102" fmla="*/ 111 w 130"/>
                  <a:gd name="T103" fmla="*/ 17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
                  <a:gd name="T157" fmla="*/ 0 h 151"/>
                  <a:gd name="T158" fmla="*/ 130 w 130"/>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 h="151">
                    <a:moveTo>
                      <a:pt x="111" y="17"/>
                    </a:moveTo>
                    <a:lnTo>
                      <a:pt x="111" y="17"/>
                    </a:lnTo>
                    <a:lnTo>
                      <a:pt x="113" y="17"/>
                    </a:lnTo>
                    <a:lnTo>
                      <a:pt x="113" y="19"/>
                    </a:lnTo>
                    <a:lnTo>
                      <a:pt x="113" y="21"/>
                    </a:lnTo>
                    <a:lnTo>
                      <a:pt x="115" y="21"/>
                    </a:lnTo>
                    <a:lnTo>
                      <a:pt x="117" y="21"/>
                    </a:lnTo>
                    <a:lnTo>
                      <a:pt x="119" y="23"/>
                    </a:lnTo>
                    <a:lnTo>
                      <a:pt x="119" y="25"/>
                    </a:lnTo>
                    <a:lnTo>
                      <a:pt x="119" y="27"/>
                    </a:lnTo>
                    <a:lnTo>
                      <a:pt x="119" y="29"/>
                    </a:lnTo>
                    <a:lnTo>
                      <a:pt x="121" y="29"/>
                    </a:lnTo>
                    <a:lnTo>
                      <a:pt x="123" y="27"/>
                    </a:lnTo>
                    <a:lnTo>
                      <a:pt x="124" y="27"/>
                    </a:lnTo>
                    <a:lnTo>
                      <a:pt x="126" y="29"/>
                    </a:lnTo>
                    <a:lnTo>
                      <a:pt x="128" y="29"/>
                    </a:lnTo>
                    <a:lnTo>
                      <a:pt x="130" y="30"/>
                    </a:lnTo>
                    <a:lnTo>
                      <a:pt x="128" y="30"/>
                    </a:lnTo>
                    <a:lnTo>
                      <a:pt x="126" y="30"/>
                    </a:lnTo>
                    <a:lnTo>
                      <a:pt x="124" y="30"/>
                    </a:lnTo>
                    <a:lnTo>
                      <a:pt x="124" y="32"/>
                    </a:lnTo>
                    <a:lnTo>
                      <a:pt x="123" y="32"/>
                    </a:lnTo>
                    <a:lnTo>
                      <a:pt x="124" y="32"/>
                    </a:lnTo>
                    <a:lnTo>
                      <a:pt x="124" y="34"/>
                    </a:lnTo>
                    <a:lnTo>
                      <a:pt x="123" y="34"/>
                    </a:lnTo>
                    <a:lnTo>
                      <a:pt x="121" y="34"/>
                    </a:lnTo>
                    <a:lnTo>
                      <a:pt x="117" y="34"/>
                    </a:lnTo>
                    <a:lnTo>
                      <a:pt x="117" y="36"/>
                    </a:lnTo>
                    <a:lnTo>
                      <a:pt x="117" y="38"/>
                    </a:lnTo>
                    <a:lnTo>
                      <a:pt x="119" y="40"/>
                    </a:lnTo>
                    <a:lnTo>
                      <a:pt x="117" y="42"/>
                    </a:lnTo>
                    <a:lnTo>
                      <a:pt x="115" y="42"/>
                    </a:lnTo>
                    <a:lnTo>
                      <a:pt x="115" y="44"/>
                    </a:lnTo>
                    <a:lnTo>
                      <a:pt x="113" y="44"/>
                    </a:lnTo>
                    <a:lnTo>
                      <a:pt x="113" y="46"/>
                    </a:lnTo>
                    <a:lnTo>
                      <a:pt x="113" y="48"/>
                    </a:lnTo>
                    <a:lnTo>
                      <a:pt x="115" y="50"/>
                    </a:lnTo>
                    <a:lnTo>
                      <a:pt x="115" y="52"/>
                    </a:lnTo>
                    <a:lnTo>
                      <a:pt x="117" y="54"/>
                    </a:lnTo>
                    <a:lnTo>
                      <a:pt x="117" y="55"/>
                    </a:lnTo>
                    <a:lnTo>
                      <a:pt x="119" y="55"/>
                    </a:lnTo>
                    <a:lnTo>
                      <a:pt x="119" y="57"/>
                    </a:lnTo>
                    <a:lnTo>
                      <a:pt x="119" y="59"/>
                    </a:lnTo>
                    <a:lnTo>
                      <a:pt x="121" y="61"/>
                    </a:lnTo>
                    <a:lnTo>
                      <a:pt x="119" y="61"/>
                    </a:lnTo>
                    <a:lnTo>
                      <a:pt x="119" y="63"/>
                    </a:lnTo>
                    <a:lnTo>
                      <a:pt x="117" y="63"/>
                    </a:lnTo>
                    <a:lnTo>
                      <a:pt x="117" y="65"/>
                    </a:lnTo>
                    <a:lnTo>
                      <a:pt x="113" y="65"/>
                    </a:lnTo>
                    <a:lnTo>
                      <a:pt x="109" y="67"/>
                    </a:lnTo>
                    <a:lnTo>
                      <a:pt x="109" y="69"/>
                    </a:lnTo>
                    <a:lnTo>
                      <a:pt x="107" y="71"/>
                    </a:lnTo>
                    <a:lnTo>
                      <a:pt x="105" y="71"/>
                    </a:lnTo>
                    <a:lnTo>
                      <a:pt x="90" y="67"/>
                    </a:lnTo>
                    <a:lnTo>
                      <a:pt x="92" y="75"/>
                    </a:lnTo>
                    <a:lnTo>
                      <a:pt x="96" y="92"/>
                    </a:lnTo>
                    <a:lnTo>
                      <a:pt x="96" y="96"/>
                    </a:lnTo>
                    <a:lnTo>
                      <a:pt x="90" y="98"/>
                    </a:lnTo>
                    <a:lnTo>
                      <a:pt x="90" y="100"/>
                    </a:lnTo>
                    <a:lnTo>
                      <a:pt x="88" y="102"/>
                    </a:lnTo>
                    <a:lnTo>
                      <a:pt x="84" y="107"/>
                    </a:lnTo>
                    <a:lnTo>
                      <a:pt x="82" y="109"/>
                    </a:lnTo>
                    <a:lnTo>
                      <a:pt x="76" y="117"/>
                    </a:lnTo>
                    <a:lnTo>
                      <a:pt x="71" y="126"/>
                    </a:lnTo>
                    <a:lnTo>
                      <a:pt x="69" y="128"/>
                    </a:lnTo>
                    <a:lnTo>
                      <a:pt x="46" y="142"/>
                    </a:lnTo>
                    <a:lnTo>
                      <a:pt x="36" y="150"/>
                    </a:lnTo>
                    <a:lnTo>
                      <a:pt x="30" y="151"/>
                    </a:lnTo>
                    <a:lnTo>
                      <a:pt x="28" y="150"/>
                    </a:lnTo>
                    <a:lnTo>
                      <a:pt x="27" y="148"/>
                    </a:lnTo>
                    <a:lnTo>
                      <a:pt x="27" y="142"/>
                    </a:lnTo>
                    <a:lnTo>
                      <a:pt x="27" y="138"/>
                    </a:lnTo>
                    <a:lnTo>
                      <a:pt x="27" y="136"/>
                    </a:lnTo>
                    <a:lnTo>
                      <a:pt x="25" y="136"/>
                    </a:lnTo>
                    <a:lnTo>
                      <a:pt x="25" y="134"/>
                    </a:lnTo>
                    <a:lnTo>
                      <a:pt x="27" y="134"/>
                    </a:lnTo>
                    <a:lnTo>
                      <a:pt x="27" y="132"/>
                    </a:lnTo>
                    <a:lnTo>
                      <a:pt x="25" y="128"/>
                    </a:lnTo>
                    <a:lnTo>
                      <a:pt x="25" y="121"/>
                    </a:lnTo>
                    <a:lnTo>
                      <a:pt x="25" y="117"/>
                    </a:lnTo>
                    <a:lnTo>
                      <a:pt x="19" y="103"/>
                    </a:lnTo>
                    <a:lnTo>
                      <a:pt x="0" y="92"/>
                    </a:lnTo>
                    <a:lnTo>
                      <a:pt x="0" y="73"/>
                    </a:lnTo>
                    <a:lnTo>
                      <a:pt x="0" y="71"/>
                    </a:lnTo>
                    <a:lnTo>
                      <a:pt x="2" y="46"/>
                    </a:lnTo>
                    <a:lnTo>
                      <a:pt x="2" y="36"/>
                    </a:lnTo>
                    <a:lnTo>
                      <a:pt x="2" y="32"/>
                    </a:lnTo>
                    <a:lnTo>
                      <a:pt x="4" y="29"/>
                    </a:lnTo>
                    <a:lnTo>
                      <a:pt x="4" y="27"/>
                    </a:lnTo>
                    <a:lnTo>
                      <a:pt x="5" y="25"/>
                    </a:lnTo>
                    <a:lnTo>
                      <a:pt x="5" y="23"/>
                    </a:lnTo>
                    <a:lnTo>
                      <a:pt x="7" y="23"/>
                    </a:lnTo>
                    <a:lnTo>
                      <a:pt x="9" y="23"/>
                    </a:lnTo>
                    <a:lnTo>
                      <a:pt x="15" y="23"/>
                    </a:lnTo>
                    <a:lnTo>
                      <a:pt x="25" y="21"/>
                    </a:lnTo>
                    <a:lnTo>
                      <a:pt x="27" y="21"/>
                    </a:lnTo>
                    <a:lnTo>
                      <a:pt x="30" y="19"/>
                    </a:lnTo>
                    <a:lnTo>
                      <a:pt x="38" y="17"/>
                    </a:lnTo>
                    <a:lnTo>
                      <a:pt x="38" y="19"/>
                    </a:lnTo>
                    <a:lnTo>
                      <a:pt x="40" y="19"/>
                    </a:lnTo>
                    <a:lnTo>
                      <a:pt x="40" y="21"/>
                    </a:lnTo>
                    <a:lnTo>
                      <a:pt x="40" y="23"/>
                    </a:lnTo>
                    <a:lnTo>
                      <a:pt x="42" y="25"/>
                    </a:lnTo>
                    <a:lnTo>
                      <a:pt x="44" y="29"/>
                    </a:lnTo>
                    <a:lnTo>
                      <a:pt x="44" y="30"/>
                    </a:lnTo>
                    <a:lnTo>
                      <a:pt x="48" y="29"/>
                    </a:lnTo>
                    <a:lnTo>
                      <a:pt x="50" y="29"/>
                    </a:lnTo>
                    <a:lnTo>
                      <a:pt x="51" y="27"/>
                    </a:lnTo>
                    <a:lnTo>
                      <a:pt x="53" y="27"/>
                    </a:lnTo>
                    <a:lnTo>
                      <a:pt x="57" y="27"/>
                    </a:lnTo>
                    <a:lnTo>
                      <a:pt x="59" y="25"/>
                    </a:lnTo>
                    <a:lnTo>
                      <a:pt x="59" y="23"/>
                    </a:lnTo>
                    <a:lnTo>
                      <a:pt x="61" y="21"/>
                    </a:lnTo>
                    <a:lnTo>
                      <a:pt x="63" y="19"/>
                    </a:lnTo>
                    <a:lnTo>
                      <a:pt x="65" y="19"/>
                    </a:lnTo>
                    <a:lnTo>
                      <a:pt x="65" y="17"/>
                    </a:lnTo>
                    <a:lnTo>
                      <a:pt x="67" y="19"/>
                    </a:lnTo>
                    <a:lnTo>
                      <a:pt x="71" y="21"/>
                    </a:lnTo>
                    <a:lnTo>
                      <a:pt x="71" y="19"/>
                    </a:lnTo>
                    <a:lnTo>
                      <a:pt x="73" y="17"/>
                    </a:lnTo>
                    <a:lnTo>
                      <a:pt x="75" y="17"/>
                    </a:lnTo>
                    <a:lnTo>
                      <a:pt x="76" y="17"/>
                    </a:lnTo>
                    <a:lnTo>
                      <a:pt x="78" y="15"/>
                    </a:lnTo>
                    <a:lnTo>
                      <a:pt x="84" y="11"/>
                    </a:lnTo>
                    <a:lnTo>
                      <a:pt x="88" y="9"/>
                    </a:lnTo>
                    <a:lnTo>
                      <a:pt x="88" y="7"/>
                    </a:lnTo>
                    <a:lnTo>
                      <a:pt x="88" y="6"/>
                    </a:lnTo>
                    <a:lnTo>
                      <a:pt x="92" y="6"/>
                    </a:lnTo>
                    <a:lnTo>
                      <a:pt x="92" y="4"/>
                    </a:lnTo>
                    <a:lnTo>
                      <a:pt x="94" y="2"/>
                    </a:lnTo>
                    <a:lnTo>
                      <a:pt x="96" y="2"/>
                    </a:lnTo>
                    <a:lnTo>
                      <a:pt x="98" y="4"/>
                    </a:lnTo>
                    <a:lnTo>
                      <a:pt x="98" y="6"/>
                    </a:lnTo>
                    <a:lnTo>
                      <a:pt x="99" y="6"/>
                    </a:lnTo>
                    <a:lnTo>
                      <a:pt x="101" y="6"/>
                    </a:lnTo>
                    <a:lnTo>
                      <a:pt x="103" y="4"/>
                    </a:lnTo>
                    <a:lnTo>
                      <a:pt x="101" y="2"/>
                    </a:lnTo>
                    <a:lnTo>
                      <a:pt x="103" y="2"/>
                    </a:lnTo>
                    <a:lnTo>
                      <a:pt x="103" y="0"/>
                    </a:lnTo>
                    <a:lnTo>
                      <a:pt x="105" y="0"/>
                    </a:lnTo>
                    <a:lnTo>
                      <a:pt x="105" y="2"/>
                    </a:lnTo>
                    <a:lnTo>
                      <a:pt x="105" y="4"/>
                    </a:lnTo>
                    <a:lnTo>
                      <a:pt x="105" y="6"/>
                    </a:lnTo>
                    <a:lnTo>
                      <a:pt x="105" y="7"/>
                    </a:lnTo>
                    <a:lnTo>
                      <a:pt x="107" y="7"/>
                    </a:lnTo>
                    <a:lnTo>
                      <a:pt x="107" y="9"/>
                    </a:lnTo>
                    <a:lnTo>
                      <a:pt x="109" y="11"/>
                    </a:lnTo>
                    <a:lnTo>
                      <a:pt x="113" y="13"/>
                    </a:lnTo>
                    <a:lnTo>
                      <a:pt x="111" y="13"/>
                    </a:lnTo>
                    <a:lnTo>
                      <a:pt x="111" y="15"/>
                    </a:lnTo>
                    <a:lnTo>
                      <a:pt x="111" y="17"/>
                    </a:lnTo>
                    <a:close/>
                  </a:path>
                </a:pathLst>
              </a:custGeom>
              <a:solidFill>
                <a:srgbClr val="A6601B"/>
              </a:solidFill>
              <a:ln w="6350">
                <a:solidFill>
                  <a:srgbClr val="E1E1E1"/>
                </a:solidFill>
                <a:prstDash val="solid"/>
                <a:round/>
                <a:headEnd/>
                <a:tailEnd/>
              </a:ln>
            </p:spPr>
            <p:txBody>
              <a:bodyPr/>
              <a:lstStyle/>
              <a:p>
                <a:endParaRPr lang="en-US"/>
              </a:p>
            </p:txBody>
          </p:sp>
          <p:sp>
            <p:nvSpPr>
              <p:cNvPr id="37968" name="Freeform 280"/>
              <p:cNvSpPr>
                <a:spLocks/>
              </p:cNvSpPr>
              <p:nvPr/>
            </p:nvSpPr>
            <p:spPr bwMode="auto">
              <a:xfrm>
                <a:off x="3590" y="3335"/>
                <a:ext cx="175" cy="63"/>
              </a:xfrm>
              <a:custGeom>
                <a:avLst/>
                <a:gdLst>
                  <a:gd name="T0" fmla="*/ 15 w 175"/>
                  <a:gd name="T1" fmla="*/ 0 h 63"/>
                  <a:gd name="T2" fmla="*/ 19 w 175"/>
                  <a:gd name="T3" fmla="*/ 0 h 63"/>
                  <a:gd name="T4" fmla="*/ 29 w 175"/>
                  <a:gd name="T5" fmla="*/ 0 h 63"/>
                  <a:gd name="T6" fmla="*/ 48 w 175"/>
                  <a:gd name="T7" fmla="*/ 2 h 63"/>
                  <a:gd name="T8" fmla="*/ 73 w 175"/>
                  <a:gd name="T9" fmla="*/ 4 h 63"/>
                  <a:gd name="T10" fmla="*/ 81 w 175"/>
                  <a:gd name="T11" fmla="*/ 4 h 63"/>
                  <a:gd name="T12" fmla="*/ 83 w 175"/>
                  <a:gd name="T13" fmla="*/ 4 h 63"/>
                  <a:gd name="T14" fmla="*/ 92 w 175"/>
                  <a:gd name="T15" fmla="*/ 6 h 63"/>
                  <a:gd name="T16" fmla="*/ 96 w 175"/>
                  <a:gd name="T17" fmla="*/ 6 h 63"/>
                  <a:gd name="T18" fmla="*/ 100 w 175"/>
                  <a:gd name="T19" fmla="*/ 6 h 63"/>
                  <a:gd name="T20" fmla="*/ 100 w 175"/>
                  <a:gd name="T21" fmla="*/ 6 h 63"/>
                  <a:gd name="T22" fmla="*/ 104 w 175"/>
                  <a:gd name="T23" fmla="*/ 6 h 63"/>
                  <a:gd name="T24" fmla="*/ 111 w 175"/>
                  <a:gd name="T25" fmla="*/ 6 h 63"/>
                  <a:gd name="T26" fmla="*/ 133 w 175"/>
                  <a:gd name="T27" fmla="*/ 8 h 63"/>
                  <a:gd name="T28" fmla="*/ 134 w 175"/>
                  <a:gd name="T29" fmla="*/ 8 h 63"/>
                  <a:gd name="T30" fmla="*/ 142 w 175"/>
                  <a:gd name="T31" fmla="*/ 10 h 63"/>
                  <a:gd name="T32" fmla="*/ 148 w 175"/>
                  <a:gd name="T33" fmla="*/ 10 h 63"/>
                  <a:gd name="T34" fmla="*/ 152 w 175"/>
                  <a:gd name="T35" fmla="*/ 10 h 63"/>
                  <a:gd name="T36" fmla="*/ 158 w 175"/>
                  <a:gd name="T37" fmla="*/ 10 h 63"/>
                  <a:gd name="T38" fmla="*/ 169 w 175"/>
                  <a:gd name="T39" fmla="*/ 10 h 63"/>
                  <a:gd name="T40" fmla="*/ 171 w 175"/>
                  <a:gd name="T41" fmla="*/ 14 h 63"/>
                  <a:gd name="T42" fmla="*/ 175 w 175"/>
                  <a:gd name="T43" fmla="*/ 17 h 63"/>
                  <a:gd name="T44" fmla="*/ 173 w 175"/>
                  <a:gd name="T45" fmla="*/ 17 h 63"/>
                  <a:gd name="T46" fmla="*/ 171 w 175"/>
                  <a:gd name="T47" fmla="*/ 17 h 63"/>
                  <a:gd name="T48" fmla="*/ 171 w 175"/>
                  <a:gd name="T49" fmla="*/ 21 h 63"/>
                  <a:gd name="T50" fmla="*/ 167 w 175"/>
                  <a:gd name="T51" fmla="*/ 25 h 63"/>
                  <a:gd name="T52" fmla="*/ 169 w 175"/>
                  <a:gd name="T53" fmla="*/ 29 h 63"/>
                  <a:gd name="T54" fmla="*/ 173 w 175"/>
                  <a:gd name="T55" fmla="*/ 33 h 63"/>
                  <a:gd name="T56" fmla="*/ 171 w 175"/>
                  <a:gd name="T57" fmla="*/ 38 h 63"/>
                  <a:gd name="T58" fmla="*/ 173 w 175"/>
                  <a:gd name="T59" fmla="*/ 42 h 63"/>
                  <a:gd name="T60" fmla="*/ 173 w 175"/>
                  <a:gd name="T61" fmla="*/ 46 h 63"/>
                  <a:gd name="T62" fmla="*/ 169 w 175"/>
                  <a:gd name="T63" fmla="*/ 52 h 63"/>
                  <a:gd name="T64" fmla="*/ 171 w 175"/>
                  <a:gd name="T65" fmla="*/ 56 h 63"/>
                  <a:gd name="T66" fmla="*/ 169 w 175"/>
                  <a:gd name="T67" fmla="*/ 60 h 63"/>
                  <a:gd name="T68" fmla="*/ 169 w 175"/>
                  <a:gd name="T69" fmla="*/ 63 h 63"/>
                  <a:gd name="T70" fmla="*/ 150 w 175"/>
                  <a:gd name="T71" fmla="*/ 62 h 63"/>
                  <a:gd name="T72" fmla="*/ 144 w 175"/>
                  <a:gd name="T73" fmla="*/ 62 h 63"/>
                  <a:gd name="T74" fmla="*/ 136 w 175"/>
                  <a:gd name="T75" fmla="*/ 62 h 63"/>
                  <a:gd name="T76" fmla="*/ 127 w 175"/>
                  <a:gd name="T77" fmla="*/ 60 h 63"/>
                  <a:gd name="T78" fmla="*/ 110 w 175"/>
                  <a:gd name="T79" fmla="*/ 60 h 63"/>
                  <a:gd name="T80" fmla="*/ 100 w 175"/>
                  <a:gd name="T81" fmla="*/ 58 h 63"/>
                  <a:gd name="T82" fmla="*/ 96 w 175"/>
                  <a:gd name="T83" fmla="*/ 58 h 63"/>
                  <a:gd name="T84" fmla="*/ 92 w 175"/>
                  <a:gd name="T85" fmla="*/ 58 h 63"/>
                  <a:gd name="T86" fmla="*/ 86 w 175"/>
                  <a:gd name="T87" fmla="*/ 58 h 63"/>
                  <a:gd name="T88" fmla="*/ 79 w 175"/>
                  <a:gd name="T89" fmla="*/ 58 h 63"/>
                  <a:gd name="T90" fmla="*/ 71 w 175"/>
                  <a:gd name="T91" fmla="*/ 56 h 63"/>
                  <a:gd name="T92" fmla="*/ 63 w 175"/>
                  <a:gd name="T93" fmla="*/ 56 h 63"/>
                  <a:gd name="T94" fmla="*/ 50 w 175"/>
                  <a:gd name="T95" fmla="*/ 56 h 63"/>
                  <a:gd name="T96" fmla="*/ 37 w 175"/>
                  <a:gd name="T97" fmla="*/ 54 h 63"/>
                  <a:gd name="T98" fmla="*/ 21 w 175"/>
                  <a:gd name="T99" fmla="*/ 52 h 63"/>
                  <a:gd name="T100" fmla="*/ 19 w 175"/>
                  <a:gd name="T101" fmla="*/ 42 h 63"/>
                  <a:gd name="T102" fmla="*/ 14 w 175"/>
                  <a:gd name="T103" fmla="*/ 31 h 63"/>
                  <a:gd name="T104" fmla="*/ 12 w 175"/>
                  <a:gd name="T105" fmla="*/ 25 h 63"/>
                  <a:gd name="T106" fmla="*/ 8 w 175"/>
                  <a:gd name="T107" fmla="*/ 15 h 63"/>
                  <a:gd name="T108" fmla="*/ 6 w 175"/>
                  <a:gd name="T109" fmla="*/ 4 h 63"/>
                  <a:gd name="T110" fmla="*/ 12 w 175"/>
                  <a:gd name="T111" fmla="*/ 0 h 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5"/>
                  <a:gd name="T169" fmla="*/ 0 h 63"/>
                  <a:gd name="T170" fmla="*/ 175 w 175"/>
                  <a:gd name="T171" fmla="*/ 63 h 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5" h="63">
                    <a:moveTo>
                      <a:pt x="12" y="0"/>
                    </a:moveTo>
                    <a:lnTo>
                      <a:pt x="12" y="0"/>
                    </a:lnTo>
                    <a:lnTo>
                      <a:pt x="15" y="0"/>
                    </a:lnTo>
                    <a:lnTo>
                      <a:pt x="17" y="0"/>
                    </a:lnTo>
                    <a:lnTo>
                      <a:pt x="19" y="0"/>
                    </a:lnTo>
                    <a:lnTo>
                      <a:pt x="23" y="0"/>
                    </a:lnTo>
                    <a:lnTo>
                      <a:pt x="25" y="0"/>
                    </a:lnTo>
                    <a:lnTo>
                      <a:pt x="29" y="0"/>
                    </a:lnTo>
                    <a:lnTo>
                      <a:pt x="33" y="2"/>
                    </a:lnTo>
                    <a:lnTo>
                      <a:pt x="42" y="2"/>
                    </a:lnTo>
                    <a:lnTo>
                      <a:pt x="48" y="2"/>
                    </a:lnTo>
                    <a:lnTo>
                      <a:pt x="58" y="4"/>
                    </a:lnTo>
                    <a:lnTo>
                      <a:pt x="60" y="4"/>
                    </a:lnTo>
                    <a:lnTo>
                      <a:pt x="73" y="4"/>
                    </a:lnTo>
                    <a:lnTo>
                      <a:pt x="79" y="4"/>
                    </a:lnTo>
                    <a:lnTo>
                      <a:pt x="81" y="4"/>
                    </a:lnTo>
                    <a:lnTo>
                      <a:pt x="83" y="4"/>
                    </a:lnTo>
                    <a:lnTo>
                      <a:pt x="85" y="6"/>
                    </a:lnTo>
                    <a:lnTo>
                      <a:pt x="86" y="6"/>
                    </a:lnTo>
                    <a:lnTo>
                      <a:pt x="92" y="6"/>
                    </a:lnTo>
                    <a:lnTo>
                      <a:pt x="94" y="6"/>
                    </a:lnTo>
                    <a:lnTo>
                      <a:pt x="96" y="6"/>
                    </a:lnTo>
                    <a:lnTo>
                      <a:pt x="100" y="6"/>
                    </a:lnTo>
                    <a:lnTo>
                      <a:pt x="102" y="6"/>
                    </a:lnTo>
                    <a:lnTo>
                      <a:pt x="104" y="6"/>
                    </a:lnTo>
                    <a:lnTo>
                      <a:pt x="110" y="6"/>
                    </a:lnTo>
                    <a:lnTo>
                      <a:pt x="111" y="6"/>
                    </a:lnTo>
                    <a:lnTo>
                      <a:pt x="125" y="8"/>
                    </a:lnTo>
                    <a:lnTo>
                      <a:pt x="129" y="8"/>
                    </a:lnTo>
                    <a:lnTo>
                      <a:pt x="133" y="8"/>
                    </a:lnTo>
                    <a:lnTo>
                      <a:pt x="134" y="8"/>
                    </a:lnTo>
                    <a:lnTo>
                      <a:pt x="136" y="8"/>
                    </a:lnTo>
                    <a:lnTo>
                      <a:pt x="140" y="8"/>
                    </a:lnTo>
                    <a:lnTo>
                      <a:pt x="142" y="10"/>
                    </a:lnTo>
                    <a:lnTo>
                      <a:pt x="144" y="10"/>
                    </a:lnTo>
                    <a:lnTo>
                      <a:pt x="146" y="10"/>
                    </a:lnTo>
                    <a:lnTo>
                      <a:pt x="148" y="10"/>
                    </a:lnTo>
                    <a:lnTo>
                      <a:pt x="152" y="10"/>
                    </a:lnTo>
                    <a:lnTo>
                      <a:pt x="154" y="10"/>
                    </a:lnTo>
                    <a:lnTo>
                      <a:pt x="158" y="10"/>
                    </a:lnTo>
                    <a:lnTo>
                      <a:pt x="169" y="10"/>
                    </a:lnTo>
                    <a:lnTo>
                      <a:pt x="169" y="12"/>
                    </a:lnTo>
                    <a:lnTo>
                      <a:pt x="171" y="12"/>
                    </a:lnTo>
                    <a:lnTo>
                      <a:pt x="171" y="14"/>
                    </a:lnTo>
                    <a:lnTo>
                      <a:pt x="173" y="14"/>
                    </a:lnTo>
                    <a:lnTo>
                      <a:pt x="173" y="15"/>
                    </a:lnTo>
                    <a:lnTo>
                      <a:pt x="175" y="17"/>
                    </a:lnTo>
                    <a:lnTo>
                      <a:pt x="173" y="17"/>
                    </a:lnTo>
                    <a:lnTo>
                      <a:pt x="171" y="15"/>
                    </a:lnTo>
                    <a:lnTo>
                      <a:pt x="171" y="17"/>
                    </a:lnTo>
                    <a:lnTo>
                      <a:pt x="171" y="19"/>
                    </a:lnTo>
                    <a:lnTo>
                      <a:pt x="171" y="21"/>
                    </a:lnTo>
                    <a:lnTo>
                      <a:pt x="171" y="23"/>
                    </a:lnTo>
                    <a:lnTo>
                      <a:pt x="167" y="25"/>
                    </a:lnTo>
                    <a:lnTo>
                      <a:pt x="169" y="27"/>
                    </a:lnTo>
                    <a:lnTo>
                      <a:pt x="169" y="29"/>
                    </a:lnTo>
                    <a:lnTo>
                      <a:pt x="173" y="31"/>
                    </a:lnTo>
                    <a:lnTo>
                      <a:pt x="173" y="33"/>
                    </a:lnTo>
                    <a:lnTo>
                      <a:pt x="171" y="37"/>
                    </a:lnTo>
                    <a:lnTo>
                      <a:pt x="171" y="38"/>
                    </a:lnTo>
                    <a:lnTo>
                      <a:pt x="171" y="40"/>
                    </a:lnTo>
                    <a:lnTo>
                      <a:pt x="173" y="42"/>
                    </a:lnTo>
                    <a:lnTo>
                      <a:pt x="175" y="44"/>
                    </a:lnTo>
                    <a:lnTo>
                      <a:pt x="173" y="46"/>
                    </a:lnTo>
                    <a:lnTo>
                      <a:pt x="171" y="46"/>
                    </a:lnTo>
                    <a:lnTo>
                      <a:pt x="169" y="52"/>
                    </a:lnTo>
                    <a:lnTo>
                      <a:pt x="169" y="54"/>
                    </a:lnTo>
                    <a:lnTo>
                      <a:pt x="171" y="56"/>
                    </a:lnTo>
                    <a:lnTo>
                      <a:pt x="169" y="58"/>
                    </a:lnTo>
                    <a:lnTo>
                      <a:pt x="169" y="60"/>
                    </a:lnTo>
                    <a:lnTo>
                      <a:pt x="169" y="62"/>
                    </a:lnTo>
                    <a:lnTo>
                      <a:pt x="169" y="63"/>
                    </a:lnTo>
                    <a:lnTo>
                      <a:pt x="165" y="63"/>
                    </a:lnTo>
                    <a:lnTo>
                      <a:pt x="152" y="62"/>
                    </a:lnTo>
                    <a:lnTo>
                      <a:pt x="150" y="62"/>
                    </a:lnTo>
                    <a:lnTo>
                      <a:pt x="148" y="62"/>
                    </a:lnTo>
                    <a:lnTo>
                      <a:pt x="144" y="62"/>
                    </a:lnTo>
                    <a:lnTo>
                      <a:pt x="140" y="62"/>
                    </a:lnTo>
                    <a:lnTo>
                      <a:pt x="136" y="62"/>
                    </a:lnTo>
                    <a:lnTo>
                      <a:pt x="133" y="62"/>
                    </a:lnTo>
                    <a:lnTo>
                      <a:pt x="131" y="62"/>
                    </a:lnTo>
                    <a:lnTo>
                      <a:pt x="127" y="60"/>
                    </a:lnTo>
                    <a:lnTo>
                      <a:pt x="121" y="60"/>
                    </a:lnTo>
                    <a:lnTo>
                      <a:pt x="110" y="60"/>
                    </a:lnTo>
                    <a:lnTo>
                      <a:pt x="104" y="60"/>
                    </a:lnTo>
                    <a:lnTo>
                      <a:pt x="102" y="60"/>
                    </a:lnTo>
                    <a:lnTo>
                      <a:pt x="100" y="58"/>
                    </a:lnTo>
                    <a:lnTo>
                      <a:pt x="98" y="58"/>
                    </a:lnTo>
                    <a:lnTo>
                      <a:pt x="96" y="58"/>
                    </a:lnTo>
                    <a:lnTo>
                      <a:pt x="94" y="58"/>
                    </a:lnTo>
                    <a:lnTo>
                      <a:pt x="92" y="58"/>
                    </a:lnTo>
                    <a:lnTo>
                      <a:pt x="90" y="58"/>
                    </a:lnTo>
                    <a:lnTo>
                      <a:pt x="86" y="58"/>
                    </a:lnTo>
                    <a:lnTo>
                      <a:pt x="83" y="58"/>
                    </a:lnTo>
                    <a:lnTo>
                      <a:pt x="81" y="58"/>
                    </a:lnTo>
                    <a:lnTo>
                      <a:pt x="79" y="58"/>
                    </a:lnTo>
                    <a:lnTo>
                      <a:pt x="75" y="58"/>
                    </a:lnTo>
                    <a:lnTo>
                      <a:pt x="75" y="56"/>
                    </a:lnTo>
                    <a:lnTo>
                      <a:pt x="71" y="56"/>
                    </a:lnTo>
                    <a:lnTo>
                      <a:pt x="67" y="56"/>
                    </a:lnTo>
                    <a:lnTo>
                      <a:pt x="63" y="56"/>
                    </a:lnTo>
                    <a:lnTo>
                      <a:pt x="56" y="56"/>
                    </a:lnTo>
                    <a:lnTo>
                      <a:pt x="50" y="56"/>
                    </a:lnTo>
                    <a:lnTo>
                      <a:pt x="44" y="54"/>
                    </a:lnTo>
                    <a:lnTo>
                      <a:pt x="37" y="54"/>
                    </a:lnTo>
                    <a:lnTo>
                      <a:pt x="23" y="54"/>
                    </a:lnTo>
                    <a:lnTo>
                      <a:pt x="21" y="52"/>
                    </a:lnTo>
                    <a:lnTo>
                      <a:pt x="19" y="44"/>
                    </a:lnTo>
                    <a:lnTo>
                      <a:pt x="19" y="42"/>
                    </a:lnTo>
                    <a:lnTo>
                      <a:pt x="17" y="38"/>
                    </a:lnTo>
                    <a:lnTo>
                      <a:pt x="14" y="31"/>
                    </a:lnTo>
                    <a:lnTo>
                      <a:pt x="14" y="29"/>
                    </a:lnTo>
                    <a:lnTo>
                      <a:pt x="12" y="25"/>
                    </a:lnTo>
                    <a:lnTo>
                      <a:pt x="10" y="23"/>
                    </a:lnTo>
                    <a:lnTo>
                      <a:pt x="10" y="19"/>
                    </a:lnTo>
                    <a:lnTo>
                      <a:pt x="8" y="15"/>
                    </a:lnTo>
                    <a:lnTo>
                      <a:pt x="8" y="12"/>
                    </a:lnTo>
                    <a:lnTo>
                      <a:pt x="10" y="8"/>
                    </a:lnTo>
                    <a:lnTo>
                      <a:pt x="6" y="4"/>
                    </a:lnTo>
                    <a:lnTo>
                      <a:pt x="0" y="0"/>
                    </a:lnTo>
                    <a:lnTo>
                      <a:pt x="2" y="0"/>
                    </a:lnTo>
                    <a:lnTo>
                      <a:pt x="12" y="0"/>
                    </a:lnTo>
                    <a:close/>
                  </a:path>
                </a:pathLst>
              </a:custGeom>
              <a:solidFill>
                <a:srgbClr val="7ECCC0"/>
              </a:solidFill>
              <a:ln w="6350">
                <a:solidFill>
                  <a:srgbClr val="E1E1E1"/>
                </a:solidFill>
                <a:prstDash val="solid"/>
                <a:round/>
                <a:headEnd/>
                <a:tailEnd/>
              </a:ln>
            </p:spPr>
            <p:txBody>
              <a:bodyPr/>
              <a:lstStyle/>
              <a:p>
                <a:endParaRPr lang="en-US"/>
              </a:p>
            </p:txBody>
          </p:sp>
          <p:sp>
            <p:nvSpPr>
              <p:cNvPr id="37969" name="Freeform 281"/>
              <p:cNvSpPr>
                <a:spLocks/>
              </p:cNvSpPr>
              <p:nvPr/>
            </p:nvSpPr>
            <p:spPr bwMode="auto">
              <a:xfrm>
                <a:off x="3369" y="3191"/>
                <a:ext cx="137" cy="156"/>
              </a:xfrm>
              <a:custGeom>
                <a:avLst/>
                <a:gdLst>
                  <a:gd name="T0" fmla="*/ 108 w 137"/>
                  <a:gd name="T1" fmla="*/ 2 h 156"/>
                  <a:gd name="T2" fmla="*/ 110 w 137"/>
                  <a:gd name="T3" fmla="*/ 6 h 156"/>
                  <a:gd name="T4" fmla="*/ 110 w 137"/>
                  <a:gd name="T5" fmla="*/ 10 h 156"/>
                  <a:gd name="T6" fmla="*/ 116 w 137"/>
                  <a:gd name="T7" fmla="*/ 17 h 156"/>
                  <a:gd name="T8" fmla="*/ 116 w 137"/>
                  <a:gd name="T9" fmla="*/ 23 h 156"/>
                  <a:gd name="T10" fmla="*/ 116 w 137"/>
                  <a:gd name="T11" fmla="*/ 27 h 156"/>
                  <a:gd name="T12" fmla="*/ 114 w 137"/>
                  <a:gd name="T13" fmla="*/ 35 h 156"/>
                  <a:gd name="T14" fmla="*/ 110 w 137"/>
                  <a:gd name="T15" fmla="*/ 42 h 156"/>
                  <a:gd name="T16" fmla="*/ 104 w 137"/>
                  <a:gd name="T17" fmla="*/ 46 h 156"/>
                  <a:gd name="T18" fmla="*/ 98 w 137"/>
                  <a:gd name="T19" fmla="*/ 50 h 156"/>
                  <a:gd name="T20" fmla="*/ 92 w 137"/>
                  <a:gd name="T21" fmla="*/ 54 h 156"/>
                  <a:gd name="T22" fmla="*/ 114 w 137"/>
                  <a:gd name="T23" fmla="*/ 75 h 156"/>
                  <a:gd name="T24" fmla="*/ 127 w 137"/>
                  <a:gd name="T25" fmla="*/ 96 h 156"/>
                  <a:gd name="T26" fmla="*/ 137 w 137"/>
                  <a:gd name="T27" fmla="*/ 133 h 156"/>
                  <a:gd name="T28" fmla="*/ 135 w 137"/>
                  <a:gd name="T29" fmla="*/ 144 h 156"/>
                  <a:gd name="T30" fmla="*/ 133 w 137"/>
                  <a:gd name="T31" fmla="*/ 146 h 156"/>
                  <a:gd name="T32" fmla="*/ 127 w 137"/>
                  <a:gd name="T33" fmla="*/ 152 h 156"/>
                  <a:gd name="T34" fmla="*/ 92 w 137"/>
                  <a:gd name="T35" fmla="*/ 156 h 156"/>
                  <a:gd name="T36" fmla="*/ 89 w 137"/>
                  <a:gd name="T37" fmla="*/ 150 h 156"/>
                  <a:gd name="T38" fmla="*/ 83 w 137"/>
                  <a:gd name="T39" fmla="*/ 146 h 156"/>
                  <a:gd name="T40" fmla="*/ 77 w 137"/>
                  <a:gd name="T41" fmla="*/ 152 h 156"/>
                  <a:gd name="T42" fmla="*/ 64 w 137"/>
                  <a:gd name="T43" fmla="*/ 150 h 156"/>
                  <a:gd name="T44" fmla="*/ 39 w 137"/>
                  <a:gd name="T45" fmla="*/ 156 h 156"/>
                  <a:gd name="T46" fmla="*/ 25 w 137"/>
                  <a:gd name="T47" fmla="*/ 146 h 156"/>
                  <a:gd name="T48" fmla="*/ 2 w 137"/>
                  <a:gd name="T49" fmla="*/ 131 h 156"/>
                  <a:gd name="T50" fmla="*/ 4 w 137"/>
                  <a:gd name="T51" fmla="*/ 123 h 156"/>
                  <a:gd name="T52" fmla="*/ 8 w 137"/>
                  <a:gd name="T53" fmla="*/ 121 h 156"/>
                  <a:gd name="T54" fmla="*/ 6 w 137"/>
                  <a:gd name="T55" fmla="*/ 117 h 156"/>
                  <a:gd name="T56" fmla="*/ 6 w 137"/>
                  <a:gd name="T57" fmla="*/ 113 h 156"/>
                  <a:gd name="T58" fmla="*/ 2 w 137"/>
                  <a:gd name="T59" fmla="*/ 108 h 156"/>
                  <a:gd name="T60" fmla="*/ 4 w 137"/>
                  <a:gd name="T61" fmla="*/ 98 h 156"/>
                  <a:gd name="T62" fmla="*/ 2 w 137"/>
                  <a:gd name="T63" fmla="*/ 92 h 156"/>
                  <a:gd name="T64" fmla="*/ 8 w 137"/>
                  <a:gd name="T65" fmla="*/ 88 h 156"/>
                  <a:gd name="T66" fmla="*/ 16 w 137"/>
                  <a:gd name="T67" fmla="*/ 86 h 156"/>
                  <a:gd name="T68" fmla="*/ 23 w 137"/>
                  <a:gd name="T69" fmla="*/ 83 h 156"/>
                  <a:gd name="T70" fmla="*/ 27 w 137"/>
                  <a:gd name="T71" fmla="*/ 79 h 156"/>
                  <a:gd name="T72" fmla="*/ 37 w 137"/>
                  <a:gd name="T73" fmla="*/ 71 h 156"/>
                  <a:gd name="T74" fmla="*/ 37 w 137"/>
                  <a:gd name="T75" fmla="*/ 67 h 156"/>
                  <a:gd name="T76" fmla="*/ 39 w 137"/>
                  <a:gd name="T77" fmla="*/ 65 h 156"/>
                  <a:gd name="T78" fmla="*/ 41 w 137"/>
                  <a:gd name="T79" fmla="*/ 62 h 156"/>
                  <a:gd name="T80" fmla="*/ 39 w 137"/>
                  <a:gd name="T81" fmla="*/ 58 h 156"/>
                  <a:gd name="T82" fmla="*/ 43 w 137"/>
                  <a:gd name="T83" fmla="*/ 54 h 156"/>
                  <a:gd name="T84" fmla="*/ 44 w 137"/>
                  <a:gd name="T85" fmla="*/ 54 h 156"/>
                  <a:gd name="T86" fmla="*/ 46 w 137"/>
                  <a:gd name="T87" fmla="*/ 50 h 156"/>
                  <a:gd name="T88" fmla="*/ 52 w 137"/>
                  <a:gd name="T89" fmla="*/ 46 h 156"/>
                  <a:gd name="T90" fmla="*/ 54 w 137"/>
                  <a:gd name="T91" fmla="*/ 42 h 156"/>
                  <a:gd name="T92" fmla="*/ 58 w 137"/>
                  <a:gd name="T93" fmla="*/ 40 h 156"/>
                  <a:gd name="T94" fmla="*/ 60 w 137"/>
                  <a:gd name="T95" fmla="*/ 37 h 156"/>
                  <a:gd name="T96" fmla="*/ 66 w 137"/>
                  <a:gd name="T97" fmla="*/ 38 h 156"/>
                  <a:gd name="T98" fmla="*/ 69 w 137"/>
                  <a:gd name="T99" fmla="*/ 37 h 156"/>
                  <a:gd name="T100" fmla="*/ 73 w 137"/>
                  <a:gd name="T101" fmla="*/ 37 h 156"/>
                  <a:gd name="T102" fmla="*/ 81 w 137"/>
                  <a:gd name="T103" fmla="*/ 27 h 156"/>
                  <a:gd name="T104" fmla="*/ 85 w 137"/>
                  <a:gd name="T105" fmla="*/ 25 h 156"/>
                  <a:gd name="T106" fmla="*/ 89 w 137"/>
                  <a:gd name="T107" fmla="*/ 29 h 156"/>
                  <a:gd name="T108" fmla="*/ 92 w 137"/>
                  <a:gd name="T109" fmla="*/ 29 h 156"/>
                  <a:gd name="T110" fmla="*/ 94 w 137"/>
                  <a:gd name="T111" fmla="*/ 21 h 156"/>
                  <a:gd name="T112" fmla="*/ 96 w 137"/>
                  <a:gd name="T113" fmla="*/ 15 h 156"/>
                  <a:gd name="T114" fmla="*/ 102 w 137"/>
                  <a:gd name="T115" fmla="*/ 12 h 156"/>
                  <a:gd name="T116" fmla="*/ 100 w 137"/>
                  <a:gd name="T117" fmla="*/ 6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7"/>
                  <a:gd name="T178" fmla="*/ 0 h 156"/>
                  <a:gd name="T179" fmla="*/ 137 w 137"/>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7" h="156">
                    <a:moveTo>
                      <a:pt x="106" y="0"/>
                    </a:moveTo>
                    <a:lnTo>
                      <a:pt x="106" y="0"/>
                    </a:lnTo>
                    <a:lnTo>
                      <a:pt x="108" y="2"/>
                    </a:lnTo>
                    <a:lnTo>
                      <a:pt x="110" y="2"/>
                    </a:lnTo>
                    <a:lnTo>
                      <a:pt x="110" y="4"/>
                    </a:lnTo>
                    <a:lnTo>
                      <a:pt x="110" y="6"/>
                    </a:lnTo>
                    <a:lnTo>
                      <a:pt x="112" y="8"/>
                    </a:lnTo>
                    <a:lnTo>
                      <a:pt x="110" y="10"/>
                    </a:lnTo>
                    <a:lnTo>
                      <a:pt x="112" y="12"/>
                    </a:lnTo>
                    <a:lnTo>
                      <a:pt x="114" y="15"/>
                    </a:lnTo>
                    <a:lnTo>
                      <a:pt x="116" y="17"/>
                    </a:lnTo>
                    <a:lnTo>
                      <a:pt x="116" y="19"/>
                    </a:lnTo>
                    <a:lnTo>
                      <a:pt x="114" y="21"/>
                    </a:lnTo>
                    <a:lnTo>
                      <a:pt x="116" y="23"/>
                    </a:lnTo>
                    <a:lnTo>
                      <a:pt x="116" y="25"/>
                    </a:lnTo>
                    <a:lnTo>
                      <a:pt x="116" y="27"/>
                    </a:lnTo>
                    <a:lnTo>
                      <a:pt x="116" y="29"/>
                    </a:lnTo>
                    <a:lnTo>
                      <a:pt x="116" y="31"/>
                    </a:lnTo>
                    <a:lnTo>
                      <a:pt x="114" y="33"/>
                    </a:lnTo>
                    <a:lnTo>
                      <a:pt x="114" y="35"/>
                    </a:lnTo>
                    <a:lnTo>
                      <a:pt x="114" y="37"/>
                    </a:lnTo>
                    <a:lnTo>
                      <a:pt x="112" y="38"/>
                    </a:lnTo>
                    <a:lnTo>
                      <a:pt x="112" y="40"/>
                    </a:lnTo>
                    <a:lnTo>
                      <a:pt x="110" y="42"/>
                    </a:lnTo>
                    <a:lnTo>
                      <a:pt x="108" y="44"/>
                    </a:lnTo>
                    <a:lnTo>
                      <a:pt x="106" y="44"/>
                    </a:lnTo>
                    <a:lnTo>
                      <a:pt x="104" y="46"/>
                    </a:lnTo>
                    <a:lnTo>
                      <a:pt x="104" y="48"/>
                    </a:lnTo>
                    <a:lnTo>
                      <a:pt x="102" y="50"/>
                    </a:lnTo>
                    <a:lnTo>
                      <a:pt x="100" y="50"/>
                    </a:lnTo>
                    <a:lnTo>
                      <a:pt x="98" y="50"/>
                    </a:lnTo>
                    <a:lnTo>
                      <a:pt x="96" y="50"/>
                    </a:lnTo>
                    <a:lnTo>
                      <a:pt x="96" y="48"/>
                    </a:lnTo>
                    <a:lnTo>
                      <a:pt x="94" y="50"/>
                    </a:lnTo>
                    <a:lnTo>
                      <a:pt x="94" y="52"/>
                    </a:lnTo>
                    <a:lnTo>
                      <a:pt x="92" y="54"/>
                    </a:lnTo>
                    <a:lnTo>
                      <a:pt x="108" y="69"/>
                    </a:lnTo>
                    <a:lnTo>
                      <a:pt x="112" y="73"/>
                    </a:lnTo>
                    <a:lnTo>
                      <a:pt x="114" y="73"/>
                    </a:lnTo>
                    <a:lnTo>
                      <a:pt x="114" y="75"/>
                    </a:lnTo>
                    <a:lnTo>
                      <a:pt x="119" y="81"/>
                    </a:lnTo>
                    <a:lnTo>
                      <a:pt x="125" y="86"/>
                    </a:lnTo>
                    <a:lnTo>
                      <a:pt x="125" y="88"/>
                    </a:lnTo>
                    <a:lnTo>
                      <a:pt x="127" y="96"/>
                    </a:lnTo>
                    <a:lnTo>
                      <a:pt x="131" y="110"/>
                    </a:lnTo>
                    <a:lnTo>
                      <a:pt x="133" y="115"/>
                    </a:lnTo>
                    <a:lnTo>
                      <a:pt x="133" y="117"/>
                    </a:lnTo>
                    <a:lnTo>
                      <a:pt x="133" y="119"/>
                    </a:lnTo>
                    <a:lnTo>
                      <a:pt x="137" y="133"/>
                    </a:lnTo>
                    <a:lnTo>
                      <a:pt x="137" y="138"/>
                    </a:lnTo>
                    <a:lnTo>
                      <a:pt x="135" y="140"/>
                    </a:lnTo>
                    <a:lnTo>
                      <a:pt x="135" y="142"/>
                    </a:lnTo>
                    <a:lnTo>
                      <a:pt x="135" y="144"/>
                    </a:lnTo>
                    <a:lnTo>
                      <a:pt x="133" y="146"/>
                    </a:lnTo>
                    <a:lnTo>
                      <a:pt x="131" y="150"/>
                    </a:lnTo>
                    <a:lnTo>
                      <a:pt x="127" y="152"/>
                    </a:lnTo>
                    <a:lnTo>
                      <a:pt x="121" y="152"/>
                    </a:lnTo>
                    <a:lnTo>
                      <a:pt x="117" y="152"/>
                    </a:lnTo>
                    <a:lnTo>
                      <a:pt x="94" y="156"/>
                    </a:lnTo>
                    <a:lnTo>
                      <a:pt x="92" y="156"/>
                    </a:lnTo>
                    <a:lnTo>
                      <a:pt x="92" y="154"/>
                    </a:lnTo>
                    <a:lnTo>
                      <a:pt x="91" y="152"/>
                    </a:lnTo>
                    <a:lnTo>
                      <a:pt x="89" y="152"/>
                    </a:lnTo>
                    <a:lnTo>
                      <a:pt x="89" y="150"/>
                    </a:lnTo>
                    <a:lnTo>
                      <a:pt x="87" y="148"/>
                    </a:lnTo>
                    <a:lnTo>
                      <a:pt x="85" y="146"/>
                    </a:lnTo>
                    <a:lnTo>
                      <a:pt x="83" y="146"/>
                    </a:lnTo>
                    <a:lnTo>
                      <a:pt x="81" y="146"/>
                    </a:lnTo>
                    <a:lnTo>
                      <a:pt x="81" y="148"/>
                    </a:lnTo>
                    <a:lnTo>
                      <a:pt x="79" y="150"/>
                    </a:lnTo>
                    <a:lnTo>
                      <a:pt x="77" y="150"/>
                    </a:lnTo>
                    <a:lnTo>
                      <a:pt x="77" y="152"/>
                    </a:lnTo>
                    <a:lnTo>
                      <a:pt x="75" y="150"/>
                    </a:lnTo>
                    <a:lnTo>
                      <a:pt x="71" y="150"/>
                    </a:lnTo>
                    <a:lnTo>
                      <a:pt x="68" y="150"/>
                    </a:lnTo>
                    <a:lnTo>
                      <a:pt x="66" y="150"/>
                    </a:lnTo>
                    <a:lnTo>
                      <a:pt x="64" y="150"/>
                    </a:lnTo>
                    <a:lnTo>
                      <a:pt x="60" y="152"/>
                    </a:lnTo>
                    <a:lnTo>
                      <a:pt x="58" y="152"/>
                    </a:lnTo>
                    <a:lnTo>
                      <a:pt x="41" y="156"/>
                    </a:lnTo>
                    <a:lnTo>
                      <a:pt x="39" y="156"/>
                    </a:lnTo>
                    <a:lnTo>
                      <a:pt x="35" y="152"/>
                    </a:lnTo>
                    <a:lnTo>
                      <a:pt x="27" y="148"/>
                    </a:lnTo>
                    <a:lnTo>
                      <a:pt x="27" y="146"/>
                    </a:lnTo>
                    <a:lnTo>
                      <a:pt x="25" y="146"/>
                    </a:lnTo>
                    <a:lnTo>
                      <a:pt x="21" y="142"/>
                    </a:lnTo>
                    <a:lnTo>
                      <a:pt x="12" y="140"/>
                    </a:lnTo>
                    <a:lnTo>
                      <a:pt x="8" y="136"/>
                    </a:lnTo>
                    <a:lnTo>
                      <a:pt x="2" y="131"/>
                    </a:lnTo>
                    <a:lnTo>
                      <a:pt x="0" y="129"/>
                    </a:lnTo>
                    <a:lnTo>
                      <a:pt x="0" y="127"/>
                    </a:lnTo>
                    <a:lnTo>
                      <a:pt x="0" y="125"/>
                    </a:lnTo>
                    <a:lnTo>
                      <a:pt x="4" y="123"/>
                    </a:lnTo>
                    <a:lnTo>
                      <a:pt x="4" y="121"/>
                    </a:lnTo>
                    <a:lnTo>
                      <a:pt x="6" y="121"/>
                    </a:lnTo>
                    <a:lnTo>
                      <a:pt x="8" y="121"/>
                    </a:lnTo>
                    <a:lnTo>
                      <a:pt x="8" y="119"/>
                    </a:lnTo>
                    <a:lnTo>
                      <a:pt x="6" y="117"/>
                    </a:lnTo>
                    <a:lnTo>
                      <a:pt x="6" y="115"/>
                    </a:lnTo>
                    <a:lnTo>
                      <a:pt x="6" y="113"/>
                    </a:lnTo>
                    <a:lnTo>
                      <a:pt x="4" y="111"/>
                    </a:lnTo>
                    <a:lnTo>
                      <a:pt x="2" y="108"/>
                    </a:lnTo>
                    <a:lnTo>
                      <a:pt x="2" y="104"/>
                    </a:lnTo>
                    <a:lnTo>
                      <a:pt x="4" y="102"/>
                    </a:lnTo>
                    <a:lnTo>
                      <a:pt x="4" y="98"/>
                    </a:lnTo>
                    <a:lnTo>
                      <a:pt x="2" y="98"/>
                    </a:lnTo>
                    <a:lnTo>
                      <a:pt x="0" y="96"/>
                    </a:lnTo>
                    <a:lnTo>
                      <a:pt x="0" y="94"/>
                    </a:lnTo>
                    <a:lnTo>
                      <a:pt x="2" y="92"/>
                    </a:lnTo>
                    <a:lnTo>
                      <a:pt x="4" y="90"/>
                    </a:lnTo>
                    <a:lnTo>
                      <a:pt x="4" y="88"/>
                    </a:lnTo>
                    <a:lnTo>
                      <a:pt x="6" y="88"/>
                    </a:lnTo>
                    <a:lnTo>
                      <a:pt x="8" y="88"/>
                    </a:lnTo>
                    <a:lnTo>
                      <a:pt x="10" y="90"/>
                    </a:lnTo>
                    <a:lnTo>
                      <a:pt x="12" y="90"/>
                    </a:lnTo>
                    <a:lnTo>
                      <a:pt x="14" y="88"/>
                    </a:lnTo>
                    <a:lnTo>
                      <a:pt x="16" y="86"/>
                    </a:lnTo>
                    <a:lnTo>
                      <a:pt x="18" y="85"/>
                    </a:lnTo>
                    <a:lnTo>
                      <a:pt x="20" y="85"/>
                    </a:lnTo>
                    <a:lnTo>
                      <a:pt x="21" y="83"/>
                    </a:lnTo>
                    <a:lnTo>
                      <a:pt x="21" y="85"/>
                    </a:lnTo>
                    <a:lnTo>
                      <a:pt x="23" y="83"/>
                    </a:lnTo>
                    <a:lnTo>
                      <a:pt x="23" y="81"/>
                    </a:lnTo>
                    <a:lnTo>
                      <a:pt x="25" y="81"/>
                    </a:lnTo>
                    <a:lnTo>
                      <a:pt x="27" y="79"/>
                    </a:lnTo>
                    <a:lnTo>
                      <a:pt x="29" y="79"/>
                    </a:lnTo>
                    <a:lnTo>
                      <a:pt x="31" y="77"/>
                    </a:lnTo>
                    <a:lnTo>
                      <a:pt x="33" y="71"/>
                    </a:lnTo>
                    <a:lnTo>
                      <a:pt x="37" y="71"/>
                    </a:lnTo>
                    <a:lnTo>
                      <a:pt x="37" y="69"/>
                    </a:lnTo>
                    <a:lnTo>
                      <a:pt x="39" y="69"/>
                    </a:lnTo>
                    <a:lnTo>
                      <a:pt x="37" y="67"/>
                    </a:lnTo>
                    <a:lnTo>
                      <a:pt x="39" y="67"/>
                    </a:lnTo>
                    <a:lnTo>
                      <a:pt x="39" y="65"/>
                    </a:lnTo>
                    <a:lnTo>
                      <a:pt x="41" y="65"/>
                    </a:lnTo>
                    <a:lnTo>
                      <a:pt x="41" y="63"/>
                    </a:lnTo>
                    <a:lnTo>
                      <a:pt x="41" y="62"/>
                    </a:lnTo>
                    <a:lnTo>
                      <a:pt x="39" y="62"/>
                    </a:lnTo>
                    <a:lnTo>
                      <a:pt x="39" y="60"/>
                    </a:lnTo>
                    <a:lnTo>
                      <a:pt x="39" y="58"/>
                    </a:lnTo>
                    <a:lnTo>
                      <a:pt x="41" y="58"/>
                    </a:lnTo>
                    <a:lnTo>
                      <a:pt x="41" y="56"/>
                    </a:lnTo>
                    <a:lnTo>
                      <a:pt x="43" y="54"/>
                    </a:lnTo>
                    <a:lnTo>
                      <a:pt x="44" y="54"/>
                    </a:lnTo>
                    <a:lnTo>
                      <a:pt x="44" y="52"/>
                    </a:lnTo>
                    <a:lnTo>
                      <a:pt x="46" y="50"/>
                    </a:lnTo>
                    <a:lnTo>
                      <a:pt x="48" y="48"/>
                    </a:lnTo>
                    <a:lnTo>
                      <a:pt x="50" y="46"/>
                    </a:lnTo>
                    <a:lnTo>
                      <a:pt x="52" y="46"/>
                    </a:lnTo>
                    <a:lnTo>
                      <a:pt x="54" y="46"/>
                    </a:lnTo>
                    <a:lnTo>
                      <a:pt x="54" y="44"/>
                    </a:lnTo>
                    <a:lnTo>
                      <a:pt x="54" y="42"/>
                    </a:lnTo>
                    <a:lnTo>
                      <a:pt x="56" y="42"/>
                    </a:lnTo>
                    <a:lnTo>
                      <a:pt x="58" y="42"/>
                    </a:lnTo>
                    <a:lnTo>
                      <a:pt x="58" y="40"/>
                    </a:lnTo>
                    <a:lnTo>
                      <a:pt x="60" y="40"/>
                    </a:lnTo>
                    <a:lnTo>
                      <a:pt x="60" y="38"/>
                    </a:lnTo>
                    <a:lnTo>
                      <a:pt x="60" y="37"/>
                    </a:lnTo>
                    <a:lnTo>
                      <a:pt x="62" y="38"/>
                    </a:lnTo>
                    <a:lnTo>
                      <a:pt x="64" y="37"/>
                    </a:lnTo>
                    <a:lnTo>
                      <a:pt x="64" y="38"/>
                    </a:lnTo>
                    <a:lnTo>
                      <a:pt x="66" y="38"/>
                    </a:lnTo>
                    <a:lnTo>
                      <a:pt x="68" y="38"/>
                    </a:lnTo>
                    <a:lnTo>
                      <a:pt x="69" y="37"/>
                    </a:lnTo>
                    <a:lnTo>
                      <a:pt x="71" y="37"/>
                    </a:lnTo>
                    <a:lnTo>
                      <a:pt x="73" y="37"/>
                    </a:lnTo>
                    <a:lnTo>
                      <a:pt x="77" y="35"/>
                    </a:lnTo>
                    <a:lnTo>
                      <a:pt x="79" y="35"/>
                    </a:lnTo>
                    <a:lnTo>
                      <a:pt x="81" y="31"/>
                    </a:lnTo>
                    <a:lnTo>
                      <a:pt x="81" y="29"/>
                    </a:lnTo>
                    <a:lnTo>
                      <a:pt x="81" y="27"/>
                    </a:lnTo>
                    <a:lnTo>
                      <a:pt x="83" y="25"/>
                    </a:lnTo>
                    <a:lnTo>
                      <a:pt x="85" y="25"/>
                    </a:lnTo>
                    <a:lnTo>
                      <a:pt x="87" y="27"/>
                    </a:lnTo>
                    <a:lnTo>
                      <a:pt x="89" y="29"/>
                    </a:lnTo>
                    <a:lnTo>
                      <a:pt x="89" y="31"/>
                    </a:lnTo>
                    <a:lnTo>
                      <a:pt x="91" y="31"/>
                    </a:lnTo>
                    <a:lnTo>
                      <a:pt x="91" y="29"/>
                    </a:lnTo>
                    <a:lnTo>
                      <a:pt x="92" y="29"/>
                    </a:lnTo>
                    <a:lnTo>
                      <a:pt x="92" y="27"/>
                    </a:lnTo>
                    <a:lnTo>
                      <a:pt x="94" y="27"/>
                    </a:lnTo>
                    <a:lnTo>
                      <a:pt x="94" y="25"/>
                    </a:lnTo>
                    <a:lnTo>
                      <a:pt x="94" y="21"/>
                    </a:lnTo>
                    <a:lnTo>
                      <a:pt x="94" y="19"/>
                    </a:lnTo>
                    <a:lnTo>
                      <a:pt x="94" y="17"/>
                    </a:lnTo>
                    <a:lnTo>
                      <a:pt x="96" y="15"/>
                    </a:lnTo>
                    <a:lnTo>
                      <a:pt x="100" y="14"/>
                    </a:lnTo>
                    <a:lnTo>
                      <a:pt x="102" y="12"/>
                    </a:lnTo>
                    <a:lnTo>
                      <a:pt x="102" y="10"/>
                    </a:lnTo>
                    <a:lnTo>
                      <a:pt x="100" y="8"/>
                    </a:lnTo>
                    <a:lnTo>
                      <a:pt x="100" y="6"/>
                    </a:lnTo>
                    <a:lnTo>
                      <a:pt x="102" y="4"/>
                    </a:lnTo>
                    <a:lnTo>
                      <a:pt x="106" y="0"/>
                    </a:lnTo>
                    <a:close/>
                  </a:path>
                </a:pathLst>
              </a:custGeom>
              <a:solidFill>
                <a:srgbClr val="7ECCC0"/>
              </a:solidFill>
              <a:ln w="6350">
                <a:solidFill>
                  <a:srgbClr val="E1E1E1"/>
                </a:solidFill>
                <a:prstDash val="solid"/>
                <a:round/>
                <a:headEnd/>
                <a:tailEnd/>
              </a:ln>
            </p:spPr>
            <p:txBody>
              <a:bodyPr/>
              <a:lstStyle/>
              <a:p>
                <a:endParaRPr lang="en-US"/>
              </a:p>
            </p:txBody>
          </p:sp>
          <p:sp>
            <p:nvSpPr>
              <p:cNvPr id="37970" name="Freeform 282"/>
              <p:cNvSpPr>
                <a:spLocks/>
              </p:cNvSpPr>
              <p:nvPr/>
            </p:nvSpPr>
            <p:spPr bwMode="auto">
              <a:xfrm>
                <a:off x="2937" y="3400"/>
                <a:ext cx="185" cy="123"/>
              </a:xfrm>
              <a:custGeom>
                <a:avLst/>
                <a:gdLst>
                  <a:gd name="T0" fmla="*/ 123 w 185"/>
                  <a:gd name="T1" fmla="*/ 6 h 123"/>
                  <a:gd name="T2" fmla="*/ 127 w 185"/>
                  <a:gd name="T3" fmla="*/ 14 h 123"/>
                  <a:gd name="T4" fmla="*/ 127 w 185"/>
                  <a:gd name="T5" fmla="*/ 21 h 123"/>
                  <a:gd name="T6" fmla="*/ 129 w 185"/>
                  <a:gd name="T7" fmla="*/ 27 h 123"/>
                  <a:gd name="T8" fmla="*/ 133 w 185"/>
                  <a:gd name="T9" fmla="*/ 31 h 123"/>
                  <a:gd name="T10" fmla="*/ 139 w 185"/>
                  <a:gd name="T11" fmla="*/ 39 h 123"/>
                  <a:gd name="T12" fmla="*/ 148 w 185"/>
                  <a:gd name="T13" fmla="*/ 37 h 123"/>
                  <a:gd name="T14" fmla="*/ 154 w 185"/>
                  <a:gd name="T15" fmla="*/ 37 h 123"/>
                  <a:gd name="T16" fmla="*/ 156 w 185"/>
                  <a:gd name="T17" fmla="*/ 46 h 123"/>
                  <a:gd name="T18" fmla="*/ 154 w 185"/>
                  <a:gd name="T19" fmla="*/ 50 h 123"/>
                  <a:gd name="T20" fmla="*/ 152 w 185"/>
                  <a:gd name="T21" fmla="*/ 58 h 123"/>
                  <a:gd name="T22" fmla="*/ 152 w 185"/>
                  <a:gd name="T23" fmla="*/ 66 h 123"/>
                  <a:gd name="T24" fmla="*/ 160 w 185"/>
                  <a:gd name="T25" fmla="*/ 69 h 123"/>
                  <a:gd name="T26" fmla="*/ 164 w 185"/>
                  <a:gd name="T27" fmla="*/ 79 h 123"/>
                  <a:gd name="T28" fmla="*/ 167 w 185"/>
                  <a:gd name="T29" fmla="*/ 85 h 123"/>
                  <a:gd name="T30" fmla="*/ 173 w 185"/>
                  <a:gd name="T31" fmla="*/ 89 h 123"/>
                  <a:gd name="T32" fmla="*/ 175 w 185"/>
                  <a:gd name="T33" fmla="*/ 93 h 123"/>
                  <a:gd name="T34" fmla="*/ 169 w 185"/>
                  <a:gd name="T35" fmla="*/ 94 h 123"/>
                  <a:gd name="T36" fmla="*/ 165 w 185"/>
                  <a:gd name="T37" fmla="*/ 96 h 123"/>
                  <a:gd name="T38" fmla="*/ 167 w 185"/>
                  <a:gd name="T39" fmla="*/ 100 h 123"/>
                  <a:gd name="T40" fmla="*/ 171 w 185"/>
                  <a:gd name="T41" fmla="*/ 102 h 123"/>
                  <a:gd name="T42" fmla="*/ 177 w 185"/>
                  <a:gd name="T43" fmla="*/ 108 h 123"/>
                  <a:gd name="T44" fmla="*/ 177 w 185"/>
                  <a:gd name="T45" fmla="*/ 112 h 123"/>
                  <a:gd name="T46" fmla="*/ 179 w 185"/>
                  <a:gd name="T47" fmla="*/ 117 h 123"/>
                  <a:gd name="T48" fmla="*/ 185 w 185"/>
                  <a:gd name="T49" fmla="*/ 123 h 123"/>
                  <a:gd name="T50" fmla="*/ 117 w 185"/>
                  <a:gd name="T51" fmla="*/ 121 h 123"/>
                  <a:gd name="T52" fmla="*/ 71 w 185"/>
                  <a:gd name="T53" fmla="*/ 119 h 123"/>
                  <a:gd name="T54" fmla="*/ 64 w 185"/>
                  <a:gd name="T55" fmla="*/ 117 h 123"/>
                  <a:gd name="T56" fmla="*/ 62 w 185"/>
                  <a:gd name="T57" fmla="*/ 116 h 123"/>
                  <a:gd name="T58" fmla="*/ 58 w 185"/>
                  <a:gd name="T59" fmla="*/ 104 h 123"/>
                  <a:gd name="T60" fmla="*/ 52 w 185"/>
                  <a:gd name="T61" fmla="*/ 104 h 123"/>
                  <a:gd name="T62" fmla="*/ 50 w 185"/>
                  <a:gd name="T63" fmla="*/ 94 h 123"/>
                  <a:gd name="T64" fmla="*/ 45 w 185"/>
                  <a:gd name="T65" fmla="*/ 85 h 123"/>
                  <a:gd name="T66" fmla="*/ 39 w 185"/>
                  <a:gd name="T67" fmla="*/ 79 h 123"/>
                  <a:gd name="T68" fmla="*/ 35 w 185"/>
                  <a:gd name="T69" fmla="*/ 77 h 123"/>
                  <a:gd name="T70" fmla="*/ 33 w 185"/>
                  <a:gd name="T71" fmla="*/ 69 h 123"/>
                  <a:gd name="T72" fmla="*/ 31 w 185"/>
                  <a:gd name="T73" fmla="*/ 71 h 123"/>
                  <a:gd name="T74" fmla="*/ 29 w 185"/>
                  <a:gd name="T75" fmla="*/ 71 h 123"/>
                  <a:gd name="T76" fmla="*/ 29 w 185"/>
                  <a:gd name="T77" fmla="*/ 68 h 123"/>
                  <a:gd name="T78" fmla="*/ 23 w 185"/>
                  <a:gd name="T79" fmla="*/ 66 h 123"/>
                  <a:gd name="T80" fmla="*/ 25 w 185"/>
                  <a:gd name="T81" fmla="*/ 60 h 123"/>
                  <a:gd name="T82" fmla="*/ 23 w 185"/>
                  <a:gd name="T83" fmla="*/ 62 h 123"/>
                  <a:gd name="T84" fmla="*/ 16 w 185"/>
                  <a:gd name="T85" fmla="*/ 60 h 123"/>
                  <a:gd name="T86" fmla="*/ 6 w 185"/>
                  <a:gd name="T87" fmla="*/ 60 h 123"/>
                  <a:gd name="T88" fmla="*/ 0 w 185"/>
                  <a:gd name="T89" fmla="*/ 58 h 123"/>
                  <a:gd name="T90" fmla="*/ 2 w 185"/>
                  <a:gd name="T91" fmla="*/ 52 h 123"/>
                  <a:gd name="T92" fmla="*/ 10 w 185"/>
                  <a:gd name="T93" fmla="*/ 46 h 123"/>
                  <a:gd name="T94" fmla="*/ 6 w 185"/>
                  <a:gd name="T95" fmla="*/ 45 h 123"/>
                  <a:gd name="T96" fmla="*/ 10 w 185"/>
                  <a:gd name="T97" fmla="*/ 37 h 123"/>
                  <a:gd name="T98" fmla="*/ 16 w 185"/>
                  <a:gd name="T99" fmla="*/ 29 h 123"/>
                  <a:gd name="T100" fmla="*/ 16 w 185"/>
                  <a:gd name="T101" fmla="*/ 23 h 123"/>
                  <a:gd name="T102" fmla="*/ 50 w 185"/>
                  <a:gd name="T103" fmla="*/ 12 h 123"/>
                  <a:gd name="T104" fmla="*/ 73 w 185"/>
                  <a:gd name="T105" fmla="*/ 10 h 123"/>
                  <a:gd name="T106" fmla="*/ 81 w 185"/>
                  <a:gd name="T107" fmla="*/ 12 h 123"/>
                  <a:gd name="T108" fmla="*/ 87 w 185"/>
                  <a:gd name="T109" fmla="*/ 6 h 123"/>
                  <a:gd name="T110" fmla="*/ 93 w 185"/>
                  <a:gd name="T111" fmla="*/ 2 h 123"/>
                  <a:gd name="T112" fmla="*/ 100 w 185"/>
                  <a:gd name="T113" fmla="*/ 6 h 123"/>
                  <a:gd name="T114" fmla="*/ 106 w 185"/>
                  <a:gd name="T115" fmla="*/ 2 h 123"/>
                  <a:gd name="T116" fmla="*/ 116 w 185"/>
                  <a:gd name="T117" fmla="*/ 2 h 123"/>
                  <a:gd name="T118" fmla="*/ 121 w 185"/>
                  <a:gd name="T119" fmla="*/ 0 h 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5"/>
                  <a:gd name="T181" fmla="*/ 0 h 123"/>
                  <a:gd name="T182" fmla="*/ 185 w 185"/>
                  <a:gd name="T183" fmla="*/ 123 h 1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5" h="123">
                    <a:moveTo>
                      <a:pt x="121" y="0"/>
                    </a:moveTo>
                    <a:lnTo>
                      <a:pt x="121" y="2"/>
                    </a:lnTo>
                    <a:lnTo>
                      <a:pt x="121" y="4"/>
                    </a:lnTo>
                    <a:lnTo>
                      <a:pt x="123" y="4"/>
                    </a:lnTo>
                    <a:lnTo>
                      <a:pt x="123" y="6"/>
                    </a:lnTo>
                    <a:lnTo>
                      <a:pt x="123" y="8"/>
                    </a:lnTo>
                    <a:lnTo>
                      <a:pt x="125" y="8"/>
                    </a:lnTo>
                    <a:lnTo>
                      <a:pt x="125" y="12"/>
                    </a:lnTo>
                    <a:lnTo>
                      <a:pt x="127" y="14"/>
                    </a:lnTo>
                    <a:lnTo>
                      <a:pt x="127" y="16"/>
                    </a:lnTo>
                    <a:lnTo>
                      <a:pt x="129" y="20"/>
                    </a:lnTo>
                    <a:lnTo>
                      <a:pt x="127" y="21"/>
                    </a:lnTo>
                    <a:lnTo>
                      <a:pt x="127" y="23"/>
                    </a:lnTo>
                    <a:lnTo>
                      <a:pt x="127" y="25"/>
                    </a:lnTo>
                    <a:lnTo>
                      <a:pt x="129" y="25"/>
                    </a:lnTo>
                    <a:lnTo>
                      <a:pt x="129" y="27"/>
                    </a:lnTo>
                    <a:lnTo>
                      <a:pt x="129" y="29"/>
                    </a:lnTo>
                    <a:lnTo>
                      <a:pt x="131" y="29"/>
                    </a:lnTo>
                    <a:lnTo>
                      <a:pt x="133" y="29"/>
                    </a:lnTo>
                    <a:lnTo>
                      <a:pt x="133" y="31"/>
                    </a:lnTo>
                    <a:lnTo>
                      <a:pt x="133" y="35"/>
                    </a:lnTo>
                    <a:lnTo>
                      <a:pt x="133" y="37"/>
                    </a:lnTo>
                    <a:lnTo>
                      <a:pt x="137" y="39"/>
                    </a:lnTo>
                    <a:lnTo>
                      <a:pt x="139" y="39"/>
                    </a:lnTo>
                    <a:lnTo>
                      <a:pt x="141" y="39"/>
                    </a:lnTo>
                    <a:lnTo>
                      <a:pt x="142" y="39"/>
                    </a:lnTo>
                    <a:lnTo>
                      <a:pt x="146" y="39"/>
                    </a:lnTo>
                    <a:lnTo>
                      <a:pt x="146" y="37"/>
                    </a:lnTo>
                    <a:lnTo>
                      <a:pt x="148" y="37"/>
                    </a:lnTo>
                    <a:lnTo>
                      <a:pt x="148" y="35"/>
                    </a:lnTo>
                    <a:lnTo>
                      <a:pt x="150" y="35"/>
                    </a:lnTo>
                    <a:lnTo>
                      <a:pt x="152" y="35"/>
                    </a:lnTo>
                    <a:lnTo>
                      <a:pt x="154" y="37"/>
                    </a:lnTo>
                    <a:lnTo>
                      <a:pt x="154" y="41"/>
                    </a:lnTo>
                    <a:lnTo>
                      <a:pt x="156" y="43"/>
                    </a:lnTo>
                    <a:lnTo>
                      <a:pt x="154" y="45"/>
                    </a:lnTo>
                    <a:lnTo>
                      <a:pt x="156" y="45"/>
                    </a:lnTo>
                    <a:lnTo>
                      <a:pt x="156" y="46"/>
                    </a:lnTo>
                    <a:lnTo>
                      <a:pt x="154" y="46"/>
                    </a:lnTo>
                    <a:lnTo>
                      <a:pt x="154" y="48"/>
                    </a:lnTo>
                    <a:lnTo>
                      <a:pt x="154" y="50"/>
                    </a:lnTo>
                    <a:lnTo>
                      <a:pt x="154" y="52"/>
                    </a:lnTo>
                    <a:lnTo>
                      <a:pt x="152" y="56"/>
                    </a:lnTo>
                    <a:lnTo>
                      <a:pt x="152" y="58"/>
                    </a:lnTo>
                    <a:lnTo>
                      <a:pt x="152" y="60"/>
                    </a:lnTo>
                    <a:lnTo>
                      <a:pt x="152" y="62"/>
                    </a:lnTo>
                    <a:lnTo>
                      <a:pt x="152" y="64"/>
                    </a:lnTo>
                    <a:lnTo>
                      <a:pt x="152" y="66"/>
                    </a:lnTo>
                    <a:lnTo>
                      <a:pt x="156" y="66"/>
                    </a:lnTo>
                    <a:lnTo>
                      <a:pt x="156" y="68"/>
                    </a:lnTo>
                    <a:lnTo>
                      <a:pt x="158" y="69"/>
                    </a:lnTo>
                    <a:lnTo>
                      <a:pt x="160" y="69"/>
                    </a:lnTo>
                    <a:lnTo>
                      <a:pt x="162" y="71"/>
                    </a:lnTo>
                    <a:lnTo>
                      <a:pt x="162" y="73"/>
                    </a:lnTo>
                    <a:lnTo>
                      <a:pt x="164" y="73"/>
                    </a:lnTo>
                    <a:lnTo>
                      <a:pt x="164" y="77"/>
                    </a:lnTo>
                    <a:lnTo>
                      <a:pt x="164" y="79"/>
                    </a:lnTo>
                    <a:lnTo>
                      <a:pt x="165" y="81"/>
                    </a:lnTo>
                    <a:lnTo>
                      <a:pt x="165" y="83"/>
                    </a:lnTo>
                    <a:lnTo>
                      <a:pt x="167" y="85"/>
                    </a:lnTo>
                    <a:lnTo>
                      <a:pt x="169" y="87"/>
                    </a:lnTo>
                    <a:lnTo>
                      <a:pt x="171" y="87"/>
                    </a:lnTo>
                    <a:lnTo>
                      <a:pt x="173" y="87"/>
                    </a:lnTo>
                    <a:lnTo>
                      <a:pt x="173" y="89"/>
                    </a:lnTo>
                    <a:lnTo>
                      <a:pt x="173" y="91"/>
                    </a:lnTo>
                    <a:lnTo>
                      <a:pt x="175" y="93"/>
                    </a:lnTo>
                    <a:lnTo>
                      <a:pt x="175" y="94"/>
                    </a:lnTo>
                    <a:lnTo>
                      <a:pt x="171" y="94"/>
                    </a:lnTo>
                    <a:lnTo>
                      <a:pt x="169" y="94"/>
                    </a:lnTo>
                    <a:lnTo>
                      <a:pt x="169" y="96"/>
                    </a:lnTo>
                    <a:lnTo>
                      <a:pt x="165" y="96"/>
                    </a:lnTo>
                    <a:lnTo>
                      <a:pt x="165" y="98"/>
                    </a:lnTo>
                    <a:lnTo>
                      <a:pt x="167" y="98"/>
                    </a:lnTo>
                    <a:lnTo>
                      <a:pt x="167" y="100"/>
                    </a:lnTo>
                    <a:lnTo>
                      <a:pt x="165" y="100"/>
                    </a:lnTo>
                    <a:lnTo>
                      <a:pt x="169" y="102"/>
                    </a:lnTo>
                    <a:lnTo>
                      <a:pt x="171" y="102"/>
                    </a:lnTo>
                    <a:lnTo>
                      <a:pt x="173" y="104"/>
                    </a:lnTo>
                    <a:lnTo>
                      <a:pt x="175" y="108"/>
                    </a:lnTo>
                    <a:lnTo>
                      <a:pt x="177" y="108"/>
                    </a:lnTo>
                    <a:lnTo>
                      <a:pt x="177" y="110"/>
                    </a:lnTo>
                    <a:lnTo>
                      <a:pt x="177" y="108"/>
                    </a:lnTo>
                    <a:lnTo>
                      <a:pt x="179" y="108"/>
                    </a:lnTo>
                    <a:lnTo>
                      <a:pt x="177" y="110"/>
                    </a:lnTo>
                    <a:lnTo>
                      <a:pt x="177" y="112"/>
                    </a:lnTo>
                    <a:lnTo>
                      <a:pt x="177" y="114"/>
                    </a:lnTo>
                    <a:lnTo>
                      <a:pt x="179" y="114"/>
                    </a:lnTo>
                    <a:lnTo>
                      <a:pt x="179" y="116"/>
                    </a:lnTo>
                    <a:lnTo>
                      <a:pt x="179" y="117"/>
                    </a:lnTo>
                    <a:lnTo>
                      <a:pt x="181" y="117"/>
                    </a:lnTo>
                    <a:lnTo>
                      <a:pt x="181" y="119"/>
                    </a:lnTo>
                    <a:lnTo>
                      <a:pt x="183" y="117"/>
                    </a:lnTo>
                    <a:lnTo>
                      <a:pt x="185" y="119"/>
                    </a:lnTo>
                    <a:lnTo>
                      <a:pt x="185" y="123"/>
                    </a:lnTo>
                    <a:lnTo>
                      <a:pt x="160" y="121"/>
                    </a:lnTo>
                    <a:lnTo>
                      <a:pt x="158" y="121"/>
                    </a:lnTo>
                    <a:lnTo>
                      <a:pt x="131" y="121"/>
                    </a:lnTo>
                    <a:lnTo>
                      <a:pt x="121" y="121"/>
                    </a:lnTo>
                    <a:lnTo>
                      <a:pt x="117" y="121"/>
                    </a:lnTo>
                    <a:lnTo>
                      <a:pt x="116" y="121"/>
                    </a:lnTo>
                    <a:lnTo>
                      <a:pt x="108" y="121"/>
                    </a:lnTo>
                    <a:lnTo>
                      <a:pt x="102" y="121"/>
                    </a:lnTo>
                    <a:lnTo>
                      <a:pt x="73" y="121"/>
                    </a:lnTo>
                    <a:lnTo>
                      <a:pt x="71" y="119"/>
                    </a:lnTo>
                    <a:lnTo>
                      <a:pt x="68" y="117"/>
                    </a:lnTo>
                    <a:lnTo>
                      <a:pt x="66" y="117"/>
                    </a:lnTo>
                    <a:lnTo>
                      <a:pt x="66" y="116"/>
                    </a:lnTo>
                    <a:lnTo>
                      <a:pt x="64" y="116"/>
                    </a:lnTo>
                    <a:lnTo>
                      <a:pt x="64" y="117"/>
                    </a:lnTo>
                    <a:lnTo>
                      <a:pt x="64" y="119"/>
                    </a:lnTo>
                    <a:lnTo>
                      <a:pt x="62" y="119"/>
                    </a:lnTo>
                    <a:lnTo>
                      <a:pt x="62" y="117"/>
                    </a:lnTo>
                    <a:lnTo>
                      <a:pt x="62" y="116"/>
                    </a:lnTo>
                    <a:lnTo>
                      <a:pt x="62" y="114"/>
                    </a:lnTo>
                    <a:lnTo>
                      <a:pt x="62" y="112"/>
                    </a:lnTo>
                    <a:lnTo>
                      <a:pt x="60" y="108"/>
                    </a:lnTo>
                    <a:lnTo>
                      <a:pt x="58" y="106"/>
                    </a:lnTo>
                    <a:lnTo>
                      <a:pt x="58" y="104"/>
                    </a:lnTo>
                    <a:lnTo>
                      <a:pt x="56" y="104"/>
                    </a:lnTo>
                    <a:lnTo>
                      <a:pt x="54" y="104"/>
                    </a:lnTo>
                    <a:lnTo>
                      <a:pt x="52" y="104"/>
                    </a:lnTo>
                    <a:lnTo>
                      <a:pt x="52" y="102"/>
                    </a:lnTo>
                    <a:lnTo>
                      <a:pt x="50" y="100"/>
                    </a:lnTo>
                    <a:lnTo>
                      <a:pt x="50" y="98"/>
                    </a:lnTo>
                    <a:lnTo>
                      <a:pt x="50" y="96"/>
                    </a:lnTo>
                    <a:lnTo>
                      <a:pt x="50" y="94"/>
                    </a:lnTo>
                    <a:lnTo>
                      <a:pt x="50" y="93"/>
                    </a:lnTo>
                    <a:lnTo>
                      <a:pt x="46" y="91"/>
                    </a:lnTo>
                    <a:lnTo>
                      <a:pt x="46" y="89"/>
                    </a:lnTo>
                    <a:lnTo>
                      <a:pt x="45" y="89"/>
                    </a:lnTo>
                    <a:lnTo>
                      <a:pt x="45" y="85"/>
                    </a:lnTo>
                    <a:lnTo>
                      <a:pt x="43" y="83"/>
                    </a:lnTo>
                    <a:lnTo>
                      <a:pt x="41" y="83"/>
                    </a:lnTo>
                    <a:lnTo>
                      <a:pt x="41" y="81"/>
                    </a:lnTo>
                    <a:lnTo>
                      <a:pt x="39" y="81"/>
                    </a:lnTo>
                    <a:lnTo>
                      <a:pt x="39" y="79"/>
                    </a:lnTo>
                    <a:lnTo>
                      <a:pt x="39" y="81"/>
                    </a:lnTo>
                    <a:lnTo>
                      <a:pt x="37" y="79"/>
                    </a:lnTo>
                    <a:lnTo>
                      <a:pt x="35" y="79"/>
                    </a:lnTo>
                    <a:lnTo>
                      <a:pt x="35" y="77"/>
                    </a:lnTo>
                    <a:lnTo>
                      <a:pt x="37" y="75"/>
                    </a:lnTo>
                    <a:lnTo>
                      <a:pt x="35" y="73"/>
                    </a:lnTo>
                    <a:lnTo>
                      <a:pt x="35" y="71"/>
                    </a:lnTo>
                    <a:lnTo>
                      <a:pt x="33" y="69"/>
                    </a:lnTo>
                    <a:lnTo>
                      <a:pt x="33" y="71"/>
                    </a:lnTo>
                    <a:lnTo>
                      <a:pt x="31" y="71"/>
                    </a:lnTo>
                    <a:lnTo>
                      <a:pt x="31" y="73"/>
                    </a:lnTo>
                    <a:lnTo>
                      <a:pt x="29" y="71"/>
                    </a:lnTo>
                    <a:lnTo>
                      <a:pt x="29" y="69"/>
                    </a:lnTo>
                    <a:lnTo>
                      <a:pt x="27" y="69"/>
                    </a:lnTo>
                    <a:lnTo>
                      <a:pt x="29" y="68"/>
                    </a:lnTo>
                    <a:lnTo>
                      <a:pt x="29" y="66"/>
                    </a:lnTo>
                    <a:lnTo>
                      <a:pt x="27" y="68"/>
                    </a:lnTo>
                    <a:lnTo>
                      <a:pt x="25" y="68"/>
                    </a:lnTo>
                    <a:lnTo>
                      <a:pt x="23" y="66"/>
                    </a:lnTo>
                    <a:lnTo>
                      <a:pt x="25" y="66"/>
                    </a:lnTo>
                    <a:lnTo>
                      <a:pt x="27" y="66"/>
                    </a:lnTo>
                    <a:lnTo>
                      <a:pt x="27" y="64"/>
                    </a:lnTo>
                    <a:lnTo>
                      <a:pt x="27" y="62"/>
                    </a:lnTo>
                    <a:lnTo>
                      <a:pt x="27" y="60"/>
                    </a:lnTo>
                    <a:lnTo>
                      <a:pt x="25" y="60"/>
                    </a:lnTo>
                    <a:lnTo>
                      <a:pt x="23" y="58"/>
                    </a:lnTo>
                    <a:lnTo>
                      <a:pt x="23" y="60"/>
                    </a:lnTo>
                    <a:lnTo>
                      <a:pt x="23" y="62"/>
                    </a:lnTo>
                    <a:lnTo>
                      <a:pt x="21" y="62"/>
                    </a:lnTo>
                    <a:lnTo>
                      <a:pt x="21" y="60"/>
                    </a:lnTo>
                    <a:lnTo>
                      <a:pt x="20" y="60"/>
                    </a:lnTo>
                    <a:lnTo>
                      <a:pt x="16" y="58"/>
                    </a:lnTo>
                    <a:lnTo>
                      <a:pt x="16" y="60"/>
                    </a:lnTo>
                    <a:lnTo>
                      <a:pt x="14" y="60"/>
                    </a:lnTo>
                    <a:lnTo>
                      <a:pt x="12" y="60"/>
                    </a:lnTo>
                    <a:lnTo>
                      <a:pt x="8" y="60"/>
                    </a:lnTo>
                    <a:lnTo>
                      <a:pt x="6" y="60"/>
                    </a:lnTo>
                    <a:lnTo>
                      <a:pt x="6" y="62"/>
                    </a:lnTo>
                    <a:lnTo>
                      <a:pt x="4" y="62"/>
                    </a:lnTo>
                    <a:lnTo>
                      <a:pt x="2" y="62"/>
                    </a:lnTo>
                    <a:lnTo>
                      <a:pt x="2" y="60"/>
                    </a:lnTo>
                    <a:lnTo>
                      <a:pt x="0" y="58"/>
                    </a:lnTo>
                    <a:lnTo>
                      <a:pt x="2" y="56"/>
                    </a:lnTo>
                    <a:lnTo>
                      <a:pt x="2" y="54"/>
                    </a:lnTo>
                    <a:lnTo>
                      <a:pt x="2" y="52"/>
                    </a:lnTo>
                    <a:lnTo>
                      <a:pt x="2" y="50"/>
                    </a:lnTo>
                    <a:lnTo>
                      <a:pt x="4" y="48"/>
                    </a:lnTo>
                    <a:lnTo>
                      <a:pt x="8" y="48"/>
                    </a:lnTo>
                    <a:lnTo>
                      <a:pt x="8" y="46"/>
                    </a:lnTo>
                    <a:lnTo>
                      <a:pt x="10" y="46"/>
                    </a:lnTo>
                    <a:lnTo>
                      <a:pt x="10" y="45"/>
                    </a:lnTo>
                    <a:lnTo>
                      <a:pt x="8" y="43"/>
                    </a:lnTo>
                    <a:lnTo>
                      <a:pt x="8" y="45"/>
                    </a:lnTo>
                    <a:lnTo>
                      <a:pt x="6" y="45"/>
                    </a:lnTo>
                    <a:lnTo>
                      <a:pt x="4" y="43"/>
                    </a:lnTo>
                    <a:lnTo>
                      <a:pt x="6" y="41"/>
                    </a:lnTo>
                    <a:lnTo>
                      <a:pt x="10" y="39"/>
                    </a:lnTo>
                    <a:lnTo>
                      <a:pt x="10" y="37"/>
                    </a:lnTo>
                    <a:lnTo>
                      <a:pt x="14" y="35"/>
                    </a:lnTo>
                    <a:lnTo>
                      <a:pt x="16" y="33"/>
                    </a:lnTo>
                    <a:lnTo>
                      <a:pt x="16" y="31"/>
                    </a:lnTo>
                    <a:lnTo>
                      <a:pt x="16" y="29"/>
                    </a:lnTo>
                    <a:lnTo>
                      <a:pt x="14" y="27"/>
                    </a:lnTo>
                    <a:lnTo>
                      <a:pt x="12" y="25"/>
                    </a:lnTo>
                    <a:lnTo>
                      <a:pt x="14" y="23"/>
                    </a:lnTo>
                    <a:lnTo>
                      <a:pt x="16" y="23"/>
                    </a:lnTo>
                    <a:lnTo>
                      <a:pt x="20" y="16"/>
                    </a:lnTo>
                    <a:lnTo>
                      <a:pt x="21" y="14"/>
                    </a:lnTo>
                    <a:lnTo>
                      <a:pt x="48" y="12"/>
                    </a:lnTo>
                    <a:lnTo>
                      <a:pt x="50" y="12"/>
                    </a:lnTo>
                    <a:lnTo>
                      <a:pt x="64" y="12"/>
                    </a:lnTo>
                    <a:lnTo>
                      <a:pt x="69" y="10"/>
                    </a:lnTo>
                    <a:lnTo>
                      <a:pt x="73" y="10"/>
                    </a:lnTo>
                    <a:lnTo>
                      <a:pt x="75" y="10"/>
                    </a:lnTo>
                    <a:lnTo>
                      <a:pt x="75" y="8"/>
                    </a:lnTo>
                    <a:lnTo>
                      <a:pt x="77" y="8"/>
                    </a:lnTo>
                    <a:lnTo>
                      <a:pt x="79" y="10"/>
                    </a:lnTo>
                    <a:lnTo>
                      <a:pt x="81" y="12"/>
                    </a:lnTo>
                    <a:lnTo>
                      <a:pt x="83" y="12"/>
                    </a:lnTo>
                    <a:lnTo>
                      <a:pt x="85" y="12"/>
                    </a:lnTo>
                    <a:lnTo>
                      <a:pt x="87" y="10"/>
                    </a:lnTo>
                    <a:lnTo>
                      <a:pt x="87" y="8"/>
                    </a:lnTo>
                    <a:lnTo>
                      <a:pt x="87" y="6"/>
                    </a:lnTo>
                    <a:lnTo>
                      <a:pt x="89" y="4"/>
                    </a:lnTo>
                    <a:lnTo>
                      <a:pt x="91" y="4"/>
                    </a:lnTo>
                    <a:lnTo>
                      <a:pt x="93" y="2"/>
                    </a:lnTo>
                    <a:lnTo>
                      <a:pt x="94" y="2"/>
                    </a:lnTo>
                    <a:lnTo>
                      <a:pt x="96" y="4"/>
                    </a:lnTo>
                    <a:lnTo>
                      <a:pt x="98" y="4"/>
                    </a:lnTo>
                    <a:lnTo>
                      <a:pt x="100" y="6"/>
                    </a:lnTo>
                    <a:lnTo>
                      <a:pt x="102" y="4"/>
                    </a:lnTo>
                    <a:lnTo>
                      <a:pt x="102" y="2"/>
                    </a:lnTo>
                    <a:lnTo>
                      <a:pt x="104" y="2"/>
                    </a:lnTo>
                    <a:lnTo>
                      <a:pt x="106" y="2"/>
                    </a:lnTo>
                    <a:lnTo>
                      <a:pt x="108" y="2"/>
                    </a:lnTo>
                    <a:lnTo>
                      <a:pt x="110" y="2"/>
                    </a:lnTo>
                    <a:lnTo>
                      <a:pt x="114" y="2"/>
                    </a:lnTo>
                    <a:lnTo>
                      <a:pt x="116" y="2"/>
                    </a:lnTo>
                    <a:lnTo>
                      <a:pt x="117" y="2"/>
                    </a:lnTo>
                    <a:lnTo>
                      <a:pt x="119" y="2"/>
                    </a:lnTo>
                    <a:lnTo>
                      <a:pt x="121" y="0"/>
                    </a:lnTo>
                    <a:close/>
                  </a:path>
                </a:pathLst>
              </a:custGeom>
              <a:solidFill>
                <a:srgbClr val="DEC17C"/>
              </a:solidFill>
              <a:ln w="6350">
                <a:solidFill>
                  <a:srgbClr val="E1E1E1"/>
                </a:solidFill>
                <a:prstDash val="solid"/>
                <a:round/>
                <a:headEnd/>
                <a:tailEnd/>
              </a:ln>
            </p:spPr>
            <p:txBody>
              <a:bodyPr/>
              <a:lstStyle/>
              <a:p>
                <a:endParaRPr lang="en-US"/>
              </a:p>
            </p:txBody>
          </p:sp>
          <p:sp>
            <p:nvSpPr>
              <p:cNvPr id="37971" name="Freeform 283"/>
              <p:cNvSpPr>
                <a:spLocks/>
              </p:cNvSpPr>
              <p:nvPr/>
            </p:nvSpPr>
            <p:spPr bwMode="auto">
              <a:xfrm>
                <a:off x="3175" y="3145"/>
                <a:ext cx="164" cy="136"/>
              </a:xfrm>
              <a:custGeom>
                <a:avLst/>
                <a:gdLst>
                  <a:gd name="T0" fmla="*/ 112 w 164"/>
                  <a:gd name="T1" fmla="*/ 13 h 136"/>
                  <a:gd name="T2" fmla="*/ 106 w 164"/>
                  <a:gd name="T3" fmla="*/ 23 h 136"/>
                  <a:gd name="T4" fmla="*/ 108 w 164"/>
                  <a:gd name="T5" fmla="*/ 31 h 136"/>
                  <a:gd name="T6" fmla="*/ 110 w 164"/>
                  <a:gd name="T7" fmla="*/ 36 h 136"/>
                  <a:gd name="T8" fmla="*/ 121 w 164"/>
                  <a:gd name="T9" fmla="*/ 42 h 136"/>
                  <a:gd name="T10" fmla="*/ 131 w 164"/>
                  <a:gd name="T11" fmla="*/ 35 h 136"/>
                  <a:gd name="T12" fmla="*/ 137 w 164"/>
                  <a:gd name="T13" fmla="*/ 35 h 136"/>
                  <a:gd name="T14" fmla="*/ 139 w 164"/>
                  <a:gd name="T15" fmla="*/ 40 h 136"/>
                  <a:gd name="T16" fmla="*/ 142 w 164"/>
                  <a:gd name="T17" fmla="*/ 46 h 136"/>
                  <a:gd name="T18" fmla="*/ 139 w 164"/>
                  <a:gd name="T19" fmla="*/ 52 h 136"/>
                  <a:gd name="T20" fmla="*/ 141 w 164"/>
                  <a:gd name="T21" fmla="*/ 56 h 136"/>
                  <a:gd name="T22" fmla="*/ 144 w 164"/>
                  <a:gd name="T23" fmla="*/ 60 h 136"/>
                  <a:gd name="T24" fmla="*/ 154 w 164"/>
                  <a:gd name="T25" fmla="*/ 67 h 136"/>
                  <a:gd name="T26" fmla="*/ 160 w 164"/>
                  <a:gd name="T27" fmla="*/ 77 h 136"/>
                  <a:gd name="T28" fmla="*/ 164 w 164"/>
                  <a:gd name="T29" fmla="*/ 92 h 136"/>
                  <a:gd name="T30" fmla="*/ 152 w 164"/>
                  <a:gd name="T31" fmla="*/ 94 h 136"/>
                  <a:gd name="T32" fmla="*/ 146 w 164"/>
                  <a:gd name="T33" fmla="*/ 96 h 136"/>
                  <a:gd name="T34" fmla="*/ 141 w 164"/>
                  <a:gd name="T35" fmla="*/ 98 h 136"/>
                  <a:gd name="T36" fmla="*/ 131 w 164"/>
                  <a:gd name="T37" fmla="*/ 96 h 136"/>
                  <a:gd name="T38" fmla="*/ 125 w 164"/>
                  <a:gd name="T39" fmla="*/ 100 h 136"/>
                  <a:gd name="T40" fmla="*/ 104 w 164"/>
                  <a:gd name="T41" fmla="*/ 109 h 136"/>
                  <a:gd name="T42" fmla="*/ 85 w 164"/>
                  <a:gd name="T43" fmla="*/ 119 h 136"/>
                  <a:gd name="T44" fmla="*/ 83 w 164"/>
                  <a:gd name="T45" fmla="*/ 119 h 136"/>
                  <a:gd name="T46" fmla="*/ 79 w 164"/>
                  <a:gd name="T47" fmla="*/ 121 h 136"/>
                  <a:gd name="T48" fmla="*/ 75 w 164"/>
                  <a:gd name="T49" fmla="*/ 119 h 136"/>
                  <a:gd name="T50" fmla="*/ 73 w 164"/>
                  <a:gd name="T51" fmla="*/ 123 h 136"/>
                  <a:gd name="T52" fmla="*/ 66 w 164"/>
                  <a:gd name="T53" fmla="*/ 127 h 136"/>
                  <a:gd name="T54" fmla="*/ 58 w 164"/>
                  <a:gd name="T55" fmla="*/ 131 h 136"/>
                  <a:gd name="T56" fmla="*/ 48 w 164"/>
                  <a:gd name="T57" fmla="*/ 132 h 136"/>
                  <a:gd name="T58" fmla="*/ 41 w 164"/>
                  <a:gd name="T59" fmla="*/ 134 h 136"/>
                  <a:gd name="T60" fmla="*/ 35 w 164"/>
                  <a:gd name="T61" fmla="*/ 131 h 136"/>
                  <a:gd name="T62" fmla="*/ 31 w 164"/>
                  <a:gd name="T63" fmla="*/ 131 h 136"/>
                  <a:gd name="T64" fmla="*/ 20 w 164"/>
                  <a:gd name="T65" fmla="*/ 136 h 136"/>
                  <a:gd name="T66" fmla="*/ 18 w 164"/>
                  <a:gd name="T67" fmla="*/ 131 h 136"/>
                  <a:gd name="T68" fmla="*/ 14 w 164"/>
                  <a:gd name="T69" fmla="*/ 117 h 136"/>
                  <a:gd name="T70" fmla="*/ 2 w 164"/>
                  <a:gd name="T71" fmla="*/ 113 h 136"/>
                  <a:gd name="T72" fmla="*/ 4 w 164"/>
                  <a:gd name="T73" fmla="*/ 102 h 136"/>
                  <a:gd name="T74" fmla="*/ 0 w 164"/>
                  <a:gd name="T75" fmla="*/ 96 h 136"/>
                  <a:gd name="T76" fmla="*/ 6 w 164"/>
                  <a:gd name="T77" fmla="*/ 84 h 136"/>
                  <a:gd name="T78" fmla="*/ 12 w 164"/>
                  <a:gd name="T79" fmla="*/ 79 h 136"/>
                  <a:gd name="T80" fmla="*/ 14 w 164"/>
                  <a:gd name="T81" fmla="*/ 75 h 136"/>
                  <a:gd name="T82" fmla="*/ 20 w 164"/>
                  <a:gd name="T83" fmla="*/ 65 h 136"/>
                  <a:gd name="T84" fmla="*/ 20 w 164"/>
                  <a:gd name="T85" fmla="*/ 61 h 136"/>
                  <a:gd name="T86" fmla="*/ 18 w 164"/>
                  <a:gd name="T87" fmla="*/ 52 h 136"/>
                  <a:gd name="T88" fmla="*/ 18 w 164"/>
                  <a:gd name="T89" fmla="*/ 48 h 136"/>
                  <a:gd name="T90" fmla="*/ 22 w 164"/>
                  <a:gd name="T91" fmla="*/ 42 h 136"/>
                  <a:gd name="T92" fmla="*/ 35 w 164"/>
                  <a:gd name="T93" fmla="*/ 40 h 136"/>
                  <a:gd name="T94" fmla="*/ 43 w 164"/>
                  <a:gd name="T95" fmla="*/ 48 h 136"/>
                  <a:gd name="T96" fmla="*/ 48 w 164"/>
                  <a:gd name="T97" fmla="*/ 48 h 136"/>
                  <a:gd name="T98" fmla="*/ 54 w 164"/>
                  <a:gd name="T99" fmla="*/ 40 h 136"/>
                  <a:gd name="T100" fmla="*/ 56 w 164"/>
                  <a:gd name="T101" fmla="*/ 35 h 136"/>
                  <a:gd name="T102" fmla="*/ 54 w 164"/>
                  <a:gd name="T103" fmla="*/ 31 h 136"/>
                  <a:gd name="T104" fmla="*/ 62 w 164"/>
                  <a:gd name="T105" fmla="*/ 21 h 136"/>
                  <a:gd name="T106" fmla="*/ 75 w 164"/>
                  <a:gd name="T107" fmla="*/ 15 h 136"/>
                  <a:gd name="T108" fmla="*/ 83 w 164"/>
                  <a:gd name="T109" fmla="*/ 10 h 136"/>
                  <a:gd name="T110" fmla="*/ 93 w 164"/>
                  <a:gd name="T111" fmla="*/ 4 h 136"/>
                  <a:gd name="T112" fmla="*/ 102 w 164"/>
                  <a:gd name="T113" fmla="*/ 2 h 136"/>
                  <a:gd name="T114" fmla="*/ 106 w 164"/>
                  <a:gd name="T115" fmla="*/ 8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136"/>
                  <a:gd name="T176" fmla="*/ 164 w 164"/>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136">
                    <a:moveTo>
                      <a:pt x="108" y="10"/>
                    </a:moveTo>
                    <a:lnTo>
                      <a:pt x="110" y="12"/>
                    </a:lnTo>
                    <a:lnTo>
                      <a:pt x="110" y="13"/>
                    </a:lnTo>
                    <a:lnTo>
                      <a:pt x="112" y="13"/>
                    </a:lnTo>
                    <a:lnTo>
                      <a:pt x="110" y="15"/>
                    </a:lnTo>
                    <a:lnTo>
                      <a:pt x="110" y="17"/>
                    </a:lnTo>
                    <a:lnTo>
                      <a:pt x="108" y="17"/>
                    </a:lnTo>
                    <a:lnTo>
                      <a:pt x="106" y="21"/>
                    </a:lnTo>
                    <a:lnTo>
                      <a:pt x="106" y="23"/>
                    </a:lnTo>
                    <a:lnTo>
                      <a:pt x="104" y="23"/>
                    </a:lnTo>
                    <a:lnTo>
                      <a:pt x="104" y="25"/>
                    </a:lnTo>
                    <a:lnTo>
                      <a:pt x="106" y="27"/>
                    </a:lnTo>
                    <a:lnTo>
                      <a:pt x="108" y="27"/>
                    </a:lnTo>
                    <a:lnTo>
                      <a:pt x="108" y="29"/>
                    </a:lnTo>
                    <a:lnTo>
                      <a:pt x="108" y="31"/>
                    </a:lnTo>
                    <a:lnTo>
                      <a:pt x="106" y="35"/>
                    </a:lnTo>
                    <a:lnTo>
                      <a:pt x="106" y="36"/>
                    </a:lnTo>
                    <a:lnTo>
                      <a:pt x="108" y="38"/>
                    </a:lnTo>
                    <a:lnTo>
                      <a:pt x="110" y="36"/>
                    </a:lnTo>
                    <a:lnTo>
                      <a:pt x="112" y="36"/>
                    </a:lnTo>
                    <a:lnTo>
                      <a:pt x="114" y="36"/>
                    </a:lnTo>
                    <a:lnTo>
                      <a:pt x="116" y="38"/>
                    </a:lnTo>
                    <a:lnTo>
                      <a:pt x="116" y="40"/>
                    </a:lnTo>
                    <a:lnTo>
                      <a:pt x="118" y="40"/>
                    </a:lnTo>
                    <a:lnTo>
                      <a:pt x="121" y="42"/>
                    </a:lnTo>
                    <a:lnTo>
                      <a:pt x="121" y="40"/>
                    </a:lnTo>
                    <a:lnTo>
                      <a:pt x="123" y="38"/>
                    </a:lnTo>
                    <a:lnTo>
                      <a:pt x="125" y="36"/>
                    </a:lnTo>
                    <a:lnTo>
                      <a:pt x="127" y="36"/>
                    </a:lnTo>
                    <a:lnTo>
                      <a:pt x="129" y="35"/>
                    </a:lnTo>
                    <a:lnTo>
                      <a:pt x="131" y="35"/>
                    </a:lnTo>
                    <a:lnTo>
                      <a:pt x="133" y="35"/>
                    </a:lnTo>
                    <a:lnTo>
                      <a:pt x="135" y="35"/>
                    </a:lnTo>
                    <a:lnTo>
                      <a:pt x="137" y="35"/>
                    </a:lnTo>
                    <a:lnTo>
                      <a:pt x="137" y="38"/>
                    </a:lnTo>
                    <a:lnTo>
                      <a:pt x="139" y="38"/>
                    </a:lnTo>
                    <a:lnTo>
                      <a:pt x="139" y="40"/>
                    </a:lnTo>
                    <a:lnTo>
                      <a:pt x="141" y="42"/>
                    </a:lnTo>
                    <a:lnTo>
                      <a:pt x="142" y="42"/>
                    </a:lnTo>
                    <a:lnTo>
                      <a:pt x="142" y="44"/>
                    </a:lnTo>
                    <a:lnTo>
                      <a:pt x="144" y="44"/>
                    </a:lnTo>
                    <a:lnTo>
                      <a:pt x="142" y="46"/>
                    </a:lnTo>
                    <a:lnTo>
                      <a:pt x="141" y="46"/>
                    </a:lnTo>
                    <a:lnTo>
                      <a:pt x="141" y="48"/>
                    </a:lnTo>
                    <a:lnTo>
                      <a:pt x="139" y="50"/>
                    </a:lnTo>
                    <a:lnTo>
                      <a:pt x="139" y="52"/>
                    </a:lnTo>
                    <a:lnTo>
                      <a:pt x="139" y="54"/>
                    </a:lnTo>
                    <a:lnTo>
                      <a:pt x="141" y="54"/>
                    </a:lnTo>
                    <a:lnTo>
                      <a:pt x="141" y="56"/>
                    </a:lnTo>
                    <a:lnTo>
                      <a:pt x="139" y="58"/>
                    </a:lnTo>
                    <a:lnTo>
                      <a:pt x="139" y="60"/>
                    </a:lnTo>
                    <a:lnTo>
                      <a:pt x="141" y="60"/>
                    </a:lnTo>
                    <a:lnTo>
                      <a:pt x="142" y="58"/>
                    </a:lnTo>
                    <a:lnTo>
                      <a:pt x="144" y="60"/>
                    </a:lnTo>
                    <a:lnTo>
                      <a:pt x="148" y="61"/>
                    </a:lnTo>
                    <a:lnTo>
                      <a:pt x="148" y="63"/>
                    </a:lnTo>
                    <a:lnTo>
                      <a:pt x="150" y="63"/>
                    </a:lnTo>
                    <a:lnTo>
                      <a:pt x="150" y="61"/>
                    </a:lnTo>
                    <a:lnTo>
                      <a:pt x="152" y="63"/>
                    </a:lnTo>
                    <a:lnTo>
                      <a:pt x="154" y="67"/>
                    </a:lnTo>
                    <a:lnTo>
                      <a:pt x="154" y="69"/>
                    </a:lnTo>
                    <a:lnTo>
                      <a:pt x="156" y="71"/>
                    </a:lnTo>
                    <a:lnTo>
                      <a:pt x="158" y="73"/>
                    </a:lnTo>
                    <a:lnTo>
                      <a:pt x="158" y="77"/>
                    </a:lnTo>
                    <a:lnTo>
                      <a:pt x="160" y="77"/>
                    </a:lnTo>
                    <a:lnTo>
                      <a:pt x="160" y="79"/>
                    </a:lnTo>
                    <a:lnTo>
                      <a:pt x="160" y="81"/>
                    </a:lnTo>
                    <a:lnTo>
                      <a:pt x="160" y="83"/>
                    </a:lnTo>
                    <a:lnTo>
                      <a:pt x="162" y="90"/>
                    </a:lnTo>
                    <a:lnTo>
                      <a:pt x="162" y="92"/>
                    </a:lnTo>
                    <a:lnTo>
                      <a:pt x="164" y="92"/>
                    </a:lnTo>
                    <a:lnTo>
                      <a:pt x="162" y="92"/>
                    </a:lnTo>
                    <a:lnTo>
                      <a:pt x="162" y="94"/>
                    </a:lnTo>
                    <a:lnTo>
                      <a:pt x="160" y="94"/>
                    </a:lnTo>
                    <a:lnTo>
                      <a:pt x="158" y="94"/>
                    </a:lnTo>
                    <a:lnTo>
                      <a:pt x="156" y="94"/>
                    </a:lnTo>
                    <a:lnTo>
                      <a:pt x="154" y="96"/>
                    </a:lnTo>
                    <a:lnTo>
                      <a:pt x="152" y="94"/>
                    </a:lnTo>
                    <a:lnTo>
                      <a:pt x="150" y="96"/>
                    </a:lnTo>
                    <a:lnTo>
                      <a:pt x="148" y="96"/>
                    </a:lnTo>
                    <a:lnTo>
                      <a:pt x="148" y="94"/>
                    </a:lnTo>
                    <a:lnTo>
                      <a:pt x="146" y="94"/>
                    </a:lnTo>
                    <a:lnTo>
                      <a:pt x="146" y="96"/>
                    </a:lnTo>
                    <a:lnTo>
                      <a:pt x="146" y="98"/>
                    </a:lnTo>
                    <a:lnTo>
                      <a:pt x="144" y="98"/>
                    </a:lnTo>
                    <a:lnTo>
                      <a:pt x="142" y="98"/>
                    </a:lnTo>
                    <a:lnTo>
                      <a:pt x="141" y="98"/>
                    </a:lnTo>
                    <a:lnTo>
                      <a:pt x="139" y="98"/>
                    </a:lnTo>
                    <a:lnTo>
                      <a:pt x="137" y="98"/>
                    </a:lnTo>
                    <a:lnTo>
                      <a:pt x="135" y="98"/>
                    </a:lnTo>
                    <a:lnTo>
                      <a:pt x="135" y="96"/>
                    </a:lnTo>
                    <a:lnTo>
                      <a:pt x="131" y="96"/>
                    </a:lnTo>
                    <a:lnTo>
                      <a:pt x="131" y="98"/>
                    </a:lnTo>
                    <a:lnTo>
                      <a:pt x="129" y="98"/>
                    </a:lnTo>
                    <a:lnTo>
                      <a:pt x="127" y="98"/>
                    </a:lnTo>
                    <a:lnTo>
                      <a:pt x="125" y="100"/>
                    </a:lnTo>
                    <a:lnTo>
                      <a:pt x="123" y="100"/>
                    </a:lnTo>
                    <a:lnTo>
                      <a:pt x="114" y="106"/>
                    </a:lnTo>
                    <a:lnTo>
                      <a:pt x="112" y="106"/>
                    </a:lnTo>
                    <a:lnTo>
                      <a:pt x="106" y="109"/>
                    </a:lnTo>
                    <a:lnTo>
                      <a:pt x="104" y="109"/>
                    </a:lnTo>
                    <a:lnTo>
                      <a:pt x="102" y="111"/>
                    </a:lnTo>
                    <a:lnTo>
                      <a:pt x="100" y="111"/>
                    </a:lnTo>
                    <a:lnTo>
                      <a:pt x="94" y="115"/>
                    </a:lnTo>
                    <a:lnTo>
                      <a:pt x="93" y="115"/>
                    </a:lnTo>
                    <a:lnTo>
                      <a:pt x="87" y="117"/>
                    </a:lnTo>
                    <a:lnTo>
                      <a:pt x="87" y="119"/>
                    </a:lnTo>
                    <a:lnTo>
                      <a:pt x="85" y="119"/>
                    </a:lnTo>
                    <a:lnTo>
                      <a:pt x="83" y="119"/>
                    </a:lnTo>
                    <a:lnTo>
                      <a:pt x="85" y="121"/>
                    </a:lnTo>
                    <a:lnTo>
                      <a:pt x="85" y="123"/>
                    </a:lnTo>
                    <a:lnTo>
                      <a:pt x="83" y="123"/>
                    </a:lnTo>
                    <a:lnTo>
                      <a:pt x="81" y="121"/>
                    </a:lnTo>
                    <a:lnTo>
                      <a:pt x="79" y="121"/>
                    </a:lnTo>
                    <a:lnTo>
                      <a:pt x="79" y="119"/>
                    </a:lnTo>
                    <a:lnTo>
                      <a:pt x="77" y="119"/>
                    </a:lnTo>
                    <a:lnTo>
                      <a:pt x="75" y="119"/>
                    </a:lnTo>
                    <a:lnTo>
                      <a:pt x="73" y="119"/>
                    </a:lnTo>
                    <a:lnTo>
                      <a:pt x="71" y="121"/>
                    </a:lnTo>
                    <a:lnTo>
                      <a:pt x="73" y="121"/>
                    </a:lnTo>
                    <a:lnTo>
                      <a:pt x="73" y="123"/>
                    </a:lnTo>
                    <a:lnTo>
                      <a:pt x="71" y="125"/>
                    </a:lnTo>
                    <a:lnTo>
                      <a:pt x="68" y="125"/>
                    </a:lnTo>
                    <a:lnTo>
                      <a:pt x="66" y="127"/>
                    </a:lnTo>
                    <a:lnTo>
                      <a:pt x="64" y="125"/>
                    </a:lnTo>
                    <a:lnTo>
                      <a:pt x="62" y="127"/>
                    </a:lnTo>
                    <a:lnTo>
                      <a:pt x="62" y="129"/>
                    </a:lnTo>
                    <a:lnTo>
                      <a:pt x="60" y="129"/>
                    </a:lnTo>
                    <a:lnTo>
                      <a:pt x="60" y="131"/>
                    </a:lnTo>
                    <a:lnTo>
                      <a:pt x="58" y="131"/>
                    </a:lnTo>
                    <a:lnTo>
                      <a:pt x="56" y="131"/>
                    </a:lnTo>
                    <a:lnTo>
                      <a:pt x="54" y="131"/>
                    </a:lnTo>
                    <a:lnTo>
                      <a:pt x="50" y="131"/>
                    </a:lnTo>
                    <a:lnTo>
                      <a:pt x="50" y="132"/>
                    </a:lnTo>
                    <a:lnTo>
                      <a:pt x="48" y="132"/>
                    </a:lnTo>
                    <a:lnTo>
                      <a:pt x="46" y="132"/>
                    </a:lnTo>
                    <a:lnTo>
                      <a:pt x="46" y="134"/>
                    </a:lnTo>
                    <a:lnTo>
                      <a:pt x="45" y="136"/>
                    </a:lnTo>
                    <a:lnTo>
                      <a:pt x="45" y="134"/>
                    </a:lnTo>
                    <a:lnTo>
                      <a:pt x="43" y="134"/>
                    </a:lnTo>
                    <a:lnTo>
                      <a:pt x="41" y="134"/>
                    </a:lnTo>
                    <a:lnTo>
                      <a:pt x="39" y="134"/>
                    </a:lnTo>
                    <a:lnTo>
                      <a:pt x="39" y="132"/>
                    </a:lnTo>
                    <a:lnTo>
                      <a:pt x="37" y="132"/>
                    </a:lnTo>
                    <a:lnTo>
                      <a:pt x="35" y="132"/>
                    </a:lnTo>
                    <a:lnTo>
                      <a:pt x="35" y="131"/>
                    </a:lnTo>
                    <a:lnTo>
                      <a:pt x="33" y="129"/>
                    </a:lnTo>
                    <a:lnTo>
                      <a:pt x="31" y="131"/>
                    </a:lnTo>
                    <a:lnTo>
                      <a:pt x="29" y="132"/>
                    </a:lnTo>
                    <a:lnTo>
                      <a:pt x="27" y="134"/>
                    </a:lnTo>
                    <a:lnTo>
                      <a:pt x="25" y="134"/>
                    </a:lnTo>
                    <a:lnTo>
                      <a:pt x="25" y="136"/>
                    </a:lnTo>
                    <a:lnTo>
                      <a:pt x="23" y="136"/>
                    </a:lnTo>
                    <a:lnTo>
                      <a:pt x="22" y="136"/>
                    </a:lnTo>
                    <a:lnTo>
                      <a:pt x="20" y="136"/>
                    </a:lnTo>
                    <a:lnTo>
                      <a:pt x="18" y="134"/>
                    </a:lnTo>
                    <a:lnTo>
                      <a:pt x="18" y="132"/>
                    </a:lnTo>
                    <a:lnTo>
                      <a:pt x="18" y="131"/>
                    </a:lnTo>
                    <a:lnTo>
                      <a:pt x="18" y="129"/>
                    </a:lnTo>
                    <a:lnTo>
                      <a:pt x="18" y="127"/>
                    </a:lnTo>
                    <a:lnTo>
                      <a:pt x="16" y="125"/>
                    </a:lnTo>
                    <a:lnTo>
                      <a:pt x="16" y="123"/>
                    </a:lnTo>
                    <a:lnTo>
                      <a:pt x="16" y="121"/>
                    </a:lnTo>
                    <a:lnTo>
                      <a:pt x="16" y="119"/>
                    </a:lnTo>
                    <a:lnTo>
                      <a:pt x="14" y="117"/>
                    </a:lnTo>
                    <a:lnTo>
                      <a:pt x="14" y="115"/>
                    </a:lnTo>
                    <a:lnTo>
                      <a:pt x="14" y="113"/>
                    </a:lnTo>
                    <a:lnTo>
                      <a:pt x="12" y="111"/>
                    </a:lnTo>
                    <a:lnTo>
                      <a:pt x="6" y="113"/>
                    </a:lnTo>
                    <a:lnTo>
                      <a:pt x="4" y="115"/>
                    </a:lnTo>
                    <a:lnTo>
                      <a:pt x="2" y="113"/>
                    </a:lnTo>
                    <a:lnTo>
                      <a:pt x="2" y="111"/>
                    </a:lnTo>
                    <a:lnTo>
                      <a:pt x="2" y="108"/>
                    </a:lnTo>
                    <a:lnTo>
                      <a:pt x="4" y="106"/>
                    </a:lnTo>
                    <a:lnTo>
                      <a:pt x="4" y="102"/>
                    </a:lnTo>
                    <a:lnTo>
                      <a:pt x="2" y="100"/>
                    </a:lnTo>
                    <a:lnTo>
                      <a:pt x="2" y="98"/>
                    </a:lnTo>
                    <a:lnTo>
                      <a:pt x="0" y="98"/>
                    </a:lnTo>
                    <a:lnTo>
                      <a:pt x="0" y="96"/>
                    </a:lnTo>
                    <a:lnTo>
                      <a:pt x="0" y="94"/>
                    </a:lnTo>
                    <a:lnTo>
                      <a:pt x="0" y="92"/>
                    </a:lnTo>
                    <a:lnTo>
                      <a:pt x="2" y="92"/>
                    </a:lnTo>
                    <a:lnTo>
                      <a:pt x="2" y="90"/>
                    </a:lnTo>
                    <a:lnTo>
                      <a:pt x="2" y="88"/>
                    </a:lnTo>
                    <a:lnTo>
                      <a:pt x="4" y="86"/>
                    </a:lnTo>
                    <a:lnTo>
                      <a:pt x="6" y="84"/>
                    </a:lnTo>
                    <a:lnTo>
                      <a:pt x="8" y="83"/>
                    </a:lnTo>
                    <a:lnTo>
                      <a:pt x="10" y="81"/>
                    </a:lnTo>
                    <a:lnTo>
                      <a:pt x="12" y="79"/>
                    </a:lnTo>
                    <a:lnTo>
                      <a:pt x="14" y="79"/>
                    </a:lnTo>
                    <a:lnTo>
                      <a:pt x="14" y="77"/>
                    </a:lnTo>
                    <a:lnTo>
                      <a:pt x="14" y="75"/>
                    </a:lnTo>
                    <a:lnTo>
                      <a:pt x="14" y="71"/>
                    </a:lnTo>
                    <a:lnTo>
                      <a:pt x="16" y="69"/>
                    </a:lnTo>
                    <a:lnTo>
                      <a:pt x="20" y="67"/>
                    </a:lnTo>
                    <a:lnTo>
                      <a:pt x="20" y="65"/>
                    </a:lnTo>
                    <a:lnTo>
                      <a:pt x="20" y="63"/>
                    </a:lnTo>
                    <a:lnTo>
                      <a:pt x="20" y="61"/>
                    </a:lnTo>
                    <a:lnTo>
                      <a:pt x="20" y="60"/>
                    </a:lnTo>
                    <a:lnTo>
                      <a:pt x="20" y="58"/>
                    </a:lnTo>
                    <a:lnTo>
                      <a:pt x="18" y="54"/>
                    </a:lnTo>
                    <a:lnTo>
                      <a:pt x="18" y="52"/>
                    </a:lnTo>
                    <a:lnTo>
                      <a:pt x="18" y="50"/>
                    </a:lnTo>
                    <a:lnTo>
                      <a:pt x="18" y="48"/>
                    </a:lnTo>
                    <a:lnTo>
                      <a:pt x="20" y="48"/>
                    </a:lnTo>
                    <a:lnTo>
                      <a:pt x="20" y="46"/>
                    </a:lnTo>
                    <a:lnTo>
                      <a:pt x="20" y="44"/>
                    </a:lnTo>
                    <a:lnTo>
                      <a:pt x="22" y="40"/>
                    </a:lnTo>
                    <a:lnTo>
                      <a:pt x="22" y="42"/>
                    </a:lnTo>
                    <a:lnTo>
                      <a:pt x="23" y="40"/>
                    </a:lnTo>
                    <a:lnTo>
                      <a:pt x="25" y="40"/>
                    </a:lnTo>
                    <a:lnTo>
                      <a:pt x="29" y="38"/>
                    </a:lnTo>
                    <a:lnTo>
                      <a:pt x="29" y="40"/>
                    </a:lnTo>
                    <a:lnTo>
                      <a:pt x="33" y="40"/>
                    </a:lnTo>
                    <a:lnTo>
                      <a:pt x="35" y="40"/>
                    </a:lnTo>
                    <a:lnTo>
                      <a:pt x="39" y="42"/>
                    </a:lnTo>
                    <a:lnTo>
                      <a:pt x="39" y="44"/>
                    </a:lnTo>
                    <a:lnTo>
                      <a:pt x="41" y="46"/>
                    </a:lnTo>
                    <a:lnTo>
                      <a:pt x="43" y="48"/>
                    </a:lnTo>
                    <a:lnTo>
                      <a:pt x="43" y="50"/>
                    </a:lnTo>
                    <a:lnTo>
                      <a:pt x="45" y="50"/>
                    </a:lnTo>
                    <a:lnTo>
                      <a:pt x="46" y="48"/>
                    </a:lnTo>
                    <a:lnTo>
                      <a:pt x="48" y="48"/>
                    </a:lnTo>
                    <a:lnTo>
                      <a:pt x="48" y="46"/>
                    </a:lnTo>
                    <a:lnTo>
                      <a:pt x="48" y="44"/>
                    </a:lnTo>
                    <a:lnTo>
                      <a:pt x="50" y="42"/>
                    </a:lnTo>
                    <a:lnTo>
                      <a:pt x="54" y="40"/>
                    </a:lnTo>
                    <a:lnTo>
                      <a:pt x="54" y="36"/>
                    </a:lnTo>
                    <a:lnTo>
                      <a:pt x="56" y="35"/>
                    </a:lnTo>
                    <a:lnTo>
                      <a:pt x="58" y="33"/>
                    </a:lnTo>
                    <a:lnTo>
                      <a:pt x="56" y="33"/>
                    </a:lnTo>
                    <a:lnTo>
                      <a:pt x="54" y="31"/>
                    </a:lnTo>
                    <a:lnTo>
                      <a:pt x="54" y="27"/>
                    </a:lnTo>
                    <a:lnTo>
                      <a:pt x="56" y="25"/>
                    </a:lnTo>
                    <a:lnTo>
                      <a:pt x="56" y="23"/>
                    </a:lnTo>
                    <a:lnTo>
                      <a:pt x="58" y="23"/>
                    </a:lnTo>
                    <a:lnTo>
                      <a:pt x="62" y="21"/>
                    </a:lnTo>
                    <a:lnTo>
                      <a:pt x="64" y="21"/>
                    </a:lnTo>
                    <a:lnTo>
                      <a:pt x="66" y="21"/>
                    </a:lnTo>
                    <a:lnTo>
                      <a:pt x="71" y="17"/>
                    </a:lnTo>
                    <a:lnTo>
                      <a:pt x="73" y="17"/>
                    </a:lnTo>
                    <a:lnTo>
                      <a:pt x="75" y="15"/>
                    </a:lnTo>
                    <a:lnTo>
                      <a:pt x="75" y="13"/>
                    </a:lnTo>
                    <a:lnTo>
                      <a:pt x="77" y="13"/>
                    </a:lnTo>
                    <a:lnTo>
                      <a:pt x="79" y="13"/>
                    </a:lnTo>
                    <a:lnTo>
                      <a:pt x="79" y="12"/>
                    </a:lnTo>
                    <a:lnTo>
                      <a:pt x="81" y="12"/>
                    </a:lnTo>
                    <a:lnTo>
                      <a:pt x="83" y="10"/>
                    </a:lnTo>
                    <a:lnTo>
                      <a:pt x="85" y="10"/>
                    </a:lnTo>
                    <a:lnTo>
                      <a:pt x="85" y="8"/>
                    </a:lnTo>
                    <a:lnTo>
                      <a:pt x="89" y="6"/>
                    </a:lnTo>
                    <a:lnTo>
                      <a:pt x="91" y="6"/>
                    </a:lnTo>
                    <a:lnTo>
                      <a:pt x="91" y="4"/>
                    </a:lnTo>
                    <a:lnTo>
                      <a:pt x="93" y="4"/>
                    </a:lnTo>
                    <a:lnTo>
                      <a:pt x="94" y="4"/>
                    </a:lnTo>
                    <a:lnTo>
                      <a:pt x="96" y="2"/>
                    </a:lnTo>
                    <a:lnTo>
                      <a:pt x="98" y="0"/>
                    </a:lnTo>
                    <a:lnTo>
                      <a:pt x="100" y="0"/>
                    </a:lnTo>
                    <a:lnTo>
                      <a:pt x="102" y="2"/>
                    </a:lnTo>
                    <a:lnTo>
                      <a:pt x="104" y="4"/>
                    </a:lnTo>
                    <a:lnTo>
                      <a:pt x="104" y="6"/>
                    </a:lnTo>
                    <a:lnTo>
                      <a:pt x="104" y="8"/>
                    </a:lnTo>
                    <a:lnTo>
                      <a:pt x="106" y="8"/>
                    </a:lnTo>
                    <a:lnTo>
                      <a:pt x="108" y="10"/>
                    </a:lnTo>
                    <a:close/>
                  </a:path>
                </a:pathLst>
              </a:custGeom>
              <a:solidFill>
                <a:srgbClr val="018571"/>
              </a:solidFill>
              <a:ln w="6350">
                <a:solidFill>
                  <a:srgbClr val="E1E1E1"/>
                </a:solidFill>
                <a:prstDash val="solid"/>
                <a:round/>
                <a:headEnd/>
                <a:tailEnd/>
              </a:ln>
            </p:spPr>
            <p:txBody>
              <a:bodyPr/>
              <a:lstStyle/>
              <a:p>
                <a:endParaRPr lang="en-US"/>
              </a:p>
            </p:txBody>
          </p:sp>
          <p:sp>
            <p:nvSpPr>
              <p:cNvPr id="37972" name="Freeform 284"/>
              <p:cNvSpPr>
                <a:spLocks/>
              </p:cNvSpPr>
              <p:nvPr/>
            </p:nvSpPr>
            <p:spPr bwMode="auto">
              <a:xfrm>
                <a:off x="4800" y="3158"/>
                <a:ext cx="190" cy="148"/>
              </a:xfrm>
              <a:custGeom>
                <a:avLst/>
                <a:gdLst>
                  <a:gd name="T0" fmla="*/ 34 w 190"/>
                  <a:gd name="T1" fmla="*/ 10 h 148"/>
                  <a:gd name="T2" fmla="*/ 53 w 190"/>
                  <a:gd name="T3" fmla="*/ 22 h 148"/>
                  <a:gd name="T4" fmla="*/ 57 w 190"/>
                  <a:gd name="T5" fmla="*/ 27 h 148"/>
                  <a:gd name="T6" fmla="*/ 59 w 190"/>
                  <a:gd name="T7" fmla="*/ 29 h 148"/>
                  <a:gd name="T8" fmla="*/ 61 w 190"/>
                  <a:gd name="T9" fmla="*/ 33 h 148"/>
                  <a:gd name="T10" fmla="*/ 61 w 190"/>
                  <a:gd name="T11" fmla="*/ 39 h 148"/>
                  <a:gd name="T12" fmla="*/ 61 w 190"/>
                  <a:gd name="T13" fmla="*/ 39 h 148"/>
                  <a:gd name="T14" fmla="*/ 63 w 190"/>
                  <a:gd name="T15" fmla="*/ 41 h 148"/>
                  <a:gd name="T16" fmla="*/ 61 w 190"/>
                  <a:gd name="T17" fmla="*/ 45 h 148"/>
                  <a:gd name="T18" fmla="*/ 61 w 190"/>
                  <a:gd name="T19" fmla="*/ 48 h 148"/>
                  <a:gd name="T20" fmla="*/ 71 w 190"/>
                  <a:gd name="T21" fmla="*/ 48 h 148"/>
                  <a:gd name="T22" fmla="*/ 78 w 190"/>
                  <a:gd name="T23" fmla="*/ 48 h 148"/>
                  <a:gd name="T24" fmla="*/ 82 w 190"/>
                  <a:gd name="T25" fmla="*/ 52 h 148"/>
                  <a:gd name="T26" fmla="*/ 88 w 190"/>
                  <a:gd name="T27" fmla="*/ 52 h 148"/>
                  <a:gd name="T28" fmla="*/ 92 w 190"/>
                  <a:gd name="T29" fmla="*/ 52 h 148"/>
                  <a:gd name="T30" fmla="*/ 98 w 190"/>
                  <a:gd name="T31" fmla="*/ 48 h 148"/>
                  <a:gd name="T32" fmla="*/ 99 w 190"/>
                  <a:gd name="T33" fmla="*/ 47 h 148"/>
                  <a:gd name="T34" fmla="*/ 105 w 190"/>
                  <a:gd name="T35" fmla="*/ 45 h 148"/>
                  <a:gd name="T36" fmla="*/ 111 w 190"/>
                  <a:gd name="T37" fmla="*/ 50 h 148"/>
                  <a:gd name="T38" fmla="*/ 111 w 190"/>
                  <a:gd name="T39" fmla="*/ 58 h 148"/>
                  <a:gd name="T40" fmla="*/ 113 w 190"/>
                  <a:gd name="T41" fmla="*/ 62 h 148"/>
                  <a:gd name="T42" fmla="*/ 111 w 190"/>
                  <a:gd name="T43" fmla="*/ 64 h 148"/>
                  <a:gd name="T44" fmla="*/ 111 w 190"/>
                  <a:gd name="T45" fmla="*/ 68 h 148"/>
                  <a:gd name="T46" fmla="*/ 107 w 190"/>
                  <a:gd name="T47" fmla="*/ 70 h 148"/>
                  <a:gd name="T48" fmla="*/ 109 w 190"/>
                  <a:gd name="T49" fmla="*/ 75 h 148"/>
                  <a:gd name="T50" fmla="*/ 119 w 190"/>
                  <a:gd name="T51" fmla="*/ 75 h 148"/>
                  <a:gd name="T52" fmla="*/ 122 w 190"/>
                  <a:gd name="T53" fmla="*/ 70 h 148"/>
                  <a:gd name="T54" fmla="*/ 132 w 190"/>
                  <a:gd name="T55" fmla="*/ 66 h 148"/>
                  <a:gd name="T56" fmla="*/ 136 w 190"/>
                  <a:gd name="T57" fmla="*/ 60 h 148"/>
                  <a:gd name="T58" fmla="*/ 146 w 190"/>
                  <a:gd name="T59" fmla="*/ 68 h 148"/>
                  <a:gd name="T60" fmla="*/ 151 w 190"/>
                  <a:gd name="T61" fmla="*/ 73 h 148"/>
                  <a:gd name="T62" fmla="*/ 149 w 190"/>
                  <a:gd name="T63" fmla="*/ 79 h 148"/>
                  <a:gd name="T64" fmla="*/ 151 w 190"/>
                  <a:gd name="T65" fmla="*/ 85 h 148"/>
                  <a:gd name="T66" fmla="*/ 147 w 190"/>
                  <a:gd name="T67" fmla="*/ 87 h 148"/>
                  <a:gd name="T68" fmla="*/ 149 w 190"/>
                  <a:gd name="T69" fmla="*/ 91 h 148"/>
                  <a:gd name="T70" fmla="*/ 157 w 190"/>
                  <a:gd name="T71" fmla="*/ 91 h 148"/>
                  <a:gd name="T72" fmla="*/ 169 w 190"/>
                  <a:gd name="T73" fmla="*/ 75 h 148"/>
                  <a:gd name="T74" fmla="*/ 169 w 190"/>
                  <a:gd name="T75" fmla="*/ 66 h 148"/>
                  <a:gd name="T76" fmla="*/ 180 w 190"/>
                  <a:gd name="T77" fmla="*/ 70 h 148"/>
                  <a:gd name="T78" fmla="*/ 188 w 190"/>
                  <a:gd name="T79" fmla="*/ 73 h 148"/>
                  <a:gd name="T80" fmla="*/ 182 w 190"/>
                  <a:gd name="T81" fmla="*/ 79 h 148"/>
                  <a:gd name="T82" fmla="*/ 184 w 190"/>
                  <a:gd name="T83" fmla="*/ 87 h 148"/>
                  <a:gd name="T84" fmla="*/ 180 w 190"/>
                  <a:gd name="T85" fmla="*/ 96 h 148"/>
                  <a:gd name="T86" fmla="*/ 178 w 190"/>
                  <a:gd name="T87" fmla="*/ 102 h 148"/>
                  <a:gd name="T88" fmla="*/ 176 w 190"/>
                  <a:gd name="T89" fmla="*/ 110 h 148"/>
                  <a:gd name="T90" fmla="*/ 174 w 190"/>
                  <a:gd name="T91" fmla="*/ 114 h 148"/>
                  <a:gd name="T92" fmla="*/ 170 w 190"/>
                  <a:gd name="T93" fmla="*/ 118 h 148"/>
                  <a:gd name="T94" fmla="*/ 167 w 190"/>
                  <a:gd name="T95" fmla="*/ 129 h 148"/>
                  <a:gd name="T96" fmla="*/ 153 w 190"/>
                  <a:gd name="T97" fmla="*/ 137 h 148"/>
                  <a:gd name="T98" fmla="*/ 111 w 190"/>
                  <a:gd name="T99" fmla="*/ 141 h 148"/>
                  <a:gd name="T100" fmla="*/ 73 w 190"/>
                  <a:gd name="T101" fmla="*/ 119 h 148"/>
                  <a:gd name="T102" fmla="*/ 67 w 190"/>
                  <a:gd name="T103" fmla="*/ 119 h 148"/>
                  <a:gd name="T104" fmla="*/ 61 w 190"/>
                  <a:gd name="T105" fmla="*/ 116 h 148"/>
                  <a:gd name="T106" fmla="*/ 53 w 190"/>
                  <a:gd name="T107" fmla="*/ 112 h 148"/>
                  <a:gd name="T108" fmla="*/ 46 w 190"/>
                  <a:gd name="T109" fmla="*/ 112 h 148"/>
                  <a:gd name="T110" fmla="*/ 44 w 190"/>
                  <a:gd name="T111" fmla="*/ 106 h 148"/>
                  <a:gd name="T112" fmla="*/ 17 w 190"/>
                  <a:gd name="T113" fmla="*/ 79 h 148"/>
                  <a:gd name="T114" fmla="*/ 15 w 190"/>
                  <a:gd name="T115" fmla="*/ 52 h 148"/>
                  <a:gd name="T116" fmla="*/ 23 w 190"/>
                  <a:gd name="T117" fmla="*/ 0 h 1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0"/>
                  <a:gd name="T178" fmla="*/ 0 h 148"/>
                  <a:gd name="T179" fmla="*/ 190 w 190"/>
                  <a:gd name="T180" fmla="*/ 148 h 1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0" h="148">
                    <a:moveTo>
                      <a:pt x="23" y="0"/>
                    </a:moveTo>
                    <a:lnTo>
                      <a:pt x="23" y="2"/>
                    </a:lnTo>
                    <a:lnTo>
                      <a:pt x="25" y="6"/>
                    </a:lnTo>
                    <a:lnTo>
                      <a:pt x="34" y="10"/>
                    </a:lnTo>
                    <a:lnTo>
                      <a:pt x="38" y="14"/>
                    </a:lnTo>
                    <a:lnTo>
                      <a:pt x="40" y="16"/>
                    </a:lnTo>
                    <a:lnTo>
                      <a:pt x="44" y="18"/>
                    </a:lnTo>
                    <a:lnTo>
                      <a:pt x="48" y="18"/>
                    </a:lnTo>
                    <a:lnTo>
                      <a:pt x="50" y="20"/>
                    </a:lnTo>
                    <a:lnTo>
                      <a:pt x="51" y="22"/>
                    </a:lnTo>
                    <a:lnTo>
                      <a:pt x="53" y="22"/>
                    </a:lnTo>
                    <a:lnTo>
                      <a:pt x="55" y="22"/>
                    </a:lnTo>
                    <a:lnTo>
                      <a:pt x="57" y="23"/>
                    </a:lnTo>
                    <a:lnTo>
                      <a:pt x="59" y="23"/>
                    </a:lnTo>
                    <a:lnTo>
                      <a:pt x="57" y="25"/>
                    </a:lnTo>
                    <a:lnTo>
                      <a:pt x="57" y="27"/>
                    </a:lnTo>
                    <a:lnTo>
                      <a:pt x="57" y="29"/>
                    </a:lnTo>
                    <a:lnTo>
                      <a:pt x="59" y="29"/>
                    </a:lnTo>
                    <a:lnTo>
                      <a:pt x="61" y="29"/>
                    </a:lnTo>
                    <a:lnTo>
                      <a:pt x="63" y="31"/>
                    </a:lnTo>
                    <a:lnTo>
                      <a:pt x="61" y="31"/>
                    </a:lnTo>
                    <a:lnTo>
                      <a:pt x="61" y="33"/>
                    </a:lnTo>
                    <a:lnTo>
                      <a:pt x="63" y="35"/>
                    </a:lnTo>
                    <a:lnTo>
                      <a:pt x="63" y="37"/>
                    </a:lnTo>
                    <a:lnTo>
                      <a:pt x="61" y="37"/>
                    </a:lnTo>
                    <a:lnTo>
                      <a:pt x="61" y="39"/>
                    </a:lnTo>
                    <a:lnTo>
                      <a:pt x="63" y="39"/>
                    </a:lnTo>
                    <a:lnTo>
                      <a:pt x="63" y="41"/>
                    </a:lnTo>
                    <a:lnTo>
                      <a:pt x="63" y="39"/>
                    </a:lnTo>
                    <a:lnTo>
                      <a:pt x="61" y="39"/>
                    </a:lnTo>
                    <a:lnTo>
                      <a:pt x="61" y="41"/>
                    </a:lnTo>
                    <a:lnTo>
                      <a:pt x="63" y="41"/>
                    </a:lnTo>
                    <a:lnTo>
                      <a:pt x="61" y="41"/>
                    </a:lnTo>
                    <a:lnTo>
                      <a:pt x="61" y="43"/>
                    </a:lnTo>
                    <a:lnTo>
                      <a:pt x="63" y="43"/>
                    </a:lnTo>
                    <a:lnTo>
                      <a:pt x="63" y="45"/>
                    </a:lnTo>
                    <a:lnTo>
                      <a:pt x="61" y="45"/>
                    </a:lnTo>
                    <a:lnTo>
                      <a:pt x="61" y="48"/>
                    </a:lnTo>
                    <a:lnTo>
                      <a:pt x="65" y="50"/>
                    </a:lnTo>
                    <a:lnTo>
                      <a:pt x="67" y="50"/>
                    </a:lnTo>
                    <a:lnTo>
                      <a:pt x="69" y="52"/>
                    </a:lnTo>
                    <a:lnTo>
                      <a:pt x="69" y="50"/>
                    </a:lnTo>
                    <a:lnTo>
                      <a:pt x="71" y="48"/>
                    </a:lnTo>
                    <a:lnTo>
                      <a:pt x="73" y="48"/>
                    </a:lnTo>
                    <a:lnTo>
                      <a:pt x="74" y="48"/>
                    </a:lnTo>
                    <a:lnTo>
                      <a:pt x="76" y="48"/>
                    </a:lnTo>
                    <a:lnTo>
                      <a:pt x="78" y="50"/>
                    </a:lnTo>
                    <a:lnTo>
                      <a:pt x="78" y="48"/>
                    </a:lnTo>
                    <a:lnTo>
                      <a:pt x="80" y="47"/>
                    </a:lnTo>
                    <a:lnTo>
                      <a:pt x="82" y="48"/>
                    </a:lnTo>
                    <a:lnTo>
                      <a:pt x="82" y="50"/>
                    </a:lnTo>
                    <a:lnTo>
                      <a:pt x="82" y="52"/>
                    </a:lnTo>
                    <a:lnTo>
                      <a:pt x="84" y="52"/>
                    </a:lnTo>
                    <a:lnTo>
                      <a:pt x="86" y="50"/>
                    </a:lnTo>
                    <a:lnTo>
                      <a:pt x="88" y="52"/>
                    </a:lnTo>
                    <a:lnTo>
                      <a:pt x="88" y="50"/>
                    </a:lnTo>
                    <a:lnTo>
                      <a:pt x="90" y="50"/>
                    </a:lnTo>
                    <a:lnTo>
                      <a:pt x="92" y="52"/>
                    </a:lnTo>
                    <a:lnTo>
                      <a:pt x="94" y="50"/>
                    </a:lnTo>
                    <a:lnTo>
                      <a:pt x="96" y="50"/>
                    </a:lnTo>
                    <a:lnTo>
                      <a:pt x="96" y="48"/>
                    </a:lnTo>
                    <a:lnTo>
                      <a:pt x="98" y="48"/>
                    </a:lnTo>
                    <a:lnTo>
                      <a:pt x="99" y="48"/>
                    </a:lnTo>
                    <a:lnTo>
                      <a:pt x="99" y="47"/>
                    </a:lnTo>
                    <a:lnTo>
                      <a:pt x="101" y="47"/>
                    </a:lnTo>
                    <a:lnTo>
                      <a:pt x="103" y="47"/>
                    </a:lnTo>
                    <a:lnTo>
                      <a:pt x="103" y="45"/>
                    </a:lnTo>
                    <a:lnTo>
                      <a:pt x="105" y="45"/>
                    </a:lnTo>
                    <a:lnTo>
                      <a:pt x="107" y="47"/>
                    </a:lnTo>
                    <a:lnTo>
                      <a:pt x="107" y="50"/>
                    </a:lnTo>
                    <a:lnTo>
                      <a:pt x="109" y="50"/>
                    </a:lnTo>
                    <a:lnTo>
                      <a:pt x="111" y="50"/>
                    </a:lnTo>
                    <a:lnTo>
                      <a:pt x="111" y="52"/>
                    </a:lnTo>
                    <a:lnTo>
                      <a:pt x="111" y="54"/>
                    </a:lnTo>
                    <a:lnTo>
                      <a:pt x="111" y="56"/>
                    </a:lnTo>
                    <a:lnTo>
                      <a:pt x="111" y="58"/>
                    </a:lnTo>
                    <a:lnTo>
                      <a:pt x="111" y="60"/>
                    </a:lnTo>
                    <a:lnTo>
                      <a:pt x="113" y="60"/>
                    </a:lnTo>
                    <a:lnTo>
                      <a:pt x="113" y="62"/>
                    </a:lnTo>
                    <a:lnTo>
                      <a:pt x="113" y="64"/>
                    </a:lnTo>
                    <a:lnTo>
                      <a:pt x="111" y="64"/>
                    </a:lnTo>
                    <a:lnTo>
                      <a:pt x="109" y="64"/>
                    </a:lnTo>
                    <a:lnTo>
                      <a:pt x="109" y="66"/>
                    </a:lnTo>
                    <a:lnTo>
                      <a:pt x="111" y="68"/>
                    </a:lnTo>
                    <a:lnTo>
                      <a:pt x="109" y="70"/>
                    </a:lnTo>
                    <a:lnTo>
                      <a:pt x="107" y="70"/>
                    </a:lnTo>
                    <a:lnTo>
                      <a:pt x="107" y="71"/>
                    </a:lnTo>
                    <a:lnTo>
                      <a:pt x="107" y="73"/>
                    </a:lnTo>
                    <a:lnTo>
                      <a:pt x="107" y="75"/>
                    </a:lnTo>
                    <a:lnTo>
                      <a:pt x="109" y="75"/>
                    </a:lnTo>
                    <a:lnTo>
                      <a:pt x="109" y="77"/>
                    </a:lnTo>
                    <a:lnTo>
                      <a:pt x="111" y="77"/>
                    </a:lnTo>
                    <a:lnTo>
                      <a:pt x="115" y="75"/>
                    </a:lnTo>
                    <a:lnTo>
                      <a:pt x="117" y="75"/>
                    </a:lnTo>
                    <a:lnTo>
                      <a:pt x="119" y="75"/>
                    </a:lnTo>
                    <a:lnTo>
                      <a:pt x="122" y="73"/>
                    </a:lnTo>
                    <a:lnTo>
                      <a:pt x="122" y="71"/>
                    </a:lnTo>
                    <a:lnTo>
                      <a:pt x="122" y="70"/>
                    </a:lnTo>
                    <a:lnTo>
                      <a:pt x="124" y="70"/>
                    </a:lnTo>
                    <a:lnTo>
                      <a:pt x="126" y="70"/>
                    </a:lnTo>
                    <a:lnTo>
                      <a:pt x="128" y="68"/>
                    </a:lnTo>
                    <a:lnTo>
                      <a:pt x="130" y="68"/>
                    </a:lnTo>
                    <a:lnTo>
                      <a:pt x="132" y="66"/>
                    </a:lnTo>
                    <a:lnTo>
                      <a:pt x="134" y="64"/>
                    </a:lnTo>
                    <a:lnTo>
                      <a:pt x="136" y="62"/>
                    </a:lnTo>
                    <a:lnTo>
                      <a:pt x="134" y="62"/>
                    </a:lnTo>
                    <a:lnTo>
                      <a:pt x="136" y="60"/>
                    </a:lnTo>
                    <a:lnTo>
                      <a:pt x="138" y="60"/>
                    </a:lnTo>
                    <a:lnTo>
                      <a:pt x="140" y="60"/>
                    </a:lnTo>
                    <a:lnTo>
                      <a:pt x="142" y="60"/>
                    </a:lnTo>
                    <a:lnTo>
                      <a:pt x="144" y="62"/>
                    </a:lnTo>
                    <a:lnTo>
                      <a:pt x="144" y="64"/>
                    </a:lnTo>
                    <a:lnTo>
                      <a:pt x="146" y="68"/>
                    </a:lnTo>
                    <a:lnTo>
                      <a:pt x="147" y="68"/>
                    </a:lnTo>
                    <a:lnTo>
                      <a:pt x="147" y="70"/>
                    </a:lnTo>
                    <a:lnTo>
                      <a:pt x="147" y="71"/>
                    </a:lnTo>
                    <a:lnTo>
                      <a:pt x="149" y="71"/>
                    </a:lnTo>
                    <a:lnTo>
                      <a:pt x="151" y="73"/>
                    </a:lnTo>
                    <a:lnTo>
                      <a:pt x="149" y="75"/>
                    </a:lnTo>
                    <a:lnTo>
                      <a:pt x="149" y="77"/>
                    </a:lnTo>
                    <a:lnTo>
                      <a:pt x="149" y="79"/>
                    </a:lnTo>
                    <a:lnTo>
                      <a:pt x="149" y="81"/>
                    </a:lnTo>
                    <a:lnTo>
                      <a:pt x="147" y="83"/>
                    </a:lnTo>
                    <a:lnTo>
                      <a:pt x="149" y="83"/>
                    </a:lnTo>
                    <a:lnTo>
                      <a:pt x="151" y="85"/>
                    </a:lnTo>
                    <a:lnTo>
                      <a:pt x="149" y="87"/>
                    </a:lnTo>
                    <a:lnTo>
                      <a:pt x="147" y="87"/>
                    </a:lnTo>
                    <a:lnTo>
                      <a:pt x="149" y="89"/>
                    </a:lnTo>
                    <a:lnTo>
                      <a:pt x="151" y="89"/>
                    </a:lnTo>
                    <a:lnTo>
                      <a:pt x="151" y="91"/>
                    </a:lnTo>
                    <a:lnTo>
                      <a:pt x="149" y="91"/>
                    </a:lnTo>
                    <a:lnTo>
                      <a:pt x="151" y="91"/>
                    </a:lnTo>
                    <a:lnTo>
                      <a:pt x="153" y="93"/>
                    </a:lnTo>
                    <a:lnTo>
                      <a:pt x="155" y="93"/>
                    </a:lnTo>
                    <a:lnTo>
                      <a:pt x="157" y="91"/>
                    </a:lnTo>
                    <a:lnTo>
                      <a:pt x="161" y="87"/>
                    </a:lnTo>
                    <a:lnTo>
                      <a:pt x="165" y="83"/>
                    </a:lnTo>
                    <a:lnTo>
                      <a:pt x="167" y="79"/>
                    </a:lnTo>
                    <a:lnTo>
                      <a:pt x="169" y="77"/>
                    </a:lnTo>
                    <a:lnTo>
                      <a:pt x="169" y="75"/>
                    </a:lnTo>
                    <a:lnTo>
                      <a:pt x="169" y="73"/>
                    </a:lnTo>
                    <a:lnTo>
                      <a:pt x="169" y="70"/>
                    </a:lnTo>
                    <a:lnTo>
                      <a:pt x="167" y="70"/>
                    </a:lnTo>
                    <a:lnTo>
                      <a:pt x="167" y="68"/>
                    </a:lnTo>
                    <a:lnTo>
                      <a:pt x="169" y="66"/>
                    </a:lnTo>
                    <a:lnTo>
                      <a:pt x="170" y="64"/>
                    </a:lnTo>
                    <a:lnTo>
                      <a:pt x="172" y="64"/>
                    </a:lnTo>
                    <a:lnTo>
                      <a:pt x="174" y="66"/>
                    </a:lnTo>
                    <a:lnTo>
                      <a:pt x="176" y="66"/>
                    </a:lnTo>
                    <a:lnTo>
                      <a:pt x="178" y="68"/>
                    </a:lnTo>
                    <a:lnTo>
                      <a:pt x="180" y="70"/>
                    </a:lnTo>
                    <a:lnTo>
                      <a:pt x="180" y="71"/>
                    </a:lnTo>
                    <a:lnTo>
                      <a:pt x="184" y="73"/>
                    </a:lnTo>
                    <a:lnTo>
                      <a:pt x="186" y="73"/>
                    </a:lnTo>
                    <a:lnTo>
                      <a:pt x="188" y="71"/>
                    </a:lnTo>
                    <a:lnTo>
                      <a:pt x="190" y="71"/>
                    </a:lnTo>
                    <a:lnTo>
                      <a:pt x="188" y="73"/>
                    </a:lnTo>
                    <a:lnTo>
                      <a:pt x="186" y="73"/>
                    </a:lnTo>
                    <a:lnTo>
                      <a:pt x="184" y="75"/>
                    </a:lnTo>
                    <a:lnTo>
                      <a:pt x="184" y="77"/>
                    </a:lnTo>
                    <a:lnTo>
                      <a:pt x="182" y="79"/>
                    </a:lnTo>
                    <a:lnTo>
                      <a:pt x="182" y="81"/>
                    </a:lnTo>
                    <a:lnTo>
                      <a:pt x="182" y="83"/>
                    </a:lnTo>
                    <a:lnTo>
                      <a:pt x="184" y="83"/>
                    </a:lnTo>
                    <a:lnTo>
                      <a:pt x="182" y="85"/>
                    </a:lnTo>
                    <a:lnTo>
                      <a:pt x="184" y="85"/>
                    </a:lnTo>
                    <a:lnTo>
                      <a:pt x="184" y="87"/>
                    </a:lnTo>
                    <a:lnTo>
                      <a:pt x="182" y="89"/>
                    </a:lnTo>
                    <a:lnTo>
                      <a:pt x="180" y="89"/>
                    </a:lnTo>
                    <a:lnTo>
                      <a:pt x="178" y="93"/>
                    </a:lnTo>
                    <a:lnTo>
                      <a:pt x="178" y="95"/>
                    </a:lnTo>
                    <a:lnTo>
                      <a:pt x="180" y="96"/>
                    </a:lnTo>
                    <a:lnTo>
                      <a:pt x="180" y="100"/>
                    </a:lnTo>
                    <a:lnTo>
                      <a:pt x="178" y="100"/>
                    </a:lnTo>
                    <a:lnTo>
                      <a:pt x="178" y="102"/>
                    </a:lnTo>
                    <a:lnTo>
                      <a:pt x="178" y="104"/>
                    </a:lnTo>
                    <a:lnTo>
                      <a:pt x="178" y="106"/>
                    </a:lnTo>
                    <a:lnTo>
                      <a:pt x="176" y="106"/>
                    </a:lnTo>
                    <a:lnTo>
                      <a:pt x="176" y="108"/>
                    </a:lnTo>
                    <a:lnTo>
                      <a:pt x="176" y="110"/>
                    </a:lnTo>
                    <a:lnTo>
                      <a:pt x="174" y="110"/>
                    </a:lnTo>
                    <a:lnTo>
                      <a:pt x="172" y="112"/>
                    </a:lnTo>
                    <a:lnTo>
                      <a:pt x="174" y="114"/>
                    </a:lnTo>
                    <a:lnTo>
                      <a:pt x="172" y="116"/>
                    </a:lnTo>
                    <a:lnTo>
                      <a:pt x="172" y="118"/>
                    </a:lnTo>
                    <a:lnTo>
                      <a:pt x="170" y="118"/>
                    </a:lnTo>
                    <a:lnTo>
                      <a:pt x="170" y="119"/>
                    </a:lnTo>
                    <a:lnTo>
                      <a:pt x="170" y="121"/>
                    </a:lnTo>
                    <a:lnTo>
                      <a:pt x="167" y="123"/>
                    </a:lnTo>
                    <a:lnTo>
                      <a:pt x="165" y="125"/>
                    </a:lnTo>
                    <a:lnTo>
                      <a:pt x="167" y="129"/>
                    </a:lnTo>
                    <a:lnTo>
                      <a:pt x="165" y="131"/>
                    </a:lnTo>
                    <a:lnTo>
                      <a:pt x="161" y="133"/>
                    </a:lnTo>
                    <a:lnTo>
                      <a:pt x="157" y="135"/>
                    </a:lnTo>
                    <a:lnTo>
                      <a:pt x="153" y="137"/>
                    </a:lnTo>
                    <a:lnTo>
                      <a:pt x="149" y="137"/>
                    </a:lnTo>
                    <a:lnTo>
                      <a:pt x="146" y="139"/>
                    </a:lnTo>
                    <a:lnTo>
                      <a:pt x="136" y="144"/>
                    </a:lnTo>
                    <a:lnTo>
                      <a:pt x="126" y="146"/>
                    </a:lnTo>
                    <a:lnTo>
                      <a:pt x="126" y="148"/>
                    </a:lnTo>
                    <a:lnTo>
                      <a:pt x="119" y="144"/>
                    </a:lnTo>
                    <a:lnTo>
                      <a:pt x="111" y="141"/>
                    </a:lnTo>
                    <a:lnTo>
                      <a:pt x="105" y="137"/>
                    </a:lnTo>
                    <a:lnTo>
                      <a:pt x="101" y="135"/>
                    </a:lnTo>
                    <a:lnTo>
                      <a:pt x="99" y="133"/>
                    </a:lnTo>
                    <a:lnTo>
                      <a:pt x="74" y="119"/>
                    </a:lnTo>
                    <a:lnTo>
                      <a:pt x="73" y="119"/>
                    </a:lnTo>
                    <a:lnTo>
                      <a:pt x="71" y="119"/>
                    </a:lnTo>
                    <a:lnTo>
                      <a:pt x="71" y="121"/>
                    </a:lnTo>
                    <a:lnTo>
                      <a:pt x="69" y="119"/>
                    </a:lnTo>
                    <a:lnTo>
                      <a:pt x="67" y="119"/>
                    </a:lnTo>
                    <a:lnTo>
                      <a:pt x="65" y="118"/>
                    </a:lnTo>
                    <a:lnTo>
                      <a:pt x="63" y="118"/>
                    </a:lnTo>
                    <a:lnTo>
                      <a:pt x="61" y="118"/>
                    </a:lnTo>
                    <a:lnTo>
                      <a:pt x="61" y="116"/>
                    </a:lnTo>
                    <a:lnTo>
                      <a:pt x="61" y="114"/>
                    </a:lnTo>
                    <a:lnTo>
                      <a:pt x="59" y="114"/>
                    </a:lnTo>
                    <a:lnTo>
                      <a:pt x="57" y="112"/>
                    </a:lnTo>
                    <a:lnTo>
                      <a:pt x="55" y="114"/>
                    </a:lnTo>
                    <a:lnTo>
                      <a:pt x="53" y="112"/>
                    </a:lnTo>
                    <a:lnTo>
                      <a:pt x="51" y="112"/>
                    </a:lnTo>
                    <a:lnTo>
                      <a:pt x="50" y="112"/>
                    </a:lnTo>
                    <a:lnTo>
                      <a:pt x="48" y="112"/>
                    </a:lnTo>
                    <a:lnTo>
                      <a:pt x="46" y="112"/>
                    </a:lnTo>
                    <a:lnTo>
                      <a:pt x="46" y="110"/>
                    </a:lnTo>
                    <a:lnTo>
                      <a:pt x="44" y="110"/>
                    </a:lnTo>
                    <a:lnTo>
                      <a:pt x="44" y="108"/>
                    </a:lnTo>
                    <a:lnTo>
                      <a:pt x="44" y="106"/>
                    </a:lnTo>
                    <a:lnTo>
                      <a:pt x="46" y="106"/>
                    </a:lnTo>
                    <a:lnTo>
                      <a:pt x="46" y="104"/>
                    </a:lnTo>
                    <a:lnTo>
                      <a:pt x="46" y="102"/>
                    </a:lnTo>
                    <a:lnTo>
                      <a:pt x="36" y="100"/>
                    </a:lnTo>
                    <a:lnTo>
                      <a:pt x="23" y="95"/>
                    </a:lnTo>
                    <a:lnTo>
                      <a:pt x="17" y="93"/>
                    </a:lnTo>
                    <a:lnTo>
                      <a:pt x="17" y="79"/>
                    </a:lnTo>
                    <a:lnTo>
                      <a:pt x="17" y="75"/>
                    </a:lnTo>
                    <a:lnTo>
                      <a:pt x="17" y="73"/>
                    </a:lnTo>
                    <a:lnTo>
                      <a:pt x="19" y="71"/>
                    </a:lnTo>
                    <a:lnTo>
                      <a:pt x="19" y="60"/>
                    </a:lnTo>
                    <a:lnTo>
                      <a:pt x="17" y="56"/>
                    </a:lnTo>
                    <a:lnTo>
                      <a:pt x="15" y="52"/>
                    </a:lnTo>
                    <a:lnTo>
                      <a:pt x="3" y="35"/>
                    </a:lnTo>
                    <a:lnTo>
                      <a:pt x="0" y="27"/>
                    </a:lnTo>
                    <a:lnTo>
                      <a:pt x="2" y="25"/>
                    </a:lnTo>
                    <a:lnTo>
                      <a:pt x="5" y="20"/>
                    </a:lnTo>
                    <a:lnTo>
                      <a:pt x="19" y="4"/>
                    </a:lnTo>
                    <a:lnTo>
                      <a:pt x="23" y="0"/>
                    </a:lnTo>
                    <a:close/>
                  </a:path>
                </a:pathLst>
              </a:custGeom>
              <a:solidFill>
                <a:srgbClr val="A6601B"/>
              </a:solidFill>
              <a:ln w="6350">
                <a:solidFill>
                  <a:srgbClr val="E1E1E1"/>
                </a:solidFill>
                <a:prstDash val="solid"/>
                <a:round/>
                <a:headEnd/>
                <a:tailEnd/>
              </a:ln>
            </p:spPr>
            <p:txBody>
              <a:bodyPr/>
              <a:lstStyle/>
              <a:p>
                <a:endParaRPr lang="en-US"/>
              </a:p>
            </p:txBody>
          </p:sp>
          <p:sp>
            <p:nvSpPr>
              <p:cNvPr id="37973" name="Freeform 285"/>
              <p:cNvSpPr>
                <a:spLocks/>
              </p:cNvSpPr>
              <p:nvPr/>
            </p:nvSpPr>
            <p:spPr bwMode="auto">
              <a:xfrm>
                <a:off x="3726" y="3358"/>
                <a:ext cx="152" cy="184"/>
              </a:xfrm>
              <a:custGeom>
                <a:avLst/>
                <a:gdLst>
                  <a:gd name="T0" fmla="*/ 68 w 152"/>
                  <a:gd name="T1" fmla="*/ 2 h 184"/>
                  <a:gd name="T2" fmla="*/ 85 w 152"/>
                  <a:gd name="T3" fmla="*/ 6 h 184"/>
                  <a:gd name="T4" fmla="*/ 89 w 152"/>
                  <a:gd name="T5" fmla="*/ 21 h 184"/>
                  <a:gd name="T6" fmla="*/ 91 w 152"/>
                  <a:gd name="T7" fmla="*/ 31 h 184"/>
                  <a:gd name="T8" fmla="*/ 94 w 152"/>
                  <a:gd name="T9" fmla="*/ 37 h 184"/>
                  <a:gd name="T10" fmla="*/ 93 w 152"/>
                  <a:gd name="T11" fmla="*/ 44 h 184"/>
                  <a:gd name="T12" fmla="*/ 100 w 152"/>
                  <a:gd name="T13" fmla="*/ 52 h 184"/>
                  <a:gd name="T14" fmla="*/ 102 w 152"/>
                  <a:gd name="T15" fmla="*/ 56 h 184"/>
                  <a:gd name="T16" fmla="*/ 104 w 152"/>
                  <a:gd name="T17" fmla="*/ 58 h 184"/>
                  <a:gd name="T18" fmla="*/ 110 w 152"/>
                  <a:gd name="T19" fmla="*/ 60 h 184"/>
                  <a:gd name="T20" fmla="*/ 112 w 152"/>
                  <a:gd name="T21" fmla="*/ 67 h 184"/>
                  <a:gd name="T22" fmla="*/ 114 w 152"/>
                  <a:gd name="T23" fmla="*/ 73 h 184"/>
                  <a:gd name="T24" fmla="*/ 118 w 152"/>
                  <a:gd name="T25" fmla="*/ 90 h 184"/>
                  <a:gd name="T26" fmla="*/ 137 w 152"/>
                  <a:gd name="T27" fmla="*/ 102 h 184"/>
                  <a:gd name="T28" fmla="*/ 144 w 152"/>
                  <a:gd name="T29" fmla="*/ 106 h 184"/>
                  <a:gd name="T30" fmla="*/ 125 w 152"/>
                  <a:gd name="T31" fmla="*/ 136 h 184"/>
                  <a:gd name="T32" fmla="*/ 114 w 152"/>
                  <a:gd name="T33" fmla="*/ 148 h 184"/>
                  <a:gd name="T34" fmla="*/ 108 w 152"/>
                  <a:gd name="T35" fmla="*/ 154 h 184"/>
                  <a:gd name="T36" fmla="*/ 96 w 152"/>
                  <a:gd name="T37" fmla="*/ 163 h 184"/>
                  <a:gd name="T38" fmla="*/ 87 w 152"/>
                  <a:gd name="T39" fmla="*/ 173 h 184"/>
                  <a:gd name="T40" fmla="*/ 83 w 152"/>
                  <a:gd name="T41" fmla="*/ 173 h 184"/>
                  <a:gd name="T42" fmla="*/ 73 w 152"/>
                  <a:gd name="T43" fmla="*/ 177 h 184"/>
                  <a:gd name="T44" fmla="*/ 66 w 152"/>
                  <a:gd name="T45" fmla="*/ 183 h 184"/>
                  <a:gd name="T46" fmla="*/ 48 w 152"/>
                  <a:gd name="T47" fmla="*/ 161 h 184"/>
                  <a:gd name="T48" fmla="*/ 33 w 152"/>
                  <a:gd name="T49" fmla="*/ 150 h 184"/>
                  <a:gd name="T50" fmla="*/ 4 w 152"/>
                  <a:gd name="T51" fmla="*/ 163 h 184"/>
                  <a:gd name="T52" fmla="*/ 2 w 152"/>
                  <a:gd name="T53" fmla="*/ 154 h 184"/>
                  <a:gd name="T54" fmla="*/ 6 w 152"/>
                  <a:gd name="T55" fmla="*/ 148 h 184"/>
                  <a:gd name="T56" fmla="*/ 8 w 152"/>
                  <a:gd name="T57" fmla="*/ 146 h 184"/>
                  <a:gd name="T58" fmla="*/ 8 w 152"/>
                  <a:gd name="T59" fmla="*/ 144 h 184"/>
                  <a:gd name="T60" fmla="*/ 4 w 152"/>
                  <a:gd name="T61" fmla="*/ 136 h 184"/>
                  <a:gd name="T62" fmla="*/ 6 w 152"/>
                  <a:gd name="T63" fmla="*/ 131 h 184"/>
                  <a:gd name="T64" fmla="*/ 16 w 152"/>
                  <a:gd name="T65" fmla="*/ 129 h 184"/>
                  <a:gd name="T66" fmla="*/ 18 w 152"/>
                  <a:gd name="T67" fmla="*/ 123 h 184"/>
                  <a:gd name="T68" fmla="*/ 18 w 152"/>
                  <a:gd name="T69" fmla="*/ 115 h 184"/>
                  <a:gd name="T70" fmla="*/ 16 w 152"/>
                  <a:gd name="T71" fmla="*/ 108 h 184"/>
                  <a:gd name="T72" fmla="*/ 16 w 152"/>
                  <a:gd name="T73" fmla="*/ 98 h 184"/>
                  <a:gd name="T74" fmla="*/ 16 w 152"/>
                  <a:gd name="T75" fmla="*/ 94 h 184"/>
                  <a:gd name="T76" fmla="*/ 18 w 152"/>
                  <a:gd name="T77" fmla="*/ 79 h 184"/>
                  <a:gd name="T78" fmla="*/ 22 w 152"/>
                  <a:gd name="T79" fmla="*/ 71 h 184"/>
                  <a:gd name="T80" fmla="*/ 25 w 152"/>
                  <a:gd name="T81" fmla="*/ 65 h 184"/>
                  <a:gd name="T82" fmla="*/ 25 w 152"/>
                  <a:gd name="T83" fmla="*/ 62 h 184"/>
                  <a:gd name="T84" fmla="*/ 29 w 152"/>
                  <a:gd name="T85" fmla="*/ 58 h 184"/>
                  <a:gd name="T86" fmla="*/ 39 w 152"/>
                  <a:gd name="T87" fmla="*/ 58 h 184"/>
                  <a:gd name="T88" fmla="*/ 43 w 152"/>
                  <a:gd name="T89" fmla="*/ 56 h 184"/>
                  <a:gd name="T90" fmla="*/ 35 w 152"/>
                  <a:gd name="T91" fmla="*/ 52 h 184"/>
                  <a:gd name="T92" fmla="*/ 29 w 152"/>
                  <a:gd name="T93" fmla="*/ 52 h 184"/>
                  <a:gd name="T94" fmla="*/ 25 w 152"/>
                  <a:gd name="T95" fmla="*/ 50 h 184"/>
                  <a:gd name="T96" fmla="*/ 25 w 152"/>
                  <a:gd name="T97" fmla="*/ 46 h 184"/>
                  <a:gd name="T98" fmla="*/ 33 w 152"/>
                  <a:gd name="T99" fmla="*/ 42 h 184"/>
                  <a:gd name="T100" fmla="*/ 33 w 152"/>
                  <a:gd name="T101" fmla="*/ 35 h 184"/>
                  <a:gd name="T102" fmla="*/ 35 w 152"/>
                  <a:gd name="T103" fmla="*/ 23 h 184"/>
                  <a:gd name="T104" fmla="*/ 35 w 152"/>
                  <a:gd name="T105" fmla="*/ 17 h 184"/>
                  <a:gd name="T106" fmla="*/ 39 w 152"/>
                  <a:gd name="T107" fmla="*/ 8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2"/>
                  <a:gd name="T163" fmla="*/ 0 h 184"/>
                  <a:gd name="T164" fmla="*/ 152 w 152"/>
                  <a:gd name="T165" fmla="*/ 184 h 1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2" h="184">
                    <a:moveTo>
                      <a:pt x="48" y="0"/>
                    </a:moveTo>
                    <a:lnTo>
                      <a:pt x="48" y="0"/>
                    </a:lnTo>
                    <a:lnTo>
                      <a:pt x="62" y="2"/>
                    </a:lnTo>
                    <a:lnTo>
                      <a:pt x="64" y="2"/>
                    </a:lnTo>
                    <a:lnTo>
                      <a:pt x="68" y="2"/>
                    </a:lnTo>
                    <a:lnTo>
                      <a:pt x="70" y="2"/>
                    </a:lnTo>
                    <a:lnTo>
                      <a:pt x="79" y="4"/>
                    </a:lnTo>
                    <a:lnTo>
                      <a:pt x="85" y="4"/>
                    </a:lnTo>
                    <a:lnTo>
                      <a:pt x="85" y="6"/>
                    </a:lnTo>
                    <a:lnTo>
                      <a:pt x="85" y="8"/>
                    </a:lnTo>
                    <a:lnTo>
                      <a:pt x="85" y="12"/>
                    </a:lnTo>
                    <a:lnTo>
                      <a:pt x="85" y="14"/>
                    </a:lnTo>
                    <a:lnTo>
                      <a:pt x="87" y="17"/>
                    </a:lnTo>
                    <a:lnTo>
                      <a:pt x="87" y="19"/>
                    </a:lnTo>
                    <a:lnTo>
                      <a:pt x="89" y="21"/>
                    </a:lnTo>
                    <a:lnTo>
                      <a:pt x="91" y="27"/>
                    </a:lnTo>
                    <a:lnTo>
                      <a:pt x="91" y="29"/>
                    </a:lnTo>
                    <a:lnTo>
                      <a:pt x="91" y="31"/>
                    </a:lnTo>
                    <a:lnTo>
                      <a:pt x="93" y="33"/>
                    </a:lnTo>
                    <a:lnTo>
                      <a:pt x="93" y="35"/>
                    </a:lnTo>
                    <a:lnTo>
                      <a:pt x="94" y="37"/>
                    </a:lnTo>
                    <a:lnTo>
                      <a:pt x="93" y="37"/>
                    </a:lnTo>
                    <a:lnTo>
                      <a:pt x="91" y="37"/>
                    </a:lnTo>
                    <a:lnTo>
                      <a:pt x="89" y="40"/>
                    </a:lnTo>
                    <a:lnTo>
                      <a:pt x="91" y="42"/>
                    </a:lnTo>
                    <a:lnTo>
                      <a:pt x="93" y="44"/>
                    </a:lnTo>
                    <a:lnTo>
                      <a:pt x="94" y="48"/>
                    </a:lnTo>
                    <a:lnTo>
                      <a:pt x="96" y="50"/>
                    </a:lnTo>
                    <a:lnTo>
                      <a:pt x="98" y="50"/>
                    </a:lnTo>
                    <a:lnTo>
                      <a:pt x="98" y="52"/>
                    </a:lnTo>
                    <a:lnTo>
                      <a:pt x="100" y="52"/>
                    </a:lnTo>
                    <a:lnTo>
                      <a:pt x="100" y="54"/>
                    </a:lnTo>
                    <a:lnTo>
                      <a:pt x="100" y="52"/>
                    </a:lnTo>
                    <a:lnTo>
                      <a:pt x="102" y="54"/>
                    </a:lnTo>
                    <a:lnTo>
                      <a:pt x="102" y="56"/>
                    </a:lnTo>
                    <a:lnTo>
                      <a:pt x="104" y="54"/>
                    </a:lnTo>
                    <a:lnTo>
                      <a:pt x="104" y="56"/>
                    </a:lnTo>
                    <a:lnTo>
                      <a:pt x="104" y="58"/>
                    </a:lnTo>
                    <a:lnTo>
                      <a:pt x="106" y="58"/>
                    </a:lnTo>
                    <a:lnTo>
                      <a:pt x="106" y="60"/>
                    </a:lnTo>
                    <a:lnTo>
                      <a:pt x="108" y="60"/>
                    </a:lnTo>
                    <a:lnTo>
                      <a:pt x="110" y="60"/>
                    </a:lnTo>
                    <a:lnTo>
                      <a:pt x="110" y="62"/>
                    </a:lnTo>
                    <a:lnTo>
                      <a:pt x="112" y="65"/>
                    </a:lnTo>
                    <a:lnTo>
                      <a:pt x="112" y="67"/>
                    </a:lnTo>
                    <a:lnTo>
                      <a:pt x="112" y="69"/>
                    </a:lnTo>
                    <a:lnTo>
                      <a:pt x="114" y="71"/>
                    </a:lnTo>
                    <a:lnTo>
                      <a:pt x="114" y="73"/>
                    </a:lnTo>
                    <a:lnTo>
                      <a:pt x="114" y="75"/>
                    </a:lnTo>
                    <a:lnTo>
                      <a:pt x="116" y="77"/>
                    </a:lnTo>
                    <a:lnTo>
                      <a:pt x="116" y="83"/>
                    </a:lnTo>
                    <a:lnTo>
                      <a:pt x="116" y="85"/>
                    </a:lnTo>
                    <a:lnTo>
                      <a:pt x="118" y="90"/>
                    </a:lnTo>
                    <a:lnTo>
                      <a:pt x="123" y="92"/>
                    </a:lnTo>
                    <a:lnTo>
                      <a:pt x="123" y="94"/>
                    </a:lnTo>
                    <a:lnTo>
                      <a:pt x="127" y="96"/>
                    </a:lnTo>
                    <a:lnTo>
                      <a:pt x="129" y="96"/>
                    </a:lnTo>
                    <a:lnTo>
                      <a:pt x="137" y="102"/>
                    </a:lnTo>
                    <a:lnTo>
                      <a:pt x="141" y="104"/>
                    </a:lnTo>
                    <a:lnTo>
                      <a:pt x="142" y="106"/>
                    </a:lnTo>
                    <a:lnTo>
                      <a:pt x="144" y="106"/>
                    </a:lnTo>
                    <a:lnTo>
                      <a:pt x="152" y="111"/>
                    </a:lnTo>
                    <a:lnTo>
                      <a:pt x="137" y="125"/>
                    </a:lnTo>
                    <a:lnTo>
                      <a:pt x="133" y="131"/>
                    </a:lnTo>
                    <a:lnTo>
                      <a:pt x="131" y="131"/>
                    </a:lnTo>
                    <a:lnTo>
                      <a:pt x="129" y="135"/>
                    </a:lnTo>
                    <a:lnTo>
                      <a:pt x="125" y="136"/>
                    </a:lnTo>
                    <a:lnTo>
                      <a:pt x="121" y="140"/>
                    </a:lnTo>
                    <a:lnTo>
                      <a:pt x="118" y="144"/>
                    </a:lnTo>
                    <a:lnTo>
                      <a:pt x="116" y="146"/>
                    </a:lnTo>
                    <a:lnTo>
                      <a:pt x="116" y="148"/>
                    </a:lnTo>
                    <a:lnTo>
                      <a:pt x="114" y="148"/>
                    </a:lnTo>
                    <a:lnTo>
                      <a:pt x="112" y="148"/>
                    </a:lnTo>
                    <a:lnTo>
                      <a:pt x="112" y="150"/>
                    </a:lnTo>
                    <a:lnTo>
                      <a:pt x="110" y="152"/>
                    </a:lnTo>
                    <a:lnTo>
                      <a:pt x="108" y="154"/>
                    </a:lnTo>
                    <a:lnTo>
                      <a:pt x="106" y="156"/>
                    </a:lnTo>
                    <a:lnTo>
                      <a:pt x="98" y="161"/>
                    </a:lnTo>
                    <a:lnTo>
                      <a:pt x="98" y="163"/>
                    </a:lnTo>
                    <a:lnTo>
                      <a:pt x="96" y="163"/>
                    </a:lnTo>
                    <a:lnTo>
                      <a:pt x="94" y="165"/>
                    </a:lnTo>
                    <a:lnTo>
                      <a:pt x="94" y="167"/>
                    </a:lnTo>
                    <a:lnTo>
                      <a:pt x="89" y="171"/>
                    </a:lnTo>
                    <a:lnTo>
                      <a:pt x="87" y="173"/>
                    </a:lnTo>
                    <a:lnTo>
                      <a:pt x="85" y="173"/>
                    </a:lnTo>
                    <a:lnTo>
                      <a:pt x="83" y="173"/>
                    </a:lnTo>
                    <a:lnTo>
                      <a:pt x="77" y="175"/>
                    </a:lnTo>
                    <a:lnTo>
                      <a:pt x="75" y="175"/>
                    </a:lnTo>
                    <a:lnTo>
                      <a:pt x="75" y="177"/>
                    </a:lnTo>
                    <a:lnTo>
                      <a:pt x="73" y="177"/>
                    </a:lnTo>
                    <a:lnTo>
                      <a:pt x="70" y="179"/>
                    </a:lnTo>
                    <a:lnTo>
                      <a:pt x="70" y="181"/>
                    </a:lnTo>
                    <a:lnTo>
                      <a:pt x="66" y="183"/>
                    </a:lnTo>
                    <a:lnTo>
                      <a:pt x="66" y="184"/>
                    </a:lnTo>
                    <a:lnTo>
                      <a:pt x="58" y="175"/>
                    </a:lnTo>
                    <a:lnTo>
                      <a:pt x="56" y="171"/>
                    </a:lnTo>
                    <a:lnTo>
                      <a:pt x="52" y="165"/>
                    </a:lnTo>
                    <a:lnTo>
                      <a:pt x="48" y="161"/>
                    </a:lnTo>
                    <a:lnTo>
                      <a:pt x="46" y="158"/>
                    </a:lnTo>
                    <a:lnTo>
                      <a:pt x="43" y="152"/>
                    </a:lnTo>
                    <a:lnTo>
                      <a:pt x="39" y="148"/>
                    </a:lnTo>
                    <a:lnTo>
                      <a:pt x="37" y="146"/>
                    </a:lnTo>
                    <a:lnTo>
                      <a:pt x="35" y="148"/>
                    </a:lnTo>
                    <a:lnTo>
                      <a:pt x="33" y="150"/>
                    </a:lnTo>
                    <a:lnTo>
                      <a:pt x="31" y="152"/>
                    </a:lnTo>
                    <a:lnTo>
                      <a:pt x="22" y="158"/>
                    </a:lnTo>
                    <a:lnTo>
                      <a:pt x="6" y="167"/>
                    </a:lnTo>
                    <a:lnTo>
                      <a:pt x="4" y="163"/>
                    </a:lnTo>
                    <a:lnTo>
                      <a:pt x="2" y="161"/>
                    </a:lnTo>
                    <a:lnTo>
                      <a:pt x="0" y="161"/>
                    </a:lnTo>
                    <a:lnTo>
                      <a:pt x="0" y="158"/>
                    </a:lnTo>
                    <a:lnTo>
                      <a:pt x="2" y="154"/>
                    </a:lnTo>
                    <a:lnTo>
                      <a:pt x="2" y="150"/>
                    </a:lnTo>
                    <a:lnTo>
                      <a:pt x="4" y="148"/>
                    </a:lnTo>
                    <a:lnTo>
                      <a:pt x="6" y="148"/>
                    </a:lnTo>
                    <a:lnTo>
                      <a:pt x="8" y="148"/>
                    </a:lnTo>
                    <a:lnTo>
                      <a:pt x="8" y="146"/>
                    </a:lnTo>
                    <a:lnTo>
                      <a:pt x="8" y="144"/>
                    </a:lnTo>
                    <a:lnTo>
                      <a:pt x="8" y="142"/>
                    </a:lnTo>
                    <a:lnTo>
                      <a:pt x="8" y="140"/>
                    </a:lnTo>
                    <a:lnTo>
                      <a:pt x="8" y="138"/>
                    </a:lnTo>
                    <a:lnTo>
                      <a:pt x="4" y="136"/>
                    </a:lnTo>
                    <a:lnTo>
                      <a:pt x="4" y="133"/>
                    </a:lnTo>
                    <a:lnTo>
                      <a:pt x="6" y="131"/>
                    </a:lnTo>
                    <a:lnTo>
                      <a:pt x="10" y="131"/>
                    </a:lnTo>
                    <a:lnTo>
                      <a:pt x="12" y="131"/>
                    </a:lnTo>
                    <a:lnTo>
                      <a:pt x="14" y="129"/>
                    </a:lnTo>
                    <a:lnTo>
                      <a:pt x="16" y="129"/>
                    </a:lnTo>
                    <a:lnTo>
                      <a:pt x="18" y="129"/>
                    </a:lnTo>
                    <a:lnTo>
                      <a:pt x="18" y="127"/>
                    </a:lnTo>
                    <a:lnTo>
                      <a:pt x="18" y="125"/>
                    </a:lnTo>
                    <a:lnTo>
                      <a:pt x="18" y="123"/>
                    </a:lnTo>
                    <a:lnTo>
                      <a:pt x="18" y="119"/>
                    </a:lnTo>
                    <a:lnTo>
                      <a:pt x="18" y="117"/>
                    </a:lnTo>
                    <a:lnTo>
                      <a:pt x="18" y="115"/>
                    </a:lnTo>
                    <a:lnTo>
                      <a:pt x="18" y="113"/>
                    </a:lnTo>
                    <a:lnTo>
                      <a:pt x="18" y="111"/>
                    </a:lnTo>
                    <a:lnTo>
                      <a:pt x="18" y="110"/>
                    </a:lnTo>
                    <a:lnTo>
                      <a:pt x="18" y="108"/>
                    </a:lnTo>
                    <a:lnTo>
                      <a:pt x="16" y="108"/>
                    </a:lnTo>
                    <a:lnTo>
                      <a:pt x="16" y="106"/>
                    </a:lnTo>
                    <a:lnTo>
                      <a:pt x="16" y="104"/>
                    </a:lnTo>
                    <a:lnTo>
                      <a:pt x="16" y="100"/>
                    </a:lnTo>
                    <a:lnTo>
                      <a:pt x="16" y="98"/>
                    </a:lnTo>
                    <a:lnTo>
                      <a:pt x="18" y="96"/>
                    </a:lnTo>
                    <a:lnTo>
                      <a:pt x="18" y="94"/>
                    </a:lnTo>
                    <a:lnTo>
                      <a:pt x="16" y="94"/>
                    </a:lnTo>
                    <a:lnTo>
                      <a:pt x="16" y="92"/>
                    </a:lnTo>
                    <a:lnTo>
                      <a:pt x="16" y="87"/>
                    </a:lnTo>
                    <a:lnTo>
                      <a:pt x="16" y="85"/>
                    </a:lnTo>
                    <a:lnTo>
                      <a:pt x="18" y="83"/>
                    </a:lnTo>
                    <a:lnTo>
                      <a:pt x="18" y="79"/>
                    </a:lnTo>
                    <a:lnTo>
                      <a:pt x="20" y="77"/>
                    </a:lnTo>
                    <a:lnTo>
                      <a:pt x="20" y="75"/>
                    </a:lnTo>
                    <a:lnTo>
                      <a:pt x="22" y="73"/>
                    </a:lnTo>
                    <a:lnTo>
                      <a:pt x="22" y="71"/>
                    </a:lnTo>
                    <a:lnTo>
                      <a:pt x="23" y="69"/>
                    </a:lnTo>
                    <a:lnTo>
                      <a:pt x="25" y="67"/>
                    </a:lnTo>
                    <a:lnTo>
                      <a:pt x="25" y="65"/>
                    </a:lnTo>
                    <a:lnTo>
                      <a:pt x="25" y="63"/>
                    </a:lnTo>
                    <a:lnTo>
                      <a:pt x="25" y="62"/>
                    </a:lnTo>
                    <a:lnTo>
                      <a:pt x="27" y="60"/>
                    </a:lnTo>
                    <a:lnTo>
                      <a:pt x="29" y="58"/>
                    </a:lnTo>
                    <a:lnTo>
                      <a:pt x="31" y="60"/>
                    </a:lnTo>
                    <a:lnTo>
                      <a:pt x="33" y="60"/>
                    </a:lnTo>
                    <a:lnTo>
                      <a:pt x="33" y="58"/>
                    </a:lnTo>
                    <a:lnTo>
                      <a:pt x="35" y="58"/>
                    </a:lnTo>
                    <a:lnTo>
                      <a:pt x="37" y="58"/>
                    </a:lnTo>
                    <a:lnTo>
                      <a:pt x="39" y="58"/>
                    </a:lnTo>
                    <a:lnTo>
                      <a:pt x="41" y="56"/>
                    </a:lnTo>
                    <a:lnTo>
                      <a:pt x="43" y="56"/>
                    </a:lnTo>
                    <a:lnTo>
                      <a:pt x="43" y="54"/>
                    </a:lnTo>
                    <a:lnTo>
                      <a:pt x="41" y="54"/>
                    </a:lnTo>
                    <a:lnTo>
                      <a:pt x="39" y="54"/>
                    </a:lnTo>
                    <a:lnTo>
                      <a:pt x="35" y="52"/>
                    </a:lnTo>
                    <a:lnTo>
                      <a:pt x="33" y="52"/>
                    </a:lnTo>
                    <a:lnTo>
                      <a:pt x="33" y="50"/>
                    </a:lnTo>
                    <a:lnTo>
                      <a:pt x="31" y="50"/>
                    </a:lnTo>
                    <a:lnTo>
                      <a:pt x="29" y="52"/>
                    </a:lnTo>
                    <a:lnTo>
                      <a:pt x="27" y="54"/>
                    </a:lnTo>
                    <a:lnTo>
                      <a:pt x="25" y="52"/>
                    </a:lnTo>
                    <a:lnTo>
                      <a:pt x="25" y="50"/>
                    </a:lnTo>
                    <a:lnTo>
                      <a:pt x="23" y="48"/>
                    </a:lnTo>
                    <a:lnTo>
                      <a:pt x="25" y="48"/>
                    </a:lnTo>
                    <a:lnTo>
                      <a:pt x="25" y="46"/>
                    </a:lnTo>
                    <a:lnTo>
                      <a:pt x="27" y="46"/>
                    </a:lnTo>
                    <a:lnTo>
                      <a:pt x="29" y="46"/>
                    </a:lnTo>
                    <a:lnTo>
                      <a:pt x="29" y="44"/>
                    </a:lnTo>
                    <a:lnTo>
                      <a:pt x="33" y="44"/>
                    </a:lnTo>
                    <a:lnTo>
                      <a:pt x="33" y="42"/>
                    </a:lnTo>
                    <a:lnTo>
                      <a:pt x="35" y="42"/>
                    </a:lnTo>
                    <a:lnTo>
                      <a:pt x="33" y="40"/>
                    </a:lnTo>
                    <a:lnTo>
                      <a:pt x="33" y="39"/>
                    </a:lnTo>
                    <a:lnTo>
                      <a:pt x="33" y="37"/>
                    </a:lnTo>
                    <a:lnTo>
                      <a:pt x="33" y="35"/>
                    </a:lnTo>
                    <a:lnTo>
                      <a:pt x="35" y="33"/>
                    </a:lnTo>
                    <a:lnTo>
                      <a:pt x="33" y="31"/>
                    </a:lnTo>
                    <a:lnTo>
                      <a:pt x="33" y="29"/>
                    </a:lnTo>
                    <a:lnTo>
                      <a:pt x="35" y="23"/>
                    </a:lnTo>
                    <a:lnTo>
                      <a:pt x="37" y="23"/>
                    </a:lnTo>
                    <a:lnTo>
                      <a:pt x="39" y="21"/>
                    </a:lnTo>
                    <a:lnTo>
                      <a:pt x="37" y="19"/>
                    </a:lnTo>
                    <a:lnTo>
                      <a:pt x="35" y="17"/>
                    </a:lnTo>
                    <a:lnTo>
                      <a:pt x="35" y="15"/>
                    </a:lnTo>
                    <a:lnTo>
                      <a:pt x="35" y="14"/>
                    </a:lnTo>
                    <a:lnTo>
                      <a:pt x="37" y="10"/>
                    </a:lnTo>
                    <a:lnTo>
                      <a:pt x="39" y="8"/>
                    </a:lnTo>
                    <a:lnTo>
                      <a:pt x="46" y="2"/>
                    </a:lnTo>
                    <a:lnTo>
                      <a:pt x="48" y="0"/>
                    </a:lnTo>
                    <a:close/>
                  </a:path>
                </a:pathLst>
              </a:custGeom>
              <a:solidFill>
                <a:srgbClr val="018571"/>
              </a:solidFill>
              <a:ln w="6350">
                <a:solidFill>
                  <a:srgbClr val="E1E1E1"/>
                </a:solidFill>
                <a:prstDash val="solid"/>
                <a:round/>
                <a:headEnd/>
                <a:tailEnd/>
              </a:ln>
            </p:spPr>
            <p:txBody>
              <a:bodyPr/>
              <a:lstStyle/>
              <a:p>
                <a:endParaRPr lang="en-US"/>
              </a:p>
            </p:txBody>
          </p:sp>
          <p:sp>
            <p:nvSpPr>
              <p:cNvPr id="37974" name="Freeform 286"/>
              <p:cNvSpPr>
                <a:spLocks/>
              </p:cNvSpPr>
              <p:nvPr/>
            </p:nvSpPr>
            <p:spPr bwMode="auto">
              <a:xfrm>
                <a:off x="3339" y="3116"/>
                <a:ext cx="124" cy="121"/>
              </a:xfrm>
              <a:custGeom>
                <a:avLst/>
                <a:gdLst>
                  <a:gd name="T0" fmla="*/ 63 w 124"/>
                  <a:gd name="T1" fmla="*/ 2 h 121"/>
                  <a:gd name="T2" fmla="*/ 69 w 124"/>
                  <a:gd name="T3" fmla="*/ 6 h 121"/>
                  <a:gd name="T4" fmla="*/ 78 w 124"/>
                  <a:gd name="T5" fmla="*/ 4 h 121"/>
                  <a:gd name="T6" fmla="*/ 84 w 124"/>
                  <a:gd name="T7" fmla="*/ 19 h 121"/>
                  <a:gd name="T8" fmla="*/ 90 w 124"/>
                  <a:gd name="T9" fmla="*/ 19 h 121"/>
                  <a:gd name="T10" fmla="*/ 98 w 124"/>
                  <a:gd name="T11" fmla="*/ 23 h 121"/>
                  <a:gd name="T12" fmla="*/ 101 w 124"/>
                  <a:gd name="T13" fmla="*/ 33 h 121"/>
                  <a:gd name="T14" fmla="*/ 103 w 124"/>
                  <a:gd name="T15" fmla="*/ 42 h 121"/>
                  <a:gd name="T16" fmla="*/ 107 w 124"/>
                  <a:gd name="T17" fmla="*/ 56 h 121"/>
                  <a:gd name="T18" fmla="*/ 103 w 124"/>
                  <a:gd name="T19" fmla="*/ 64 h 121"/>
                  <a:gd name="T20" fmla="*/ 117 w 124"/>
                  <a:gd name="T21" fmla="*/ 85 h 121"/>
                  <a:gd name="T22" fmla="*/ 124 w 124"/>
                  <a:gd name="T23" fmla="*/ 92 h 121"/>
                  <a:gd name="T24" fmla="*/ 122 w 124"/>
                  <a:gd name="T25" fmla="*/ 104 h 121"/>
                  <a:gd name="T26" fmla="*/ 117 w 124"/>
                  <a:gd name="T27" fmla="*/ 102 h 121"/>
                  <a:gd name="T28" fmla="*/ 111 w 124"/>
                  <a:gd name="T29" fmla="*/ 102 h 121"/>
                  <a:gd name="T30" fmla="*/ 103 w 124"/>
                  <a:gd name="T31" fmla="*/ 112 h 121"/>
                  <a:gd name="T32" fmla="*/ 98 w 124"/>
                  <a:gd name="T33" fmla="*/ 113 h 121"/>
                  <a:gd name="T34" fmla="*/ 90 w 124"/>
                  <a:gd name="T35" fmla="*/ 112 h 121"/>
                  <a:gd name="T36" fmla="*/ 88 w 124"/>
                  <a:gd name="T37" fmla="*/ 115 h 121"/>
                  <a:gd name="T38" fmla="*/ 84 w 124"/>
                  <a:gd name="T39" fmla="*/ 121 h 121"/>
                  <a:gd name="T40" fmla="*/ 76 w 124"/>
                  <a:gd name="T41" fmla="*/ 119 h 121"/>
                  <a:gd name="T42" fmla="*/ 76 w 124"/>
                  <a:gd name="T43" fmla="*/ 113 h 121"/>
                  <a:gd name="T44" fmla="*/ 76 w 124"/>
                  <a:gd name="T45" fmla="*/ 113 h 121"/>
                  <a:gd name="T46" fmla="*/ 76 w 124"/>
                  <a:gd name="T47" fmla="*/ 102 h 121"/>
                  <a:gd name="T48" fmla="*/ 76 w 124"/>
                  <a:gd name="T49" fmla="*/ 96 h 121"/>
                  <a:gd name="T50" fmla="*/ 78 w 124"/>
                  <a:gd name="T51" fmla="*/ 90 h 121"/>
                  <a:gd name="T52" fmla="*/ 74 w 124"/>
                  <a:gd name="T53" fmla="*/ 85 h 121"/>
                  <a:gd name="T54" fmla="*/ 71 w 124"/>
                  <a:gd name="T55" fmla="*/ 81 h 121"/>
                  <a:gd name="T56" fmla="*/ 65 w 124"/>
                  <a:gd name="T57" fmla="*/ 81 h 121"/>
                  <a:gd name="T58" fmla="*/ 65 w 124"/>
                  <a:gd name="T59" fmla="*/ 73 h 121"/>
                  <a:gd name="T60" fmla="*/ 65 w 124"/>
                  <a:gd name="T61" fmla="*/ 67 h 121"/>
                  <a:gd name="T62" fmla="*/ 63 w 124"/>
                  <a:gd name="T63" fmla="*/ 60 h 121"/>
                  <a:gd name="T64" fmla="*/ 63 w 124"/>
                  <a:gd name="T65" fmla="*/ 58 h 121"/>
                  <a:gd name="T66" fmla="*/ 63 w 124"/>
                  <a:gd name="T67" fmla="*/ 52 h 121"/>
                  <a:gd name="T68" fmla="*/ 53 w 124"/>
                  <a:gd name="T69" fmla="*/ 52 h 121"/>
                  <a:gd name="T70" fmla="*/ 48 w 124"/>
                  <a:gd name="T71" fmla="*/ 54 h 121"/>
                  <a:gd name="T72" fmla="*/ 48 w 124"/>
                  <a:gd name="T73" fmla="*/ 62 h 121"/>
                  <a:gd name="T74" fmla="*/ 40 w 124"/>
                  <a:gd name="T75" fmla="*/ 56 h 121"/>
                  <a:gd name="T76" fmla="*/ 38 w 124"/>
                  <a:gd name="T77" fmla="*/ 48 h 121"/>
                  <a:gd name="T78" fmla="*/ 32 w 124"/>
                  <a:gd name="T79" fmla="*/ 41 h 121"/>
                  <a:gd name="T80" fmla="*/ 28 w 124"/>
                  <a:gd name="T81" fmla="*/ 44 h 121"/>
                  <a:gd name="T82" fmla="*/ 26 w 124"/>
                  <a:gd name="T83" fmla="*/ 48 h 121"/>
                  <a:gd name="T84" fmla="*/ 23 w 124"/>
                  <a:gd name="T85" fmla="*/ 42 h 121"/>
                  <a:gd name="T86" fmla="*/ 19 w 124"/>
                  <a:gd name="T87" fmla="*/ 25 h 121"/>
                  <a:gd name="T88" fmla="*/ 11 w 124"/>
                  <a:gd name="T89" fmla="*/ 31 h 121"/>
                  <a:gd name="T90" fmla="*/ 3 w 124"/>
                  <a:gd name="T91" fmla="*/ 27 h 121"/>
                  <a:gd name="T92" fmla="*/ 3 w 124"/>
                  <a:gd name="T93" fmla="*/ 31 h 121"/>
                  <a:gd name="T94" fmla="*/ 7 w 124"/>
                  <a:gd name="T95" fmla="*/ 21 h 121"/>
                  <a:gd name="T96" fmla="*/ 17 w 124"/>
                  <a:gd name="T97" fmla="*/ 16 h 121"/>
                  <a:gd name="T98" fmla="*/ 26 w 124"/>
                  <a:gd name="T99" fmla="*/ 14 h 121"/>
                  <a:gd name="T100" fmla="*/ 34 w 124"/>
                  <a:gd name="T101" fmla="*/ 10 h 121"/>
                  <a:gd name="T102" fmla="*/ 38 w 124"/>
                  <a:gd name="T103" fmla="*/ 10 h 121"/>
                  <a:gd name="T104" fmla="*/ 42 w 124"/>
                  <a:gd name="T105" fmla="*/ 12 h 121"/>
                  <a:gd name="T106" fmla="*/ 48 w 124"/>
                  <a:gd name="T107" fmla="*/ 10 h 121"/>
                  <a:gd name="T108" fmla="*/ 51 w 124"/>
                  <a:gd name="T109" fmla="*/ 10 h 121"/>
                  <a:gd name="T110" fmla="*/ 55 w 124"/>
                  <a:gd name="T111" fmla="*/ 4 h 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4"/>
                  <a:gd name="T169" fmla="*/ 0 h 121"/>
                  <a:gd name="T170" fmla="*/ 124 w 124"/>
                  <a:gd name="T171" fmla="*/ 121 h 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4" h="121">
                    <a:moveTo>
                      <a:pt x="57" y="2"/>
                    </a:moveTo>
                    <a:lnTo>
                      <a:pt x="59" y="0"/>
                    </a:lnTo>
                    <a:lnTo>
                      <a:pt x="61" y="0"/>
                    </a:lnTo>
                    <a:lnTo>
                      <a:pt x="63" y="2"/>
                    </a:lnTo>
                    <a:lnTo>
                      <a:pt x="65" y="4"/>
                    </a:lnTo>
                    <a:lnTo>
                      <a:pt x="67" y="4"/>
                    </a:lnTo>
                    <a:lnTo>
                      <a:pt x="69" y="6"/>
                    </a:lnTo>
                    <a:lnTo>
                      <a:pt x="71" y="6"/>
                    </a:lnTo>
                    <a:lnTo>
                      <a:pt x="73" y="6"/>
                    </a:lnTo>
                    <a:lnTo>
                      <a:pt x="74" y="6"/>
                    </a:lnTo>
                    <a:lnTo>
                      <a:pt x="76" y="6"/>
                    </a:lnTo>
                    <a:lnTo>
                      <a:pt x="78" y="4"/>
                    </a:lnTo>
                    <a:lnTo>
                      <a:pt x="80" y="6"/>
                    </a:lnTo>
                    <a:lnTo>
                      <a:pt x="80" y="10"/>
                    </a:lnTo>
                    <a:lnTo>
                      <a:pt x="82" y="12"/>
                    </a:lnTo>
                    <a:lnTo>
                      <a:pt x="82" y="14"/>
                    </a:lnTo>
                    <a:lnTo>
                      <a:pt x="82" y="16"/>
                    </a:lnTo>
                    <a:lnTo>
                      <a:pt x="82" y="17"/>
                    </a:lnTo>
                    <a:lnTo>
                      <a:pt x="84" y="19"/>
                    </a:lnTo>
                    <a:lnTo>
                      <a:pt x="84" y="21"/>
                    </a:lnTo>
                    <a:lnTo>
                      <a:pt x="88" y="21"/>
                    </a:lnTo>
                    <a:lnTo>
                      <a:pt x="90" y="19"/>
                    </a:lnTo>
                    <a:lnTo>
                      <a:pt x="92" y="21"/>
                    </a:lnTo>
                    <a:lnTo>
                      <a:pt x="96" y="21"/>
                    </a:lnTo>
                    <a:lnTo>
                      <a:pt x="98" y="21"/>
                    </a:lnTo>
                    <a:lnTo>
                      <a:pt x="98" y="23"/>
                    </a:lnTo>
                    <a:lnTo>
                      <a:pt x="99" y="25"/>
                    </a:lnTo>
                    <a:lnTo>
                      <a:pt x="99" y="29"/>
                    </a:lnTo>
                    <a:lnTo>
                      <a:pt x="101" y="31"/>
                    </a:lnTo>
                    <a:lnTo>
                      <a:pt x="101" y="33"/>
                    </a:lnTo>
                    <a:lnTo>
                      <a:pt x="99" y="33"/>
                    </a:lnTo>
                    <a:lnTo>
                      <a:pt x="99" y="35"/>
                    </a:lnTo>
                    <a:lnTo>
                      <a:pt x="101" y="37"/>
                    </a:lnTo>
                    <a:lnTo>
                      <a:pt x="103" y="41"/>
                    </a:lnTo>
                    <a:lnTo>
                      <a:pt x="103" y="42"/>
                    </a:lnTo>
                    <a:lnTo>
                      <a:pt x="105" y="44"/>
                    </a:lnTo>
                    <a:lnTo>
                      <a:pt x="105" y="48"/>
                    </a:lnTo>
                    <a:lnTo>
                      <a:pt x="107" y="54"/>
                    </a:lnTo>
                    <a:lnTo>
                      <a:pt x="109" y="56"/>
                    </a:lnTo>
                    <a:lnTo>
                      <a:pt x="107" y="58"/>
                    </a:lnTo>
                    <a:lnTo>
                      <a:pt x="107" y="56"/>
                    </a:lnTo>
                    <a:lnTo>
                      <a:pt x="105" y="58"/>
                    </a:lnTo>
                    <a:lnTo>
                      <a:pt x="103" y="60"/>
                    </a:lnTo>
                    <a:lnTo>
                      <a:pt x="103" y="62"/>
                    </a:lnTo>
                    <a:lnTo>
                      <a:pt x="103" y="64"/>
                    </a:lnTo>
                    <a:lnTo>
                      <a:pt x="105" y="73"/>
                    </a:lnTo>
                    <a:lnTo>
                      <a:pt x="109" y="77"/>
                    </a:lnTo>
                    <a:lnTo>
                      <a:pt x="109" y="79"/>
                    </a:lnTo>
                    <a:lnTo>
                      <a:pt x="109" y="81"/>
                    </a:lnTo>
                    <a:lnTo>
                      <a:pt x="117" y="85"/>
                    </a:lnTo>
                    <a:lnTo>
                      <a:pt x="117" y="87"/>
                    </a:lnTo>
                    <a:lnTo>
                      <a:pt x="124" y="92"/>
                    </a:lnTo>
                    <a:lnTo>
                      <a:pt x="124" y="94"/>
                    </a:lnTo>
                    <a:lnTo>
                      <a:pt x="124" y="96"/>
                    </a:lnTo>
                    <a:lnTo>
                      <a:pt x="124" y="100"/>
                    </a:lnTo>
                    <a:lnTo>
                      <a:pt x="124" y="102"/>
                    </a:lnTo>
                    <a:lnTo>
                      <a:pt x="122" y="102"/>
                    </a:lnTo>
                    <a:lnTo>
                      <a:pt x="122" y="104"/>
                    </a:lnTo>
                    <a:lnTo>
                      <a:pt x="121" y="104"/>
                    </a:lnTo>
                    <a:lnTo>
                      <a:pt x="121" y="106"/>
                    </a:lnTo>
                    <a:lnTo>
                      <a:pt x="119" y="106"/>
                    </a:lnTo>
                    <a:lnTo>
                      <a:pt x="119" y="104"/>
                    </a:lnTo>
                    <a:lnTo>
                      <a:pt x="117" y="102"/>
                    </a:lnTo>
                    <a:lnTo>
                      <a:pt x="115" y="100"/>
                    </a:lnTo>
                    <a:lnTo>
                      <a:pt x="113" y="100"/>
                    </a:lnTo>
                    <a:lnTo>
                      <a:pt x="111" y="102"/>
                    </a:lnTo>
                    <a:lnTo>
                      <a:pt x="111" y="104"/>
                    </a:lnTo>
                    <a:lnTo>
                      <a:pt x="111" y="106"/>
                    </a:lnTo>
                    <a:lnTo>
                      <a:pt x="109" y="110"/>
                    </a:lnTo>
                    <a:lnTo>
                      <a:pt x="107" y="110"/>
                    </a:lnTo>
                    <a:lnTo>
                      <a:pt x="103" y="112"/>
                    </a:lnTo>
                    <a:lnTo>
                      <a:pt x="101" y="112"/>
                    </a:lnTo>
                    <a:lnTo>
                      <a:pt x="99" y="112"/>
                    </a:lnTo>
                    <a:lnTo>
                      <a:pt x="98" y="113"/>
                    </a:lnTo>
                    <a:lnTo>
                      <a:pt x="96" y="113"/>
                    </a:lnTo>
                    <a:lnTo>
                      <a:pt x="94" y="113"/>
                    </a:lnTo>
                    <a:lnTo>
                      <a:pt x="94" y="112"/>
                    </a:lnTo>
                    <a:lnTo>
                      <a:pt x="92" y="113"/>
                    </a:lnTo>
                    <a:lnTo>
                      <a:pt x="90" y="112"/>
                    </a:lnTo>
                    <a:lnTo>
                      <a:pt x="90" y="113"/>
                    </a:lnTo>
                    <a:lnTo>
                      <a:pt x="90" y="115"/>
                    </a:lnTo>
                    <a:lnTo>
                      <a:pt x="88" y="115"/>
                    </a:lnTo>
                    <a:lnTo>
                      <a:pt x="88" y="117"/>
                    </a:lnTo>
                    <a:lnTo>
                      <a:pt x="86" y="117"/>
                    </a:lnTo>
                    <a:lnTo>
                      <a:pt x="84" y="117"/>
                    </a:lnTo>
                    <a:lnTo>
                      <a:pt x="84" y="119"/>
                    </a:lnTo>
                    <a:lnTo>
                      <a:pt x="84" y="121"/>
                    </a:lnTo>
                    <a:lnTo>
                      <a:pt x="82" y="121"/>
                    </a:lnTo>
                    <a:lnTo>
                      <a:pt x="80" y="121"/>
                    </a:lnTo>
                    <a:lnTo>
                      <a:pt x="76" y="121"/>
                    </a:lnTo>
                    <a:lnTo>
                      <a:pt x="76" y="119"/>
                    </a:lnTo>
                    <a:lnTo>
                      <a:pt x="76" y="117"/>
                    </a:lnTo>
                    <a:lnTo>
                      <a:pt x="74" y="115"/>
                    </a:lnTo>
                    <a:lnTo>
                      <a:pt x="76" y="115"/>
                    </a:lnTo>
                    <a:lnTo>
                      <a:pt x="76" y="113"/>
                    </a:lnTo>
                    <a:lnTo>
                      <a:pt x="76" y="115"/>
                    </a:lnTo>
                    <a:lnTo>
                      <a:pt x="78" y="115"/>
                    </a:lnTo>
                    <a:lnTo>
                      <a:pt x="78" y="113"/>
                    </a:lnTo>
                    <a:lnTo>
                      <a:pt x="76" y="113"/>
                    </a:lnTo>
                    <a:lnTo>
                      <a:pt x="76" y="112"/>
                    </a:lnTo>
                    <a:lnTo>
                      <a:pt x="76" y="110"/>
                    </a:lnTo>
                    <a:lnTo>
                      <a:pt x="76" y="108"/>
                    </a:lnTo>
                    <a:lnTo>
                      <a:pt x="76" y="106"/>
                    </a:lnTo>
                    <a:lnTo>
                      <a:pt x="76" y="102"/>
                    </a:lnTo>
                    <a:lnTo>
                      <a:pt x="76" y="98"/>
                    </a:lnTo>
                    <a:lnTo>
                      <a:pt x="74" y="98"/>
                    </a:lnTo>
                    <a:lnTo>
                      <a:pt x="74" y="96"/>
                    </a:lnTo>
                    <a:lnTo>
                      <a:pt x="76" y="96"/>
                    </a:lnTo>
                    <a:lnTo>
                      <a:pt x="76" y="94"/>
                    </a:lnTo>
                    <a:lnTo>
                      <a:pt x="76" y="92"/>
                    </a:lnTo>
                    <a:lnTo>
                      <a:pt x="78" y="92"/>
                    </a:lnTo>
                    <a:lnTo>
                      <a:pt x="78" y="90"/>
                    </a:lnTo>
                    <a:lnTo>
                      <a:pt x="76" y="89"/>
                    </a:lnTo>
                    <a:lnTo>
                      <a:pt x="76" y="90"/>
                    </a:lnTo>
                    <a:lnTo>
                      <a:pt x="74" y="89"/>
                    </a:lnTo>
                    <a:lnTo>
                      <a:pt x="74" y="85"/>
                    </a:lnTo>
                    <a:lnTo>
                      <a:pt x="76" y="83"/>
                    </a:lnTo>
                    <a:lnTo>
                      <a:pt x="74" y="83"/>
                    </a:lnTo>
                    <a:lnTo>
                      <a:pt x="73" y="83"/>
                    </a:lnTo>
                    <a:lnTo>
                      <a:pt x="71" y="81"/>
                    </a:lnTo>
                    <a:lnTo>
                      <a:pt x="71" y="83"/>
                    </a:lnTo>
                    <a:lnTo>
                      <a:pt x="67" y="81"/>
                    </a:lnTo>
                    <a:lnTo>
                      <a:pt x="65" y="81"/>
                    </a:lnTo>
                    <a:lnTo>
                      <a:pt x="65" y="79"/>
                    </a:lnTo>
                    <a:lnTo>
                      <a:pt x="63" y="77"/>
                    </a:lnTo>
                    <a:lnTo>
                      <a:pt x="61" y="75"/>
                    </a:lnTo>
                    <a:lnTo>
                      <a:pt x="63" y="73"/>
                    </a:lnTo>
                    <a:lnTo>
                      <a:pt x="65" y="73"/>
                    </a:lnTo>
                    <a:lnTo>
                      <a:pt x="65" y="71"/>
                    </a:lnTo>
                    <a:lnTo>
                      <a:pt x="63" y="69"/>
                    </a:lnTo>
                    <a:lnTo>
                      <a:pt x="65" y="67"/>
                    </a:lnTo>
                    <a:lnTo>
                      <a:pt x="65" y="65"/>
                    </a:lnTo>
                    <a:lnTo>
                      <a:pt x="65" y="62"/>
                    </a:lnTo>
                    <a:lnTo>
                      <a:pt x="63" y="62"/>
                    </a:lnTo>
                    <a:lnTo>
                      <a:pt x="63" y="60"/>
                    </a:lnTo>
                    <a:lnTo>
                      <a:pt x="61" y="58"/>
                    </a:lnTo>
                    <a:lnTo>
                      <a:pt x="61" y="56"/>
                    </a:lnTo>
                    <a:lnTo>
                      <a:pt x="63" y="58"/>
                    </a:lnTo>
                    <a:lnTo>
                      <a:pt x="65" y="56"/>
                    </a:lnTo>
                    <a:lnTo>
                      <a:pt x="63" y="54"/>
                    </a:lnTo>
                    <a:lnTo>
                      <a:pt x="63" y="52"/>
                    </a:lnTo>
                    <a:lnTo>
                      <a:pt x="61" y="52"/>
                    </a:lnTo>
                    <a:lnTo>
                      <a:pt x="59" y="52"/>
                    </a:lnTo>
                    <a:lnTo>
                      <a:pt x="57" y="52"/>
                    </a:lnTo>
                    <a:lnTo>
                      <a:pt x="55" y="52"/>
                    </a:lnTo>
                    <a:lnTo>
                      <a:pt x="53" y="52"/>
                    </a:lnTo>
                    <a:lnTo>
                      <a:pt x="51" y="52"/>
                    </a:lnTo>
                    <a:lnTo>
                      <a:pt x="51" y="54"/>
                    </a:lnTo>
                    <a:lnTo>
                      <a:pt x="51" y="56"/>
                    </a:lnTo>
                    <a:lnTo>
                      <a:pt x="48" y="54"/>
                    </a:lnTo>
                    <a:lnTo>
                      <a:pt x="46" y="54"/>
                    </a:lnTo>
                    <a:lnTo>
                      <a:pt x="46" y="56"/>
                    </a:lnTo>
                    <a:lnTo>
                      <a:pt x="48" y="58"/>
                    </a:lnTo>
                    <a:lnTo>
                      <a:pt x="48" y="60"/>
                    </a:lnTo>
                    <a:lnTo>
                      <a:pt x="48" y="62"/>
                    </a:lnTo>
                    <a:lnTo>
                      <a:pt x="46" y="62"/>
                    </a:lnTo>
                    <a:lnTo>
                      <a:pt x="46" y="60"/>
                    </a:lnTo>
                    <a:lnTo>
                      <a:pt x="44" y="58"/>
                    </a:lnTo>
                    <a:lnTo>
                      <a:pt x="42" y="58"/>
                    </a:lnTo>
                    <a:lnTo>
                      <a:pt x="40" y="56"/>
                    </a:lnTo>
                    <a:lnTo>
                      <a:pt x="40" y="54"/>
                    </a:lnTo>
                    <a:lnTo>
                      <a:pt x="42" y="52"/>
                    </a:lnTo>
                    <a:lnTo>
                      <a:pt x="42" y="50"/>
                    </a:lnTo>
                    <a:lnTo>
                      <a:pt x="38" y="48"/>
                    </a:lnTo>
                    <a:lnTo>
                      <a:pt x="36" y="46"/>
                    </a:lnTo>
                    <a:lnTo>
                      <a:pt x="34" y="44"/>
                    </a:lnTo>
                    <a:lnTo>
                      <a:pt x="34" y="42"/>
                    </a:lnTo>
                    <a:lnTo>
                      <a:pt x="34" y="41"/>
                    </a:lnTo>
                    <a:lnTo>
                      <a:pt x="32" y="41"/>
                    </a:lnTo>
                    <a:lnTo>
                      <a:pt x="32" y="42"/>
                    </a:lnTo>
                    <a:lnTo>
                      <a:pt x="30" y="42"/>
                    </a:lnTo>
                    <a:lnTo>
                      <a:pt x="30" y="44"/>
                    </a:lnTo>
                    <a:lnTo>
                      <a:pt x="28" y="44"/>
                    </a:lnTo>
                    <a:lnTo>
                      <a:pt x="30" y="46"/>
                    </a:lnTo>
                    <a:lnTo>
                      <a:pt x="28" y="48"/>
                    </a:lnTo>
                    <a:lnTo>
                      <a:pt x="26" y="48"/>
                    </a:lnTo>
                    <a:lnTo>
                      <a:pt x="26" y="46"/>
                    </a:lnTo>
                    <a:lnTo>
                      <a:pt x="25" y="46"/>
                    </a:lnTo>
                    <a:lnTo>
                      <a:pt x="23" y="46"/>
                    </a:lnTo>
                    <a:lnTo>
                      <a:pt x="21" y="44"/>
                    </a:lnTo>
                    <a:lnTo>
                      <a:pt x="23" y="42"/>
                    </a:lnTo>
                    <a:lnTo>
                      <a:pt x="23" y="39"/>
                    </a:lnTo>
                    <a:lnTo>
                      <a:pt x="23" y="37"/>
                    </a:lnTo>
                    <a:lnTo>
                      <a:pt x="23" y="33"/>
                    </a:lnTo>
                    <a:lnTo>
                      <a:pt x="19" y="27"/>
                    </a:lnTo>
                    <a:lnTo>
                      <a:pt x="19" y="25"/>
                    </a:lnTo>
                    <a:lnTo>
                      <a:pt x="17" y="27"/>
                    </a:lnTo>
                    <a:lnTo>
                      <a:pt x="13" y="29"/>
                    </a:lnTo>
                    <a:lnTo>
                      <a:pt x="11" y="31"/>
                    </a:lnTo>
                    <a:lnTo>
                      <a:pt x="9" y="31"/>
                    </a:lnTo>
                    <a:lnTo>
                      <a:pt x="9" y="29"/>
                    </a:lnTo>
                    <a:lnTo>
                      <a:pt x="7" y="27"/>
                    </a:lnTo>
                    <a:lnTo>
                      <a:pt x="5" y="27"/>
                    </a:lnTo>
                    <a:lnTo>
                      <a:pt x="3" y="27"/>
                    </a:lnTo>
                    <a:lnTo>
                      <a:pt x="3" y="29"/>
                    </a:lnTo>
                    <a:lnTo>
                      <a:pt x="5" y="29"/>
                    </a:lnTo>
                    <a:lnTo>
                      <a:pt x="5" y="31"/>
                    </a:lnTo>
                    <a:lnTo>
                      <a:pt x="3" y="31"/>
                    </a:lnTo>
                    <a:lnTo>
                      <a:pt x="3" y="29"/>
                    </a:lnTo>
                    <a:lnTo>
                      <a:pt x="0" y="29"/>
                    </a:lnTo>
                    <a:lnTo>
                      <a:pt x="2" y="25"/>
                    </a:lnTo>
                    <a:lnTo>
                      <a:pt x="3" y="25"/>
                    </a:lnTo>
                    <a:lnTo>
                      <a:pt x="7" y="21"/>
                    </a:lnTo>
                    <a:lnTo>
                      <a:pt x="11" y="21"/>
                    </a:lnTo>
                    <a:lnTo>
                      <a:pt x="11" y="19"/>
                    </a:lnTo>
                    <a:lnTo>
                      <a:pt x="11" y="17"/>
                    </a:lnTo>
                    <a:lnTo>
                      <a:pt x="13" y="17"/>
                    </a:lnTo>
                    <a:lnTo>
                      <a:pt x="15" y="17"/>
                    </a:lnTo>
                    <a:lnTo>
                      <a:pt x="17" y="16"/>
                    </a:lnTo>
                    <a:lnTo>
                      <a:pt x="19" y="16"/>
                    </a:lnTo>
                    <a:lnTo>
                      <a:pt x="19" y="14"/>
                    </a:lnTo>
                    <a:lnTo>
                      <a:pt x="21" y="16"/>
                    </a:lnTo>
                    <a:lnTo>
                      <a:pt x="23" y="16"/>
                    </a:lnTo>
                    <a:lnTo>
                      <a:pt x="25" y="14"/>
                    </a:lnTo>
                    <a:lnTo>
                      <a:pt x="26" y="14"/>
                    </a:lnTo>
                    <a:lnTo>
                      <a:pt x="28" y="14"/>
                    </a:lnTo>
                    <a:lnTo>
                      <a:pt x="32" y="12"/>
                    </a:lnTo>
                    <a:lnTo>
                      <a:pt x="32" y="10"/>
                    </a:lnTo>
                    <a:lnTo>
                      <a:pt x="34" y="10"/>
                    </a:lnTo>
                    <a:lnTo>
                      <a:pt x="38" y="8"/>
                    </a:lnTo>
                    <a:lnTo>
                      <a:pt x="38" y="10"/>
                    </a:lnTo>
                    <a:lnTo>
                      <a:pt x="40" y="10"/>
                    </a:lnTo>
                    <a:lnTo>
                      <a:pt x="40" y="12"/>
                    </a:lnTo>
                    <a:lnTo>
                      <a:pt x="42" y="10"/>
                    </a:lnTo>
                    <a:lnTo>
                      <a:pt x="42" y="12"/>
                    </a:lnTo>
                    <a:lnTo>
                      <a:pt x="44" y="12"/>
                    </a:lnTo>
                    <a:lnTo>
                      <a:pt x="46" y="10"/>
                    </a:lnTo>
                    <a:lnTo>
                      <a:pt x="48" y="10"/>
                    </a:lnTo>
                    <a:lnTo>
                      <a:pt x="50" y="10"/>
                    </a:lnTo>
                    <a:lnTo>
                      <a:pt x="51" y="10"/>
                    </a:lnTo>
                    <a:lnTo>
                      <a:pt x="51" y="8"/>
                    </a:lnTo>
                    <a:lnTo>
                      <a:pt x="53" y="8"/>
                    </a:lnTo>
                    <a:lnTo>
                      <a:pt x="53" y="6"/>
                    </a:lnTo>
                    <a:lnTo>
                      <a:pt x="55" y="4"/>
                    </a:lnTo>
                    <a:lnTo>
                      <a:pt x="57" y="4"/>
                    </a:lnTo>
                    <a:lnTo>
                      <a:pt x="57" y="2"/>
                    </a:lnTo>
                    <a:close/>
                  </a:path>
                </a:pathLst>
              </a:custGeom>
              <a:solidFill>
                <a:srgbClr val="DEC17C"/>
              </a:solidFill>
              <a:ln w="6350">
                <a:solidFill>
                  <a:srgbClr val="E1E1E1"/>
                </a:solidFill>
                <a:prstDash val="solid"/>
                <a:round/>
                <a:headEnd/>
                <a:tailEnd/>
              </a:ln>
            </p:spPr>
            <p:txBody>
              <a:bodyPr/>
              <a:lstStyle/>
              <a:p>
                <a:endParaRPr lang="en-US"/>
              </a:p>
            </p:txBody>
          </p:sp>
          <p:sp>
            <p:nvSpPr>
              <p:cNvPr id="37975" name="Freeform 287"/>
              <p:cNvSpPr>
                <a:spLocks/>
              </p:cNvSpPr>
              <p:nvPr/>
            </p:nvSpPr>
            <p:spPr bwMode="auto">
              <a:xfrm>
                <a:off x="3988" y="3364"/>
                <a:ext cx="167" cy="132"/>
              </a:xfrm>
              <a:custGeom>
                <a:avLst/>
                <a:gdLst>
                  <a:gd name="T0" fmla="*/ 124 w 167"/>
                  <a:gd name="T1" fmla="*/ 17 h 132"/>
                  <a:gd name="T2" fmla="*/ 130 w 167"/>
                  <a:gd name="T3" fmla="*/ 38 h 132"/>
                  <a:gd name="T4" fmla="*/ 134 w 167"/>
                  <a:gd name="T5" fmla="*/ 61 h 132"/>
                  <a:gd name="T6" fmla="*/ 138 w 167"/>
                  <a:gd name="T7" fmla="*/ 79 h 132"/>
                  <a:gd name="T8" fmla="*/ 138 w 167"/>
                  <a:gd name="T9" fmla="*/ 86 h 132"/>
                  <a:gd name="T10" fmla="*/ 140 w 167"/>
                  <a:gd name="T11" fmla="*/ 92 h 132"/>
                  <a:gd name="T12" fmla="*/ 147 w 167"/>
                  <a:gd name="T13" fmla="*/ 94 h 132"/>
                  <a:gd name="T14" fmla="*/ 151 w 167"/>
                  <a:gd name="T15" fmla="*/ 102 h 132"/>
                  <a:gd name="T16" fmla="*/ 153 w 167"/>
                  <a:gd name="T17" fmla="*/ 107 h 132"/>
                  <a:gd name="T18" fmla="*/ 159 w 167"/>
                  <a:gd name="T19" fmla="*/ 121 h 132"/>
                  <a:gd name="T20" fmla="*/ 163 w 167"/>
                  <a:gd name="T21" fmla="*/ 123 h 132"/>
                  <a:gd name="T22" fmla="*/ 167 w 167"/>
                  <a:gd name="T23" fmla="*/ 125 h 132"/>
                  <a:gd name="T24" fmla="*/ 159 w 167"/>
                  <a:gd name="T25" fmla="*/ 127 h 132"/>
                  <a:gd name="T26" fmla="*/ 155 w 167"/>
                  <a:gd name="T27" fmla="*/ 125 h 132"/>
                  <a:gd name="T28" fmla="*/ 147 w 167"/>
                  <a:gd name="T29" fmla="*/ 121 h 132"/>
                  <a:gd name="T30" fmla="*/ 144 w 167"/>
                  <a:gd name="T31" fmla="*/ 119 h 132"/>
                  <a:gd name="T32" fmla="*/ 142 w 167"/>
                  <a:gd name="T33" fmla="*/ 119 h 132"/>
                  <a:gd name="T34" fmla="*/ 136 w 167"/>
                  <a:gd name="T35" fmla="*/ 121 h 132"/>
                  <a:gd name="T36" fmla="*/ 132 w 167"/>
                  <a:gd name="T37" fmla="*/ 121 h 132"/>
                  <a:gd name="T38" fmla="*/ 128 w 167"/>
                  <a:gd name="T39" fmla="*/ 121 h 132"/>
                  <a:gd name="T40" fmla="*/ 120 w 167"/>
                  <a:gd name="T41" fmla="*/ 119 h 132"/>
                  <a:gd name="T42" fmla="*/ 115 w 167"/>
                  <a:gd name="T43" fmla="*/ 121 h 132"/>
                  <a:gd name="T44" fmla="*/ 107 w 167"/>
                  <a:gd name="T45" fmla="*/ 119 h 132"/>
                  <a:gd name="T46" fmla="*/ 101 w 167"/>
                  <a:gd name="T47" fmla="*/ 119 h 132"/>
                  <a:gd name="T48" fmla="*/ 96 w 167"/>
                  <a:gd name="T49" fmla="*/ 117 h 132"/>
                  <a:gd name="T50" fmla="*/ 69 w 167"/>
                  <a:gd name="T51" fmla="*/ 125 h 132"/>
                  <a:gd name="T52" fmla="*/ 59 w 167"/>
                  <a:gd name="T53" fmla="*/ 127 h 132"/>
                  <a:gd name="T54" fmla="*/ 55 w 167"/>
                  <a:gd name="T55" fmla="*/ 127 h 132"/>
                  <a:gd name="T56" fmla="*/ 49 w 167"/>
                  <a:gd name="T57" fmla="*/ 130 h 132"/>
                  <a:gd name="T58" fmla="*/ 42 w 167"/>
                  <a:gd name="T59" fmla="*/ 132 h 132"/>
                  <a:gd name="T60" fmla="*/ 30 w 167"/>
                  <a:gd name="T61" fmla="*/ 129 h 132"/>
                  <a:gd name="T62" fmla="*/ 36 w 167"/>
                  <a:gd name="T63" fmla="*/ 121 h 132"/>
                  <a:gd name="T64" fmla="*/ 34 w 167"/>
                  <a:gd name="T65" fmla="*/ 113 h 132"/>
                  <a:gd name="T66" fmla="*/ 32 w 167"/>
                  <a:gd name="T67" fmla="*/ 105 h 132"/>
                  <a:gd name="T68" fmla="*/ 26 w 167"/>
                  <a:gd name="T69" fmla="*/ 98 h 132"/>
                  <a:gd name="T70" fmla="*/ 23 w 167"/>
                  <a:gd name="T71" fmla="*/ 88 h 132"/>
                  <a:gd name="T72" fmla="*/ 24 w 167"/>
                  <a:gd name="T73" fmla="*/ 79 h 132"/>
                  <a:gd name="T74" fmla="*/ 28 w 167"/>
                  <a:gd name="T75" fmla="*/ 71 h 132"/>
                  <a:gd name="T76" fmla="*/ 30 w 167"/>
                  <a:gd name="T77" fmla="*/ 63 h 132"/>
                  <a:gd name="T78" fmla="*/ 34 w 167"/>
                  <a:gd name="T79" fmla="*/ 54 h 132"/>
                  <a:gd name="T80" fmla="*/ 38 w 167"/>
                  <a:gd name="T81" fmla="*/ 50 h 132"/>
                  <a:gd name="T82" fmla="*/ 36 w 167"/>
                  <a:gd name="T83" fmla="*/ 46 h 132"/>
                  <a:gd name="T84" fmla="*/ 30 w 167"/>
                  <a:gd name="T85" fmla="*/ 40 h 132"/>
                  <a:gd name="T86" fmla="*/ 24 w 167"/>
                  <a:gd name="T87" fmla="*/ 36 h 132"/>
                  <a:gd name="T88" fmla="*/ 26 w 167"/>
                  <a:gd name="T89" fmla="*/ 33 h 132"/>
                  <a:gd name="T90" fmla="*/ 24 w 167"/>
                  <a:gd name="T91" fmla="*/ 25 h 132"/>
                  <a:gd name="T92" fmla="*/ 21 w 167"/>
                  <a:gd name="T93" fmla="*/ 21 h 132"/>
                  <a:gd name="T94" fmla="*/ 19 w 167"/>
                  <a:gd name="T95" fmla="*/ 15 h 132"/>
                  <a:gd name="T96" fmla="*/ 13 w 167"/>
                  <a:gd name="T97" fmla="*/ 11 h 132"/>
                  <a:gd name="T98" fmla="*/ 5 w 167"/>
                  <a:gd name="T99" fmla="*/ 11 h 132"/>
                  <a:gd name="T100" fmla="*/ 1 w 167"/>
                  <a:gd name="T101" fmla="*/ 4 h 132"/>
                  <a:gd name="T102" fmla="*/ 34 w 167"/>
                  <a:gd name="T103" fmla="*/ 0 h 132"/>
                  <a:gd name="T104" fmla="*/ 82 w 167"/>
                  <a:gd name="T105" fmla="*/ 0 h 132"/>
                  <a:gd name="T106" fmla="*/ 111 w 167"/>
                  <a:gd name="T107" fmla="*/ 0 h 1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7"/>
                  <a:gd name="T163" fmla="*/ 0 h 132"/>
                  <a:gd name="T164" fmla="*/ 167 w 167"/>
                  <a:gd name="T165" fmla="*/ 132 h 1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7" h="132">
                    <a:moveTo>
                      <a:pt x="120" y="0"/>
                    </a:moveTo>
                    <a:lnTo>
                      <a:pt x="120" y="0"/>
                    </a:lnTo>
                    <a:lnTo>
                      <a:pt x="122" y="11"/>
                    </a:lnTo>
                    <a:lnTo>
                      <a:pt x="124" y="17"/>
                    </a:lnTo>
                    <a:lnTo>
                      <a:pt x="124" y="21"/>
                    </a:lnTo>
                    <a:lnTo>
                      <a:pt x="128" y="34"/>
                    </a:lnTo>
                    <a:lnTo>
                      <a:pt x="128" y="36"/>
                    </a:lnTo>
                    <a:lnTo>
                      <a:pt x="130" y="38"/>
                    </a:lnTo>
                    <a:lnTo>
                      <a:pt x="130" y="44"/>
                    </a:lnTo>
                    <a:lnTo>
                      <a:pt x="134" y="54"/>
                    </a:lnTo>
                    <a:lnTo>
                      <a:pt x="134" y="59"/>
                    </a:lnTo>
                    <a:lnTo>
                      <a:pt x="134" y="61"/>
                    </a:lnTo>
                    <a:lnTo>
                      <a:pt x="138" y="73"/>
                    </a:lnTo>
                    <a:lnTo>
                      <a:pt x="138" y="75"/>
                    </a:lnTo>
                    <a:lnTo>
                      <a:pt x="138" y="77"/>
                    </a:lnTo>
                    <a:lnTo>
                      <a:pt x="138" y="79"/>
                    </a:lnTo>
                    <a:lnTo>
                      <a:pt x="138" y="81"/>
                    </a:lnTo>
                    <a:lnTo>
                      <a:pt x="138" y="82"/>
                    </a:lnTo>
                    <a:lnTo>
                      <a:pt x="138" y="84"/>
                    </a:lnTo>
                    <a:lnTo>
                      <a:pt x="138" y="86"/>
                    </a:lnTo>
                    <a:lnTo>
                      <a:pt x="140" y="86"/>
                    </a:lnTo>
                    <a:lnTo>
                      <a:pt x="140" y="88"/>
                    </a:lnTo>
                    <a:lnTo>
                      <a:pt x="140" y="90"/>
                    </a:lnTo>
                    <a:lnTo>
                      <a:pt x="140" y="92"/>
                    </a:lnTo>
                    <a:lnTo>
                      <a:pt x="142" y="94"/>
                    </a:lnTo>
                    <a:lnTo>
                      <a:pt x="144" y="94"/>
                    </a:lnTo>
                    <a:lnTo>
                      <a:pt x="145" y="94"/>
                    </a:lnTo>
                    <a:lnTo>
                      <a:pt x="147" y="94"/>
                    </a:lnTo>
                    <a:lnTo>
                      <a:pt x="149" y="96"/>
                    </a:lnTo>
                    <a:lnTo>
                      <a:pt x="149" y="98"/>
                    </a:lnTo>
                    <a:lnTo>
                      <a:pt x="149" y="100"/>
                    </a:lnTo>
                    <a:lnTo>
                      <a:pt x="151" y="102"/>
                    </a:lnTo>
                    <a:lnTo>
                      <a:pt x="151" y="104"/>
                    </a:lnTo>
                    <a:lnTo>
                      <a:pt x="151" y="105"/>
                    </a:lnTo>
                    <a:lnTo>
                      <a:pt x="151" y="107"/>
                    </a:lnTo>
                    <a:lnTo>
                      <a:pt x="153" y="107"/>
                    </a:lnTo>
                    <a:lnTo>
                      <a:pt x="151" y="109"/>
                    </a:lnTo>
                    <a:lnTo>
                      <a:pt x="153" y="111"/>
                    </a:lnTo>
                    <a:lnTo>
                      <a:pt x="153" y="113"/>
                    </a:lnTo>
                    <a:lnTo>
                      <a:pt x="157" y="117"/>
                    </a:lnTo>
                    <a:lnTo>
                      <a:pt x="159" y="121"/>
                    </a:lnTo>
                    <a:lnTo>
                      <a:pt x="163" y="121"/>
                    </a:lnTo>
                    <a:lnTo>
                      <a:pt x="163" y="123"/>
                    </a:lnTo>
                    <a:lnTo>
                      <a:pt x="165" y="123"/>
                    </a:lnTo>
                    <a:lnTo>
                      <a:pt x="165" y="125"/>
                    </a:lnTo>
                    <a:lnTo>
                      <a:pt x="167" y="125"/>
                    </a:lnTo>
                    <a:lnTo>
                      <a:pt x="163" y="125"/>
                    </a:lnTo>
                    <a:lnTo>
                      <a:pt x="161" y="127"/>
                    </a:lnTo>
                    <a:lnTo>
                      <a:pt x="159" y="127"/>
                    </a:lnTo>
                    <a:lnTo>
                      <a:pt x="157" y="127"/>
                    </a:lnTo>
                    <a:lnTo>
                      <a:pt x="155" y="125"/>
                    </a:lnTo>
                    <a:lnTo>
                      <a:pt x="153" y="125"/>
                    </a:lnTo>
                    <a:lnTo>
                      <a:pt x="151" y="123"/>
                    </a:lnTo>
                    <a:lnTo>
                      <a:pt x="149" y="121"/>
                    </a:lnTo>
                    <a:lnTo>
                      <a:pt x="147" y="121"/>
                    </a:lnTo>
                    <a:lnTo>
                      <a:pt x="147" y="119"/>
                    </a:lnTo>
                    <a:lnTo>
                      <a:pt x="145" y="119"/>
                    </a:lnTo>
                    <a:lnTo>
                      <a:pt x="144" y="119"/>
                    </a:lnTo>
                    <a:lnTo>
                      <a:pt x="142" y="119"/>
                    </a:lnTo>
                    <a:lnTo>
                      <a:pt x="140" y="121"/>
                    </a:lnTo>
                    <a:lnTo>
                      <a:pt x="138" y="121"/>
                    </a:lnTo>
                    <a:lnTo>
                      <a:pt x="136" y="121"/>
                    </a:lnTo>
                    <a:lnTo>
                      <a:pt x="134" y="121"/>
                    </a:lnTo>
                    <a:lnTo>
                      <a:pt x="132" y="121"/>
                    </a:lnTo>
                    <a:lnTo>
                      <a:pt x="132" y="119"/>
                    </a:lnTo>
                    <a:lnTo>
                      <a:pt x="130" y="119"/>
                    </a:lnTo>
                    <a:lnTo>
                      <a:pt x="128" y="121"/>
                    </a:lnTo>
                    <a:lnTo>
                      <a:pt x="126" y="121"/>
                    </a:lnTo>
                    <a:lnTo>
                      <a:pt x="124" y="121"/>
                    </a:lnTo>
                    <a:lnTo>
                      <a:pt x="120" y="119"/>
                    </a:lnTo>
                    <a:lnTo>
                      <a:pt x="119" y="119"/>
                    </a:lnTo>
                    <a:lnTo>
                      <a:pt x="117" y="119"/>
                    </a:lnTo>
                    <a:lnTo>
                      <a:pt x="117" y="121"/>
                    </a:lnTo>
                    <a:lnTo>
                      <a:pt x="115" y="121"/>
                    </a:lnTo>
                    <a:lnTo>
                      <a:pt x="113" y="121"/>
                    </a:lnTo>
                    <a:lnTo>
                      <a:pt x="111" y="119"/>
                    </a:lnTo>
                    <a:lnTo>
                      <a:pt x="109" y="119"/>
                    </a:lnTo>
                    <a:lnTo>
                      <a:pt x="107" y="119"/>
                    </a:lnTo>
                    <a:lnTo>
                      <a:pt x="105" y="119"/>
                    </a:lnTo>
                    <a:lnTo>
                      <a:pt x="103" y="119"/>
                    </a:lnTo>
                    <a:lnTo>
                      <a:pt x="101" y="119"/>
                    </a:lnTo>
                    <a:lnTo>
                      <a:pt x="99" y="119"/>
                    </a:lnTo>
                    <a:lnTo>
                      <a:pt x="99" y="117"/>
                    </a:lnTo>
                    <a:lnTo>
                      <a:pt x="96" y="117"/>
                    </a:lnTo>
                    <a:lnTo>
                      <a:pt x="94" y="119"/>
                    </a:lnTo>
                    <a:lnTo>
                      <a:pt x="90" y="121"/>
                    </a:lnTo>
                    <a:lnTo>
                      <a:pt x="82" y="125"/>
                    </a:lnTo>
                    <a:lnTo>
                      <a:pt x="78" y="125"/>
                    </a:lnTo>
                    <a:lnTo>
                      <a:pt x="69" y="125"/>
                    </a:lnTo>
                    <a:lnTo>
                      <a:pt x="67" y="127"/>
                    </a:lnTo>
                    <a:lnTo>
                      <a:pt x="65" y="127"/>
                    </a:lnTo>
                    <a:lnTo>
                      <a:pt x="63" y="127"/>
                    </a:lnTo>
                    <a:lnTo>
                      <a:pt x="61" y="127"/>
                    </a:lnTo>
                    <a:lnTo>
                      <a:pt x="59" y="127"/>
                    </a:lnTo>
                    <a:lnTo>
                      <a:pt x="57" y="125"/>
                    </a:lnTo>
                    <a:lnTo>
                      <a:pt x="57" y="127"/>
                    </a:lnTo>
                    <a:lnTo>
                      <a:pt x="55" y="127"/>
                    </a:lnTo>
                    <a:lnTo>
                      <a:pt x="51" y="130"/>
                    </a:lnTo>
                    <a:lnTo>
                      <a:pt x="49" y="130"/>
                    </a:lnTo>
                    <a:lnTo>
                      <a:pt x="46" y="132"/>
                    </a:lnTo>
                    <a:lnTo>
                      <a:pt x="44" y="132"/>
                    </a:lnTo>
                    <a:lnTo>
                      <a:pt x="42" y="132"/>
                    </a:lnTo>
                    <a:lnTo>
                      <a:pt x="40" y="132"/>
                    </a:lnTo>
                    <a:lnTo>
                      <a:pt x="30" y="130"/>
                    </a:lnTo>
                    <a:lnTo>
                      <a:pt x="30" y="129"/>
                    </a:lnTo>
                    <a:lnTo>
                      <a:pt x="32" y="127"/>
                    </a:lnTo>
                    <a:lnTo>
                      <a:pt x="34" y="125"/>
                    </a:lnTo>
                    <a:lnTo>
                      <a:pt x="36" y="123"/>
                    </a:lnTo>
                    <a:lnTo>
                      <a:pt x="36" y="121"/>
                    </a:lnTo>
                    <a:lnTo>
                      <a:pt x="36" y="119"/>
                    </a:lnTo>
                    <a:lnTo>
                      <a:pt x="36" y="117"/>
                    </a:lnTo>
                    <a:lnTo>
                      <a:pt x="34" y="115"/>
                    </a:lnTo>
                    <a:lnTo>
                      <a:pt x="34" y="113"/>
                    </a:lnTo>
                    <a:lnTo>
                      <a:pt x="34" y="111"/>
                    </a:lnTo>
                    <a:lnTo>
                      <a:pt x="34" y="109"/>
                    </a:lnTo>
                    <a:lnTo>
                      <a:pt x="32" y="105"/>
                    </a:lnTo>
                    <a:lnTo>
                      <a:pt x="32" y="104"/>
                    </a:lnTo>
                    <a:lnTo>
                      <a:pt x="30" y="102"/>
                    </a:lnTo>
                    <a:lnTo>
                      <a:pt x="28" y="100"/>
                    </a:lnTo>
                    <a:lnTo>
                      <a:pt x="26" y="98"/>
                    </a:lnTo>
                    <a:lnTo>
                      <a:pt x="24" y="98"/>
                    </a:lnTo>
                    <a:lnTo>
                      <a:pt x="24" y="94"/>
                    </a:lnTo>
                    <a:lnTo>
                      <a:pt x="23" y="92"/>
                    </a:lnTo>
                    <a:lnTo>
                      <a:pt x="23" y="90"/>
                    </a:lnTo>
                    <a:lnTo>
                      <a:pt x="23" y="88"/>
                    </a:lnTo>
                    <a:lnTo>
                      <a:pt x="24" y="84"/>
                    </a:lnTo>
                    <a:lnTo>
                      <a:pt x="24" y="81"/>
                    </a:lnTo>
                    <a:lnTo>
                      <a:pt x="24" y="79"/>
                    </a:lnTo>
                    <a:lnTo>
                      <a:pt x="26" y="77"/>
                    </a:lnTo>
                    <a:lnTo>
                      <a:pt x="28" y="71"/>
                    </a:lnTo>
                    <a:lnTo>
                      <a:pt x="28" y="69"/>
                    </a:lnTo>
                    <a:lnTo>
                      <a:pt x="28" y="67"/>
                    </a:lnTo>
                    <a:lnTo>
                      <a:pt x="28" y="65"/>
                    </a:lnTo>
                    <a:lnTo>
                      <a:pt x="30" y="63"/>
                    </a:lnTo>
                    <a:lnTo>
                      <a:pt x="32" y="61"/>
                    </a:lnTo>
                    <a:lnTo>
                      <a:pt x="32" y="59"/>
                    </a:lnTo>
                    <a:lnTo>
                      <a:pt x="34" y="57"/>
                    </a:lnTo>
                    <a:lnTo>
                      <a:pt x="34" y="54"/>
                    </a:lnTo>
                    <a:lnTo>
                      <a:pt x="34" y="52"/>
                    </a:lnTo>
                    <a:lnTo>
                      <a:pt x="36" y="52"/>
                    </a:lnTo>
                    <a:lnTo>
                      <a:pt x="38" y="50"/>
                    </a:lnTo>
                    <a:lnTo>
                      <a:pt x="38" y="48"/>
                    </a:lnTo>
                    <a:lnTo>
                      <a:pt x="36" y="48"/>
                    </a:lnTo>
                    <a:lnTo>
                      <a:pt x="36" y="46"/>
                    </a:lnTo>
                    <a:lnTo>
                      <a:pt x="34" y="44"/>
                    </a:lnTo>
                    <a:lnTo>
                      <a:pt x="34" y="42"/>
                    </a:lnTo>
                    <a:lnTo>
                      <a:pt x="30" y="40"/>
                    </a:lnTo>
                    <a:lnTo>
                      <a:pt x="28" y="40"/>
                    </a:lnTo>
                    <a:lnTo>
                      <a:pt x="26" y="38"/>
                    </a:lnTo>
                    <a:lnTo>
                      <a:pt x="24" y="38"/>
                    </a:lnTo>
                    <a:lnTo>
                      <a:pt x="24" y="36"/>
                    </a:lnTo>
                    <a:lnTo>
                      <a:pt x="26" y="34"/>
                    </a:lnTo>
                    <a:lnTo>
                      <a:pt x="26" y="33"/>
                    </a:lnTo>
                    <a:lnTo>
                      <a:pt x="26" y="31"/>
                    </a:lnTo>
                    <a:lnTo>
                      <a:pt x="24" y="29"/>
                    </a:lnTo>
                    <a:lnTo>
                      <a:pt x="23" y="29"/>
                    </a:lnTo>
                    <a:lnTo>
                      <a:pt x="24" y="27"/>
                    </a:lnTo>
                    <a:lnTo>
                      <a:pt x="24" y="25"/>
                    </a:lnTo>
                    <a:lnTo>
                      <a:pt x="23" y="25"/>
                    </a:lnTo>
                    <a:lnTo>
                      <a:pt x="21" y="23"/>
                    </a:lnTo>
                    <a:lnTo>
                      <a:pt x="21" y="21"/>
                    </a:lnTo>
                    <a:lnTo>
                      <a:pt x="21" y="17"/>
                    </a:lnTo>
                    <a:lnTo>
                      <a:pt x="19" y="15"/>
                    </a:lnTo>
                    <a:lnTo>
                      <a:pt x="17" y="15"/>
                    </a:lnTo>
                    <a:lnTo>
                      <a:pt x="15" y="15"/>
                    </a:lnTo>
                    <a:lnTo>
                      <a:pt x="13" y="11"/>
                    </a:lnTo>
                    <a:lnTo>
                      <a:pt x="11" y="11"/>
                    </a:lnTo>
                    <a:lnTo>
                      <a:pt x="9" y="11"/>
                    </a:lnTo>
                    <a:lnTo>
                      <a:pt x="5" y="11"/>
                    </a:lnTo>
                    <a:lnTo>
                      <a:pt x="5" y="9"/>
                    </a:lnTo>
                    <a:lnTo>
                      <a:pt x="1" y="8"/>
                    </a:lnTo>
                    <a:lnTo>
                      <a:pt x="1" y="6"/>
                    </a:lnTo>
                    <a:lnTo>
                      <a:pt x="1" y="4"/>
                    </a:lnTo>
                    <a:lnTo>
                      <a:pt x="0" y="2"/>
                    </a:lnTo>
                    <a:lnTo>
                      <a:pt x="21" y="0"/>
                    </a:lnTo>
                    <a:lnTo>
                      <a:pt x="23" y="0"/>
                    </a:lnTo>
                    <a:lnTo>
                      <a:pt x="34" y="0"/>
                    </a:lnTo>
                    <a:lnTo>
                      <a:pt x="51" y="0"/>
                    </a:lnTo>
                    <a:lnTo>
                      <a:pt x="55" y="0"/>
                    </a:lnTo>
                    <a:lnTo>
                      <a:pt x="61" y="0"/>
                    </a:lnTo>
                    <a:lnTo>
                      <a:pt x="71" y="0"/>
                    </a:lnTo>
                    <a:lnTo>
                      <a:pt x="82" y="0"/>
                    </a:lnTo>
                    <a:lnTo>
                      <a:pt x="88" y="0"/>
                    </a:lnTo>
                    <a:lnTo>
                      <a:pt x="94" y="0"/>
                    </a:lnTo>
                    <a:lnTo>
                      <a:pt x="103" y="0"/>
                    </a:lnTo>
                    <a:lnTo>
                      <a:pt x="109" y="0"/>
                    </a:lnTo>
                    <a:lnTo>
                      <a:pt x="111" y="0"/>
                    </a:lnTo>
                    <a:lnTo>
                      <a:pt x="120" y="0"/>
                    </a:lnTo>
                    <a:close/>
                  </a:path>
                </a:pathLst>
              </a:custGeom>
              <a:solidFill>
                <a:srgbClr val="DEC17C"/>
              </a:solidFill>
              <a:ln w="6350">
                <a:solidFill>
                  <a:srgbClr val="E1E1E1"/>
                </a:solidFill>
                <a:prstDash val="solid"/>
                <a:round/>
                <a:headEnd/>
                <a:tailEnd/>
              </a:ln>
            </p:spPr>
            <p:txBody>
              <a:bodyPr/>
              <a:lstStyle/>
              <a:p>
                <a:endParaRPr lang="en-US"/>
              </a:p>
            </p:txBody>
          </p:sp>
          <p:sp>
            <p:nvSpPr>
              <p:cNvPr id="37976" name="Freeform 288"/>
              <p:cNvSpPr>
                <a:spLocks/>
              </p:cNvSpPr>
              <p:nvPr/>
            </p:nvSpPr>
            <p:spPr bwMode="auto">
              <a:xfrm>
                <a:off x="4108" y="3362"/>
                <a:ext cx="198" cy="171"/>
              </a:xfrm>
              <a:custGeom>
                <a:avLst/>
                <a:gdLst>
                  <a:gd name="T0" fmla="*/ 127 w 198"/>
                  <a:gd name="T1" fmla="*/ 4 h 171"/>
                  <a:gd name="T2" fmla="*/ 123 w 198"/>
                  <a:gd name="T3" fmla="*/ 15 h 171"/>
                  <a:gd name="T4" fmla="*/ 121 w 198"/>
                  <a:gd name="T5" fmla="*/ 17 h 171"/>
                  <a:gd name="T6" fmla="*/ 127 w 198"/>
                  <a:gd name="T7" fmla="*/ 23 h 171"/>
                  <a:gd name="T8" fmla="*/ 131 w 198"/>
                  <a:gd name="T9" fmla="*/ 31 h 171"/>
                  <a:gd name="T10" fmla="*/ 131 w 198"/>
                  <a:gd name="T11" fmla="*/ 35 h 171"/>
                  <a:gd name="T12" fmla="*/ 137 w 198"/>
                  <a:gd name="T13" fmla="*/ 40 h 171"/>
                  <a:gd name="T14" fmla="*/ 143 w 198"/>
                  <a:gd name="T15" fmla="*/ 42 h 171"/>
                  <a:gd name="T16" fmla="*/ 146 w 198"/>
                  <a:gd name="T17" fmla="*/ 54 h 171"/>
                  <a:gd name="T18" fmla="*/ 152 w 198"/>
                  <a:gd name="T19" fmla="*/ 63 h 171"/>
                  <a:gd name="T20" fmla="*/ 171 w 198"/>
                  <a:gd name="T21" fmla="*/ 75 h 171"/>
                  <a:gd name="T22" fmla="*/ 162 w 198"/>
                  <a:gd name="T23" fmla="*/ 90 h 171"/>
                  <a:gd name="T24" fmla="*/ 164 w 198"/>
                  <a:gd name="T25" fmla="*/ 90 h 171"/>
                  <a:gd name="T26" fmla="*/ 169 w 198"/>
                  <a:gd name="T27" fmla="*/ 96 h 171"/>
                  <a:gd name="T28" fmla="*/ 179 w 198"/>
                  <a:gd name="T29" fmla="*/ 102 h 171"/>
                  <a:gd name="T30" fmla="*/ 183 w 198"/>
                  <a:gd name="T31" fmla="*/ 109 h 171"/>
                  <a:gd name="T32" fmla="*/ 196 w 198"/>
                  <a:gd name="T33" fmla="*/ 115 h 171"/>
                  <a:gd name="T34" fmla="*/ 198 w 198"/>
                  <a:gd name="T35" fmla="*/ 123 h 171"/>
                  <a:gd name="T36" fmla="*/ 194 w 198"/>
                  <a:gd name="T37" fmla="*/ 123 h 171"/>
                  <a:gd name="T38" fmla="*/ 192 w 198"/>
                  <a:gd name="T39" fmla="*/ 125 h 171"/>
                  <a:gd name="T40" fmla="*/ 189 w 198"/>
                  <a:gd name="T41" fmla="*/ 123 h 171"/>
                  <a:gd name="T42" fmla="*/ 185 w 198"/>
                  <a:gd name="T43" fmla="*/ 125 h 171"/>
                  <a:gd name="T44" fmla="*/ 179 w 198"/>
                  <a:gd name="T45" fmla="*/ 121 h 171"/>
                  <a:gd name="T46" fmla="*/ 175 w 198"/>
                  <a:gd name="T47" fmla="*/ 119 h 171"/>
                  <a:gd name="T48" fmla="*/ 167 w 198"/>
                  <a:gd name="T49" fmla="*/ 117 h 171"/>
                  <a:gd name="T50" fmla="*/ 164 w 198"/>
                  <a:gd name="T51" fmla="*/ 115 h 171"/>
                  <a:gd name="T52" fmla="*/ 156 w 198"/>
                  <a:gd name="T53" fmla="*/ 109 h 171"/>
                  <a:gd name="T54" fmla="*/ 152 w 198"/>
                  <a:gd name="T55" fmla="*/ 111 h 171"/>
                  <a:gd name="T56" fmla="*/ 143 w 198"/>
                  <a:gd name="T57" fmla="*/ 117 h 171"/>
                  <a:gd name="T58" fmla="*/ 131 w 198"/>
                  <a:gd name="T59" fmla="*/ 127 h 171"/>
                  <a:gd name="T60" fmla="*/ 125 w 198"/>
                  <a:gd name="T61" fmla="*/ 131 h 171"/>
                  <a:gd name="T62" fmla="*/ 110 w 198"/>
                  <a:gd name="T63" fmla="*/ 148 h 171"/>
                  <a:gd name="T64" fmla="*/ 98 w 198"/>
                  <a:gd name="T65" fmla="*/ 161 h 171"/>
                  <a:gd name="T66" fmla="*/ 91 w 198"/>
                  <a:gd name="T67" fmla="*/ 171 h 171"/>
                  <a:gd name="T68" fmla="*/ 87 w 198"/>
                  <a:gd name="T69" fmla="*/ 167 h 171"/>
                  <a:gd name="T70" fmla="*/ 75 w 198"/>
                  <a:gd name="T71" fmla="*/ 163 h 171"/>
                  <a:gd name="T72" fmla="*/ 72 w 198"/>
                  <a:gd name="T73" fmla="*/ 161 h 171"/>
                  <a:gd name="T74" fmla="*/ 62 w 198"/>
                  <a:gd name="T75" fmla="*/ 161 h 171"/>
                  <a:gd name="T76" fmla="*/ 56 w 198"/>
                  <a:gd name="T77" fmla="*/ 159 h 171"/>
                  <a:gd name="T78" fmla="*/ 56 w 198"/>
                  <a:gd name="T79" fmla="*/ 152 h 171"/>
                  <a:gd name="T80" fmla="*/ 54 w 198"/>
                  <a:gd name="T81" fmla="*/ 138 h 171"/>
                  <a:gd name="T82" fmla="*/ 50 w 198"/>
                  <a:gd name="T83" fmla="*/ 134 h 171"/>
                  <a:gd name="T84" fmla="*/ 47 w 198"/>
                  <a:gd name="T85" fmla="*/ 129 h 171"/>
                  <a:gd name="T86" fmla="*/ 45 w 198"/>
                  <a:gd name="T87" fmla="*/ 125 h 171"/>
                  <a:gd name="T88" fmla="*/ 43 w 198"/>
                  <a:gd name="T89" fmla="*/ 123 h 171"/>
                  <a:gd name="T90" fmla="*/ 33 w 198"/>
                  <a:gd name="T91" fmla="*/ 109 h 171"/>
                  <a:gd name="T92" fmla="*/ 29 w 198"/>
                  <a:gd name="T93" fmla="*/ 102 h 171"/>
                  <a:gd name="T94" fmla="*/ 24 w 198"/>
                  <a:gd name="T95" fmla="*/ 96 h 171"/>
                  <a:gd name="T96" fmla="*/ 20 w 198"/>
                  <a:gd name="T97" fmla="*/ 90 h 171"/>
                  <a:gd name="T98" fmla="*/ 18 w 198"/>
                  <a:gd name="T99" fmla="*/ 83 h 171"/>
                  <a:gd name="T100" fmla="*/ 14 w 198"/>
                  <a:gd name="T101" fmla="*/ 63 h 171"/>
                  <a:gd name="T102" fmla="*/ 8 w 198"/>
                  <a:gd name="T103" fmla="*/ 38 h 171"/>
                  <a:gd name="T104" fmla="*/ 0 w 198"/>
                  <a:gd name="T105" fmla="*/ 2 h 171"/>
                  <a:gd name="T106" fmla="*/ 25 w 198"/>
                  <a:gd name="T107" fmla="*/ 2 h 171"/>
                  <a:gd name="T108" fmla="*/ 54 w 198"/>
                  <a:gd name="T109" fmla="*/ 0 h 171"/>
                  <a:gd name="T110" fmla="*/ 75 w 198"/>
                  <a:gd name="T111" fmla="*/ 0 h 171"/>
                  <a:gd name="T112" fmla="*/ 100 w 198"/>
                  <a:gd name="T113" fmla="*/ 0 h 171"/>
                  <a:gd name="T114" fmla="*/ 118 w 198"/>
                  <a:gd name="T115" fmla="*/ 0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8"/>
                  <a:gd name="T175" fmla="*/ 0 h 171"/>
                  <a:gd name="T176" fmla="*/ 198 w 198"/>
                  <a:gd name="T177" fmla="*/ 171 h 1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8" h="171">
                    <a:moveTo>
                      <a:pt x="123" y="0"/>
                    </a:moveTo>
                    <a:lnTo>
                      <a:pt x="123" y="0"/>
                    </a:lnTo>
                    <a:lnTo>
                      <a:pt x="123" y="2"/>
                    </a:lnTo>
                    <a:lnTo>
                      <a:pt x="125" y="2"/>
                    </a:lnTo>
                    <a:lnTo>
                      <a:pt x="127" y="4"/>
                    </a:lnTo>
                    <a:lnTo>
                      <a:pt x="127" y="6"/>
                    </a:lnTo>
                    <a:lnTo>
                      <a:pt x="129" y="8"/>
                    </a:lnTo>
                    <a:lnTo>
                      <a:pt x="127" y="10"/>
                    </a:lnTo>
                    <a:lnTo>
                      <a:pt x="125" y="10"/>
                    </a:lnTo>
                    <a:lnTo>
                      <a:pt x="123" y="13"/>
                    </a:lnTo>
                    <a:lnTo>
                      <a:pt x="123" y="15"/>
                    </a:lnTo>
                    <a:lnTo>
                      <a:pt x="121" y="13"/>
                    </a:lnTo>
                    <a:lnTo>
                      <a:pt x="121" y="15"/>
                    </a:lnTo>
                    <a:lnTo>
                      <a:pt x="121" y="17"/>
                    </a:lnTo>
                    <a:lnTo>
                      <a:pt x="123" y="19"/>
                    </a:lnTo>
                    <a:lnTo>
                      <a:pt x="125" y="19"/>
                    </a:lnTo>
                    <a:lnTo>
                      <a:pt x="123" y="21"/>
                    </a:lnTo>
                    <a:lnTo>
                      <a:pt x="125" y="23"/>
                    </a:lnTo>
                    <a:lnTo>
                      <a:pt x="127" y="23"/>
                    </a:lnTo>
                    <a:lnTo>
                      <a:pt x="127" y="25"/>
                    </a:lnTo>
                    <a:lnTo>
                      <a:pt x="129" y="27"/>
                    </a:lnTo>
                    <a:lnTo>
                      <a:pt x="129" y="29"/>
                    </a:lnTo>
                    <a:lnTo>
                      <a:pt x="131" y="29"/>
                    </a:lnTo>
                    <a:lnTo>
                      <a:pt x="131" y="31"/>
                    </a:lnTo>
                    <a:lnTo>
                      <a:pt x="129" y="31"/>
                    </a:lnTo>
                    <a:lnTo>
                      <a:pt x="129" y="33"/>
                    </a:lnTo>
                    <a:lnTo>
                      <a:pt x="129" y="35"/>
                    </a:lnTo>
                    <a:lnTo>
                      <a:pt x="131" y="35"/>
                    </a:lnTo>
                    <a:lnTo>
                      <a:pt x="133" y="35"/>
                    </a:lnTo>
                    <a:lnTo>
                      <a:pt x="135" y="38"/>
                    </a:lnTo>
                    <a:lnTo>
                      <a:pt x="137" y="40"/>
                    </a:lnTo>
                    <a:lnTo>
                      <a:pt x="139" y="40"/>
                    </a:lnTo>
                    <a:lnTo>
                      <a:pt x="139" y="42"/>
                    </a:lnTo>
                    <a:lnTo>
                      <a:pt x="141" y="42"/>
                    </a:lnTo>
                    <a:lnTo>
                      <a:pt x="143" y="42"/>
                    </a:lnTo>
                    <a:lnTo>
                      <a:pt x="143" y="44"/>
                    </a:lnTo>
                    <a:lnTo>
                      <a:pt x="143" y="46"/>
                    </a:lnTo>
                    <a:lnTo>
                      <a:pt x="143" y="48"/>
                    </a:lnTo>
                    <a:lnTo>
                      <a:pt x="144" y="48"/>
                    </a:lnTo>
                    <a:lnTo>
                      <a:pt x="144" y="50"/>
                    </a:lnTo>
                    <a:lnTo>
                      <a:pt x="146" y="54"/>
                    </a:lnTo>
                    <a:lnTo>
                      <a:pt x="146" y="56"/>
                    </a:lnTo>
                    <a:lnTo>
                      <a:pt x="146" y="59"/>
                    </a:lnTo>
                    <a:lnTo>
                      <a:pt x="148" y="61"/>
                    </a:lnTo>
                    <a:lnTo>
                      <a:pt x="150" y="61"/>
                    </a:lnTo>
                    <a:lnTo>
                      <a:pt x="152" y="63"/>
                    </a:lnTo>
                    <a:lnTo>
                      <a:pt x="156" y="65"/>
                    </a:lnTo>
                    <a:lnTo>
                      <a:pt x="158" y="67"/>
                    </a:lnTo>
                    <a:lnTo>
                      <a:pt x="160" y="69"/>
                    </a:lnTo>
                    <a:lnTo>
                      <a:pt x="167" y="73"/>
                    </a:lnTo>
                    <a:lnTo>
                      <a:pt x="171" y="75"/>
                    </a:lnTo>
                    <a:lnTo>
                      <a:pt x="173" y="75"/>
                    </a:lnTo>
                    <a:lnTo>
                      <a:pt x="162" y="90"/>
                    </a:lnTo>
                    <a:lnTo>
                      <a:pt x="164" y="90"/>
                    </a:lnTo>
                    <a:lnTo>
                      <a:pt x="164" y="92"/>
                    </a:lnTo>
                    <a:lnTo>
                      <a:pt x="167" y="94"/>
                    </a:lnTo>
                    <a:lnTo>
                      <a:pt x="169" y="96"/>
                    </a:lnTo>
                    <a:lnTo>
                      <a:pt x="171" y="98"/>
                    </a:lnTo>
                    <a:lnTo>
                      <a:pt x="173" y="96"/>
                    </a:lnTo>
                    <a:lnTo>
                      <a:pt x="177" y="98"/>
                    </a:lnTo>
                    <a:lnTo>
                      <a:pt x="179" y="100"/>
                    </a:lnTo>
                    <a:lnTo>
                      <a:pt x="179" y="102"/>
                    </a:lnTo>
                    <a:lnTo>
                      <a:pt x="181" y="102"/>
                    </a:lnTo>
                    <a:lnTo>
                      <a:pt x="181" y="104"/>
                    </a:lnTo>
                    <a:lnTo>
                      <a:pt x="181" y="107"/>
                    </a:lnTo>
                    <a:lnTo>
                      <a:pt x="183" y="109"/>
                    </a:lnTo>
                    <a:lnTo>
                      <a:pt x="187" y="109"/>
                    </a:lnTo>
                    <a:lnTo>
                      <a:pt x="187" y="111"/>
                    </a:lnTo>
                    <a:lnTo>
                      <a:pt x="189" y="111"/>
                    </a:lnTo>
                    <a:lnTo>
                      <a:pt x="191" y="111"/>
                    </a:lnTo>
                    <a:lnTo>
                      <a:pt x="191" y="113"/>
                    </a:lnTo>
                    <a:lnTo>
                      <a:pt x="196" y="115"/>
                    </a:lnTo>
                    <a:lnTo>
                      <a:pt x="198" y="117"/>
                    </a:lnTo>
                    <a:lnTo>
                      <a:pt x="198" y="119"/>
                    </a:lnTo>
                    <a:lnTo>
                      <a:pt x="198" y="121"/>
                    </a:lnTo>
                    <a:lnTo>
                      <a:pt x="198" y="123"/>
                    </a:lnTo>
                    <a:lnTo>
                      <a:pt x="196" y="123"/>
                    </a:lnTo>
                    <a:lnTo>
                      <a:pt x="194" y="123"/>
                    </a:lnTo>
                    <a:lnTo>
                      <a:pt x="194" y="125"/>
                    </a:lnTo>
                    <a:lnTo>
                      <a:pt x="192" y="125"/>
                    </a:lnTo>
                    <a:lnTo>
                      <a:pt x="191" y="125"/>
                    </a:lnTo>
                    <a:lnTo>
                      <a:pt x="191" y="127"/>
                    </a:lnTo>
                    <a:lnTo>
                      <a:pt x="189" y="127"/>
                    </a:lnTo>
                    <a:lnTo>
                      <a:pt x="189" y="123"/>
                    </a:lnTo>
                    <a:lnTo>
                      <a:pt x="187" y="123"/>
                    </a:lnTo>
                    <a:lnTo>
                      <a:pt x="187" y="125"/>
                    </a:lnTo>
                    <a:lnTo>
                      <a:pt x="185" y="125"/>
                    </a:lnTo>
                    <a:lnTo>
                      <a:pt x="183" y="123"/>
                    </a:lnTo>
                    <a:lnTo>
                      <a:pt x="181" y="123"/>
                    </a:lnTo>
                    <a:lnTo>
                      <a:pt x="181" y="121"/>
                    </a:lnTo>
                    <a:lnTo>
                      <a:pt x="179" y="121"/>
                    </a:lnTo>
                    <a:lnTo>
                      <a:pt x="177" y="121"/>
                    </a:lnTo>
                    <a:lnTo>
                      <a:pt x="175" y="119"/>
                    </a:lnTo>
                    <a:lnTo>
                      <a:pt x="177" y="119"/>
                    </a:lnTo>
                    <a:lnTo>
                      <a:pt x="175" y="117"/>
                    </a:lnTo>
                    <a:lnTo>
                      <a:pt x="169" y="117"/>
                    </a:lnTo>
                    <a:lnTo>
                      <a:pt x="167" y="117"/>
                    </a:lnTo>
                    <a:lnTo>
                      <a:pt x="167" y="115"/>
                    </a:lnTo>
                    <a:lnTo>
                      <a:pt x="164" y="117"/>
                    </a:lnTo>
                    <a:lnTo>
                      <a:pt x="164" y="115"/>
                    </a:lnTo>
                    <a:lnTo>
                      <a:pt x="162" y="115"/>
                    </a:lnTo>
                    <a:lnTo>
                      <a:pt x="162" y="113"/>
                    </a:lnTo>
                    <a:lnTo>
                      <a:pt x="160" y="111"/>
                    </a:lnTo>
                    <a:lnTo>
                      <a:pt x="160" y="109"/>
                    </a:lnTo>
                    <a:lnTo>
                      <a:pt x="156" y="111"/>
                    </a:lnTo>
                    <a:lnTo>
                      <a:pt x="156" y="109"/>
                    </a:lnTo>
                    <a:lnTo>
                      <a:pt x="154" y="109"/>
                    </a:lnTo>
                    <a:lnTo>
                      <a:pt x="152" y="111"/>
                    </a:lnTo>
                    <a:lnTo>
                      <a:pt x="152" y="113"/>
                    </a:lnTo>
                    <a:lnTo>
                      <a:pt x="148" y="115"/>
                    </a:lnTo>
                    <a:lnTo>
                      <a:pt x="146" y="115"/>
                    </a:lnTo>
                    <a:lnTo>
                      <a:pt x="144" y="115"/>
                    </a:lnTo>
                    <a:lnTo>
                      <a:pt x="143" y="117"/>
                    </a:lnTo>
                    <a:lnTo>
                      <a:pt x="143" y="119"/>
                    </a:lnTo>
                    <a:lnTo>
                      <a:pt x="141" y="119"/>
                    </a:lnTo>
                    <a:lnTo>
                      <a:pt x="135" y="123"/>
                    </a:lnTo>
                    <a:lnTo>
                      <a:pt x="135" y="125"/>
                    </a:lnTo>
                    <a:lnTo>
                      <a:pt x="131" y="127"/>
                    </a:lnTo>
                    <a:lnTo>
                      <a:pt x="129" y="129"/>
                    </a:lnTo>
                    <a:lnTo>
                      <a:pt x="127" y="129"/>
                    </a:lnTo>
                    <a:lnTo>
                      <a:pt x="125" y="131"/>
                    </a:lnTo>
                    <a:lnTo>
                      <a:pt x="123" y="132"/>
                    </a:lnTo>
                    <a:lnTo>
                      <a:pt x="121" y="136"/>
                    </a:lnTo>
                    <a:lnTo>
                      <a:pt x="114" y="144"/>
                    </a:lnTo>
                    <a:lnTo>
                      <a:pt x="114" y="146"/>
                    </a:lnTo>
                    <a:lnTo>
                      <a:pt x="110" y="148"/>
                    </a:lnTo>
                    <a:lnTo>
                      <a:pt x="110" y="150"/>
                    </a:lnTo>
                    <a:lnTo>
                      <a:pt x="108" y="152"/>
                    </a:lnTo>
                    <a:lnTo>
                      <a:pt x="102" y="157"/>
                    </a:lnTo>
                    <a:lnTo>
                      <a:pt x="100" y="159"/>
                    </a:lnTo>
                    <a:lnTo>
                      <a:pt x="98" y="161"/>
                    </a:lnTo>
                    <a:lnTo>
                      <a:pt x="96" y="163"/>
                    </a:lnTo>
                    <a:lnTo>
                      <a:pt x="95" y="167"/>
                    </a:lnTo>
                    <a:lnTo>
                      <a:pt x="93" y="167"/>
                    </a:lnTo>
                    <a:lnTo>
                      <a:pt x="93" y="169"/>
                    </a:lnTo>
                    <a:lnTo>
                      <a:pt x="91" y="171"/>
                    </a:lnTo>
                    <a:lnTo>
                      <a:pt x="91" y="169"/>
                    </a:lnTo>
                    <a:lnTo>
                      <a:pt x="89" y="169"/>
                    </a:lnTo>
                    <a:lnTo>
                      <a:pt x="87" y="167"/>
                    </a:lnTo>
                    <a:lnTo>
                      <a:pt x="85" y="165"/>
                    </a:lnTo>
                    <a:lnTo>
                      <a:pt x="83" y="163"/>
                    </a:lnTo>
                    <a:lnTo>
                      <a:pt x="81" y="163"/>
                    </a:lnTo>
                    <a:lnTo>
                      <a:pt x="79" y="163"/>
                    </a:lnTo>
                    <a:lnTo>
                      <a:pt x="75" y="163"/>
                    </a:lnTo>
                    <a:lnTo>
                      <a:pt x="73" y="163"/>
                    </a:lnTo>
                    <a:lnTo>
                      <a:pt x="72" y="163"/>
                    </a:lnTo>
                    <a:lnTo>
                      <a:pt x="72" y="161"/>
                    </a:lnTo>
                    <a:lnTo>
                      <a:pt x="70" y="161"/>
                    </a:lnTo>
                    <a:lnTo>
                      <a:pt x="68" y="163"/>
                    </a:lnTo>
                    <a:lnTo>
                      <a:pt x="66" y="161"/>
                    </a:lnTo>
                    <a:lnTo>
                      <a:pt x="62" y="161"/>
                    </a:lnTo>
                    <a:lnTo>
                      <a:pt x="62" y="163"/>
                    </a:lnTo>
                    <a:lnTo>
                      <a:pt x="58" y="161"/>
                    </a:lnTo>
                    <a:lnTo>
                      <a:pt x="56" y="161"/>
                    </a:lnTo>
                    <a:lnTo>
                      <a:pt x="56" y="159"/>
                    </a:lnTo>
                    <a:lnTo>
                      <a:pt x="56" y="155"/>
                    </a:lnTo>
                    <a:lnTo>
                      <a:pt x="54" y="154"/>
                    </a:lnTo>
                    <a:lnTo>
                      <a:pt x="56" y="152"/>
                    </a:lnTo>
                    <a:lnTo>
                      <a:pt x="56" y="150"/>
                    </a:lnTo>
                    <a:lnTo>
                      <a:pt x="56" y="146"/>
                    </a:lnTo>
                    <a:lnTo>
                      <a:pt x="58" y="144"/>
                    </a:lnTo>
                    <a:lnTo>
                      <a:pt x="58" y="142"/>
                    </a:lnTo>
                    <a:lnTo>
                      <a:pt x="56" y="142"/>
                    </a:lnTo>
                    <a:lnTo>
                      <a:pt x="54" y="138"/>
                    </a:lnTo>
                    <a:lnTo>
                      <a:pt x="54" y="136"/>
                    </a:lnTo>
                    <a:lnTo>
                      <a:pt x="52" y="134"/>
                    </a:lnTo>
                    <a:lnTo>
                      <a:pt x="50" y="134"/>
                    </a:lnTo>
                    <a:lnTo>
                      <a:pt x="48" y="132"/>
                    </a:lnTo>
                    <a:lnTo>
                      <a:pt x="47" y="132"/>
                    </a:lnTo>
                    <a:lnTo>
                      <a:pt x="47" y="131"/>
                    </a:lnTo>
                    <a:lnTo>
                      <a:pt x="47" y="129"/>
                    </a:lnTo>
                    <a:lnTo>
                      <a:pt x="47" y="127"/>
                    </a:lnTo>
                    <a:lnTo>
                      <a:pt x="45" y="127"/>
                    </a:lnTo>
                    <a:lnTo>
                      <a:pt x="45" y="125"/>
                    </a:lnTo>
                    <a:lnTo>
                      <a:pt x="43" y="125"/>
                    </a:lnTo>
                    <a:lnTo>
                      <a:pt x="43" y="123"/>
                    </a:lnTo>
                    <a:lnTo>
                      <a:pt x="39" y="123"/>
                    </a:lnTo>
                    <a:lnTo>
                      <a:pt x="37" y="119"/>
                    </a:lnTo>
                    <a:lnTo>
                      <a:pt x="33" y="115"/>
                    </a:lnTo>
                    <a:lnTo>
                      <a:pt x="33" y="113"/>
                    </a:lnTo>
                    <a:lnTo>
                      <a:pt x="31" y="111"/>
                    </a:lnTo>
                    <a:lnTo>
                      <a:pt x="33" y="109"/>
                    </a:lnTo>
                    <a:lnTo>
                      <a:pt x="31" y="109"/>
                    </a:lnTo>
                    <a:lnTo>
                      <a:pt x="31" y="107"/>
                    </a:lnTo>
                    <a:lnTo>
                      <a:pt x="31" y="106"/>
                    </a:lnTo>
                    <a:lnTo>
                      <a:pt x="31" y="104"/>
                    </a:lnTo>
                    <a:lnTo>
                      <a:pt x="29" y="102"/>
                    </a:lnTo>
                    <a:lnTo>
                      <a:pt x="29" y="100"/>
                    </a:lnTo>
                    <a:lnTo>
                      <a:pt x="29" y="98"/>
                    </a:lnTo>
                    <a:lnTo>
                      <a:pt x="27" y="96"/>
                    </a:lnTo>
                    <a:lnTo>
                      <a:pt x="25" y="96"/>
                    </a:lnTo>
                    <a:lnTo>
                      <a:pt x="24" y="96"/>
                    </a:lnTo>
                    <a:lnTo>
                      <a:pt x="22" y="96"/>
                    </a:lnTo>
                    <a:lnTo>
                      <a:pt x="20" y="94"/>
                    </a:lnTo>
                    <a:lnTo>
                      <a:pt x="20" y="92"/>
                    </a:lnTo>
                    <a:lnTo>
                      <a:pt x="20" y="90"/>
                    </a:lnTo>
                    <a:lnTo>
                      <a:pt x="20" y="88"/>
                    </a:lnTo>
                    <a:lnTo>
                      <a:pt x="18" y="88"/>
                    </a:lnTo>
                    <a:lnTo>
                      <a:pt x="18" y="86"/>
                    </a:lnTo>
                    <a:lnTo>
                      <a:pt x="18" y="84"/>
                    </a:lnTo>
                    <a:lnTo>
                      <a:pt x="18" y="83"/>
                    </a:lnTo>
                    <a:lnTo>
                      <a:pt x="18" y="81"/>
                    </a:lnTo>
                    <a:lnTo>
                      <a:pt x="18" y="79"/>
                    </a:lnTo>
                    <a:lnTo>
                      <a:pt x="18" y="77"/>
                    </a:lnTo>
                    <a:lnTo>
                      <a:pt x="18" y="75"/>
                    </a:lnTo>
                    <a:lnTo>
                      <a:pt x="14" y="63"/>
                    </a:lnTo>
                    <a:lnTo>
                      <a:pt x="14" y="61"/>
                    </a:lnTo>
                    <a:lnTo>
                      <a:pt x="14" y="56"/>
                    </a:lnTo>
                    <a:lnTo>
                      <a:pt x="10" y="46"/>
                    </a:lnTo>
                    <a:lnTo>
                      <a:pt x="10" y="40"/>
                    </a:lnTo>
                    <a:lnTo>
                      <a:pt x="8" y="38"/>
                    </a:lnTo>
                    <a:lnTo>
                      <a:pt x="8" y="36"/>
                    </a:lnTo>
                    <a:lnTo>
                      <a:pt x="4" y="23"/>
                    </a:lnTo>
                    <a:lnTo>
                      <a:pt x="4" y="19"/>
                    </a:lnTo>
                    <a:lnTo>
                      <a:pt x="2" y="13"/>
                    </a:lnTo>
                    <a:lnTo>
                      <a:pt x="0" y="2"/>
                    </a:lnTo>
                    <a:lnTo>
                      <a:pt x="14" y="2"/>
                    </a:lnTo>
                    <a:lnTo>
                      <a:pt x="24" y="2"/>
                    </a:lnTo>
                    <a:lnTo>
                      <a:pt x="25" y="2"/>
                    </a:lnTo>
                    <a:lnTo>
                      <a:pt x="29" y="2"/>
                    </a:lnTo>
                    <a:lnTo>
                      <a:pt x="39" y="2"/>
                    </a:lnTo>
                    <a:lnTo>
                      <a:pt x="45" y="0"/>
                    </a:lnTo>
                    <a:lnTo>
                      <a:pt x="52" y="0"/>
                    </a:lnTo>
                    <a:lnTo>
                      <a:pt x="54" y="0"/>
                    </a:lnTo>
                    <a:lnTo>
                      <a:pt x="58" y="0"/>
                    </a:lnTo>
                    <a:lnTo>
                      <a:pt x="60" y="0"/>
                    </a:lnTo>
                    <a:lnTo>
                      <a:pt x="64" y="0"/>
                    </a:lnTo>
                    <a:lnTo>
                      <a:pt x="72" y="0"/>
                    </a:lnTo>
                    <a:lnTo>
                      <a:pt x="75" y="0"/>
                    </a:lnTo>
                    <a:lnTo>
                      <a:pt x="81" y="0"/>
                    </a:lnTo>
                    <a:lnTo>
                      <a:pt x="83" y="0"/>
                    </a:lnTo>
                    <a:lnTo>
                      <a:pt x="87" y="0"/>
                    </a:lnTo>
                    <a:lnTo>
                      <a:pt x="98" y="0"/>
                    </a:lnTo>
                    <a:lnTo>
                      <a:pt x="100" y="0"/>
                    </a:lnTo>
                    <a:lnTo>
                      <a:pt x="102" y="0"/>
                    </a:lnTo>
                    <a:lnTo>
                      <a:pt x="110" y="0"/>
                    </a:lnTo>
                    <a:lnTo>
                      <a:pt x="112" y="0"/>
                    </a:lnTo>
                    <a:lnTo>
                      <a:pt x="114" y="0"/>
                    </a:lnTo>
                    <a:lnTo>
                      <a:pt x="118" y="0"/>
                    </a:lnTo>
                    <a:lnTo>
                      <a:pt x="123" y="0"/>
                    </a:lnTo>
                    <a:close/>
                  </a:path>
                </a:pathLst>
              </a:custGeom>
              <a:solidFill>
                <a:srgbClr val="7ECCC0"/>
              </a:solidFill>
              <a:ln w="6350">
                <a:solidFill>
                  <a:srgbClr val="E1E1E1"/>
                </a:solidFill>
                <a:prstDash val="solid"/>
                <a:round/>
                <a:headEnd/>
                <a:tailEnd/>
              </a:ln>
            </p:spPr>
            <p:txBody>
              <a:bodyPr/>
              <a:lstStyle/>
              <a:p>
                <a:endParaRPr lang="en-US"/>
              </a:p>
            </p:txBody>
          </p:sp>
          <p:sp>
            <p:nvSpPr>
              <p:cNvPr id="37977" name="Freeform 289"/>
              <p:cNvSpPr>
                <a:spLocks/>
              </p:cNvSpPr>
              <p:nvPr/>
            </p:nvSpPr>
            <p:spPr bwMode="auto">
              <a:xfrm>
                <a:off x="4552" y="3114"/>
                <a:ext cx="163" cy="171"/>
              </a:xfrm>
              <a:custGeom>
                <a:avLst/>
                <a:gdLst>
                  <a:gd name="T0" fmla="*/ 73 w 163"/>
                  <a:gd name="T1" fmla="*/ 2 h 171"/>
                  <a:gd name="T2" fmla="*/ 77 w 163"/>
                  <a:gd name="T3" fmla="*/ 6 h 171"/>
                  <a:gd name="T4" fmla="*/ 79 w 163"/>
                  <a:gd name="T5" fmla="*/ 6 h 171"/>
                  <a:gd name="T6" fmla="*/ 83 w 163"/>
                  <a:gd name="T7" fmla="*/ 10 h 171"/>
                  <a:gd name="T8" fmla="*/ 83 w 163"/>
                  <a:gd name="T9" fmla="*/ 4 h 171"/>
                  <a:gd name="T10" fmla="*/ 88 w 163"/>
                  <a:gd name="T11" fmla="*/ 8 h 171"/>
                  <a:gd name="T12" fmla="*/ 90 w 163"/>
                  <a:gd name="T13" fmla="*/ 4 h 171"/>
                  <a:gd name="T14" fmla="*/ 96 w 163"/>
                  <a:gd name="T15" fmla="*/ 8 h 171"/>
                  <a:gd name="T16" fmla="*/ 96 w 163"/>
                  <a:gd name="T17" fmla="*/ 6 h 171"/>
                  <a:gd name="T18" fmla="*/ 100 w 163"/>
                  <a:gd name="T19" fmla="*/ 14 h 171"/>
                  <a:gd name="T20" fmla="*/ 104 w 163"/>
                  <a:gd name="T21" fmla="*/ 16 h 171"/>
                  <a:gd name="T22" fmla="*/ 107 w 163"/>
                  <a:gd name="T23" fmla="*/ 21 h 171"/>
                  <a:gd name="T24" fmla="*/ 107 w 163"/>
                  <a:gd name="T25" fmla="*/ 19 h 171"/>
                  <a:gd name="T26" fmla="*/ 113 w 163"/>
                  <a:gd name="T27" fmla="*/ 19 h 171"/>
                  <a:gd name="T28" fmla="*/ 121 w 163"/>
                  <a:gd name="T29" fmla="*/ 21 h 171"/>
                  <a:gd name="T30" fmla="*/ 127 w 163"/>
                  <a:gd name="T31" fmla="*/ 21 h 171"/>
                  <a:gd name="T32" fmla="*/ 131 w 163"/>
                  <a:gd name="T33" fmla="*/ 19 h 171"/>
                  <a:gd name="T34" fmla="*/ 134 w 163"/>
                  <a:gd name="T35" fmla="*/ 21 h 171"/>
                  <a:gd name="T36" fmla="*/ 140 w 163"/>
                  <a:gd name="T37" fmla="*/ 19 h 171"/>
                  <a:gd name="T38" fmla="*/ 148 w 163"/>
                  <a:gd name="T39" fmla="*/ 16 h 171"/>
                  <a:gd name="T40" fmla="*/ 150 w 163"/>
                  <a:gd name="T41" fmla="*/ 18 h 171"/>
                  <a:gd name="T42" fmla="*/ 152 w 163"/>
                  <a:gd name="T43" fmla="*/ 19 h 171"/>
                  <a:gd name="T44" fmla="*/ 154 w 163"/>
                  <a:gd name="T45" fmla="*/ 23 h 171"/>
                  <a:gd name="T46" fmla="*/ 157 w 163"/>
                  <a:gd name="T47" fmla="*/ 23 h 171"/>
                  <a:gd name="T48" fmla="*/ 155 w 163"/>
                  <a:gd name="T49" fmla="*/ 21 h 171"/>
                  <a:gd name="T50" fmla="*/ 159 w 163"/>
                  <a:gd name="T51" fmla="*/ 19 h 171"/>
                  <a:gd name="T52" fmla="*/ 161 w 163"/>
                  <a:gd name="T53" fmla="*/ 19 h 171"/>
                  <a:gd name="T54" fmla="*/ 159 w 163"/>
                  <a:gd name="T55" fmla="*/ 31 h 171"/>
                  <a:gd name="T56" fmla="*/ 148 w 163"/>
                  <a:gd name="T57" fmla="*/ 54 h 171"/>
                  <a:gd name="T58" fmla="*/ 146 w 163"/>
                  <a:gd name="T59" fmla="*/ 60 h 171"/>
                  <a:gd name="T60" fmla="*/ 140 w 163"/>
                  <a:gd name="T61" fmla="*/ 73 h 171"/>
                  <a:gd name="T62" fmla="*/ 136 w 163"/>
                  <a:gd name="T63" fmla="*/ 91 h 171"/>
                  <a:gd name="T64" fmla="*/ 134 w 163"/>
                  <a:gd name="T65" fmla="*/ 96 h 171"/>
                  <a:gd name="T66" fmla="*/ 129 w 163"/>
                  <a:gd name="T67" fmla="*/ 112 h 171"/>
                  <a:gd name="T68" fmla="*/ 125 w 163"/>
                  <a:gd name="T69" fmla="*/ 123 h 171"/>
                  <a:gd name="T70" fmla="*/ 111 w 163"/>
                  <a:gd name="T71" fmla="*/ 127 h 171"/>
                  <a:gd name="T72" fmla="*/ 94 w 163"/>
                  <a:gd name="T73" fmla="*/ 135 h 171"/>
                  <a:gd name="T74" fmla="*/ 75 w 163"/>
                  <a:gd name="T75" fmla="*/ 144 h 171"/>
                  <a:gd name="T76" fmla="*/ 56 w 163"/>
                  <a:gd name="T77" fmla="*/ 154 h 171"/>
                  <a:gd name="T78" fmla="*/ 23 w 163"/>
                  <a:gd name="T79" fmla="*/ 167 h 171"/>
                  <a:gd name="T80" fmla="*/ 19 w 163"/>
                  <a:gd name="T81" fmla="*/ 171 h 171"/>
                  <a:gd name="T82" fmla="*/ 13 w 163"/>
                  <a:gd name="T83" fmla="*/ 169 h 171"/>
                  <a:gd name="T84" fmla="*/ 11 w 163"/>
                  <a:gd name="T85" fmla="*/ 162 h 171"/>
                  <a:gd name="T86" fmla="*/ 6 w 163"/>
                  <a:gd name="T87" fmla="*/ 162 h 171"/>
                  <a:gd name="T88" fmla="*/ 4 w 163"/>
                  <a:gd name="T89" fmla="*/ 158 h 171"/>
                  <a:gd name="T90" fmla="*/ 2 w 163"/>
                  <a:gd name="T91" fmla="*/ 156 h 171"/>
                  <a:gd name="T92" fmla="*/ 2 w 163"/>
                  <a:gd name="T93" fmla="*/ 146 h 171"/>
                  <a:gd name="T94" fmla="*/ 2 w 163"/>
                  <a:gd name="T95" fmla="*/ 140 h 171"/>
                  <a:gd name="T96" fmla="*/ 11 w 163"/>
                  <a:gd name="T97" fmla="*/ 115 h 171"/>
                  <a:gd name="T98" fmla="*/ 23 w 163"/>
                  <a:gd name="T99" fmla="*/ 92 h 171"/>
                  <a:gd name="T100" fmla="*/ 27 w 163"/>
                  <a:gd name="T101" fmla="*/ 87 h 171"/>
                  <a:gd name="T102" fmla="*/ 40 w 163"/>
                  <a:gd name="T103" fmla="*/ 60 h 1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3"/>
                  <a:gd name="T157" fmla="*/ 0 h 171"/>
                  <a:gd name="T158" fmla="*/ 163 w 163"/>
                  <a:gd name="T159" fmla="*/ 171 h 1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3" h="171">
                    <a:moveTo>
                      <a:pt x="59" y="25"/>
                    </a:moveTo>
                    <a:lnTo>
                      <a:pt x="71" y="2"/>
                    </a:lnTo>
                    <a:lnTo>
                      <a:pt x="73" y="0"/>
                    </a:lnTo>
                    <a:lnTo>
                      <a:pt x="73" y="2"/>
                    </a:lnTo>
                    <a:lnTo>
                      <a:pt x="75" y="2"/>
                    </a:lnTo>
                    <a:lnTo>
                      <a:pt x="75" y="4"/>
                    </a:lnTo>
                    <a:lnTo>
                      <a:pt x="77" y="6"/>
                    </a:lnTo>
                    <a:lnTo>
                      <a:pt x="79" y="6"/>
                    </a:lnTo>
                    <a:lnTo>
                      <a:pt x="79" y="8"/>
                    </a:lnTo>
                    <a:lnTo>
                      <a:pt x="81" y="10"/>
                    </a:lnTo>
                    <a:lnTo>
                      <a:pt x="83" y="10"/>
                    </a:lnTo>
                    <a:lnTo>
                      <a:pt x="83" y="8"/>
                    </a:lnTo>
                    <a:lnTo>
                      <a:pt x="83" y="6"/>
                    </a:lnTo>
                    <a:lnTo>
                      <a:pt x="83" y="4"/>
                    </a:lnTo>
                    <a:lnTo>
                      <a:pt x="84" y="4"/>
                    </a:lnTo>
                    <a:lnTo>
                      <a:pt x="88" y="8"/>
                    </a:lnTo>
                    <a:lnTo>
                      <a:pt x="90" y="8"/>
                    </a:lnTo>
                    <a:lnTo>
                      <a:pt x="90" y="6"/>
                    </a:lnTo>
                    <a:lnTo>
                      <a:pt x="90" y="4"/>
                    </a:lnTo>
                    <a:lnTo>
                      <a:pt x="92" y="4"/>
                    </a:lnTo>
                    <a:lnTo>
                      <a:pt x="94" y="6"/>
                    </a:lnTo>
                    <a:lnTo>
                      <a:pt x="94" y="8"/>
                    </a:lnTo>
                    <a:lnTo>
                      <a:pt x="96" y="8"/>
                    </a:lnTo>
                    <a:lnTo>
                      <a:pt x="96" y="6"/>
                    </a:lnTo>
                    <a:lnTo>
                      <a:pt x="98" y="8"/>
                    </a:lnTo>
                    <a:lnTo>
                      <a:pt x="96" y="12"/>
                    </a:lnTo>
                    <a:lnTo>
                      <a:pt x="98" y="14"/>
                    </a:lnTo>
                    <a:lnTo>
                      <a:pt x="100" y="14"/>
                    </a:lnTo>
                    <a:lnTo>
                      <a:pt x="104" y="14"/>
                    </a:lnTo>
                    <a:lnTo>
                      <a:pt x="104" y="16"/>
                    </a:lnTo>
                    <a:lnTo>
                      <a:pt x="104" y="18"/>
                    </a:lnTo>
                    <a:lnTo>
                      <a:pt x="106" y="18"/>
                    </a:lnTo>
                    <a:lnTo>
                      <a:pt x="106" y="19"/>
                    </a:lnTo>
                    <a:lnTo>
                      <a:pt x="107" y="21"/>
                    </a:lnTo>
                    <a:lnTo>
                      <a:pt x="107" y="19"/>
                    </a:lnTo>
                    <a:lnTo>
                      <a:pt x="109" y="21"/>
                    </a:lnTo>
                    <a:lnTo>
                      <a:pt x="111" y="21"/>
                    </a:lnTo>
                    <a:lnTo>
                      <a:pt x="113" y="19"/>
                    </a:lnTo>
                    <a:lnTo>
                      <a:pt x="115" y="19"/>
                    </a:lnTo>
                    <a:lnTo>
                      <a:pt x="117" y="19"/>
                    </a:lnTo>
                    <a:lnTo>
                      <a:pt x="119" y="21"/>
                    </a:lnTo>
                    <a:lnTo>
                      <a:pt x="121" y="21"/>
                    </a:lnTo>
                    <a:lnTo>
                      <a:pt x="123" y="21"/>
                    </a:lnTo>
                    <a:lnTo>
                      <a:pt x="125" y="21"/>
                    </a:lnTo>
                    <a:lnTo>
                      <a:pt x="127" y="21"/>
                    </a:lnTo>
                    <a:lnTo>
                      <a:pt x="129" y="23"/>
                    </a:lnTo>
                    <a:lnTo>
                      <a:pt x="131" y="23"/>
                    </a:lnTo>
                    <a:lnTo>
                      <a:pt x="131" y="21"/>
                    </a:lnTo>
                    <a:lnTo>
                      <a:pt x="131" y="19"/>
                    </a:lnTo>
                    <a:lnTo>
                      <a:pt x="132" y="19"/>
                    </a:lnTo>
                    <a:lnTo>
                      <a:pt x="132" y="21"/>
                    </a:lnTo>
                    <a:lnTo>
                      <a:pt x="134" y="21"/>
                    </a:lnTo>
                    <a:lnTo>
                      <a:pt x="136" y="21"/>
                    </a:lnTo>
                    <a:lnTo>
                      <a:pt x="138" y="21"/>
                    </a:lnTo>
                    <a:lnTo>
                      <a:pt x="140" y="19"/>
                    </a:lnTo>
                    <a:lnTo>
                      <a:pt x="142" y="19"/>
                    </a:lnTo>
                    <a:lnTo>
                      <a:pt x="146" y="19"/>
                    </a:lnTo>
                    <a:lnTo>
                      <a:pt x="146" y="18"/>
                    </a:lnTo>
                    <a:lnTo>
                      <a:pt x="146" y="16"/>
                    </a:lnTo>
                    <a:lnTo>
                      <a:pt x="148" y="16"/>
                    </a:lnTo>
                    <a:lnTo>
                      <a:pt x="148" y="18"/>
                    </a:lnTo>
                    <a:lnTo>
                      <a:pt x="150" y="18"/>
                    </a:lnTo>
                    <a:lnTo>
                      <a:pt x="152" y="18"/>
                    </a:lnTo>
                    <a:lnTo>
                      <a:pt x="152" y="19"/>
                    </a:lnTo>
                    <a:lnTo>
                      <a:pt x="154" y="19"/>
                    </a:lnTo>
                    <a:lnTo>
                      <a:pt x="154" y="21"/>
                    </a:lnTo>
                    <a:lnTo>
                      <a:pt x="154" y="23"/>
                    </a:lnTo>
                    <a:lnTo>
                      <a:pt x="155" y="23"/>
                    </a:lnTo>
                    <a:lnTo>
                      <a:pt x="155" y="25"/>
                    </a:lnTo>
                    <a:lnTo>
                      <a:pt x="155" y="23"/>
                    </a:lnTo>
                    <a:lnTo>
                      <a:pt x="157" y="23"/>
                    </a:lnTo>
                    <a:lnTo>
                      <a:pt x="155" y="23"/>
                    </a:lnTo>
                    <a:lnTo>
                      <a:pt x="155" y="21"/>
                    </a:lnTo>
                    <a:lnTo>
                      <a:pt x="157" y="19"/>
                    </a:lnTo>
                    <a:lnTo>
                      <a:pt x="159" y="19"/>
                    </a:lnTo>
                    <a:lnTo>
                      <a:pt x="159" y="18"/>
                    </a:lnTo>
                    <a:lnTo>
                      <a:pt x="161" y="18"/>
                    </a:lnTo>
                    <a:lnTo>
                      <a:pt x="163" y="18"/>
                    </a:lnTo>
                    <a:lnTo>
                      <a:pt x="161" y="19"/>
                    </a:lnTo>
                    <a:lnTo>
                      <a:pt x="161" y="21"/>
                    </a:lnTo>
                    <a:lnTo>
                      <a:pt x="161" y="25"/>
                    </a:lnTo>
                    <a:lnTo>
                      <a:pt x="161" y="29"/>
                    </a:lnTo>
                    <a:lnTo>
                      <a:pt x="159" y="31"/>
                    </a:lnTo>
                    <a:lnTo>
                      <a:pt x="159" y="33"/>
                    </a:lnTo>
                    <a:lnTo>
                      <a:pt x="157" y="37"/>
                    </a:lnTo>
                    <a:lnTo>
                      <a:pt x="152" y="46"/>
                    </a:lnTo>
                    <a:lnTo>
                      <a:pt x="150" y="50"/>
                    </a:lnTo>
                    <a:lnTo>
                      <a:pt x="148" y="54"/>
                    </a:lnTo>
                    <a:lnTo>
                      <a:pt x="146" y="58"/>
                    </a:lnTo>
                    <a:lnTo>
                      <a:pt x="146" y="60"/>
                    </a:lnTo>
                    <a:lnTo>
                      <a:pt x="146" y="62"/>
                    </a:lnTo>
                    <a:lnTo>
                      <a:pt x="142" y="67"/>
                    </a:lnTo>
                    <a:lnTo>
                      <a:pt x="142" y="69"/>
                    </a:lnTo>
                    <a:lnTo>
                      <a:pt x="140" y="71"/>
                    </a:lnTo>
                    <a:lnTo>
                      <a:pt x="140" y="73"/>
                    </a:lnTo>
                    <a:lnTo>
                      <a:pt x="140" y="75"/>
                    </a:lnTo>
                    <a:lnTo>
                      <a:pt x="140" y="79"/>
                    </a:lnTo>
                    <a:lnTo>
                      <a:pt x="138" y="83"/>
                    </a:lnTo>
                    <a:lnTo>
                      <a:pt x="136" y="89"/>
                    </a:lnTo>
                    <a:lnTo>
                      <a:pt x="136" y="91"/>
                    </a:lnTo>
                    <a:lnTo>
                      <a:pt x="134" y="92"/>
                    </a:lnTo>
                    <a:lnTo>
                      <a:pt x="134" y="96"/>
                    </a:lnTo>
                    <a:lnTo>
                      <a:pt x="132" y="98"/>
                    </a:lnTo>
                    <a:lnTo>
                      <a:pt x="132" y="100"/>
                    </a:lnTo>
                    <a:lnTo>
                      <a:pt x="132" y="102"/>
                    </a:lnTo>
                    <a:lnTo>
                      <a:pt x="131" y="106"/>
                    </a:lnTo>
                    <a:lnTo>
                      <a:pt x="129" y="112"/>
                    </a:lnTo>
                    <a:lnTo>
                      <a:pt x="129" y="114"/>
                    </a:lnTo>
                    <a:lnTo>
                      <a:pt x="127" y="119"/>
                    </a:lnTo>
                    <a:lnTo>
                      <a:pt x="125" y="119"/>
                    </a:lnTo>
                    <a:lnTo>
                      <a:pt x="125" y="121"/>
                    </a:lnTo>
                    <a:lnTo>
                      <a:pt x="125" y="123"/>
                    </a:lnTo>
                    <a:lnTo>
                      <a:pt x="123" y="125"/>
                    </a:lnTo>
                    <a:lnTo>
                      <a:pt x="121" y="131"/>
                    </a:lnTo>
                    <a:lnTo>
                      <a:pt x="119" y="129"/>
                    </a:lnTo>
                    <a:lnTo>
                      <a:pt x="115" y="129"/>
                    </a:lnTo>
                    <a:lnTo>
                      <a:pt x="111" y="127"/>
                    </a:lnTo>
                    <a:lnTo>
                      <a:pt x="109" y="129"/>
                    </a:lnTo>
                    <a:lnTo>
                      <a:pt x="106" y="129"/>
                    </a:lnTo>
                    <a:lnTo>
                      <a:pt x="100" y="133"/>
                    </a:lnTo>
                    <a:lnTo>
                      <a:pt x="96" y="135"/>
                    </a:lnTo>
                    <a:lnTo>
                      <a:pt x="94" y="135"/>
                    </a:lnTo>
                    <a:lnTo>
                      <a:pt x="92" y="135"/>
                    </a:lnTo>
                    <a:lnTo>
                      <a:pt x="79" y="142"/>
                    </a:lnTo>
                    <a:lnTo>
                      <a:pt x="75" y="144"/>
                    </a:lnTo>
                    <a:lnTo>
                      <a:pt x="69" y="148"/>
                    </a:lnTo>
                    <a:lnTo>
                      <a:pt x="65" y="150"/>
                    </a:lnTo>
                    <a:lnTo>
                      <a:pt x="61" y="152"/>
                    </a:lnTo>
                    <a:lnTo>
                      <a:pt x="56" y="154"/>
                    </a:lnTo>
                    <a:lnTo>
                      <a:pt x="42" y="162"/>
                    </a:lnTo>
                    <a:lnTo>
                      <a:pt x="36" y="163"/>
                    </a:lnTo>
                    <a:lnTo>
                      <a:pt x="33" y="165"/>
                    </a:lnTo>
                    <a:lnTo>
                      <a:pt x="29" y="167"/>
                    </a:lnTo>
                    <a:lnTo>
                      <a:pt x="23" y="167"/>
                    </a:lnTo>
                    <a:lnTo>
                      <a:pt x="21" y="169"/>
                    </a:lnTo>
                    <a:lnTo>
                      <a:pt x="19" y="171"/>
                    </a:lnTo>
                    <a:lnTo>
                      <a:pt x="17" y="171"/>
                    </a:lnTo>
                    <a:lnTo>
                      <a:pt x="15" y="171"/>
                    </a:lnTo>
                    <a:lnTo>
                      <a:pt x="13" y="169"/>
                    </a:lnTo>
                    <a:lnTo>
                      <a:pt x="11" y="167"/>
                    </a:lnTo>
                    <a:lnTo>
                      <a:pt x="13" y="163"/>
                    </a:lnTo>
                    <a:lnTo>
                      <a:pt x="11" y="162"/>
                    </a:lnTo>
                    <a:lnTo>
                      <a:pt x="11" y="163"/>
                    </a:lnTo>
                    <a:lnTo>
                      <a:pt x="10" y="163"/>
                    </a:lnTo>
                    <a:lnTo>
                      <a:pt x="8" y="163"/>
                    </a:lnTo>
                    <a:lnTo>
                      <a:pt x="6" y="162"/>
                    </a:lnTo>
                    <a:lnTo>
                      <a:pt x="6" y="160"/>
                    </a:lnTo>
                    <a:lnTo>
                      <a:pt x="6" y="158"/>
                    </a:lnTo>
                    <a:lnTo>
                      <a:pt x="4" y="158"/>
                    </a:lnTo>
                    <a:lnTo>
                      <a:pt x="4" y="156"/>
                    </a:lnTo>
                    <a:lnTo>
                      <a:pt x="2" y="156"/>
                    </a:lnTo>
                    <a:lnTo>
                      <a:pt x="4" y="154"/>
                    </a:lnTo>
                    <a:lnTo>
                      <a:pt x="4" y="152"/>
                    </a:lnTo>
                    <a:lnTo>
                      <a:pt x="2" y="148"/>
                    </a:lnTo>
                    <a:lnTo>
                      <a:pt x="2" y="146"/>
                    </a:lnTo>
                    <a:lnTo>
                      <a:pt x="2" y="144"/>
                    </a:lnTo>
                    <a:lnTo>
                      <a:pt x="2" y="142"/>
                    </a:lnTo>
                    <a:lnTo>
                      <a:pt x="0" y="140"/>
                    </a:lnTo>
                    <a:lnTo>
                      <a:pt x="2" y="140"/>
                    </a:lnTo>
                    <a:lnTo>
                      <a:pt x="6" y="131"/>
                    </a:lnTo>
                    <a:lnTo>
                      <a:pt x="8" y="125"/>
                    </a:lnTo>
                    <a:lnTo>
                      <a:pt x="10" y="123"/>
                    </a:lnTo>
                    <a:lnTo>
                      <a:pt x="10" y="119"/>
                    </a:lnTo>
                    <a:lnTo>
                      <a:pt x="11" y="115"/>
                    </a:lnTo>
                    <a:lnTo>
                      <a:pt x="17" y="106"/>
                    </a:lnTo>
                    <a:lnTo>
                      <a:pt x="17" y="104"/>
                    </a:lnTo>
                    <a:lnTo>
                      <a:pt x="21" y="96"/>
                    </a:lnTo>
                    <a:lnTo>
                      <a:pt x="23" y="92"/>
                    </a:lnTo>
                    <a:lnTo>
                      <a:pt x="25" y="91"/>
                    </a:lnTo>
                    <a:lnTo>
                      <a:pt x="25" y="89"/>
                    </a:lnTo>
                    <a:lnTo>
                      <a:pt x="27" y="87"/>
                    </a:lnTo>
                    <a:lnTo>
                      <a:pt x="35" y="71"/>
                    </a:lnTo>
                    <a:lnTo>
                      <a:pt x="36" y="69"/>
                    </a:lnTo>
                    <a:lnTo>
                      <a:pt x="36" y="67"/>
                    </a:lnTo>
                    <a:lnTo>
                      <a:pt x="38" y="62"/>
                    </a:lnTo>
                    <a:lnTo>
                      <a:pt x="40" y="60"/>
                    </a:lnTo>
                    <a:lnTo>
                      <a:pt x="48" y="46"/>
                    </a:lnTo>
                    <a:lnTo>
                      <a:pt x="52" y="39"/>
                    </a:lnTo>
                    <a:lnTo>
                      <a:pt x="59" y="25"/>
                    </a:lnTo>
                    <a:close/>
                  </a:path>
                </a:pathLst>
              </a:custGeom>
              <a:solidFill>
                <a:srgbClr val="DEC17C"/>
              </a:solidFill>
              <a:ln w="6350">
                <a:solidFill>
                  <a:srgbClr val="E1E1E1"/>
                </a:solidFill>
                <a:prstDash val="solid"/>
                <a:round/>
                <a:headEnd/>
                <a:tailEnd/>
              </a:ln>
            </p:spPr>
            <p:txBody>
              <a:bodyPr/>
              <a:lstStyle/>
              <a:p>
                <a:endParaRPr lang="en-US"/>
              </a:p>
            </p:txBody>
          </p:sp>
          <p:sp>
            <p:nvSpPr>
              <p:cNvPr id="37978" name="Freeform 290"/>
              <p:cNvSpPr>
                <a:spLocks/>
              </p:cNvSpPr>
              <p:nvPr/>
            </p:nvSpPr>
            <p:spPr bwMode="auto">
              <a:xfrm>
                <a:off x="4625" y="3765"/>
                <a:ext cx="92" cy="165"/>
              </a:xfrm>
              <a:custGeom>
                <a:avLst/>
                <a:gdLst>
                  <a:gd name="T0" fmla="*/ 65 w 92"/>
                  <a:gd name="T1" fmla="*/ 2 h 165"/>
                  <a:gd name="T2" fmla="*/ 63 w 92"/>
                  <a:gd name="T3" fmla="*/ 8 h 165"/>
                  <a:gd name="T4" fmla="*/ 69 w 92"/>
                  <a:gd name="T5" fmla="*/ 17 h 165"/>
                  <a:gd name="T6" fmla="*/ 81 w 92"/>
                  <a:gd name="T7" fmla="*/ 31 h 165"/>
                  <a:gd name="T8" fmla="*/ 82 w 92"/>
                  <a:gd name="T9" fmla="*/ 31 h 165"/>
                  <a:gd name="T10" fmla="*/ 84 w 92"/>
                  <a:gd name="T11" fmla="*/ 33 h 165"/>
                  <a:gd name="T12" fmla="*/ 88 w 92"/>
                  <a:gd name="T13" fmla="*/ 35 h 165"/>
                  <a:gd name="T14" fmla="*/ 92 w 92"/>
                  <a:gd name="T15" fmla="*/ 35 h 165"/>
                  <a:gd name="T16" fmla="*/ 79 w 92"/>
                  <a:gd name="T17" fmla="*/ 52 h 165"/>
                  <a:gd name="T18" fmla="*/ 71 w 92"/>
                  <a:gd name="T19" fmla="*/ 65 h 165"/>
                  <a:gd name="T20" fmla="*/ 56 w 92"/>
                  <a:gd name="T21" fmla="*/ 90 h 165"/>
                  <a:gd name="T22" fmla="*/ 46 w 92"/>
                  <a:gd name="T23" fmla="*/ 113 h 165"/>
                  <a:gd name="T24" fmla="*/ 40 w 92"/>
                  <a:gd name="T25" fmla="*/ 133 h 165"/>
                  <a:gd name="T26" fmla="*/ 34 w 92"/>
                  <a:gd name="T27" fmla="*/ 150 h 165"/>
                  <a:gd name="T28" fmla="*/ 25 w 92"/>
                  <a:gd name="T29" fmla="*/ 154 h 165"/>
                  <a:gd name="T30" fmla="*/ 27 w 92"/>
                  <a:gd name="T31" fmla="*/ 146 h 165"/>
                  <a:gd name="T32" fmla="*/ 27 w 92"/>
                  <a:gd name="T33" fmla="*/ 142 h 165"/>
                  <a:gd name="T34" fmla="*/ 29 w 92"/>
                  <a:gd name="T35" fmla="*/ 131 h 165"/>
                  <a:gd name="T36" fmla="*/ 29 w 92"/>
                  <a:gd name="T37" fmla="*/ 110 h 165"/>
                  <a:gd name="T38" fmla="*/ 23 w 92"/>
                  <a:gd name="T39" fmla="*/ 87 h 165"/>
                  <a:gd name="T40" fmla="*/ 21 w 92"/>
                  <a:gd name="T41" fmla="*/ 79 h 165"/>
                  <a:gd name="T42" fmla="*/ 21 w 92"/>
                  <a:gd name="T43" fmla="*/ 73 h 165"/>
                  <a:gd name="T44" fmla="*/ 21 w 92"/>
                  <a:gd name="T45" fmla="*/ 69 h 165"/>
                  <a:gd name="T46" fmla="*/ 21 w 92"/>
                  <a:gd name="T47" fmla="*/ 65 h 165"/>
                  <a:gd name="T48" fmla="*/ 21 w 92"/>
                  <a:gd name="T49" fmla="*/ 56 h 165"/>
                  <a:gd name="T50" fmla="*/ 19 w 92"/>
                  <a:gd name="T51" fmla="*/ 54 h 165"/>
                  <a:gd name="T52" fmla="*/ 17 w 92"/>
                  <a:gd name="T53" fmla="*/ 52 h 165"/>
                  <a:gd name="T54" fmla="*/ 17 w 92"/>
                  <a:gd name="T55" fmla="*/ 50 h 165"/>
                  <a:gd name="T56" fmla="*/ 15 w 92"/>
                  <a:gd name="T57" fmla="*/ 48 h 165"/>
                  <a:gd name="T58" fmla="*/ 11 w 92"/>
                  <a:gd name="T59" fmla="*/ 46 h 165"/>
                  <a:gd name="T60" fmla="*/ 8 w 92"/>
                  <a:gd name="T61" fmla="*/ 42 h 165"/>
                  <a:gd name="T62" fmla="*/ 11 w 92"/>
                  <a:gd name="T63" fmla="*/ 40 h 165"/>
                  <a:gd name="T64" fmla="*/ 10 w 92"/>
                  <a:gd name="T65" fmla="*/ 39 h 165"/>
                  <a:gd name="T66" fmla="*/ 8 w 92"/>
                  <a:gd name="T67" fmla="*/ 39 h 165"/>
                  <a:gd name="T68" fmla="*/ 4 w 92"/>
                  <a:gd name="T69" fmla="*/ 37 h 165"/>
                  <a:gd name="T70" fmla="*/ 4 w 92"/>
                  <a:gd name="T71" fmla="*/ 29 h 165"/>
                  <a:gd name="T72" fmla="*/ 6 w 92"/>
                  <a:gd name="T73" fmla="*/ 25 h 165"/>
                  <a:gd name="T74" fmla="*/ 2 w 92"/>
                  <a:gd name="T75" fmla="*/ 25 h 165"/>
                  <a:gd name="T76" fmla="*/ 0 w 92"/>
                  <a:gd name="T77" fmla="*/ 25 h 165"/>
                  <a:gd name="T78" fmla="*/ 0 w 92"/>
                  <a:gd name="T79" fmla="*/ 21 h 165"/>
                  <a:gd name="T80" fmla="*/ 10 w 92"/>
                  <a:gd name="T81" fmla="*/ 19 h 165"/>
                  <a:gd name="T82" fmla="*/ 10 w 92"/>
                  <a:gd name="T83" fmla="*/ 17 h 165"/>
                  <a:gd name="T84" fmla="*/ 13 w 92"/>
                  <a:gd name="T85" fmla="*/ 12 h 165"/>
                  <a:gd name="T86" fmla="*/ 11 w 92"/>
                  <a:gd name="T87" fmla="*/ 8 h 165"/>
                  <a:gd name="T88" fmla="*/ 15 w 92"/>
                  <a:gd name="T89" fmla="*/ 8 h 165"/>
                  <a:gd name="T90" fmla="*/ 17 w 92"/>
                  <a:gd name="T91" fmla="*/ 4 h 165"/>
                  <a:gd name="T92" fmla="*/ 19 w 92"/>
                  <a:gd name="T93" fmla="*/ 4 h 165"/>
                  <a:gd name="T94" fmla="*/ 19 w 92"/>
                  <a:gd name="T95" fmla="*/ 6 h 165"/>
                  <a:gd name="T96" fmla="*/ 23 w 92"/>
                  <a:gd name="T97" fmla="*/ 10 h 165"/>
                  <a:gd name="T98" fmla="*/ 23 w 92"/>
                  <a:gd name="T99" fmla="*/ 8 h 165"/>
                  <a:gd name="T100" fmla="*/ 25 w 92"/>
                  <a:gd name="T101" fmla="*/ 10 h 165"/>
                  <a:gd name="T102" fmla="*/ 27 w 92"/>
                  <a:gd name="T103" fmla="*/ 12 h 165"/>
                  <a:gd name="T104" fmla="*/ 27 w 92"/>
                  <a:gd name="T105" fmla="*/ 8 h 165"/>
                  <a:gd name="T106" fmla="*/ 29 w 92"/>
                  <a:gd name="T107" fmla="*/ 10 h 165"/>
                  <a:gd name="T108" fmla="*/ 31 w 92"/>
                  <a:gd name="T109" fmla="*/ 10 h 165"/>
                  <a:gd name="T110" fmla="*/ 34 w 92"/>
                  <a:gd name="T111" fmla="*/ 6 h 165"/>
                  <a:gd name="T112" fmla="*/ 38 w 92"/>
                  <a:gd name="T113" fmla="*/ 6 h 165"/>
                  <a:gd name="T114" fmla="*/ 40 w 92"/>
                  <a:gd name="T115" fmla="*/ 10 h 165"/>
                  <a:gd name="T116" fmla="*/ 46 w 92"/>
                  <a:gd name="T117" fmla="*/ 6 h 165"/>
                  <a:gd name="T118" fmla="*/ 56 w 92"/>
                  <a:gd name="T119" fmla="*/ 2 h 165"/>
                  <a:gd name="T120" fmla="*/ 61 w 92"/>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2"/>
                  <a:gd name="T184" fmla="*/ 0 h 165"/>
                  <a:gd name="T185" fmla="*/ 92 w 92"/>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2" h="165">
                    <a:moveTo>
                      <a:pt x="61" y="0"/>
                    </a:moveTo>
                    <a:lnTo>
                      <a:pt x="61" y="0"/>
                    </a:lnTo>
                    <a:lnTo>
                      <a:pt x="63" y="2"/>
                    </a:lnTo>
                    <a:lnTo>
                      <a:pt x="65" y="2"/>
                    </a:lnTo>
                    <a:lnTo>
                      <a:pt x="65" y="4"/>
                    </a:lnTo>
                    <a:lnTo>
                      <a:pt x="65" y="6"/>
                    </a:lnTo>
                    <a:lnTo>
                      <a:pt x="63" y="8"/>
                    </a:lnTo>
                    <a:lnTo>
                      <a:pt x="63" y="10"/>
                    </a:lnTo>
                    <a:lnTo>
                      <a:pt x="63" y="12"/>
                    </a:lnTo>
                    <a:lnTo>
                      <a:pt x="65" y="14"/>
                    </a:lnTo>
                    <a:lnTo>
                      <a:pt x="69" y="17"/>
                    </a:lnTo>
                    <a:lnTo>
                      <a:pt x="69" y="19"/>
                    </a:lnTo>
                    <a:lnTo>
                      <a:pt x="77" y="25"/>
                    </a:lnTo>
                    <a:lnTo>
                      <a:pt x="79" y="27"/>
                    </a:lnTo>
                    <a:lnTo>
                      <a:pt x="81" y="31"/>
                    </a:lnTo>
                    <a:lnTo>
                      <a:pt x="82" y="31"/>
                    </a:lnTo>
                    <a:lnTo>
                      <a:pt x="84" y="31"/>
                    </a:lnTo>
                    <a:lnTo>
                      <a:pt x="84" y="33"/>
                    </a:lnTo>
                    <a:lnTo>
                      <a:pt x="84" y="35"/>
                    </a:lnTo>
                    <a:lnTo>
                      <a:pt x="86" y="35"/>
                    </a:lnTo>
                    <a:lnTo>
                      <a:pt x="88" y="35"/>
                    </a:lnTo>
                    <a:lnTo>
                      <a:pt x="90" y="35"/>
                    </a:lnTo>
                    <a:lnTo>
                      <a:pt x="92" y="33"/>
                    </a:lnTo>
                    <a:lnTo>
                      <a:pt x="92" y="35"/>
                    </a:lnTo>
                    <a:lnTo>
                      <a:pt x="86" y="42"/>
                    </a:lnTo>
                    <a:lnTo>
                      <a:pt x="79" y="52"/>
                    </a:lnTo>
                    <a:lnTo>
                      <a:pt x="79" y="54"/>
                    </a:lnTo>
                    <a:lnTo>
                      <a:pt x="71" y="64"/>
                    </a:lnTo>
                    <a:lnTo>
                      <a:pt x="71" y="65"/>
                    </a:lnTo>
                    <a:lnTo>
                      <a:pt x="65" y="73"/>
                    </a:lnTo>
                    <a:lnTo>
                      <a:pt x="59" y="83"/>
                    </a:lnTo>
                    <a:lnTo>
                      <a:pt x="56" y="90"/>
                    </a:lnTo>
                    <a:lnTo>
                      <a:pt x="52" y="102"/>
                    </a:lnTo>
                    <a:lnTo>
                      <a:pt x="48" y="112"/>
                    </a:lnTo>
                    <a:lnTo>
                      <a:pt x="46" y="113"/>
                    </a:lnTo>
                    <a:lnTo>
                      <a:pt x="46" y="115"/>
                    </a:lnTo>
                    <a:lnTo>
                      <a:pt x="44" y="119"/>
                    </a:lnTo>
                    <a:lnTo>
                      <a:pt x="40" y="129"/>
                    </a:lnTo>
                    <a:lnTo>
                      <a:pt x="40" y="133"/>
                    </a:lnTo>
                    <a:lnTo>
                      <a:pt x="38" y="140"/>
                    </a:lnTo>
                    <a:lnTo>
                      <a:pt x="36" y="142"/>
                    </a:lnTo>
                    <a:lnTo>
                      <a:pt x="36" y="146"/>
                    </a:lnTo>
                    <a:lnTo>
                      <a:pt x="34" y="150"/>
                    </a:lnTo>
                    <a:lnTo>
                      <a:pt x="31" y="160"/>
                    </a:lnTo>
                    <a:lnTo>
                      <a:pt x="29" y="165"/>
                    </a:lnTo>
                    <a:lnTo>
                      <a:pt x="25" y="154"/>
                    </a:lnTo>
                    <a:lnTo>
                      <a:pt x="25" y="152"/>
                    </a:lnTo>
                    <a:lnTo>
                      <a:pt x="25" y="150"/>
                    </a:lnTo>
                    <a:lnTo>
                      <a:pt x="27" y="148"/>
                    </a:lnTo>
                    <a:lnTo>
                      <a:pt x="27" y="146"/>
                    </a:lnTo>
                    <a:lnTo>
                      <a:pt x="27" y="144"/>
                    </a:lnTo>
                    <a:lnTo>
                      <a:pt x="27" y="142"/>
                    </a:lnTo>
                    <a:lnTo>
                      <a:pt x="27" y="140"/>
                    </a:lnTo>
                    <a:lnTo>
                      <a:pt x="29" y="138"/>
                    </a:lnTo>
                    <a:lnTo>
                      <a:pt x="29" y="131"/>
                    </a:lnTo>
                    <a:lnTo>
                      <a:pt x="29" y="123"/>
                    </a:lnTo>
                    <a:lnTo>
                      <a:pt x="29" y="119"/>
                    </a:lnTo>
                    <a:lnTo>
                      <a:pt x="29" y="115"/>
                    </a:lnTo>
                    <a:lnTo>
                      <a:pt x="29" y="110"/>
                    </a:lnTo>
                    <a:lnTo>
                      <a:pt x="27" y="96"/>
                    </a:lnTo>
                    <a:lnTo>
                      <a:pt x="27" y="94"/>
                    </a:lnTo>
                    <a:lnTo>
                      <a:pt x="25" y="90"/>
                    </a:lnTo>
                    <a:lnTo>
                      <a:pt x="23" y="87"/>
                    </a:lnTo>
                    <a:lnTo>
                      <a:pt x="23" y="83"/>
                    </a:lnTo>
                    <a:lnTo>
                      <a:pt x="21" y="81"/>
                    </a:lnTo>
                    <a:lnTo>
                      <a:pt x="21" y="79"/>
                    </a:lnTo>
                    <a:lnTo>
                      <a:pt x="21" y="77"/>
                    </a:lnTo>
                    <a:lnTo>
                      <a:pt x="21" y="75"/>
                    </a:lnTo>
                    <a:lnTo>
                      <a:pt x="21" y="73"/>
                    </a:lnTo>
                    <a:lnTo>
                      <a:pt x="23" y="71"/>
                    </a:lnTo>
                    <a:lnTo>
                      <a:pt x="23" y="69"/>
                    </a:lnTo>
                    <a:lnTo>
                      <a:pt x="21" y="69"/>
                    </a:lnTo>
                    <a:lnTo>
                      <a:pt x="19" y="67"/>
                    </a:lnTo>
                    <a:lnTo>
                      <a:pt x="21" y="65"/>
                    </a:lnTo>
                    <a:lnTo>
                      <a:pt x="23" y="60"/>
                    </a:lnTo>
                    <a:lnTo>
                      <a:pt x="23" y="58"/>
                    </a:lnTo>
                    <a:lnTo>
                      <a:pt x="21" y="58"/>
                    </a:lnTo>
                    <a:lnTo>
                      <a:pt x="21" y="56"/>
                    </a:lnTo>
                    <a:lnTo>
                      <a:pt x="19" y="54"/>
                    </a:lnTo>
                    <a:lnTo>
                      <a:pt x="21" y="54"/>
                    </a:lnTo>
                    <a:lnTo>
                      <a:pt x="19" y="54"/>
                    </a:lnTo>
                    <a:lnTo>
                      <a:pt x="17" y="54"/>
                    </a:lnTo>
                    <a:lnTo>
                      <a:pt x="17" y="52"/>
                    </a:lnTo>
                    <a:lnTo>
                      <a:pt x="19" y="52"/>
                    </a:lnTo>
                    <a:lnTo>
                      <a:pt x="17" y="50"/>
                    </a:lnTo>
                    <a:lnTo>
                      <a:pt x="17" y="52"/>
                    </a:lnTo>
                    <a:lnTo>
                      <a:pt x="15" y="52"/>
                    </a:lnTo>
                    <a:lnTo>
                      <a:pt x="15" y="48"/>
                    </a:lnTo>
                    <a:lnTo>
                      <a:pt x="13" y="46"/>
                    </a:lnTo>
                    <a:lnTo>
                      <a:pt x="13" y="48"/>
                    </a:lnTo>
                    <a:lnTo>
                      <a:pt x="11" y="48"/>
                    </a:lnTo>
                    <a:lnTo>
                      <a:pt x="11" y="46"/>
                    </a:lnTo>
                    <a:lnTo>
                      <a:pt x="11" y="44"/>
                    </a:lnTo>
                    <a:lnTo>
                      <a:pt x="8" y="42"/>
                    </a:lnTo>
                    <a:lnTo>
                      <a:pt x="11" y="40"/>
                    </a:lnTo>
                    <a:lnTo>
                      <a:pt x="10" y="39"/>
                    </a:lnTo>
                    <a:lnTo>
                      <a:pt x="8" y="39"/>
                    </a:lnTo>
                    <a:lnTo>
                      <a:pt x="8" y="40"/>
                    </a:lnTo>
                    <a:lnTo>
                      <a:pt x="6" y="40"/>
                    </a:lnTo>
                    <a:lnTo>
                      <a:pt x="8" y="39"/>
                    </a:lnTo>
                    <a:lnTo>
                      <a:pt x="6" y="37"/>
                    </a:lnTo>
                    <a:lnTo>
                      <a:pt x="4" y="37"/>
                    </a:lnTo>
                    <a:lnTo>
                      <a:pt x="4" y="33"/>
                    </a:lnTo>
                    <a:lnTo>
                      <a:pt x="4" y="31"/>
                    </a:lnTo>
                    <a:lnTo>
                      <a:pt x="4" y="29"/>
                    </a:lnTo>
                    <a:lnTo>
                      <a:pt x="6" y="27"/>
                    </a:lnTo>
                    <a:lnTo>
                      <a:pt x="6" y="25"/>
                    </a:lnTo>
                    <a:lnTo>
                      <a:pt x="4" y="25"/>
                    </a:lnTo>
                    <a:lnTo>
                      <a:pt x="2" y="25"/>
                    </a:lnTo>
                    <a:lnTo>
                      <a:pt x="2" y="27"/>
                    </a:lnTo>
                    <a:lnTo>
                      <a:pt x="0" y="27"/>
                    </a:lnTo>
                    <a:lnTo>
                      <a:pt x="0" y="25"/>
                    </a:lnTo>
                    <a:lnTo>
                      <a:pt x="0" y="23"/>
                    </a:lnTo>
                    <a:lnTo>
                      <a:pt x="0" y="21"/>
                    </a:lnTo>
                    <a:lnTo>
                      <a:pt x="8" y="19"/>
                    </a:lnTo>
                    <a:lnTo>
                      <a:pt x="10" y="19"/>
                    </a:lnTo>
                    <a:lnTo>
                      <a:pt x="10" y="17"/>
                    </a:lnTo>
                    <a:lnTo>
                      <a:pt x="11" y="14"/>
                    </a:lnTo>
                    <a:lnTo>
                      <a:pt x="13" y="14"/>
                    </a:lnTo>
                    <a:lnTo>
                      <a:pt x="15" y="12"/>
                    </a:lnTo>
                    <a:lnTo>
                      <a:pt x="13" y="12"/>
                    </a:lnTo>
                    <a:lnTo>
                      <a:pt x="11" y="10"/>
                    </a:lnTo>
                    <a:lnTo>
                      <a:pt x="11" y="8"/>
                    </a:lnTo>
                    <a:lnTo>
                      <a:pt x="13" y="6"/>
                    </a:lnTo>
                    <a:lnTo>
                      <a:pt x="15" y="8"/>
                    </a:lnTo>
                    <a:lnTo>
                      <a:pt x="15" y="6"/>
                    </a:lnTo>
                    <a:lnTo>
                      <a:pt x="17" y="4"/>
                    </a:lnTo>
                    <a:lnTo>
                      <a:pt x="19" y="4"/>
                    </a:lnTo>
                    <a:lnTo>
                      <a:pt x="19" y="6"/>
                    </a:lnTo>
                    <a:lnTo>
                      <a:pt x="19" y="8"/>
                    </a:lnTo>
                    <a:lnTo>
                      <a:pt x="21" y="8"/>
                    </a:lnTo>
                    <a:lnTo>
                      <a:pt x="23" y="10"/>
                    </a:lnTo>
                    <a:lnTo>
                      <a:pt x="23" y="8"/>
                    </a:lnTo>
                    <a:lnTo>
                      <a:pt x="25" y="8"/>
                    </a:lnTo>
                    <a:lnTo>
                      <a:pt x="27" y="8"/>
                    </a:lnTo>
                    <a:lnTo>
                      <a:pt x="25" y="10"/>
                    </a:lnTo>
                    <a:lnTo>
                      <a:pt x="25" y="12"/>
                    </a:lnTo>
                    <a:lnTo>
                      <a:pt x="27" y="12"/>
                    </a:lnTo>
                    <a:lnTo>
                      <a:pt x="27" y="10"/>
                    </a:lnTo>
                    <a:lnTo>
                      <a:pt x="27" y="8"/>
                    </a:lnTo>
                    <a:lnTo>
                      <a:pt x="29" y="8"/>
                    </a:lnTo>
                    <a:lnTo>
                      <a:pt x="29" y="10"/>
                    </a:lnTo>
                    <a:lnTo>
                      <a:pt x="29" y="12"/>
                    </a:lnTo>
                    <a:lnTo>
                      <a:pt x="31" y="10"/>
                    </a:lnTo>
                    <a:lnTo>
                      <a:pt x="31" y="8"/>
                    </a:lnTo>
                    <a:lnTo>
                      <a:pt x="33" y="6"/>
                    </a:lnTo>
                    <a:lnTo>
                      <a:pt x="34" y="6"/>
                    </a:lnTo>
                    <a:lnTo>
                      <a:pt x="36" y="4"/>
                    </a:lnTo>
                    <a:lnTo>
                      <a:pt x="38" y="6"/>
                    </a:lnTo>
                    <a:lnTo>
                      <a:pt x="38" y="8"/>
                    </a:lnTo>
                    <a:lnTo>
                      <a:pt x="38" y="10"/>
                    </a:lnTo>
                    <a:lnTo>
                      <a:pt x="40" y="10"/>
                    </a:lnTo>
                    <a:lnTo>
                      <a:pt x="42" y="10"/>
                    </a:lnTo>
                    <a:lnTo>
                      <a:pt x="44" y="10"/>
                    </a:lnTo>
                    <a:lnTo>
                      <a:pt x="46" y="6"/>
                    </a:lnTo>
                    <a:lnTo>
                      <a:pt x="48" y="6"/>
                    </a:lnTo>
                    <a:lnTo>
                      <a:pt x="50" y="4"/>
                    </a:lnTo>
                    <a:lnTo>
                      <a:pt x="54" y="4"/>
                    </a:lnTo>
                    <a:lnTo>
                      <a:pt x="56" y="2"/>
                    </a:lnTo>
                    <a:lnTo>
                      <a:pt x="58" y="2"/>
                    </a:lnTo>
                    <a:lnTo>
                      <a:pt x="59" y="0"/>
                    </a:lnTo>
                    <a:lnTo>
                      <a:pt x="61" y="0"/>
                    </a:lnTo>
                    <a:close/>
                  </a:path>
                </a:pathLst>
              </a:custGeom>
              <a:solidFill>
                <a:srgbClr val="018571"/>
              </a:solidFill>
              <a:ln w="6350">
                <a:solidFill>
                  <a:srgbClr val="E1E1E1"/>
                </a:solidFill>
                <a:prstDash val="solid"/>
                <a:round/>
                <a:headEnd/>
                <a:tailEnd/>
              </a:ln>
            </p:spPr>
            <p:txBody>
              <a:bodyPr/>
              <a:lstStyle/>
              <a:p>
                <a:endParaRPr lang="en-US"/>
              </a:p>
            </p:txBody>
          </p:sp>
          <p:sp>
            <p:nvSpPr>
              <p:cNvPr id="37979" name="Freeform 291"/>
              <p:cNvSpPr>
                <a:spLocks/>
              </p:cNvSpPr>
              <p:nvPr/>
            </p:nvSpPr>
            <p:spPr bwMode="auto">
              <a:xfrm>
                <a:off x="4654" y="2988"/>
                <a:ext cx="242" cy="138"/>
              </a:xfrm>
              <a:custGeom>
                <a:avLst/>
                <a:gdLst>
                  <a:gd name="T0" fmla="*/ 217 w 242"/>
                  <a:gd name="T1" fmla="*/ 1 h 138"/>
                  <a:gd name="T2" fmla="*/ 219 w 242"/>
                  <a:gd name="T3" fmla="*/ 7 h 138"/>
                  <a:gd name="T4" fmla="*/ 224 w 242"/>
                  <a:gd name="T5" fmla="*/ 9 h 138"/>
                  <a:gd name="T6" fmla="*/ 228 w 242"/>
                  <a:gd name="T7" fmla="*/ 7 h 138"/>
                  <a:gd name="T8" fmla="*/ 232 w 242"/>
                  <a:gd name="T9" fmla="*/ 9 h 138"/>
                  <a:gd name="T10" fmla="*/ 238 w 242"/>
                  <a:gd name="T11" fmla="*/ 13 h 138"/>
                  <a:gd name="T12" fmla="*/ 240 w 242"/>
                  <a:gd name="T13" fmla="*/ 17 h 138"/>
                  <a:gd name="T14" fmla="*/ 242 w 242"/>
                  <a:gd name="T15" fmla="*/ 21 h 138"/>
                  <a:gd name="T16" fmla="*/ 238 w 242"/>
                  <a:gd name="T17" fmla="*/ 23 h 138"/>
                  <a:gd name="T18" fmla="*/ 232 w 242"/>
                  <a:gd name="T19" fmla="*/ 23 h 138"/>
                  <a:gd name="T20" fmla="*/ 226 w 242"/>
                  <a:gd name="T21" fmla="*/ 25 h 138"/>
                  <a:gd name="T22" fmla="*/ 222 w 242"/>
                  <a:gd name="T23" fmla="*/ 32 h 138"/>
                  <a:gd name="T24" fmla="*/ 220 w 242"/>
                  <a:gd name="T25" fmla="*/ 46 h 138"/>
                  <a:gd name="T26" fmla="*/ 217 w 242"/>
                  <a:gd name="T27" fmla="*/ 65 h 138"/>
                  <a:gd name="T28" fmla="*/ 213 w 242"/>
                  <a:gd name="T29" fmla="*/ 74 h 138"/>
                  <a:gd name="T30" fmla="*/ 207 w 242"/>
                  <a:gd name="T31" fmla="*/ 94 h 138"/>
                  <a:gd name="T32" fmla="*/ 201 w 242"/>
                  <a:gd name="T33" fmla="*/ 107 h 138"/>
                  <a:gd name="T34" fmla="*/ 192 w 242"/>
                  <a:gd name="T35" fmla="*/ 119 h 138"/>
                  <a:gd name="T36" fmla="*/ 188 w 242"/>
                  <a:gd name="T37" fmla="*/ 119 h 138"/>
                  <a:gd name="T38" fmla="*/ 176 w 242"/>
                  <a:gd name="T39" fmla="*/ 122 h 138"/>
                  <a:gd name="T40" fmla="*/ 178 w 242"/>
                  <a:gd name="T41" fmla="*/ 126 h 138"/>
                  <a:gd name="T42" fmla="*/ 178 w 242"/>
                  <a:gd name="T43" fmla="*/ 136 h 138"/>
                  <a:gd name="T44" fmla="*/ 176 w 242"/>
                  <a:gd name="T45" fmla="*/ 138 h 138"/>
                  <a:gd name="T46" fmla="*/ 172 w 242"/>
                  <a:gd name="T47" fmla="*/ 134 h 138"/>
                  <a:gd name="T48" fmla="*/ 171 w 242"/>
                  <a:gd name="T49" fmla="*/ 132 h 138"/>
                  <a:gd name="T50" fmla="*/ 165 w 242"/>
                  <a:gd name="T51" fmla="*/ 128 h 138"/>
                  <a:gd name="T52" fmla="*/ 151 w 242"/>
                  <a:gd name="T53" fmla="*/ 121 h 138"/>
                  <a:gd name="T54" fmla="*/ 153 w 242"/>
                  <a:gd name="T55" fmla="*/ 113 h 138"/>
                  <a:gd name="T56" fmla="*/ 144 w 242"/>
                  <a:gd name="T57" fmla="*/ 103 h 138"/>
                  <a:gd name="T58" fmla="*/ 142 w 242"/>
                  <a:gd name="T59" fmla="*/ 92 h 138"/>
                  <a:gd name="T60" fmla="*/ 136 w 242"/>
                  <a:gd name="T61" fmla="*/ 84 h 138"/>
                  <a:gd name="T62" fmla="*/ 132 w 242"/>
                  <a:gd name="T63" fmla="*/ 80 h 138"/>
                  <a:gd name="T64" fmla="*/ 126 w 242"/>
                  <a:gd name="T65" fmla="*/ 82 h 138"/>
                  <a:gd name="T66" fmla="*/ 119 w 242"/>
                  <a:gd name="T67" fmla="*/ 86 h 138"/>
                  <a:gd name="T68" fmla="*/ 103 w 242"/>
                  <a:gd name="T69" fmla="*/ 88 h 138"/>
                  <a:gd name="T70" fmla="*/ 96 w 242"/>
                  <a:gd name="T71" fmla="*/ 82 h 138"/>
                  <a:gd name="T72" fmla="*/ 92 w 242"/>
                  <a:gd name="T73" fmla="*/ 76 h 138"/>
                  <a:gd name="T74" fmla="*/ 100 w 242"/>
                  <a:gd name="T75" fmla="*/ 67 h 138"/>
                  <a:gd name="T76" fmla="*/ 103 w 242"/>
                  <a:gd name="T77" fmla="*/ 63 h 138"/>
                  <a:gd name="T78" fmla="*/ 101 w 242"/>
                  <a:gd name="T79" fmla="*/ 49 h 138"/>
                  <a:gd name="T80" fmla="*/ 94 w 242"/>
                  <a:gd name="T81" fmla="*/ 46 h 138"/>
                  <a:gd name="T82" fmla="*/ 90 w 242"/>
                  <a:gd name="T83" fmla="*/ 44 h 138"/>
                  <a:gd name="T84" fmla="*/ 84 w 242"/>
                  <a:gd name="T85" fmla="*/ 40 h 138"/>
                  <a:gd name="T86" fmla="*/ 80 w 242"/>
                  <a:gd name="T87" fmla="*/ 38 h 138"/>
                  <a:gd name="T88" fmla="*/ 76 w 242"/>
                  <a:gd name="T89" fmla="*/ 32 h 138"/>
                  <a:gd name="T90" fmla="*/ 75 w 242"/>
                  <a:gd name="T91" fmla="*/ 25 h 138"/>
                  <a:gd name="T92" fmla="*/ 67 w 242"/>
                  <a:gd name="T93" fmla="*/ 26 h 138"/>
                  <a:gd name="T94" fmla="*/ 57 w 242"/>
                  <a:gd name="T95" fmla="*/ 25 h 138"/>
                  <a:gd name="T96" fmla="*/ 52 w 242"/>
                  <a:gd name="T97" fmla="*/ 23 h 138"/>
                  <a:gd name="T98" fmla="*/ 42 w 242"/>
                  <a:gd name="T99" fmla="*/ 26 h 138"/>
                  <a:gd name="T100" fmla="*/ 36 w 242"/>
                  <a:gd name="T101" fmla="*/ 25 h 138"/>
                  <a:gd name="T102" fmla="*/ 29 w 242"/>
                  <a:gd name="T103" fmla="*/ 21 h 138"/>
                  <a:gd name="T104" fmla="*/ 11 w 242"/>
                  <a:gd name="T105" fmla="*/ 17 h 138"/>
                  <a:gd name="T106" fmla="*/ 4 w 242"/>
                  <a:gd name="T107" fmla="*/ 15 h 138"/>
                  <a:gd name="T108" fmla="*/ 0 w 242"/>
                  <a:gd name="T109" fmla="*/ 17 h 138"/>
                  <a:gd name="T110" fmla="*/ 0 w 242"/>
                  <a:gd name="T111" fmla="*/ 7 h 138"/>
                  <a:gd name="T112" fmla="*/ 38 w 242"/>
                  <a:gd name="T113" fmla="*/ 3 h 138"/>
                  <a:gd name="T114" fmla="*/ 90 w 242"/>
                  <a:gd name="T115" fmla="*/ 1 h 138"/>
                  <a:gd name="T116" fmla="*/ 153 w 242"/>
                  <a:gd name="T117" fmla="*/ 1 h 138"/>
                  <a:gd name="T118" fmla="*/ 205 w 242"/>
                  <a:gd name="T119" fmla="*/ 0 h 1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2"/>
                  <a:gd name="T181" fmla="*/ 0 h 138"/>
                  <a:gd name="T182" fmla="*/ 242 w 242"/>
                  <a:gd name="T183" fmla="*/ 138 h 1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2" h="138">
                    <a:moveTo>
                      <a:pt x="213" y="0"/>
                    </a:moveTo>
                    <a:lnTo>
                      <a:pt x="213" y="0"/>
                    </a:lnTo>
                    <a:lnTo>
                      <a:pt x="215" y="1"/>
                    </a:lnTo>
                    <a:lnTo>
                      <a:pt x="217" y="1"/>
                    </a:lnTo>
                    <a:lnTo>
                      <a:pt x="219" y="3"/>
                    </a:lnTo>
                    <a:lnTo>
                      <a:pt x="217" y="3"/>
                    </a:lnTo>
                    <a:lnTo>
                      <a:pt x="217" y="5"/>
                    </a:lnTo>
                    <a:lnTo>
                      <a:pt x="219" y="7"/>
                    </a:lnTo>
                    <a:lnTo>
                      <a:pt x="220" y="7"/>
                    </a:lnTo>
                    <a:lnTo>
                      <a:pt x="222" y="7"/>
                    </a:lnTo>
                    <a:lnTo>
                      <a:pt x="224" y="9"/>
                    </a:lnTo>
                    <a:lnTo>
                      <a:pt x="226" y="9"/>
                    </a:lnTo>
                    <a:lnTo>
                      <a:pt x="226" y="7"/>
                    </a:lnTo>
                    <a:lnTo>
                      <a:pt x="228" y="7"/>
                    </a:lnTo>
                    <a:lnTo>
                      <a:pt x="228" y="9"/>
                    </a:lnTo>
                    <a:lnTo>
                      <a:pt x="230" y="9"/>
                    </a:lnTo>
                    <a:lnTo>
                      <a:pt x="232" y="9"/>
                    </a:lnTo>
                    <a:lnTo>
                      <a:pt x="234" y="9"/>
                    </a:lnTo>
                    <a:lnTo>
                      <a:pt x="238" y="11"/>
                    </a:lnTo>
                    <a:lnTo>
                      <a:pt x="238" y="13"/>
                    </a:lnTo>
                    <a:lnTo>
                      <a:pt x="236" y="15"/>
                    </a:lnTo>
                    <a:lnTo>
                      <a:pt x="238" y="17"/>
                    </a:lnTo>
                    <a:lnTo>
                      <a:pt x="240" y="17"/>
                    </a:lnTo>
                    <a:lnTo>
                      <a:pt x="242" y="17"/>
                    </a:lnTo>
                    <a:lnTo>
                      <a:pt x="242" y="21"/>
                    </a:lnTo>
                    <a:lnTo>
                      <a:pt x="242" y="23"/>
                    </a:lnTo>
                    <a:lnTo>
                      <a:pt x="240" y="23"/>
                    </a:lnTo>
                    <a:lnTo>
                      <a:pt x="238" y="23"/>
                    </a:lnTo>
                    <a:lnTo>
                      <a:pt x="234" y="26"/>
                    </a:lnTo>
                    <a:lnTo>
                      <a:pt x="234" y="25"/>
                    </a:lnTo>
                    <a:lnTo>
                      <a:pt x="232" y="23"/>
                    </a:lnTo>
                    <a:lnTo>
                      <a:pt x="230" y="25"/>
                    </a:lnTo>
                    <a:lnTo>
                      <a:pt x="228" y="25"/>
                    </a:lnTo>
                    <a:lnTo>
                      <a:pt x="226" y="25"/>
                    </a:lnTo>
                    <a:lnTo>
                      <a:pt x="226" y="26"/>
                    </a:lnTo>
                    <a:lnTo>
                      <a:pt x="224" y="28"/>
                    </a:lnTo>
                    <a:lnTo>
                      <a:pt x="222" y="30"/>
                    </a:lnTo>
                    <a:lnTo>
                      <a:pt x="222" y="32"/>
                    </a:lnTo>
                    <a:lnTo>
                      <a:pt x="222" y="34"/>
                    </a:lnTo>
                    <a:lnTo>
                      <a:pt x="224" y="38"/>
                    </a:lnTo>
                    <a:lnTo>
                      <a:pt x="222" y="42"/>
                    </a:lnTo>
                    <a:lnTo>
                      <a:pt x="220" y="46"/>
                    </a:lnTo>
                    <a:lnTo>
                      <a:pt x="220" y="49"/>
                    </a:lnTo>
                    <a:lnTo>
                      <a:pt x="219" y="57"/>
                    </a:lnTo>
                    <a:lnTo>
                      <a:pt x="217" y="59"/>
                    </a:lnTo>
                    <a:lnTo>
                      <a:pt x="217" y="65"/>
                    </a:lnTo>
                    <a:lnTo>
                      <a:pt x="215" y="65"/>
                    </a:lnTo>
                    <a:lnTo>
                      <a:pt x="215" y="69"/>
                    </a:lnTo>
                    <a:lnTo>
                      <a:pt x="213" y="74"/>
                    </a:lnTo>
                    <a:lnTo>
                      <a:pt x="211" y="82"/>
                    </a:lnTo>
                    <a:lnTo>
                      <a:pt x="211" y="84"/>
                    </a:lnTo>
                    <a:lnTo>
                      <a:pt x="209" y="90"/>
                    </a:lnTo>
                    <a:lnTo>
                      <a:pt x="207" y="94"/>
                    </a:lnTo>
                    <a:lnTo>
                      <a:pt x="205" y="97"/>
                    </a:lnTo>
                    <a:lnTo>
                      <a:pt x="205" y="99"/>
                    </a:lnTo>
                    <a:lnTo>
                      <a:pt x="203" y="105"/>
                    </a:lnTo>
                    <a:lnTo>
                      <a:pt x="201" y="107"/>
                    </a:lnTo>
                    <a:lnTo>
                      <a:pt x="197" y="119"/>
                    </a:lnTo>
                    <a:lnTo>
                      <a:pt x="196" y="119"/>
                    </a:lnTo>
                    <a:lnTo>
                      <a:pt x="194" y="119"/>
                    </a:lnTo>
                    <a:lnTo>
                      <a:pt x="192" y="119"/>
                    </a:lnTo>
                    <a:lnTo>
                      <a:pt x="190" y="119"/>
                    </a:lnTo>
                    <a:lnTo>
                      <a:pt x="190" y="117"/>
                    </a:lnTo>
                    <a:lnTo>
                      <a:pt x="190" y="119"/>
                    </a:lnTo>
                    <a:lnTo>
                      <a:pt x="188" y="119"/>
                    </a:lnTo>
                    <a:lnTo>
                      <a:pt x="186" y="119"/>
                    </a:lnTo>
                    <a:lnTo>
                      <a:pt x="184" y="121"/>
                    </a:lnTo>
                    <a:lnTo>
                      <a:pt x="178" y="121"/>
                    </a:lnTo>
                    <a:lnTo>
                      <a:pt x="176" y="122"/>
                    </a:lnTo>
                    <a:lnTo>
                      <a:pt x="176" y="124"/>
                    </a:lnTo>
                    <a:lnTo>
                      <a:pt x="178" y="126"/>
                    </a:lnTo>
                    <a:lnTo>
                      <a:pt x="178" y="128"/>
                    </a:lnTo>
                    <a:lnTo>
                      <a:pt x="176" y="130"/>
                    </a:lnTo>
                    <a:lnTo>
                      <a:pt x="176" y="132"/>
                    </a:lnTo>
                    <a:lnTo>
                      <a:pt x="178" y="136"/>
                    </a:lnTo>
                    <a:lnTo>
                      <a:pt x="176" y="138"/>
                    </a:lnTo>
                    <a:lnTo>
                      <a:pt x="174" y="136"/>
                    </a:lnTo>
                    <a:lnTo>
                      <a:pt x="172" y="136"/>
                    </a:lnTo>
                    <a:lnTo>
                      <a:pt x="172" y="134"/>
                    </a:lnTo>
                    <a:lnTo>
                      <a:pt x="174" y="132"/>
                    </a:lnTo>
                    <a:lnTo>
                      <a:pt x="172" y="132"/>
                    </a:lnTo>
                    <a:lnTo>
                      <a:pt x="171" y="132"/>
                    </a:lnTo>
                    <a:lnTo>
                      <a:pt x="169" y="130"/>
                    </a:lnTo>
                    <a:lnTo>
                      <a:pt x="169" y="128"/>
                    </a:lnTo>
                    <a:lnTo>
                      <a:pt x="167" y="128"/>
                    </a:lnTo>
                    <a:lnTo>
                      <a:pt x="165" y="128"/>
                    </a:lnTo>
                    <a:lnTo>
                      <a:pt x="163" y="128"/>
                    </a:lnTo>
                    <a:lnTo>
                      <a:pt x="161" y="128"/>
                    </a:lnTo>
                    <a:lnTo>
                      <a:pt x="159" y="126"/>
                    </a:lnTo>
                    <a:lnTo>
                      <a:pt x="151" y="122"/>
                    </a:lnTo>
                    <a:lnTo>
                      <a:pt x="151" y="121"/>
                    </a:lnTo>
                    <a:lnTo>
                      <a:pt x="151" y="117"/>
                    </a:lnTo>
                    <a:lnTo>
                      <a:pt x="151" y="115"/>
                    </a:lnTo>
                    <a:lnTo>
                      <a:pt x="153" y="113"/>
                    </a:lnTo>
                    <a:lnTo>
                      <a:pt x="153" y="111"/>
                    </a:lnTo>
                    <a:lnTo>
                      <a:pt x="153" y="109"/>
                    </a:lnTo>
                    <a:lnTo>
                      <a:pt x="151" y="107"/>
                    </a:lnTo>
                    <a:lnTo>
                      <a:pt x="148" y="105"/>
                    </a:lnTo>
                    <a:lnTo>
                      <a:pt x="144" y="103"/>
                    </a:lnTo>
                    <a:lnTo>
                      <a:pt x="142" y="97"/>
                    </a:lnTo>
                    <a:lnTo>
                      <a:pt x="142" y="96"/>
                    </a:lnTo>
                    <a:lnTo>
                      <a:pt x="142" y="92"/>
                    </a:lnTo>
                    <a:lnTo>
                      <a:pt x="140" y="90"/>
                    </a:lnTo>
                    <a:lnTo>
                      <a:pt x="138" y="86"/>
                    </a:lnTo>
                    <a:lnTo>
                      <a:pt x="136" y="84"/>
                    </a:lnTo>
                    <a:lnTo>
                      <a:pt x="136" y="82"/>
                    </a:lnTo>
                    <a:lnTo>
                      <a:pt x="134" y="82"/>
                    </a:lnTo>
                    <a:lnTo>
                      <a:pt x="134" y="80"/>
                    </a:lnTo>
                    <a:lnTo>
                      <a:pt x="132" y="80"/>
                    </a:lnTo>
                    <a:lnTo>
                      <a:pt x="130" y="82"/>
                    </a:lnTo>
                    <a:lnTo>
                      <a:pt x="126" y="82"/>
                    </a:lnTo>
                    <a:lnTo>
                      <a:pt x="124" y="84"/>
                    </a:lnTo>
                    <a:lnTo>
                      <a:pt x="123" y="84"/>
                    </a:lnTo>
                    <a:lnTo>
                      <a:pt x="121" y="84"/>
                    </a:lnTo>
                    <a:lnTo>
                      <a:pt x="119" y="86"/>
                    </a:lnTo>
                    <a:lnTo>
                      <a:pt x="115" y="88"/>
                    </a:lnTo>
                    <a:lnTo>
                      <a:pt x="111" y="88"/>
                    </a:lnTo>
                    <a:lnTo>
                      <a:pt x="105" y="88"/>
                    </a:lnTo>
                    <a:lnTo>
                      <a:pt x="103" y="88"/>
                    </a:lnTo>
                    <a:lnTo>
                      <a:pt x="101" y="88"/>
                    </a:lnTo>
                    <a:lnTo>
                      <a:pt x="100" y="88"/>
                    </a:lnTo>
                    <a:lnTo>
                      <a:pt x="96" y="84"/>
                    </a:lnTo>
                    <a:lnTo>
                      <a:pt x="96" y="82"/>
                    </a:lnTo>
                    <a:lnTo>
                      <a:pt x="96" y="80"/>
                    </a:lnTo>
                    <a:lnTo>
                      <a:pt x="94" y="78"/>
                    </a:lnTo>
                    <a:lnTo>
                      <a:pt x="92" y="78"/>
                    </a:lnTo>
                    <a:lnTo>
                      <a:pt x="92" y="76"/>
                    </a:lnTo>
                    <a:lnTo>
                      <a:pt x="94" y="73"/>
                    </a:lnTo>
                    <a:lnTo>
                      <a:pt x="94" y="71"/>
                    </a:lnTo>
                    <a:lnTo>
                      <a:pt x="96" y="69"/>
                    </a:lnTo>
                    <a:lnTo>
                      <a:pt x="98" y="69"/>
                    </a:lnTo>
                    <a:lnTo>
                      <a:pt x="100" y="67"/>
                    </a:lnTo>
                    <a:lnTo>
                      <a:pt x="101" y="65"/>
                    </a:lnTo>
                    <a:lnTo>
                      <a:pt x="103" y="65"/>
                    </a:lnTo>
                    <a:lnTo>
                      <a:pt x="103" y="63"/>
                    </a:lnTo>
                    <a:lnTo>
                      <a:pt x="103" y="59"/>
                    </a:lnTo>
                    <a:lnTo>
                      <a:pt x="103" y="55"/>
                    </a:lnTo>
                    <a:lnTo>
                      <a:pt x="103" y="53"/>
                    </a:lnTo>
                    <a:lnTo>
                      <a:pt x="103" y="51"/>
                    </a:lnTo>
                    <a:lnTo>
                      <a:pt x="101" y="49"/>
                    </a:lnTo>
                    <a:lnTo>
                      <a:pt x="101" y="48"/>
                    </a:lnTo>
                    <a:lnTo>
                      <a:pt x="100" y="48"/>
                    </a:lnTo>
                    <a:lnTo>
                      <a:pt x="98" y="46"/>
                    </a:lnTo>
                    <a:lnTo>
                      <a:pt x="96" y="46"/>
                    </a:lnTo>
                    <a:lnTo>
                      <a:pt x="94" y="46"/>
                    </a:lnTo>
                    <a:lnTo>
                      <a:pt x="92" y="46"/>
                    </a:lnTo>
                    <a:lnTo>
                      <a:pt x="90" y="46"/>
                    </a:lnTo>
                    <a:lnTo>
                      <a:pt x="90" y="44"/>
                    </a:lnTo>
                    <a:lnTo>
                      <a:pt x="88" y="42"/>
                    </a:lnTo>
                    <a:lnTo>
                      <a:pt x="86" y="42"/>
                    </a:lnTo>
                    <a:lnTo>
                      <a:pt x="84" y="42"/>
                    </a:lnTo>
                    <a:lnTo>
                      <a:pt x="84" y="40"/>
                    </a:lnTo>
                    <a:lnTo>
                      <a:pt x="82" y="38"/>
                    </a:lnTo>
                    <a:lnTo>
                      <a:pt x="80" y="38"/>
                    </a:lnTo>
                    <a:lnTo>
                      <a:pt x="78" y="38"/>
                    </a:lnTo>
                    <a:lnTo>
                      <a:pt x="78" y="36"/>
                    </a:lnTo>
                    <a:lnTo>
                      <a:pt x="76" y="32"/>
                    </a:lnTo>
                    <a:lnTo>
                      <a:pt x="76" y="30"/>
                    </a:lnTo>
                    <a:lnTo>
                      <a:pt x="76" y="28"/>
                    </a:lnTo>
                    <a:lnTo>
                      <a:pt x="75" y="26"/>
                    </a:lnTo>
                    <a:lnTo>
                      <a:pt x="75" y="25"/>
                    </a:lnTo>
                    <a:lnTo>
                      <a:pt x="71" y="25"/>
                    </a:lnTo>
                    <a:lnTo>
                      <a:pt x="69" y="26"/>
                    </a:lnTo>
                    <a:lnTo>
                      <a:pt x="67" y="26"/>
                    </a:lnTo>
                    <a:lnTo>
                      <a:pt x="65" y="26"/>
                    </a:lnTo>
                    <a:lnTo>
                      <a:pt x="63" y="26"/>
                    </a:lnTo>
                    <a:lnTo>
                      <a:pt x="61" y="25"/>
                    </a:lnTo>
                    <a:lnTo>
                      <a:pt x="57" y="25"/>
                    </a:lnTo>
                    <a:lnTo>
                      <a:pt x="55" y="23"/>
                    </a:lnTo>
                    <a:lnTo>
                      <a:pt x="53" y="23"/>
                    </a:lnTo>
                    <a:lnTo>
                      <a:pt x="53" y="25"/>
                    </a:lnTo>
                    <a:lnTo>
                      <a:pt x="52" y="25"/>
                    </a:lnTo>
                    <a:lnTo>
                      <a:pt x="52" y="23"/>
                    </a:lnTo>
                    <a:lnTo>
                      <a:pt x="50" y="25"/>
                    </a:lnTo>
                    <a:lnTo>
                      <a:pt x="48" y="25"/>
                    </a:lnTo>
                    <a:lnTo>
                      <a:pt x="46" y="26"/>
                    </a:lnTo>
                    <a:lnTo>
                      <a:pt x="44" y="26"/>
                    </a:lnTo>
                    <a:lnTo>
                      <a:pt x="42" y="26"/>
                    </a:lnTo>
                    <a:lnTo>
                      <a:pt x="40" y="25"/>
                    </a:lnTo>
                    <a:lnTo>
                      <a:pt x="38" y="26"/>
                    </a:lnTo>
                    <a:lnTo>
                      <a:pt x="36" y="25"/>
                    </a:lnTo>
                    <a:lnTo>
                      <a:pt x="32" y="23"/>
                    </a:lnTo>
                    <a:lnTo>
                      <a:pt x="30" y="23"/>
                    </a:lnTo>
                    <a:lnTo>
                      <a:pt x="29" y="21"/>
                    </a:lnTo>
                    <a:lnTo>
                      <a:pt x="25" y="19"/>
                    </a:lnTo>
                    <a:lnTo>
                      <a:pt x="23" y="19"/>
                    </a:lnTo>
                    <a:lnTo>
                      <a:pt x="19" y="19"/>
                    </a:lnTo>
                    <a:lnTo>
                      <a:pt x="15" y="17"/>
                    </a:lnTo>
                    <a:lnTo>
                      <a:pt x="11" y="17"/>
                    </a:lnTo>
                    <a:lnTo>
                      <a:pt x="9" y="19"/>
                    </a:lnTo>
                    <a:lnTo>
                      <a:pt x="4" y="17"/>
                    </a:lnTo>
                    <a:lnTo>
                      <a:pt x="4" y="15"/>
                    </a:lnTo>
                    <a:lnTo>
                      <a:pt x="2" y="15"/>
                    </a:lnTo>
                    <a:lnTo>
                      <a:pt x="2" y="17"/>
                    </a:lnTo>
                    <a:lnTo>
                      <a:pt x="0" y="17"/>
                    </a:lnTo>
                    <a:lnTo>
                      <a:pt x="0" y="11"/>
                    </a:lnTo>
                    <a:lnTo>
                      <a:pt x="0" y="7"/>
                    </a:lnTo>
                    <a:lnTo>
                      <a:pt x="0" y="5"/>
                    </a:lnTo>
                    <a:lnTo>
                      <a:pt x="0" y="3"/>
                    </a:lnTo>
                    <a:lnTo>
                      <a:pt x="5" y="3"/>
                    </a:lnTo>
                    <a:lnTo>
                      <a:pt x="7" y="3"/>
                    </a:lnTo>
                    <a:lnTo>
                      <a:pt x="38" y="3"/>
                    </a:lnTo>
                    <a:lnTo>
                      <a:pt x="44" y="3"/>
                    </a:lnTo>
                    <a:lnTo>
                      <a:pt x="46" y="3"/>
                    </a:lnTo>
                    <a:lnTo>
                      <a:pt x="75" y="1"/>
                    </a:lnTo>
                    <a:lnTo>
                      <a:pt x="88" y="1"/>
                    </a:lnTo>
                    <a:lnTo>
                      <a:pt x="90" y="1"/>
                    </a:lnTo>
                    <a:lnTo>
                      <a:pt x="92" y="1"/>
                    </a:lnTo>
                    <a:lnTo>
                      <a:pt x="94" y="1"/>
                    </a:lnTo>
                    <a:lnTo>
                      <a:pt x="117" y="1"/>
                    </a:lnTo>
                    <a:lnTo>
                      <a:pt x="123" y="1"/>
                    </a:lnTo>
                    <a:lnTo>
                      <a:pt x="153" y="1"/>
                    </a:lnTo>
                    <a:lnTo>
                      <a:pt x="169" y="1"/>
                    </a:lnTo>
                    <a:lnTo>
                      <a:pt x="188" y="1"/>
                    </a:lnTo>
                    <a:lnTo>
                      <a:pt x="196" y="1"/>
                    </a:lnTo>
                    <a:lnTo>
                      <a:pt x="201" y="0"/>
                    </a:lnTo>
                    <a:lnTo>
                      <a:pt x="205" y="0"/>
                    </a:lnTo>
                    <a:lnTo>
                      <a:pt x="211" y="0"/>
                    </a:lnTo>
                    <a:lnTo>
                      <a:pt x="213" y="0"/>
                    </a:lnTo>
                    <a:close/>
                  </a:path>
                </a:pathLst>
              </a:custGeom>
              <a:solidFill>
                <a:srgbClr val="A6601B"/>
              </a:solidFill>
              <a:ln w="6350">
                <a:solidFill>
                  <a:srgbClr val="E1E1E1"/>
                </a:solidFill>
                <a:prstDash val="solid"/>
                <a:round/>
                <a:headEnd/>
                <a:tailEnd/>
              </a:ln>
            </p:spPr>
            <p:txBody>
              <a:bodyPr/>
              <a:lstStyle/>
              <a:p>
                <a:endParaRPr lang="en-US"/>
              </a:p>
            </p:txBody>
          </p:sp>
          <p:sp>
            <p:nvSpPr>
              <p:cNvPr id="37980" name="Freeform 292"/>
              <p:cNvSpPr>
                <a:spLocks/>
              </p:cNvSpPr>
              <p:nvPr/>
            </p:nvSpPr>
            <p:spPr bwMode="auto">
              <a:xfrm>
                <a:off x="4725" y="3550"/>
                <a:ext cx="174" cy="196"/>
              </a:xfrm>
              <a:custGeom>
                <a:avLst/>
                <a:gdLst>
                  <a:gd name="T0" fmla="*/ 32 w 174"/>
                  <a:gd name="T1" fmla="*/ 2 h 196"/>
                  <a:gd name="T2" fmla="*/ 69 w 174"/>
                  <a:gd name="T3" fmla="*/ 14 h 196"/>
                  <a:gd name="T4" fmla="*/ 94 w 174"/>
                  <a:gd name="T5" fmla="*/ 21 h 196"/>
                  <a:gd name="T6" fmla="*/ 100 w 174"/>
                  <a:gd name="T7" fmla="*/ 19 h 196"/>
                  <a:gd name="T8" fmla="*/ 103 w 174"/>
                  <a:gd name="T9" fmla="*/ 15 h 196"/>
                  <a:gd name="T10" fmla="*/ 109 w 174"/>
                  <a:gd name="T11" fmla="*/ 17 h 196"/>
                  <a:gd name="T12" fmla="*/ 115 w 174"/>
                  <a:gd name="T13" fmla="*/ 19 h 196"/>
                  <a:gd name="T14" fmla="*/ 117 w 174"/>
                  <a:gd name="T15" fmla="*/ 19 h 196"/>
                  <a:gd name="T16" fmla="*/ 126 w 174"/>
                  <a:gd name="T17" fmla="*/ 25 h 196"/>
                  <a:gd name="T18" fmla="*/ 126 w 174"/>
                  <a:gd name="T19" fmla="*/ 29 h 196"/>
                  <a:gd name="T20" fmla="*/ 132 w 174"/>
                  <a:gd name="T21" fmla="*/ 29 h 196"/>
                  <a:gd name="T22" fmla="*/ 134 w 174"/>
                  <a:gd name="T23" fmla="*/ 33 h 196"/>
                  <a:gd name="T24" fmla="*/ 134 w 174"/>
                  <a:gd name="T25" fmla="*/ 35 h 196"/>
                  <a:gd name="T26" fmla="*/ 136 w 174"/>
                  <a:gd name="T27" fmla="*/ 35 h 196"/>
                  <a:gd name="T28" fmla="*/ 138 w 174"/>
                  <a:gd name="T29" fmla="*/ 39 h 196"/>
                  <a:gd name="T30" fmla="*/ 138 w 174"/>
                  <a:gd name="T31" fmla="*/ 40 h 196"/>
                  <a:gd name="T32" fmla="*/ 140 w 174"/>
                  <a:gd name="T33" fmla="*/ 48 h 196"/>
                  <a:gd name="T34" fmla="*/ 142 w 174"/>
                  <a:gd name="T35" fmla="*/ 52 h 196"/>
                  <a:gd name="T36" fmla="*/ 146 w 174"/>
                  <a:gd name="T37" fmla="*/ 54 h 196"/>
                  <a:gd name="T38" fmla="*/ 149 w 174"/>
                  <a:gd name="T39" fmla="*/ 52 h 196"/>
                  <a:gd name="T40" fmla="*/ 146 w 174"/>
                  <a:gd name="T41" fmla="*/ 58 h 196"/>
                  <a:gd name="T42" fmla="*/ 144 w 174"/>
                  <a:gd name="T43" fmla="*/ 62 h 196"/>
                  <a:gd name="T44" fmla="*/ 151 w 174"/>
                  <a:gd name="T45" fmla="*/ 67 h 196"/>
                  <a:gd name="T46" fmla="*/ 151 w 174"/>
                  <a:gd name="T47" fmla="*/ 71 h 196"/>
                  <a:gd name="T48" fmla="*/ 153 w 174"/>
                  <a:gd name="T49" fmla="*/ 71 h 196"/>
                  <a:gd name="T50" fmla="*/ 155 w 174"/>
                  <a:gd name="T51" fmla="*/ 71 h 196"/>
                  <a:gd name="T52" fmla="*/ 155 w 174"/>
                  <a:gd name="T53" fmla="*/ 73 h 196"/>
                  <a:gd name="T54" fmla="*/ 157 w 174"/>
                  <a:gd name="T55" fmla="*/ 73 h 196"/>
                  <a:gd name="T56" fmla="*/ 157 w 174"/>
                  <a:gd name="T57" fmla="*/ 75 h 196"/>
                  <a:gd name="T58" fmla="*/ 155 w 174"/>
                  <a:gd name="T59" fmla="*/ 77 h 196"/>
                  <a:gd name="T60" fmla="*/ 161 w 174"/>
                  <a:gd name="T61" fmla="*/ 77 h 196"/>
                  <a:gd name="T62" fmla="*/ 161 w 174"/>
                  <a:gd name="T63" fmla="*/ 79 h 196"/>
                  <a:gd name="T64" fmla="*/ 163 w 174"/>
                  <a:gd name="T65" fmla="*/ 79 h 196"/>
                  <a:gd name="T66" fmla="*/ 165 w 174"/>
                  <a:gd name="T67" fmla="*/ 81 h 196"/>
                  <a:gd name="T68" fmla="*/ 167 w 174"/>
                  <a:gd name="T69" fmla="*/ 88 h 196"/>
                  <a:gd name="T70" fmla="*/ 171 w 174"/>
                  <a:gd name="T71" fmla="*/ 92 h 196"/>
                  <a:gd name="T72" fmla="*/ 173 w 174"/>
                  <a:gd name="T73" fmla="*/ 100 h 196"/>
                  <a:gd name="T74" fmla="*/ 171 w 174"/>
                  <a:gd name="T75" fmla="*/ 106 h 196"/>
                  <a:gd name="T76" fmla="*/ 169 w 174"/>
                  <a:gd name="T77" fmla="*/ 108 h 196"/>
                  <a:gd name="T78" fmla="*/ 171 w 174"/>
                  <a:gd name="T79" fmla="*/ 111 h 196"/>
                  <a:gd name="T80" fmla="*/ 174 w 174"/>
                  <a:gd name="T81" fmla="*/ 111 h 196"/>
                  <a:gd name="T82" fmla="*/ 173 w 174"/>
                  <a:gd name="T83" fmla="*/ 117 h 196"/>
                  <a:gd name="T84" fmla="*/ 169 w 174"/>
                  <a:gd name="T85" fmla="*/ 123 h 196"/>
                  <a:gd name="T86" fmla="*/ 157 w 174"/>
                  <a:gd name="T87" fmla="*/ 127 h 196"/>
                  <a:gd name="T88" fmla="*/ 146 w 174"/>
                  <a:gd name="T89" fmla="*/ 133 h 196"/>
                  <a:gd name="T90" fmla="*/ 138 w 174"/>
                  <a:gd name="T91" fmla="*/ 136 h 196"/>
                  <a:gd name="T92" fmla="*/ 132 w 174"/>
                  <a:gd name="T93" fmla="*/ 142 h 196"/>
                  <a:gd name="T94" fmla="*/ 107 w 174"/>
                  <a:gd name="T95" fmla="*/ 161 h 196"/>
                  <a:gd name="T96" fmla="*/ 67 w 174"/>
                  <a:gd name="T97" fmla="*/ 184 h 196"/>
                  <a:gd name="T98" fmla="*/ 53 w 174"/>
                  <a:gd name="T99" fmla="*/ 194 h 196"/>
                  <a:gd name="T100" fmla="*/ 50 w 174"/>
                  <a:gd name="T101" fmla="*/ 194 h 196"/>
                  <a:gd name="T102" fmla="*/ 44 w 174"/>
                  <a:gd name="T103" fmla="*/ 188 h 196"/>
                  <a:gd name="T104" fmla="*/ 42 w 174"/>
                  <a:gd name="T105" fmla="*/ 186 h 196"/>
                  <a:gd name="T106" fmla="*/ 38 w 174"/>
                  <a:gd name="T107" fmla="*/ 184 h 196"/>
                  <a:gd name="T108" fmla="*/ 34 w 174"/>
                  <a:gd name="T109" fmla="*/ 183 h 196"/>
                  <a:gd name="T110" fmla="*/ 21 w 174"/>
                  <a:gd name="T111" fmla="*/ 148 h 196"/>
                  <a:gd name="T112" fmla="*/ 13 w 174"/>
                  <a:gd name="T113" fmla="*/ 125 h 196"/>
                  <a:gd name="T114" fmla="*/ 5 w 174"/>
                  <a:gd name="T115" fmla="*/ 106 h 196"/>
                  <a:gd name="T116" fmla="*/ 0 w 174"/>
                  <a:gd name="T117" fmla="*/ 92 h 196"/>
                  <a:gd name="T118" fmla="*/ 4 w 174"/>
                  <a:gd name="T119" fmla="*/ 65 h 196"/>
                  <a:gd name="T120" fmla="*/ 7 w 174"/>
                  <a:gd name="T121" fmla="*/ 39 h 1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4"/>
                  <a:gd name="T184" fmla="*/ 0 h 196"/>
                  <a:gd name="T185" fmla="*/ 174 w 174"/>
                  <a:gd name="T186" fmla="*/ 196 h 1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4" h="196">
                    <a:moveTo>
                      <a:pt x="0" y="6"/>
                    </a:moveTo>
                    <a:lnTo>
                      <a:pt x="13" y="0"/>
                    </a:lnTo>
                    <a:lnTo>
                      <a:pt x="30" y="2"/>
                    </a:lnTo>
                    <a:lnTo>
                      <a:pt x="32" y="2"/>
                    </a:lnTo>
                    <a:lnTo>
                      <a:pt x="34" y="4"/>
                    </a:lnTo>
                    <a:lnTo>
                      <a:pt x="53" y="6"/>
                    </a:lnTo>
                    <a:lnTo>
                      <a:pt x="67" y="14"/>
                    </a:lnTo>
                    <a:lnTo>
                      <a:pt x="69" y="14"/>
                    </a:lnTo>
                    <a:lnTo>
                      <a:pt x="77" y="17"/>
                    </a:lnTo>
                    <a:lnTo>
                      <a:pt x="90" y="25"/>
                    </a:lnTo>
                    <a:lnTo>
                      <a:pt x="94" y="25"/>
                    </a:lnTo>
                    <a:lnTo>
                      <a:pt x="94" y="21"/>
                    </a:lnTo>
                    <a:lnTo>
                      <a:pt x="96" y="21"/>
                    </a:lnTo>
                    <a:lnTo>
                      <a:pt x="96" y="19"/>
                    </a:lnTo>
                    <a:lnTo>
                      <a:pt x="98" y="19"/>
                    </a:lnTo>
                    <a:lnTo>
                      <a:pt x="100" y="19"/>
                    </a:lnTo>
                    <a:lnTo>
                      <a:pt x="100" y="17"/>
                    </a:lnTo>
                    <a:lnTo>
                      <a:pt x="101" y="17"/>
                    </a:lnTo>
                    <a:lnTo>
                      <a:pt x="103" y="15"/>
                    </a:lnTo>
                    <a:lnTo>
                      <a:pt x="105" y="17"/>
                    </a:lnTo>
                    <a:lnTo>
                      <a:pt x="107" y="17"/>
                    </a:lnTo>
                    <a:lnTo>
                      <a:pt x="109" y="17"/>
                    </a:lnTo>
                    <a:lnTo>
                      <a:pt x="111" y="17"/>
                    </a:lnTo>
                    <a:lnTo>
                      <a:pt x="113" y="17"/>
                    </a:lnTo>
                    <a:lnTo>
                      <a:pt x="115" y="19"/>
                    </a:lnTo>
                    <a:lnTo>
                      <a:pt x="117" y="19"/>
                    </a:lnTo>
                    <a:lnTo>
                      <a:pt x="119" y="19"/>
                    </a:lnTo>
                    <a:lnTo>
                      <a:pt x="123" y="21"/>
                    </a:lnTo>
                    <a:lnTo>
                      <a:pt x="125" y="25"/>
                    </a:lnTo>
                    <a:lnTo>
                      <a:pt x="126" y="25"/>
                    </a:lnTo>
                    <a:lnTo>
                      <a:pt x="128" y="27"/>
                    </a:lnTo>
                    <a:lnTo>
                      <a:pt x="126" y="27"/>
                    </a:lnTo>
                    <a:lnTo>
                      <a:pt x="126" y="29"/>
                    </a:lnTo>
                    <a:lnTo>
                      <a:pt x="128" y="29"/>
                    </a:lnTo>
                    <a:lnTo>
                      <a:pt x="130" y="29"/>
                    </a:lnTo>
                    <a:lnTo>
                      <a:pt x="132" y="29"/>
                    </a:lnTo>
                    <a:lnTo>
                      <a:pt x="132" y="31"/>
                    </a:lnTo>
                    <a:lnTo>
                      <a:pt x="132" y="33"/>
                    </a:lnTo>
                    <a:lnTo>
                      <a:pt x="132" y="31"/>
                    </a:lnTo>
                    <a:lnTo>
                      <a:pt x="134" y="33"/>
                    </a:lnTo>
                    <a:lnTo>
                      <a:pt x="132" y="35"/>
                    </a:lnTo>
                    <a:lnTo>
                      <a:pt x="134" y="35"/>
                    </a:lnTo>
                    <a:lnTo>
                      <a:pt x="136" y="35"/>
                    </a:lnTo>
                    <a:lnTo>
                      <a:pt x="138" y="37"/>
                    </a:lnTo>
                    <a:lnTo>
                      <a:pt x="138" y="39"/>
                    </a:lnTo>
                    <a:lnTo>
                      <a:pt x="136" y="40"/>
                    </a:lnTo>
                    <a:lnTo>
                      <a:pt x="138" y="40"/>
                    </a:lnTo>
                    <a:lnTo>
                      <a:pt x="138" y="42"/>
                    </a:lnTo>
                    <a:lnTo>
                      <a:pt x="140" y="44"/>
                    </a:lnTo>
                    <a:lnTo>
                      <a:pt x="140" y="46"/>
                    </a:lnTo>
                    <a:lnTo>
                      <a:pt x="140" y="48"/>
                    </a:lnTo>
                    <a:lnTo>
                      <a:pt x="142" y="48"/>
                    </a:lnTo>
                    <a:lnTo>
                      <a:pt x="142" y="50"/>
                    </a:lnTo>
                    <a:lnTo>
                      <a:pt x="142" y="52"/>
                    </a:lnTo>
                    <a:lnTo>
                      <a:pt x="144" y="54"/>
                    </a:lnTo>
                    <a:lnTo>
                      <a:pt x="146" y="54"/>
                    </a:lnTo>
                    <a:lnTo>
                      <a:pt x="148" y="52"/>
                    </a:lnTo>
                    <a:lnTo>
                      <a:pt x="149" y="52"/>
                    </a:lnTo>
                    <a:lnTo>
                      <a:pt x="149" y="54"/>
                    </a:lnTo>
                    <a:lnTo>
                      <a:pt x="148" y="58"/>
                    </a:lnTo>
                    <a:lnTo>
                      <a:pt x="146" y="58"/>
                    </a:lnTo>
                    <a:lnTo>
                      <a:pt x="146" y="60"/>
                    </a:lnTo>
                    <a:lnTo>
                      <a:pt x="144" y="60"/>
                    </a:lnTo>
                    <a:lnTo>
                      <a:pt x="144" y="62"/>
                    </a:lnTo>
                    <a:lnTo>
                      <a:pt x="146" y="63"/>
                    </a:lnTo>
                    <a:lnTo>
                      <a:pt x="148" y="65"/>
                    </a:lnTo>
                    <a:lnTo>
                      <a:pt x="151" y="67"/>
                    </a:lnTo>
                    <a:lnTo>
                      <a:pt x="151" y="69"/>
                    </a:lnTo>
                    <a:lnTo>
                      <a:pt x="151" y="71"/>
                    </a:lnTo>
                    <a:lnTo>
                      <a:pt x="153" y="71"/>
                    </a:lnTo>
                    <a:lnTo>
                      <a:pt x="153" y="73"/>
                    </a:lnTo>
                    <a:lnTo>
                      <a:pt x="155" y="71"/>
                    </a:lnTo>
                    <a:lnTo>
                      <a:pt x="155" y="73"/>
                    </a:lnTo>
                    <a:lnTo>
                      <a:pt x="155" y="75"/>
                    </a:lnTo>
                    <a:lnTo>
                      <a:pt x="157" y="73"/>
                    </a:lnTo>
                    <a:lnTo>
                      <a:pt x="157" y="75"/>
                    </a:lnTo>
                    <a:lnTo>
                      <a:pt x="155" y="75"/>
                    </a:lnTo>
                    <a:lnTo>
                      <a:pt x="155" y="77"/>
                    </a:lnTo>
                    <a:lnTo>
                      <a:pt x="157" y="77"/>
                    </a:lnTo>
                    <a:lnTo>
                      <a:pt x="159" y="77"/>
                    </a:lnTo>
                    <a:lnTo>
                      <a:pt x="161" y="77"/>
                    </a:lnTo>
                    <a:lnTo>
                      <a:pt x="161" y="79"/>
                    </a:lnTo>
                    <a:lnTo>
                      <a:pt x="163" y="77"/>
                    </a:lnTo>
                    <a:lnTo>
                      <a:pt x="163" y="79"/>
                    </a:lnTo>
                    <a:lnTo>
                      <a:pt x="165" y="79"/>
                    </a:lnTo>
                    <a:lnTo>
                      <a:pt x="165" y="81"/>
                    </a:lnTo>
                    <a:lnTo>
                      <a:pt x="165" y="83"/>
                    </a:lnTo>
                    <a:lnTo>
                      <a:pt x="165" y="85"/>
                    </a:lnTo>
                    <a:lnTo>
                      <a:pt x="167" y="88"/>
                    </a:lnTo>
                    <a:lnTo>
                      <a:pt x="169" y="90"/>
                    </a:lnTo>
                    <a:lnTo>
                      <a:pt x="169" y="92"/>
                    </a:lnTo>
                    <a:lnTo>
                      <a:pt x="171" y="92"/>
                    </a:lnTo>
                    <a:lnTo>
                      <a:pt x="171" y="94"/>
                    </a:lnTo>
                    <a:lnTo>
                      <a:pt x="173" y="96"/>
                    </a:lnTo>
                    <a:lnTo>
                      <a:pt x="173" y="100"/>
                    </a:lnTo>
                    <a:lnTo>
                      <a:pt x="173" y="102"/>
                    </a:lnTo>
                    <a:lnTo>
                      <a:pt x="173" y="104"/>
                    </a:lnTo>
                    <a:lnTo>
                      <a:pt x="171" y="106"/>
                    </a:lnTo>
                    <a:lnTo>
                      <a:pt x="169" y="108"/>
                    </a:lnTo>
                    <a:lnTo>
                      <a:pt x="169" y="110"/>
                    </a:lnTo>
                    <a:lnTo>
                      <a:pt x="171" y="111"/>
                    </a:lnTo>
                    <a:lnTo>
                      <a:pt x="173" y="111"/>
                    </a:lnTo>
                    <a:lnTo>
                      <a:pt x="174" y="111"/>
                    </a:lnTo>
                    <a:lnTo>
                      <a:pt x="174" y="113"/>
                    </a:lnTo>
                    <a:lnTo>
                      <a:pt x="174" y="115"/>
                    </a:lnTo>
                    <a:lnTo>
                      <a:pt x="173" y="115"/>
                    </a:lnTo>
                    <a:lnTo>
                      <a:pt x="173" y="117"/>
                    </a:lnTo>
                    <a:lnTo>
                      <a:pt x="173" y="119"/>
                    </a:lnTo>
                    <a:lnTo>
                      <a:pt x="171" y="119"/>
                    </a:lnTo>
                    <a:lnTo>
                      <a:pt x="171" y="123"/>
                    </a:lnTo>
                    <a:lnTo>
                      <a:pt x="169" y="123"/>
                    </a:lnTo>
                    <a:lnTo>
                      <a:pt x="163" y="125"/>
                    </a:lnTo>
                    <a:lnTo>
                      <a:pt x="157" y="127"/>
                    </a:lnTo>
                    <a:lnTo>
                      <a:pt x="153" y="129"/>
                    </a:lnTo>
                    <a:lnTo>
                      <a:pt x="151" y="131"/>
                    </a:lnTo>
                    <a:lnTo>
                      <a:pt x="146" y="133"/>
                    </a:lnTo>
                    <a:lnTo>
                      <a:pt x="142" y="135"/>
                    </a:lnTo>
                    <a:lnTo>
                      <a:pt x="142" y="136"/>
                    </a:lnTo>
                    <a:lnTo>
                      <a:pt x="138" y="136"/>
                    </a:lnTo>
                    <a:lnTo>
                      <a:pt x="136" y="140"/>
                    </a:lnTo>
                    <a:lnTo>
                      <a:pt x="134" y="140"/>
                    </a:lnTo>
                    <a:lnTo>
                      <a:pt x="132" y="142"/>
                    </a:lnTo>
                    <a:lnTo>
                      <a:pt x="130" y="144"/>
                    </a:lnTo>
                    <a:lnTo>
                      <a:pt x="123" y="150"/>
                    </a:lnTo>
                    <a:lnTo>
                      <a:pt x="109" y="161"/>
                    </a:lnTo>
                    <a:lnTo>
                      <a:pt x="107" y="161"/>
                    </a:lnTo>
                    <a:lnTo>
                      <a:pt x="105" y="163"/>
                    </a:lnTo>
                    <a:lnTo>
                      <a:pt x="103" y="163"/>
                    </a:lnTo>
                    <a:lnTo>
                      <a:pt x="100" y="165"/>
                    </a:lnTo>
                    <a:lnTo>
                      <a:pt x="67" y="184"/>
                    </a:lnTo>
                    <a:lnTo>
                      <a:pt x="59" y="190"/>
                    </a:lnTo>
                    <a:lnTo>
                      <a:pt x="53" y="194"/>
                    </a:lnTo>
                    <a:lnTo>
                      <a:pt x="52" y="196"/>
                    </a:lnTo>
                    <a:lnTo>
                      <a:pt x="50" y="194"/>
                    </a:lnTo>
                    <a:lnTo>
                      <a:pt x="48" y="192"/>
                    </a:lnTo>
                    <a:lnTo>
                      <a:pt x="46" y="190"/>
                    </a:lnTo>
                    <a:lnTo>
                      <a:pt x="44" y="188"/>
                    </a:lnTo>
                    <a:lnTo>
                      <a:pt x="44" y="186"/>
                    </a:lnTo>
                    <a:lnTo>
                      <a:pt x="42" y="186"/>
                    </a:lnTo>
                    <a:lnTo>
                      <a:pt x="40" y="186"/>
                    </a:lnTo>
                    <a:lnTo>
                      <a:pt x="40" y="184"/>
                    </a:lnTo>
                    <a:lnTo>
                      <a:pt x="38" y="184"/>
                    </a:lnTo>
                    <a:lnTo>
                      <a:pt x="36" y="186"/>
                    </a:lnTo>
                    <a:lnTo>
                      <a:pt x="34" y="184"/>
                    </a:lnTo>
                    <a:lnTo>
                      <a:pt x="34" y="183"/>
                    </a:lnTo>
                    <a:lnTo>
                      <a:pt x="32" y="177"/>
                    </a:lnTo>
                    <a:lnTo>
                      <a:pt x="21" y="148"/>
                    </a:lnTo>
                    <a:lnTo>
                      <a:pt x="19" y="144"/>
                    </a:lnTo>
                    <a:lnTo>
                      <a:pt x="15" y="133"/>
                    </a:lnTo>
                    <a:lnTo>
                      <a:pt x="13" y="127"/>
                    </a:lnTo>
                    <a:lnTo>
                      <a:pt x="13" y="125"/>
                    </a:lnTo>
                    <a:lnTo>
                      <a:pt x="7" y="113"/>
                    </a:lnTo>
                    <a:lnTo>
                      <a:pt x="5" y="110"/>
                    </a:lnTo>
                    <a:lnTo>
                      <a:pt x="5" y="106"/>
                    </a:lnTo>
                    <a:lnTo>
                      <a:pt x="4" y="100"/>
                    </a:lnTo>
                    <a:lnTo>
                      <a:pt x="2" y="96"/>
                    </a:lnTo>
                    <a:lnTo>
                      <a:pt x="0" y="92"/>
                    </a:lnTo>
                    <a:lnTo>
                      <a:pt x="0" y="88"/>
                    </a:lnTo>
                    <a:lnTo>
                      <a:pt x="2" y="83"/>
                    </a:lnTo>
                    <a:lnTo>
                      <a:pt x="2" y="73"/>
                    </a:lnTo>
                    <a:lnTo>
                      <a:pt x="4" y="65"/>
                    </a:lnTo>
                    <a:lnTo>
                      <a:pt x="4" y="63"/>
                    </a:lnTo>
                    <a:lnTo>
                      <a:pt x="5" y="54"/>
                    </a:lnTo>
                    <a:lnTo>
                      <a:pt x="5" y="42"/>
                    </a:lnTo>
                    <a:lnTo>
                      <a:pt x="7" y="39"/>
                    </a:lnTo>
                    <a:lnTo>
                      <a:pt x="7" y="27"/>
                    </a:lnTo>
                    <a:lnTo>
                      <a:pt x="9" y="23"/>
                    </a:lnTo>
                    <a:lnTo>
                      <a:pt x="0" y="6"/>
                    </a:lnTo>
                    <a:close/>
                  </a:path>
                </a:pathLst>
              </a:custGeom>
              <a:solidFill>
                <a:srgbClr val="7ECCC0"/>
              </a:solidFill>
              <a:ln w="6350">
                <a:solidFill>
                  <a:srgbClr val="E1E1E1"/>
                </a:solidFill>
                <a:prstDash val="solid"/>
                <a:round/>
                <a:headEnd/>
                <a:tailEnd/>
              </a:ln>
            </p:spPr>
            <p:txBody>
              <a:bodyPr/>
              <a:lstStyle/>
              <a:p>
                <a:endParaRPr lang="en-US"/>
              </a:p>
            </p:txBody>
          </p:sp>
          <p:sp>
            <p:nvSpPr>
              <p:cNvPr id="37981" name="Freeform 293"/>
              <p:cNvSpPr>
                <a:spLocks/>
              </p:cNvSpPr>
              <p:nvPr/>
            </p:nvSpPr>
            <p:spPr bwMode="auto">
              <a:xfrm>
                <a:off x="4258" y="3101"/>
                <a:ext cx="90" cy="138"/>
              </a:xfrm>
              <a:custGeom>
                <a:avLst/>
                <a:gdLst>
                  <a:gd name="T0" fmla="*/ 12 w 90"/>
                  <a:gd name="T1" fmla="*/ 0 h 138"/>
                  <a:gd name="T2" fmla="*/ 23 w 90"/>
                  <a:gd name="T3" fmla="*/ 0 h 138"/>
                  <a:gd name="T4" fmla="*/ 31 w 90"/>
                  <a:gd name="T5" fmla="*/ 0 h 138"/>
                  <a:gd name="T6" fmla="*/ 42 w 90"/>
                  <a:gd name="T7" fmla="*/ 2 h 138"/>
                  <a:gd name="T8" fmla="*/ 58 w 90"/>
                  <a:gd name="T9" fmla="*/ 2 h 138"/>
                  <a:gd name="T10" fmla="*/ 67 w 90"/>
                  <a:gd name="T11" fmla="*/ 2 h 138"/>
                  <a:gd name="T12" fmla="*/ 90 w 90"/>
                  <a:gd name="T13" fmla="*/ 2 h 138"/>
                  <a:gd name="T14" fmla="*/ 87 w 90"/>
                  <a:gd name="T15" fmla="*/ 36 h 138"/>
                  <a:gd name="T16" fmla="*/ 87 w 90"/>
                  <a:gd name="T17" fmla="*/ 38 h 138"/>
                  <a:gd name="T18" fmla="*/ 87 w 90"/>
                  <a:gd name="T19" fmla="*/ 42 h 138"/>
                  <a:gd name="T20" fmla="*/ 85 w 90"/>
                  <a:gd name="T21" fmla="*/ 54 h 138"/>
                  <a:gd name="T22" fmla="*/ 83 w 90"/>
                  <a:gd name="T23" fmla="*/ 59 h 138"/>
                  <a:gd name="T24" fmla="*/ 83 w 90"/>
                  <a:gd name="T25" fmla="*/ 67 h 138"/>
                  <a:gd name="T26" fmla="*/ 81 w 90"/>
                  <a:gd name="T27" fmla="*/ 73 h 138"/>
                  <a:gd name="T28" fmla="*/ 81 w 90"/>
                  <a:gd name="T29" fmla="*/ 75 h 138"/>
                  <a:gd name="T30" fmla="*/ 81 w 90"/>
                  <a:gd name="T31" fmla="*/ 77 h 138"/>
                  <a:gd name="T32" fmla="*/ 81 w 90"/>
                  <a:gd name="T33" fmla="*/ 80 h 138"/>
                  <a:gd name="T34" fmla="*/ 79 w 90"/>
                  <a:gd name="T35" fmla="*/ 92 h 138"/>
                  <a:gd name="T36" fmla="*/ 79 w 90"/>
                  <a:gd name="T37" fmla="*/ 92 h 138"/>
                  <a:gd name="T38" fmla="*/ 79 w 90"/>
                  <a:gd name="T39" fmla="*/ 92 h 138"/>
                  <a:gd name="T40" fmla="*/ 79 w 90"/>
                  <a:gd name="T41" fmla="*/ 92 h 138"/>
                  <a:gd name="T42" fmla="*/ 79 w 90"/>
                  <a:gd name="T43" fmla="*/ 94 h 138"/>
                  <a:gd name="T44" fmla="*/ 77 w 90"/>
                  <a:gd name="T45" fmla="*/ 96 h 138"/>
                  <a:gd name="T46" fmla="*/ 77 w 90"/>
                  <a:gd name="T47" fmla="*/ 98 h 138"/>
                  <a:gd name="T48" fmla="*/ 77 w 90"/>
                  <a:gd name="T49" fmla="*/ 105 h 138"/>
                  <a:gd name="T50" fmla="*/ 77 w 90"/>
                  <a:gd name="T51" fmla="*/ 105 h 138"/>
                  <a:gd name="T52" fmla="*/ 75 w 90"/>
                  <a:gd name="T53" fmla="*/ 109 h 138"/>
                  <a:gd name="T54" fmla="*/ 75 w 90"/>
                  <a:gd name="T55" fmla="*/ 113 h 138"/>
                  <a:gd name="T56" fmla="*/ 73 w 90"/>
                  <a:gd name="T57" fmla="*/ 125 h 138"/>
                  <a:gd name="T58" fmla="*/ 73 w 90"/>
                  <a:gd name="T59" fmla="*/ 125 h 138"/>
                  <a:gd name="T60" fmla="*/ 73 w 90"/>
                  <a:gd name="T61" fmla="*/ 127 h 138"/>
                  <a:gd name="T62" fmla="*/ 69 w 90"/>
                  <a:gd name="T63" fmla="*/ 136 h 138"/>
                  <a:gd name="T64" fmla="*/ 62 w 90"/>
                  <a:gd name="T65" fmla="*/ 138 h 138"/>
                  <a:gd name="T66" fmla="*/ 52 w 90"/>
                  <a:gd name="T67" fmla="*/ 138 h 138"/>
                  <a:gd name="T68" fmla="*/ 42 w 90"/>
                  <a:gd name="T69" fmla="*/ 136 h 138"/>
                  <a:gd name="T70" fmla="*/ 37 w 90"/>
                  <a:gd name="T71" fmla="*/ 136 h 138"/>
                  <a:gd name="T72" fmla="*/ 33 w 90"/>
                  <a:gd name="T73" fmla="*/ 136 h 138"/>
                  <a:gd name="T74" fmla="*/ 21 w 90"/>
                  <a:gd name="T75" fmla="*/ 134 h 138"/>
                  <a:gd name="T76" fmla="*/ 12 w 90"/>
                  <a:gd name="T77" fmla="*/ 132 h 138"/>
                  <a:gd name="T78" fmla="*/ 4 w 90"/>
                  <a:gd name="T79" fmla="*/ 132 h 138"/>
                  <a:gd name="T80" fmla="*/ 2 w 90"/>
                  <a:gd name="T81" fmla="*/ 127 h 138"/>
                  <a:gd name="T82" fmla="*/ 0 w 90"/>
                  <a:gd name="T83" fmla="*/ 123 h 138"/>
                  <a:gd name="T84" fmla="*/ 0 w 90"/>
                  <a:gd name="T85" fmla="*/ 113 h 138"/>
                  <a:gd name="T86" fmla="*/ 0 w 90"/>
                  <a:gd name="T87" fmla="*/ 111 h 138"/>
                  <a:gd name="T88" fmla="*/ 0 w 90"/>
                  <a:gd name="T89" fmla="*/ 104 h 138"/>
                  <a:gd name="T90" fmla="*/ 0 w 90"/>
                  <a:gd name="T91" fmla="*/ 100 h 138"/>
                  <a:gd name="T92" fmla="*/ 0 w 90"/>
                  <a:gd name="T93" fmla="*/ 94 h 138"/>
                  <a:gd name="T94" fmla="*/ 0 w 90"/>
                  <a:gd name="T95" fmla="*/ 90 h 138"/>
                  <a:gd name="T96" fmla="*/ 0 w 90"/>
                  <a:gd name="T97" fmla="*/ 84 h 138"/>
                  <a:gd name="T98" fmla="*/ 0 w 90"/>
                  <a:gd name="T99" fmla="*/ 75 h 138"/>
                  <a:gd name="T100" fmla="*/ 0 w 90"/>
                  <a:gd name="T101" fmla="*/ 65 h 138"/>
                  <a:gd name="T102" fmla="*/ 0 w 90"/>
                  <a:gd name="T103" fmla="*/ 56 h 138"/>
                  <a:gd name="T104" fmla="*/ 0 w 90"/>
                  <a:gd name="T105" fmla="*/ 54 h 138"/>
                  <a:gd name="T106" fmla="*/ 0 w 90"/>
                  <a:gd name="T107" fmla="*/ 50 h 138"/>
                  <a:gd name="T108" fmla="*/ 0 w 90"/>
                  <a:gd name="T109" fmla="*/ 48 h 138"/>
                  <a:gd name="T110" fmla="*/ 2 w 90"/>
                  <a:gd name="T111" fmla="*/ 42 h 138"/>
                  <a:gd name="T112" fmla="*/ 2 w 90"/>
                  <a:gd name="T113" fmla="*/ 40 h 138"/>
                  <a:gd name="T114" fmla="*/ 2 w 90"/>
                  <a:gd name="T115" fmla="*/ 38 h 138"/>
                  <a:gd name="T116" fmla="*/ 2 w 90"/>
                  <a:gd name="T117" fmla="*/ 17 h 138"/>
                  <a:gd name="T118" fmla="*/ 2 w 90"/>
                  <a:gd name="T119" fmla="*/ 2 h 138"/>
                  <a:gd name="T120" fmla="*/ 4 w 90"/>
                  <a:gd name="T121" fmla="*/ 0 h 1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138"/>
                  <a:gd name="T185" fmla="*/ 90 w 90"/>
                  <a:gd name="T186" fmla="*/ 138 h 1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138">
                    <a:moveTo>
                      <a:pt x="4" y="0"/>
                    </a:moveTo>
                    <a:lnTo>
                      <a:pt x="4" y="0"/>
                    </a:lnTo>
                    <a:lnTo>
                      <a:pt x="12" y="0"/>
                    </a:lnTo>
                    <a:lnTo>
                      <a:pt x="14" y="0"/>
                    </a:lnTo>
                    <a:lnTo>
                      <a:pt x="21" y="0"/>
                    </a:lnTo>
                    <a:lnTo>
                      <a:pt x="23" y="0"/>
                    </a:lnTo>
                    <a:lnTo>
                      <a:pt x="27" y="0"/>
                    </a:lnTo>
                    <a:lnTo>
                      <a:pt x="31" y="0"/>
                    </a:lnTo>
                    <a:lnTo>
                      <a:pt x="33" y="2"/>
                    </a:lnTo>
                    <a:lnTo>
                      <a:pt x="39" y="2"/>
                    </a:lnTo>
                    <a:lnTo>
                      <a:pt x="42" y="2"/>
                    </a:lnTo>
                    <a:lnTo>
                      <a:pt x="44" y="2"/>
                    </a:lnTo>
                    <a:lnTo>
                      <a:pt x="56" y="2"/>
                    </a:lnTo>
                    <a:lnTo>
                      <a:pt x="58" y="2"/>
                    </a:lnTo>
                    <a:lnTo>
                      <a:pt x="65" y="2"/>
                    </a:lnTo>
                    <a:lnTo>
                      <a:pt x="67" y="2"/>
                    </a:lnTo>
                    <a:lnTo>
                      <a:pt x="75" y="2"/>
                    </a:lnTo>
                    <a:lnTo>
                      <a:pt x="79" y="2"/>
                    </a:lnTo>
                    <a:lnTo>
                      <a:pt x="90" y="2"/>
                    </a:lnTo>
                    <a:lnTo>
                      <a:pt x="89" y="23"/>
                    </a:lnTo>
                    <a:lnTo>
                      <a:pt x="87" y="34"/>
                    </a:lnTo>
                    <a:lnTo>
                      <a:pt x="87" y="36"/>
                    </a:lnTo>
                    <a:lnTo>
                      <a:pt x="87" y="38"/>
                    </a:lnTo>
                    <a:lnTo>
                      <a:pt x="87" y="40"/>
                    </a:lnTo>
                    <a:lnTo>
                      <a:pt x="87" y="42"/>
                    </a:lnTo>
                    <a:lnTo>
                      <a:pt x="85" y="44"/>
                    </a:lnTo>
                    <a:lnTo>
                      <a:pt x="85" y="48"/>
                    </a:lnTo>
                    <a:lnTo>
                      <a:pt x="85" y="54"/>
                    </a:lnTo>
                    <a:lnTo>
                      <a:pt x="83" y="57"/>
                    </a:lnTo>
                    <a:lnTo>
                      <a:pt x="83" y="59"/>
                    </a:lnTo>
                    <a:lnTo>
                      <a:pt x="83" y="63"/>
                    </a:lnTo>
                    <a:lnTo>
                      <a:pt x="83" y="65"/>
                    </a:lnTo>
                    <a:lnTo>
                      <a:pt x="83" y="67"/>
                    </a:lnTo>
                    <a:lnTo>
                      <a:pt x="83" y="69"/>
                    </a:lnTo>
                    <a:lnTo>
                      <a:pt x="81" y="71"/>
                    </a:lnTo>
                    <a:lnTo>
                      <a:pt x="81" y="73"/>
                    </a:lnTo>
                    <a:lnTo>
                      <a:pt x="81" y="75"/>
                    </a:lnTo>
                    <a:lnTo>
                      <a:pt x="81" y="77"/>
                    </a:lnTo>
                    <a:lnTo>
                      <a:pt x="81" y="79"/>
                    </a:lnTo>
                    <a:lnTo>
                      <a:pt x="81" y="80"/>
                    </a:lnTo>
                    <a:lnTo>
                      <a:pt x="79" y="84"/>
                    </a:lnTo>
                    <a:lnTo>
                      <a:pt x="79" y="90"/>
                    </a:lnTo>
                    <a:lnTo>
                      <a:pt x="79" y="92"/>
                    </a:lnTo>
                    <a:lnTo>
                      <a:pt x="79" y="94"/>
                    </a:lnTo>
                    <a:lnTo>
                      <a:pt x="79" y="92"/>
                    </a:lnTo>
                    <a:lnTo>
                      <a:pt x="79" y="94"/>
                    </a:lnTo>
                    <a:lnTo>
                      <a:pt x="77" y="96"/>
                    </a:lnTo>
                    <a:lnTo>
                      <a:pt x="77" y="98"/>
                    </a:lnTo>
                    <a:lnTo>
                      <a:pt x="77" y="104"/>
                    </a:lnTo>
                    <a:lnTo>
                      <a:pt x="77" y="105"/>
                    </a:lnTo>
                    <a:lnTo>
                      <a:pt x="77" y="107"/>
                    </a:lnTo>
                    <a:lnTo>
                      <a:pt x="75" y="109"/>
                    </a:lnTo>
                    <a:lnTo>
                      <a:pt x="75" y="111"/>
                    </a:lnTo>
                    <a:lnTo>
                      <a:pt x="75" y="113"/>
                    </a:lnTo>
                    <a:lnTo>
                      <a:pt x="75" y="117"/>
                    </a:lnTo>
                    <a:lnTo>
                      <a:pt x="75" y="123"/>
                    </a:lnTo>
                    <a:lnTo>
                      <a:pt x="73" y="125"/>
                    </a:lnTo>
                    <a:lnTo>
                      <a:pt x="73" y="127"/>
                    </a:lnTo>
                    <a:lnTo>
                      <a:pt x="73" y="134"/>
                    </a:lnTo>
                    <a:lnTo>
                      <a:pt x="73" y="136"/>
                    </a:lnTo>
                    <a:lnTo>
                      <a:pt x="69" y="136"/>
                    </a:lnTo>
                    <a:lnTo>
                      <a:pt x="67" y="136"/>
                    </a:lnTo>
                    <a:lnTo>
                      <a:pt x="62" y="138"/>
                    </a:lnTo>
                    <a:lnTo>
                      <a:pt x="54" y="138"/>
                    </a:lnTo>
                    <a:lnTo>
                      <a:pt x="52" y="138"/>
                    </a:lnTo>
                    <a:lnTo>
                      <a:pt x="50" y="138"/>
                    </a:lnTo>
                    <a:lnTo>
                      <a:pt x="44" y="136"/>
                    </a:lnTo>
                    <a:lnTo>
                      <a:pt x="42" y="136"/>
                    </a:lnTo>
                    <a:lnTo>
                      <a:pt x="41" y="136"/>
                    </a:lnTo>
                    <a:lnTo>
                      <a:pt x="37" y="136"/>
                    </a:lnTo>
                    <a:lnTo>
                      <a:pt x="35" y="136"/>
                    </a:lnTo>
                    <a:lnTo>
                      <a:pt x="33" y="136"/>
                    </a:lnTo>
                    <a:lnTo>
                      <a:pt x="31" y="136"/>
                    </a:lnTo>
                    <a:lnTo>
                      <a:pt x="25" y="134"/>
                    </a:lnTo>
                    <a:lnTo>
                      <a:pt x="21" y="134"/>
                    </a:lnTo>
                    <a:lnTo>
                      <a:pt x="14" y="132"/>
                    </a:lnTo>
                    <a:lnTo>
                      <a:pt x="12" y="132"/>
                    </a:lnTo>
                    <a:lnTo>
                      <a:pt x="4" y="132"/>
                    </a:lnTo>
                    <a:lnTo>
                      <a:pt x="2" y="130"/>
                    </a:lnTo>
                    <a:lnTo>
                      <a:pt x="2" y="128"/>
                    </a:lnTo>
                    <a:lnTo>
                      <a:pt x="2" y="127"/>
                    </a:lnTo>
                    <a:lnTo>
                      <a:pt x="2" y="125"/>
                    </a:lnTo>
                    <a:lnTo>
                      <a:pt x="2" y="123"/>
                    </a:lnTo>
                    <a:lnTo>
                      <a:pt x="0" y="123"/>
                    </a:lnTo>
                    <a:lnTo>
                      <a:pt x="0" y="121"/>
                    </a:lnTo>
                    <a:lnTo>
                      <a:pt x="0" y="113"/>
                    </a:lnTo>
                    <a:lnTo>
                      <a:pt x="0" y="111"/>
                    </a:lnTo>
                    <a:lnTo>
                      <a:pt x="0" y="109"/>
                    </a:lnTo>
                    <a:lnTo>
                      <a:pt x="0" y="104"/>
                    </a:lnTo>
                    <a:lnTo>
                      <a:pt x="0" y="102"/>
                    </a:lnTo>
                    <a:lnTo>
                      <a:pt x="0" y="100"/>
                    </a:lnTo>
                    <a:lnTo>
                      <a:pt x="0" y="94"/>
                    </a:lnTo>
                    <a:lnTo>
                      <a:pt x="0" y="92"/>
                    </a:lnTo>
                    <a:lnTo>
                      <a:pt x="0" y="90"/>
                    </a:lnTo>
                    <a:lnTo>
                      <a:pt x="0" y="86"/>
                    </a:lnTo>
                    <a:lnTo>
                      <a:pt x="0" y="84"/>
                    </a:lnTo>
                    <a:lnTo>
                      <a:pt x="0" y="77"/>
                    </a:lnTo>
                    <a:lnTo>
                      <a:pt x="0" y="75"/>
                    </a:lnTo>
                    <a:lnTo>
                      <a:pt x="0" y="73"/>
                    </a:lnTo>
                    <a:lnTo>
                      <a:pt x="0" y="65"/>
                    </a:lnTo>
                    <a:lnTo>
                      <a:pt x="0" y="63"/>
                    </a:lnTo>
                    <a:lnTo>
                      <a:pt x="0" y="61"/>
                    </a:lnTo>
                    <a:lnTo>
                      <a:pt x="0" y="56"/>
                    </a:lnTo>
                    <a:lnTo>
                      <a:pt x="0" y="54"/>
                    </a:lnTo>
                    <a:lnTo>
                      <a:pt x="0" y="50"/>
                    </a:lnTo>
                    <a:lnTo>
                      <a:pt x="0" y="48"/>
                    </a:lnTo>
                    <a:lnTo>
                      <a:pt x="0" y="44"/>
                    </a:lnTo>
                    <a:lnTo>
                      <a:pt x="2" y="42"/>
                    </a:lnTo>
                    <a:lnTo>
                      <a:pt x="2" y="40"/>
                    </a:lnTo>
                    <a:lnTo>
                      <a:pt x="2" y="38"/>
                    </a:lnTo>
                    <a:lnTo>
                      <a:pt x="2" y="31"/>
                    </a:lnTo>
                    <a:lnTo>
                      <a:pt x="2" y="29"/>
                    </a:lnTo>
                    <a:lnTo>
                      <a:pt x="2" y="17"/>
                    </a:lnTo>
                    <a:lnTo>
                      <a:pt x="2" y="8"/>
                    </a:lnTo>
                    <a:lnTo>
                      <a:pt x="2" y="2"/>
                    </a:lnTo>
                    <a:lnTo>
                      <a:pt x="2" y="0"/>
                    </a:lnTo>
                    <a:lnTo>
                      <a:pt x="4" y="0"/>
                    </a:lnTo>
                    <a:close/>
                  </a:path>
                </a:pathLst>
              </a:custGeom>
              <a:solidFill>
                <a:srgbClr val="018571"/>
              </a:solidFill>
              <a:ln w="6350">
                <a:solidFill>
                  <a:srgbClr val="E1E1E1"/>
                </a:solidFill>
                <a:prstDash val="solid"/>
                <a:round/>
                <a:headEnd/>
                <a:tailEnd/>
              </a:ln>
            </p:spPr>
            <p:txBody>
              <a:bodyPr/>
              <a:lstStyle/>
              <a:p>
                <a:endParaRPr lang="en-US"/>
              </a:p>
            </p:txBody>
          </p:sp>
          <p:sp>
            <p:nvSpPr>
              <p:cNvPr id="37982" name="Freeform 294"/>
              <p:cNvSpPr>
                <a:spLocks/>
              </p:cNvSpPr>
              <p:nvPr/>
            </p:nvSpPr>
            <p:spPr bwMode="auto">
              <a:xfrm>
                <a:off x="4928" y="3418"/>
                <a:ext cx="154" cy="140"/>
              </a:xfrm>
              <a:custGeom>
                <a:avLst/>
                <a:gdLst>
                  <a:gd name="T0" fmla="*/ 110 w 154"/>
                  <a:gd name="T1" fmla="*/ 25 h 140"/>
                  <a:gd name="T2" fmla="*/ 108 w 154"/>
                  <a:gd name="T3" fmla="*/ 13 h 140"/>
                  <a:gd name="T4" fmla="*/ 108 w 154"/>
                  <a:gd name="T5" fmla="*/ 9 h 140"/>
                  <a:gd name="T6" fmla="*/ 108 w 154"/>
                  <a:gd name="T7" fmla="*/ 3 h 140"/>
                  <a:gd name="T8" fmla="*/ 112 w 154"/>
                  <a:gd name="T9" fmla="*/ 0 h 140"/>
                  <a:gd name="T10" fmla="*/ 127 w 154"/>
                  <a:gd name="T11" fmla="*/ 2 h 140"/>
                  <a:gd name="T12" fmla="*/ 148 w 154"/>
                  <a:gd name="T13" fmla="*/ 7 h 140"/>
                  <a:gd name="T14" fmla="*/ 154 w 154"/>
                  <a:gd name="T15" fmla="*/ 27 h 140"/>
                  <a:gd name="T16" fmla="*/ 146 w 154"/>
                  <a:gd name="T17" fmla="*/ 36 h 140"/>
                  <a:gd name="T18" fmla="*/ 144 w 154"/>
                  <a:gd name="T19" fmla="*/ 46 h 140"/>
                  <a:gd name="T20" fmla="*/ 133 w 154"/>
                  <a:gd name="T21" fmla="*/ 59 h 140"/>
                  <a:gd name="T22" fmla="*/ 135 w 154"/>
                  <a:gd name="T23" fmla="*/ 67 h 140"/>
                  <a:gd name="T24" fmla="*/ 127 w 154"/>
                  <a:gd name="T25" fmla="*/ 80 h 140"/>
                  <a:gd name="T26" fmla="*/ 123 w 154"/>
                  <a:gd name="T27" fmla="*/ 88 h 140"/>
                  <a:gd name="T28" fmla="*/ 117 w 154"/>
                  <a:gd name="T29" fmla="*/ 94 h 140"/>
                  <a:gd name="T30" fmla="*/ 110 w 154"/>
                  <a:gd name="T31" fmla="*/ 99 h 140"/>
                  <a:gd name="T32" fmla="*/ 102 w 154"/>
                  <a:gd name="T33" fmla="*/ 107 h 140"/>
                  <a:gd name="T34" fmla="*/ 102 w 154"/>
                  <a:gd name="T35" fmla="*/ 115 h 140"/>
                  <a:gd name="T36" fmla="*/ 89 w 154"/>
                  <a:gd name="T37" fmla="*/ 124 h 140"/>
                  <a:gd name="T38" fmla="*/ 67 w 154"/>
                  <a:gd name="T39" fmla="*/ 140 h 140"/>
                  <a:gd name="T40" fmla="*/ 56 w 154"/>
                  <a:gd name="T41" fmla="*/ 140 h 140"/>
                  <a:gd name="T42" fmla="*/ 50 w 154"/>
                  <a:gd name="T43" fmla="*/ 140 h 140"/>
                  <a:gd name="T44" fmla="*/ 29 w 154"/>
                  <a:gd name="T45" fmla="*/ 130 h 140"/>
                  <a:gd name="T46" fmla="*/ 14 w 154"/>
                  <a:gd name="T47" fmla="*/ 117 h 140"/>
                  <a:gd name="T48" fmla="*/ 10 w 154"/>
                  <a:gd name="T49" fmla="*/ 111 h 140"/>
                  <a:gd name="T50" fmla="*/ 12 w 154"/>
                  <a:gd name="T51" fmla="*/ 105 h 140"/>
                  <a:gd name="T52" fmla="*/ 16 w 154"/>
                  <a:gd name="T53" fmla="*/ 101 h 140"/>
                  <a:gd name="T54" fmla="*/ 16 w 154"/>
                  <a:gd name="T55" fmla="*/ 96 h 140"/>
                  <a:gd name="T56" fmla="*/ 16 w 154"/>
                  <a:gd name="T57" fmla="*/ 94 h 140"/>
                  <a:gd name="T58" fmla="*/ 16 w 154"/>
                  <a:gd name="T59" fmla="*/ 88 h 140"/>
                  <a:gd name="T60" fmla="*/ 16 w 154"/>
                  <a:gd name="T61" fmla="*/ 86 h 140"/>
                  <a:gd name="T62" fmla="*/ 16 w 154"/>
                  <a:gd name="T63" fmla="*/ 84 h 140"/>
                  <a:gd name="T64" fmla="*/ 12 w 154"/>
                  <a:gd name="T65" fmla="*/ 80 h 140"/>
                  <a:gd name="T66" fmla="*/ 8 w 154"/>
                  <a:gd name="T67" fmla="*/ 78 h 140"/>
                  <a:gd name="T68" fmla="*/ 4 w 154"/>
                  <a:gd name="T69" fmla="*/ 75 h 140"/>
                  <a:gd name="T70" fmla="*/ 2 w 154"/>
                  <a:gd name="T71" fmla="*/ 73 h 140"/>
                  <a:gd name="T72" fmla="*/ 0 w 154"/>
                  <a:gd name="T73" fmla="*/ 69 h 140"/>
                  <a:gd name="T74" fmla="*/ 2 w 154"/>
                  <a:gd name="T75" fmla="*/ 69 h 140"/>
                  <a:gd name="T76" fmla="*/ 6 w 154"/>
                  <a:gd name="T77" fmla="*/ 63 h 140"/>
                  <a:gd name="T78" fmla="*/ 6 w 154"/>
                  <a:gd name="T79" fmla="*/ 59 h 140"/>
                  <a:gd name="T80" fmla="*/ 8 w 154"/>
                  <a:gd name="T81" fmla="*/ 51 h 140"/>
                  <a:gd name="T82" fmla="*/ 12 w 154"/>
                  <a:gd name="T83" fmla="*/ 50 h 140"/>
                  <a:gd name="T84" fmla="*/ 14 w 154"/>
                  <a:gd name="T85" fmla="*/ 46 h 140"/>
                  <a:gd name="T86" fmla="*/ 14 w 154"/>
                  <a:gd name="T87" fmla="*/ 44 h 140"/>
                  <a:gd name="T88" fmla="*/ 19 w 154"/>
                  <a:gd name="T89" fmla="*/ 40 h 140"/>
                  <a:gd name="T90" fmla="*/ 23 w 154"/>
                  <a:gd name="T91" fmla="*/ 40 h 140"/>
                  <a:gd name="T92" fmla="*/ 25 w 154"/>
                  <a:gd name="T93" fmla="*/ 36 h 140"/>
                  <a:gd name="T94" fmla="*/ 31 w 154"/>
                  <a:gd name="T95" fmla="*/ 36 h 140"/>
                  <a:gd name="T96" fmla="*/ 44 w 154"/>
                  <a:gd name="T97" fmla="*/ 46 h 140"/>
                  <a:gd name="T98" fmla="*/ 94 w 154"/>
                  <a:gd name="T99" fmla="*/ 38 h 140"/>
                  <a:gd name="T100" fmla="*/ 106 w 154"/>
                  <a:gd name="T101" fmla="*/ 32 h 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4"/>
                  <a:gd name="T154" fmla="*/ 0 h 140"/>
                  <a:gd name="T155" fmla="*/ 154 w 154"/>
                  <a:gd name="T156" fmla="*/ 140 h 1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4" h="140">
                    <a:moveTo>
                      <a:pt x="106" y="32"/>
                    </a:moveTo>
                    <a:lnTo>
                      <a:pt x="110" y="27"/>
                    </a:lnTo>
                    <a:lnTo>
                      <a:pt x="110" y="25"/>
                    </a:lnTo>
                    <a:lnTo>
                      <a:pt x="110" y="21"/>
                    </a:lnTo>
                    <a:lnTo>
                      <a:pt x="110" y="17"/>
                    </a:lnTo>
                    <a:lnTo>
                      <a:pt x="108" y="13"/>
                    </a:lnTo>
                    <a:lnTo>
                      <a:pt x="108" y="9"/>
                    </a:lnTo>
                    <a:lnTo>
                      <a:pt x="108" y="7"/>
                    </a:lnTo>
                    <a:lnTo>
                      <a:pt x="108" y="3"/>
                    </a:lnTo>
                    <a:lnTo>
                      <a:pt x="110" y="2"/>
                    </a:lnTo>
                    <a:lnTo>
                      <a:pt x="112" y="0"/>
                    </a:lnTo>
                    <a:lnTo>
                      <a:pt x="112" y="2"/>
                    </a:lnTo>
                    <a:lnTo>
                      <a:pt x="117" y="2"/>
                    </a:lnTo>
                    <a:lnTo>
                      <a:pt x="127" y="2"/>
                    </a:lnTo>
                    <a:lnTo>
                      <a:pt x="129" y="3"/>
                    </a:lnTo>
                    <a:lnTo>
                      <a:pt x="142" y="5"/>
                    </a:lnTo>
                    <a:lnTo>
                      <a:pt x="148" y="7"/>
                    </a:lnTo>
                    <a:lnTo>
                      <a:pt x="152" y="15"/>
                    </a:lnTo>
                    <a:lnTo>
                      <a:pt x="152" y="21"/>
                    </a:lnTo>
                    <a:lnTo>
                      <a:pt x="154" y="27"/>
                    </a:lnTo>
                    <a:lnTo>
                      <a:pt x="150" y="34"/>
                    </a:lnTo>
                    <a:lnTo>
                      <a:pt x="148" y="34"/>
                    </a:lnTo>
                    <a:lnTo>
                      <a:pt x="146" y="36"/>
                    </a:lnTo>
                    <a:lnTo>
                      <a:pt x="146" y="42"/>
                    </a:lnTo>
                    <a:lnTo>
                      <a:pt x="146" y="44"/>
                    </a:lnTo>
                    <a:lnTo>
                      <a:pt x="144" y="46"/>
                    </a:lnTo>
                    <a:lnTo>
                      <a:pt x="142" y="46"/>
                    </a:lnTo>
                    <a:lnTo>
                      <a:pt x="138" y="51"/>
                    </a:lnTo>
                    <a:lnTo>
                      <a:pt x="133" y="59"/>
                    </a:lnTo>
                    <a:lnTo>
                      <a:pt x="133" y="61"/>
                    </a:lnTo>
                    <a:lnTo>
                      <a:pt x="135" y="67"/>
                    </a:lnTo>
                    <a:lnTo>
                      <a:pt x="135" y="71"/>
                    </a:lnTo>
                    <a:lnTo>
                      <a:pt x="131" y="76"/>
                    </a:lnTo>
                    <a:lnTo>
                      <a:pt x="127" y="80"/>
                    </a:lnTo>
                    <a:lnTo>
                      <a:pt x="127" y="82"/>
                    </a:lnTo>
                    <a:lnTo>
                      <a:pt x="125" y="86"/>
                    </a:lnTo>
                    <a:lnTo>
                      <a:pt x="123" y="88"/>
                    </a:lnTo>
                    <a:lnTo>
                      <a:pt x="119" y="88"/>
                    </a:lnTo>
                    <a:lnTo>
                      <a:pt x="117" y="92"/>
                    </a:lnTo>
                    <a:lnTo>
                      <a:pt x="117" y="94"/>
                    </a:lnTo>
                    <a:lnTo>
                      <a:pt x="115" y="98"/>
                    </a:lnTo>
                    <a:lnTo>
                      <a:pt x="112" y="99"/>
                    </a:lnTo>
                    <a:lnTo>
                      <a:pt x="110" y="99"/>
                    </a:lnTo>
                    <a:lnTo>
                      <a:pt x="106" y="101"/>
                    </a:lnTo>
                    <a:lnTo>
                      <a:pt x="104" y="103"/>
                    </a:lnTo>
                    <a:lnTo>
                      <a:pt x="102" y="107"/>
                    </a:lnTo>
                    <a:lnTo>
                      <a:pt x="102" y="111"/>
                    </a:lnTo>
                    <a:lnTo>
                      <a:pt x="102" y="113"/>
                    </a:lnTo>
                    <a:lnTo>
                      <a:pt x="102" y="115"/>
                    </a:lnTo>
                    <a:lnTo>
                      <a:pt x="92" y="123"/>
                    </a:lnTo>
                    <a:lnTo>
                      <a:pt x="89" y="124"/>
                    </a:lnTo>
                    <a:lnTo>
                      <a:pt x="83" y="128"/>
                    </a:lnTo>
                    <a:lnTo>
                      <a:pt x="71" y="138"/>
                    </a:lnTo>
                    <a:lnTo>
                      <a:pt x="67" y="140"/>
                    </a:lnTo>
                    <a:lnTo>
                      <a:pt x="66" y="140"/>
                    </a:lnTo>
                    <a:lnTo>
                      <a:pt x="64" y="140"/>
                    </a:lnTo>
                    <a:lnTo>
                      <a:pt x="56" y="140"/>
                    </a:lnTo>
                    <a:lnTo>
                      <a:pt x="54" y="140"/>
                    </a:lnTo>
                    <a:lnTo>
                      <a:pt x="52" y="140"/>
                    </a:lnTo>
                    <a:lnTo>
                      <a:pt x="50" y="140"/>
                    </a:lnTo>
                    <a:lnTo>
                      <a:pt x="46" y="138"/>
                    </a:lnTo>
                    <a:lnTo>
                      <a:pt x="37" y="134"/>
                    </a:lnTo>
                    <a:lnTo>
                      <a:pt x="29" y="130"/>
                    </a:lnTo>
                    <a:lnTo>
                      <a:pt x="25" y="128"/>
                    </a:lnTo>
                    <a:lnTo>
                      <a:pt x="18" y="123"/>
                    </a:lnTo>
                    <a:lnTo>
                      <a:pt x="14" y="117"/>
                    </a:lnTo>
                    <a:lnTo>
                      <a:pt x="12" y="115"/>
                    </a:lnTo>
                    <a:lnTo>
                      <a:pt x="10" y="113"/>
                    </a:lnTo>
                    <a:lnTo>
                      <a:pt x="10" y="111"/>
                    </a:lnTo>
                    <a:lnTo>
                      <a:pt x="8" y="109"/>
                    </a:lnTo>
                    <a:lnTo>
                      <a:pt x="12" y="105"/>
                    </a:lnTo>
                    <a:lnTo>
                      <a:pt x="14" y="101"/>
                    </a:lnTo>
                    <a:lnTo>
                      <a:pt x="16" y="101"/>
                    </a:lnTo>
                    <a:lnTo>
                      <a:pt x="16" y="99"/>
                    </a:lnTo>
                    <a:lnTo>
                      <a:pt x="16" y="96"/>
                    </a:lnTo>
                    <a:lnTo>
                      <a:pt x="18" y="96"/>
                    </a:lnTo>
                    <a:lnTo>
                      <a:pt x="16" y="94"/>
                    </a:lnTo>
                    <a:lnTo>
                      <a:pt x="16" y="92"/>
                    </a:lnTo>
                    <a:lnTo>
                      <a:pt x="16" y="90"/>
                    </a:lnTo>
                    <a:lnTo>
                      <a:pt x="16" y="88"/>
                    </a:lnTo>
                    <a:lnTo>
                      <a:pt x="16" y="86"/>
                    </a:lnTo>
                    <a:lnTo>
                      <a:pt x="16" y="84"/>
                    </a:lnTo>
                    <a:lnTo>
                      <a:pt x="16" y="82"/>
                    </a:lnTo>
                    <a:lnTo>
                      <a:pt x="12" y="80"/>
                    </a:lnTo>
                    <a:lnTo>
                      <a:pt x="12" y="78"/>
                    </a:lnTo>
                    <a:lnTo>
                      <a:pt x="10" y="78"/>
                    </a:lnTo>
                    <a:lnTo>
                      <a:pt x="8" y="78"/>
                    </a:lnTo>
                    <a:lnTo>
                      <a:pt x="6" y="78"/>
                    </a:lnTo>
                    <a:lnTo>
                      <a:pt x="4" y="76"/>
                    </a:lnTo>
                    <a:lnTo>
                      <a:pt x="4" y="75"/>
                    </a:lnTo>
                    <a:lnTo>
                      <a:pt x="2" y="73"/>
                    </a:lnTo>
                    <a:lnTo>
                      <a:pt x="2" y="71"/>
                    </a:lnTo>
                    <a:lnTo>
                      <a:pt x="0" y="69"/>
                    </a:lnTo>
                    <a:lnTo>
                      <a:pt x="2" y="69"/>
                    </a:lnTo>
                    <a:lnTo>
                      <a:pt x="4" y="69"/>
                    </a:lnTo>
                    <a:lnTo>
                      <a:pt x="6" y="67"/>
                    </a:lnTo>
                    <a:lnTo>
                      <a:pt x="6" y="63"/>
                    </a:lnTo>
                    <a:lnTo>
                      <a:pt x="6" y="61"/>
                    </a:lnTo>
                    <a:lnTo>
                      <a:pt x="6" y="59"/>
                    </a:lnTo>
                    <a:lnTo>
                      <a:pt x="8" y="51"/>
                    </a:lnTo>
                    <a:lnTo>
                      <a:pt x="10" y="50"/>
                    </a:lnTo>
                    <a:lnTo>
                      <a:pt x="12" y="50"/>
                    </a:lnTo>
                    <a:lnTo>
                      <a:pt x="14" y="48"/>
                    </a:lnTo>
                    <a:lnTo>
                      <a:pt x="14" y="46"/>
                    </a:lnTo>
                    <a:lnTo>
                      <a:pt x="14" y="44"/>
                    </a:lnTo>
                    <a:lnTo>
                      <a:pt x="16" y="42"/>
                    </a:lnTo>
                    <a:lnTo>
                      <a:pt x="19" y="40"/>
                    </a:lnTo>
                    <a:lnTo>
                      <a:pt x="21" y="40"/>
                    </a:lnTo>
                    <a:lnTo>
                      <a:pt x="23" y="40"/>
                    </a:lnTo>
                    <a:lnTo>
                      <a:pt x="25" y="38"/>
                    </a:lnTo>
                    <a:lnTo>
                      <a:pt x="25" y="36"/>
                    </a:lnTo>
                    <a:lnTo>
                      <a:pt x="25" y="34"/>
                    </a:lnTo>
                    <a:lnTo>
                      <a:pt x="27" y="32"/>
                    </a:lnTo>
                    <a:lnTo>
                      <a:pt x="31" y="36"/>
                    </a:lnTo>
                    <a:lnTo>
                      <a:pt x="42" y="46"/>
                    </a:lnTo>
                    <a:lnTo>
                      <a:pt x="44" y="46"/>
                    </a:lnTo>
                    <a:lnTo>
                      <a:pt x="52" y="44"/>
                    </a:lnTo>
                    <a:lnTo>
                      <a:pt x="64" y="42"/>
                    </a:lnTo>
                    <a:lnTo>
                      <a:pt x="94" y="38"/>
                    </a:lnTo>
                    <a:lnTo>
                      <a:pt x="104" y="38"/>
                    </a:lnTo>
                    <a:lnTo>
                      <a:pt x="106" y="36"/>
                    </a:lnTo>
                    <a:lnTo>
                      <a:pt x="106" y="32"/>
                    </a:lnTo>
                    <a:close/>
                  </a:path>
                </a:pathLst>
              </a:custGeom>
              <a:solidFill>
                <a:srgbClr val="DEC17C"/>
              </a:solidFill>
              <a:ln w="6350">
                <a:solidFill>
                  <a:srgbClr val="E1E1E1"/>
                </a:solidFill>
                <a:prstDash val="solid"/>
                <a:round/>
                <a:headEnd/>
                <a:tailEnd/>
              </a:ln>
            </p:spPr>
            <p:txBody>
              <a:bodyPr/>
              <a:lstStyle/>
              <a:p>
                <a:endParaRPr lang="en-US"/>
              </a:p>
            </p:txBody>
          </p:sp>
          <p:sp>
            <p:nvSpPr>
              <p:cNvPr id="37983" name="Freeform 295"/>
              <p:cNvSpPr>
                <a:spLocks/>
              </p:cNvSpPr>
              <p:nvPr/>
            </p:nvSpPr>
            <p:spPr bwMode="auto">
              <a:xfrm>
                <a:off x="5063" y="2995"/>
                <a:ext cx="132" cy="140"/>
              </a:xfrm>
              <a:custGeom>
                <a:avLst/>
                <a:gdLst>
                  <a:gd name="T0" fmla="*/ 19 w 132"/>
                  <a:gd name="T1" fmla="*/ 18 h 140"/>
                  <a:gd name="T2" fmla="*/ 27 w 132"/>
                  <a:gd name="T3" fmla="*/ 21 h 140"/>
                  <a:gd name="T4" fmla="*/ 30 w 132"/>
                  <a:gd name="T5" fmla="*/ 23 h 140"/>
                  <a:gd name="T6" fmla="*/ 34 w 132"/>
                  <a:gd name="T7" fmla="*/ 23 h 140"/>
                  <a:gd name="T8" fmla="*/ 36 w 132"/>
                  <a:gd name="T9" fmla="*/ 25 h 140"/>
                  <a:gd name="T10" fmla="*/ 40 w 132"/>
                  <a:gd name="T11" fmla="*/ 31 h 140"/>
                  <a:gd name="T12" fmla="*/ 42 w 132"/>
                  <a:gd name="T13" fmla="*/ 31 h 140"/>
                  <a:gd name="T14" fmla="*/ 44 w 132"/>
                  <a:gd name="T15" fmla="*/ 33 h 140"/>
                  <a:gd name="T16" fmla="*/ 48 w 132"/>
                  <a:gd name="T17" fmla="*/ 31 h 140"/>
                  <a:gd name="T18" fmla="*/ 50 w 132"/>
                  <a:gd name="T19" fmla="*/ 33 h 140"/>
                  <a:gd name="T20" fmla="*/ 53 w 132"/>
                  <a:gd name="T21" fmla="*/ 39 h 140"/>
                  <a:gd name="T22" fmla="*/ 55 w 132"/>
                  <a:gd name="T23" fmla="*/ 39 h 140"/>
                  <a:gd name="T24" fmla="*/ 59 w 132"/>
                  <a:gd name="T25" fmla="*/ 44 h 140"/>
                  <a:gd name="T26" fmla="*/ 65 w 132"/>
                  <a:gd name="T27" fmla="*/ 44 h 140"/>
                  <a:gd name="T28" fmla="*/ 69 w 132"/>
                  <a:gd name="T29" fmla="*/ 44 h 140"/>
                  <a:gd name="T30" fmla="*/ 69 w 132"/>
                  <a:gd name="T31" fmla="*/ 50 h 140"/>
                  <a:gd name="T32" fmla="*/ 71 w 132"/>
                  <a:gd name="T33" fmla="*/ 52 h 140"/>
                  <a:gd name="T34" fmla="*/ 75 w 132"/>
                  <a:gd name="T35" fmla="*/ 50 h 140"/>
                  <a:gd name="T36" fmla="*/ 76 w 132"/>
                  <a:gd name="T37" fmla="*/ 50 h 140"/>
                  <a:gd name="T38" fmla="*/ 78 w 132"/>
                  <a:gd name="T39" fmla="*/ 56 h 140"/>
                  <a:gd name="T40" fmla="*/ 80 w 132"/>
                  <a:gd name="T41" fmla="*/ 58 h 140"/>
                  <a:gd name="T42" fmla="*/ 80 w 132"/>
                  <a:gd name="T43" fmla="*/ 62 h 140"/>
                  <a:gd name="T44" fmla="*/ 82 w 132"/>
                  <a:gd name="T45" fmla="*/ 66 h 140"/>
                  <a:gd name="T46" fmla="*/ 92 w 132"/>
                  <a:gd name="T47" fmla="*/ 67 h 140"/>
                  <a:gd name="T48" fmla="*/ 90 w 132"/>
                  <a:gd name="T49" fmla="*/ 69 h 140"/>
                  <a:gd name="T50" fmla="*/ 86 w 132"/>
                  <a:gd name="T51" fmla="*/ 67 h 140"/>
                  <a:gd name="T52" fmla="*/ 86 w 132"/>
                  <a:gd name="T53" fmla="*/ 73 h 140"/>
                  <a:gd name="T54" fmla="*/ 82 w 132"/>
                  <a:gd name="T55" fmla="*/ 73 h 140"/>
                  <a:gd name="T56" fmla="*/ 82 w 132"/>
                  <a:gd name="T57" fmla="*/ 75 h 140"/>
                  <a:gd name="T58" fmla="*/ 86 w 132"/>
                  <a:gd name="T59" fmla="*/ 77 h 140"/>
                  <a:gd name="T60" fmla="*/ 92 w 132"/>
                  <a:gd name="T61" fmla="*/ 77 h 140"/>
                  <a:gd name="T62" fmla="*/ 96 w 132"/>
                  <a:gd name="T63" fmla="*/ 81 h 140"/>
                  <a:gd name="T64" fmla="*/ 103 w 132"/>
                  <a:gd name="T65" fmla="*/ 83 h 140"/>
                  <a:gd name="T66" fmla="*/ 115 w 132"/>
                  <a:gd name="T67" fmla="*/ 94 h 140"/>
                  <a:gd name="T68" fmla="*/ 117 w 132"/>
                  <a:gd name="T69" fmla="*/ 100 h 140"/>
                  <a:gd name="T70" fmla="*/ 124 w 132"/>
                  <a:gd name="T71" fmla="*/ 102 h 140"/>
                  <a:gd name="T72" fmla="*/ 132 w 132"/>
                  <a:gd name="T73" fmla="*/ 115 h 140"/>
                  <a:gd name="T74" fmla="*/ 126 w 132"/>
                  <a:gd name="T75" fmla="*/ 121 h 140"/>
                  <a:gd name="T76" fmla="*/ 124 w 132"/>
                  <a:gd name="T77" fmla="*/ 131 h 140"/>
                  <a:gd name="T78" fmla="*/ 92 w 132"/>
                  <a:gd name="T79" fmla="*/ 138 h 140"/>
                  <a:gd name="T80" fmla="*/ 88 w 132"/>
                  <a:gd name="T81" fmla="*/ 138 h 140"/>
                  <a:gd name="T82" fmla="*/ 80 w 132"/>
                  <a:gd name="T83" fmla="*/ 133 h 140"/>
                  <a:gd name="T84" fmla="*/ 76 w 132"/>
                  <a:gd name="T85" fmla="*/ 127 h 140"/>
                  <a:gd name="T86" fmla="*/ 73 w 132"/>
                  <a:gd name="T87" fmla="*/ 121 h 140"/>
                  <a:gd name="T88" fmla="*/ 67 w 132"/>
                  <a:gd name="T89" fmla="*/ 117 h 140"/>
                  <a:gd name="T90" fmla="*/ 67 w 132"/>
                  <a:gd name="T91" fmla="*/ 114 h 140"/>
                  <a:gd name="T92" fmla="*/ 63 w 132"/>
                  <a:gd name="T93" fmla="*/ 108 h 140"/>
                  <a:gd name="T94" fmla="*/ 61 w 132"/>
                  <a:gd name="T95" fmla="*/ 106 h 140"/>
                  <a:gd name="T96" fmla="*/ 61 w 132"/>
                  <a:gd name="T97" fmla="*/ 104 h 140"/>
                  <a:gd name="T98" fmla="*/ 57 w 132"/>
                  <a:gd name="T99" fmla="*/ 104 h 140"/>
                  <a:gd name="T100" fmla="*/ 53 w 132"/>
                  <a:gd name="T101" fmla="*/ 98 h 140"/>
                  <a:gd name="T102" fmla="*/ 50 w 132"/>
                  <a:gd name="T103" fmla="*/ 96 h 140"/>
                  <a:gd name="T104" fmla="*/ 46 w 132"/>
                  <a:gd name="T105" fmla="*/ 96 h 140"/>
                  <a:gd name="T106" fmla="*/ 46 w 132"/>
                  <a:gd name="T107" fmla="*/ 94 h 140"/>
                  <a:gd name="T108" fmla="*/ 38 w 132"/>
                  <a:gd name="T109" fmla="*/ 92 h 140"/>
                  <a:gd name="T110" fmla="*/ 34 w 132"/>
                  <a:gd name="T111" fmla="*/ 87 h 140"/>
                  <a:gd name="T112" fmla="*/ 34 w 132"/>
                  <a:gd name="T113" fmla="*/ 85 h 140"/>
                  <a:gd name="T114" fmla="*/ 32 w 132"/>
                  <a:gd name="T115" fmla="*/ 81 h 140"/>
                  <a:gd name="T116" fmla="*/ 30 w 132"/>
                  <a:gd name="T117" fmla="*/ 79 h 140"/>
                  <a:gd name="T118" fmla="*/ 28 w 132"/>
                  <a:gd name="T119" fmla="*/ 75 h 140"/>
                  <a:gd name="T120" fmla="*/ 5 w 132"/>
                  <a:gd name="T121" fmla="*/ 29 h 1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2"/>
                  <a:gd name="T184" fmla="*/ 0 h 140"/>
                  <a:gd name="T185" fmla="*/ 132 w 132"/>
                  <a:gd name="T186" fmla="*/ 140 h 1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2" h="140">
                    <a:moveTo>
                      <a:pt x="0" y="0"/>
                    </a:moveTo>
                    <a:lnTo>
                      <a:pt x="15" y="16"/>
                    </a:lnTo>
                    <a:lnTo>
                      <a:pt x="19" y="16"/>
                    </a:lnTo>
                    <a:lnTo>
                      <a:pt x="19" y="18"/>
                    </a:lnTo>
                    <a:lnTo>
                      <a:pt x="23" y="19"/>
                    </a:lnTo>
                    <a:lnTo>
                      <a:pt x="25" y="21"/>
                    </a:lnTo>
                    <a:lnTo>
                      <a:pt x="27" y="21"/>
                    </a:lnTo>
                    <a:lnTo>
                      <a:pt x="28" y="21"/>
                    </a:lnTo>
                    <a:lnTo>
                      <a:pt x="30" y="23"/>
                    </a:lnTo>
                    <a:lnTo>
                      <a:pt x="32" y="23"/>
                    </a:lnTo>
                    <a:lnTo>
                      <a:pt x="34" y="23"/>
                    </a:lnTo>
                    <a:lnTo>
                      <a:pt x="34" y="25"/>
                    </a:lnTo>
                    <a:lnTo>
                      <a:pt x="36" y="25"/>
                    </a:lnTo>
                    <a:lnTo>
                      <a:pt x="36" y="27"/>
                    </a:lnTo>
                    <a:lnTo>
                      <a:pt x="36" y="29"/>
                    </a:lnTo>
                    <a:lnTo>
                      <a:pt x="38" y="29"/>
                    </a:lnTo>
                    <a:lnTo>
                      <a:pt x="40" y="31"/>
                    </a:lnTo>
                    <a:lnTo>
                      <a:pt x="42" y="29"/>
                    </a:lnTo>
                    <a:lnTo>
                      <a:pt x="42" y="31"/>
                    </a:lnTo>
                    <a:lnTo>
                      <a:pt x="44" y="33"/>
                    </a:lnTo>
                    <a:lnTo>
                      <a:pt x="44" y="31"/>
                    </a:lnTo>
                    <a:lnTo>
                      <a:pt x="46" y="31"/>
                    </a:lnTo>
                    <a:lnTo>
                      <a:pt x="48" y="31"/>
                    </a:lnTo>
                    <a:lnTo>
                      <a:pt x="50" y="29"/>
                    </a:lnTo>
                    <a:lnTo>
                      <a:pt x="50" y="31"/>
                    </a:lnTo>
                    <a:lnTo>
                      <a:pt x="50" y="33"/>
                    </a:lnTo>
                    <a:lnTo>
                      <a:pt x="50" y="35"/>
                    </a:lnTo>
                    <a:lnTo>
                      <a:pt x="51" y="35"/>
                    </a:lnTo>
                    <a:lnTo>
                      <a:pt x="53" y="39"/>
                    </a:lnTo>
                    <a:lnTo>
                      <a:pt x="55" y="39"/>
                    </a:lnTo>
                    <a:lnTo>
                      <a:pt x="57" y="41"/>
                    </a:lnTo>
                    <a:lnTo>
                      <a:pt x="57" y="42"/>
                    </a:lnTo>
                    <a:lnTo>
                      <a:pt x="59" y="44"/>
                    </a:lnTo>
                    <a:lnTo>
                      <a:pt x="61" y="44"/>
                    </a:lnTo>
                    <a:lnTo>
                      <a:pt x="65" y="44"/>
                    </a:lnTo>
                    <a:lnTo>
                      <a:pt x="67" y="44"/>
                    </a:lnTo>
                    <a:lnTo>
                      <a:pt x="69" y="44"/>
                    </a:lnTo>
                    <a:lnTo>
                      <a:pt x="69" y="46"/>
                    </a:lnTo>
                    <a:lnTo>
                      <a:pt x="69" y="48"/>
                    </a:lnTo>
                    <a:lnTo>
                      <a:pt x="69" y="50"/>
                    </a:lnTo>
                    <a:lnTo>
                      <a:pt x="69" y="52"/>
                    </a:lnTo>
                    <a:lnTo>
                      <a:pt x="71" y="52"/>
                    </a:lnTo>
                    <a:lnTo>
                      <a:pt x="73" y="52"/>
                    </a:lnTo>
                    <a:lnTo>
                      <a:pt x="75" y="50"/>
                    </a:lnTo>
                    <a:lnTo>
                      <a:pt x="75" y="48"/>
                    </a:lnTo>
                    <a:lnTo>
                      <a:pt x="76" y="48"/>
                    </a:lnTo>
                    <a:lnTo>
                      <a:pt x="76" y="50"/>
                    </a:lnTo>
                    <a:lnTo>
                      <a:pt x="76" y="52"/>
                    </a:lnTo>
                    <a:lnTo>
                      <a:pt x="78" y="54"/>
                    </a:lnTo>
                    <a:lnTo>
                      <a:pt x="78" y="56"/>
                    </a:lnTo>
                    <a:lnTo>
                      <a:pt x="78" y="58"/>
                    </a:lnTo>
                    <a:lnTo>
                      <a:pt x="80" y="58"/>
                    </a:lnTo>
                    <a:lnTo>
                      <a:pt x="80" y="60"/>
                    </a:lnTo>
                    <a:lnTo>
                      <a:pt x="82" y="60"/>
                    </a:lnTo>
                    <a:lnTo>
                      <a:pt x="80" y="62"/>
                    </a:lnTo>
                    <a:lnTo>
                      <a:pt x="80" y="64"/>
                    </a:lnTo>
                    <a:lnTo>
                      <a:pt x="82" y="66"/>
                    </a:lnTo>
                    <a:lnTo>
                      <a:pt x="86" y="64"/>
                    </a:lnTo>
                    <a:lnTo>
                      <a:pt x="88" y="64"/>
                    </a:lnTo>
                    <a:lnTo>
                      <a:pt x="92" y="66"/>
                    </a:lnTo>
                    <a:lnTo>
                      <a:pt x="92" y="67"/>
                    </a:lnTo>
                    <a:lnTo>
                      <a:pt x="90" y="69"/>
                    </a:lnTo>
                    <a:lnTo>
                      <a:pt x="88" y="69"/>
                    </a:lnTo>
                    <a:lnTo>
                      <a:pt x="86" y="67"/>
                    </a:lnTo>
                    <a:lnTo>
                      <a:pt x="86" y="69"/>
                    </a:lnTo>
                    <a:lnTo>
                      <a:pt x="86" y="73"/>
                    </a:lnTo>
                    <a:lnTo>
                      <a:pt x="84" y="73"/>
                    </a:lnTo>
                    <a:lnTo>
                      <a:pt x="82" y="73"/>
                    </a:lnTo>
                    <a:lnTo>
                      <a:pt x="82" y="75"/>
                    </a:lnTo>
                    <a:lnTo>
                      <a:pt x="80" y="75"/>
                    </a:lnTo>
                    <a:lnTo>
                      <a:pt x="82" y="75"/>
                    </a:lnTo>
                    <a:lnTo>
                      <a:pt x="84" y="75"/>
                    </a:lnTo>
                    <a:lnTo>
                      <a:pt x="86" y="77"/>
                    </a:lnTo>
                    <a:lnTo>
                      <a:pt x="88" y="77"/>
                    </a:lnTo>
                    <a:lnTo>
                      <a:pt x="92" y="77"/>
                    </a:lnTo>
                    <a:lnTo>
                      <a:pt x="94" y="77"/>
                    </a:lnTo>
                    <a:lnTo>
                      <a:pt x="94" y="79"/>
                    </a:lnTo>
                    <a:lnTo>
                      <a:pt x="94" y="81"/>
                    </a:lnTo>
                    <a:lnTo>
                      <a:pt x="96" y="81"/>
                    </a:lnTo>
                    <a:lnTo>
                      <a:pt x="98" y="83"/>
                    </a:lnTo>
                    <a:lnTo>
                      <a:pt x="101" y="83"/>
                    </a:lnTo>
                    <a:lnTo>
                      <a:pt x="103" y="83"/>
                    </a:lnTo>
                    <a:lnTo>
                      <a:pt x="105" y="85"/>
                    </a:lnTo>
                    <a:lnTo>
                      <a:pt x="109" y="87"/>
                    </a:lnTo>
                    <a:lnTo>
                      <a:pt x="115" y="94"/>
                    </a:lnTo>
                    <a:lnTo>
                      <a:pt x="115" y="96"/>
                    </a:lnTo>
                    <a:lnTo>
                      <a:pt x="115" y="98"/>
                    </a:lnTo>
                    <a:lnTo>
                      <a:pt x="117" y="100"/>
                    </a:lnTo>
                    <a:lnTo>
                      <a:pt x="119" y="102"/>
                    </a:lnTo>
                    <a:lnTo>
                      <a:pt x="121" y="102"/>
                    </a:lnTo>
                    <a:lnTo>
                      <a:pt x="123" y="102"/>
                    </a:lnTo>
                    <a:lnTo>
                      <a:pt x="124" y="102"/>
                    </a:lnTo>
                    <a:lnTo>
                      <a:pt x="126" y="104"/>
                    </a:lnTo>
                    <a:lnTo>
                      <a:pt x="126" y="108"/>
                    </a:lnTo>
                    <a:lnTo>
                      <a:pt x="128" y="110"/>
                    </a:lnTo>
                    <a:lnTo>
                      <a:pt x="132" y="115"/>
                    </a:lnTo>
                    <a:lnTo>
                      <a:pt x="130" y="115"/>
                    </a:lnTo>
                    <a:lnTo>
                      <a:pt x="126" y="119"/>
                    </a:lnTo>
                    <a:lnTo>
                      <a:pt x="126" y="121"/>
                    </a:lnTo>
                    <a:lnTo>
                      <a:pt x="128" y="125"/>
                    </a:lnTo>
                    <a:lnTo>
                      <a:pt x="128" y="127"/>
                    </a:lnTo>
                    <a:lnTo>
                      <a:pt x="128" y="129"/>
                    </a:lnTo>
                    <a:lnTo>
                      <a:pt x="124" y="131"/>
                    </a:lnTo>
                    <a:lnTo>
                      <a:pt x="119" y="133"/>
                    </a:lnTo>
                    <a:lnTo>
                      <a:pt x="113" y="135"/>
                    </a:lnTo>
                    <a:lnTo>
                      <a:pt x="94" y="138"/>
                    </a:lnTo>
                    <a:lnTo>
                      <a:pt x="92" y="138"/>
                    </a:lnTo>
                    <a:lnTo>
                      <a:pt x="92" y="140"/>
                    </a:lnTo>
                    <a:lnTo>
                      <a:pt x="90" y="140"/>
                    </a:lnTo>
                    <a:lnTo>
                      <a:pt x="88" y="138"/>
                    </a:lnTo>
                    <a:lnTo>
                      <a:pt x="84" y="137"/>
                    </a:lnTo>
                    <a:lnTo>
                      <a:pt x="82" y="135"/>
                    </a:lnTo>
                    <a:lnTo>
                      <a:pt x="82" y="133"/>
                    </a:lnTo>
                    <a:lnTo>
                      <a:pt x="80" y="133"/>
                    </a:lnTo>
                    <a:lnTo>
                      <a:pt x="80" y="131"/>
                    </a:lnTo>
                    <a:lnTo>
                      <a:pt x="80" y="129"/>
                    </a:lnTo>
                    <a:lnTo>
                      <a:pt x="78" y="127"/>
                    </a:lnTo>
                    <a:lnTo>
                      <a:pt x="76" y="127"/>
                    </a:lnTo>
                    <a:lnTo>
                      <a:pt x="76" y="123"/>
                    </a:lnTo>
                    <a:lnTo>
                      <a:pt x="75" y="123"/>
                    </a:lnTo>
                    <a:lnTo>
                      <a:pt x="73" y="121"/>
                    </a:lnTo>
                    <a:lnTo>
                      <a:pt x="71" y="119"/>
                    </a:lnTo>
                    <a:lnTo>
                      <a:pt x="71" y="117"/>
                    </a:lnTo>
                    <a:lnTo>
                      <a:pt x="67" y="117"/>
                    </a:lnTo>
                    <a:lnTo>
                      <a:pt x="67" y="115"/>
                    </a:lnTo>
                    <a:lnTo>
                      <a:pt x="67" y="114"/>
                    </a:lnTo>
                    <a:lnTo>
                      <a:pt x="65" y="112"/>
                    </a:lnTo>
                    <a:lnTo>
                      <a:pt x="63" y="110"/>
                    </a:lnTo>
                    <a:lnTo>
                      <a:pt x="63" y="108"/>
                    </a:lnTo>
                    <a:lnTo>
                      <a:pt x="61" y="108"/>
                    </a:lnTo>
                    <a:lnTo>
                      <a:pt x="61" y="106"/>
                    </a:lnTo>
                    <a:lnTo>
                      <a:pt x="63" y="106"/>
                    </a:lnTo>
                    <a:lnTo>
                      <a:pt x="61" y="106"/>
                    </a:lnTo>
                    <a:lnTo>
                      <a:pt x="61" y="104"/>
                    </a:lnTo>
                    <a:lnTo>
                      <a:pt x="61" y="102"/>
                    </a:lnTo>
                    <a:lnTo>
                      <a:pt x="59" y="104"/>
                    </a:lnTo>
                    <a:lnTo>
                      <a:pt x="57" y="104"/>
                    </a:lnTo>
                    <a:lnTo>
                      <a:pt x="57" y="102"/>
                    </a:lnTo>
                    <a:lnTo>
                      <a:pt x="55" y="100"/>
                    </a:lnTo>
                    <a:lnTo>
                      <a:pt x="53" y="100"/>
                    </a:lnTo>
                    <a:lnTo>
                      <a:pt x="53" y="98"/>
                    </a:lnTo>
                    <a:lnTo>
                      <a:pt x="53" y="96"/>
                    </a:lnTo>
                    <a:lnTo>
                      <a:pt x="51" y="96"/>
                    </a:lnTo>
                    <a:lnTo>
                      <a:pt x="50" y="96"/>
                    </a:lnTo>
                    <a:lnTo>
                      <a:pt x="48" y="96"/>
                    </a:lnTo>
                    <a:lnTo>
                      <a:pt x="46" y="96"/>
                    </a:lnTo>
                    <a:lnTo>
                      <a:pt x="46" y="94"/>
                    </a:lnTo>
                    <a:lnTo>
                      <a:pt x="44" y="94"/>
                    </a:lnTo>
                    <a:lnTo>
                      <a:pt x="42" y="92"/>
                    </a:lnTo>
                    <a:lnTo>
                      <a:pt x="40" y="92"/>
                    </a:lnTo>
                    <a:lnTo>
                      <a:pt x="38" y="92"/>
                    </a:lnTo>
                    <a:lnTo>
                      <a:pt x="36" y="90"/>
                    </a:lnTo>
                    <a:lnTo>
                      <a:pt x="34" y="87"/>
                    </a:lnTo>
                    <a:lnTo>
                      <a:pt x="36" y="87"/>
                    </a:lnTo>
                    <a:lnTo>
                      <a:pt x="36" y="85"/>
                    </a:lnTo>
                    <a:lnTo>
                      <a:pt x="34" y="85"/>
                    </a:lnTo>
                    <a:lnTo>
                      <a:pt x="32" y="83"/>
                    </a:lnTo>
                    <a:lnTo>
                      <a:pt x="32" y="81"/>
                    </a:lnTo>
                    <a:lnTo>
                      <a:pt x="30" y="81"/>
                    </a:lnTo>
                    <a:lnTo>
                      <a:pt x="30" y="79"/>
                    </a:lnTo>
                    <a:lnTo>
                      <a:pt x="30" y="77"/>
                    </a:lnTo>
                    <a:lnTo>
                      <a:pt x="28" y="77"/>
                    </a:lnTo>
                    <a:lnTo>
                      <a:pt x="28" y="75"/>
                    </a:lnTo>
                    <a:lnTo>
                      <a:pt x="27" y="73"/>
                    </a:lnTo>
                    <a:lnTo>
                      <a:pt x="13" y="54"/>
                    </a:lnTo>
                    <a:lnTo>
                      <a:pt x="11" y="48"/>
                    </a:lnTo>
                    <a:lnTo>
                      <a:pt x="5" y="29"/>
                    </a:lnTo>
                    <a:lnTo>
                      <a:pt x="2" y="19"/>
                    </a:lnTo>
                    <a:lnTo>
                      <a:pt x="0" y="16"/>
                    </a:lnTo>
                    <a:lnTo>
                      <a:pt x="0" y="0"/>
                    </a:lnTo>
                    <a:close/>
                  </a:path>
                </a:pathLst>
              </a:custGeom>
              <a:solidFill>
                <a:srgbClr val="018571"/>
              </a:solidFill>
              <a:ln w="6350">
                <a:solidFill>
                  <a:srgbClr val="E1E1E1"/>
                </a:solidFill>
                <a:prstDash val="solid"/>
                <a:round/>
                <a:headEnd/>
                <a:tailEnd/>
              </a:ln>
            </p:spPr>
            <p:txBody>
              <a:bodyPr/>
              <a:lstStyle/>
              <a:p>
                <a:endParaRPr lang="en-US"/>
              </a:p>
            </p:txBody>
          </p:sp>
          <p:sp>
            <p:nvSpPr>
              <p:cNvPr id="37984" name="Freeform 296"/>
              <p:cNvSpPr>
                <a:spLocks/>
              </p:cNvSpPr>
              <p:nvPr/>
            </p:nvSpPr>
            <p:spPr bwMode="auto">
              <a:xfrm>
                <a:off x="4552" y="3642"/>
                <a:ext cx="225" cy="158"/>
              </a:xfrm>
              <a:custGeom>
                <a:avLst/>
                <a:gdLst>
                  <a:gd name="T0" fmla="*/ 79 w 225"/>
                  <a:gd name="T1" fmla="*/ 2 h 158"/>
                  <a:gd name="T2" fmla="*/ 83 w 225"/>
                  <a:gd name="T3" fmla="*/ 6 h 158"/>
                  <a:gd name="T4" fmla="*/ 86 w 225"/>
                  <a:gd name="T5" fmla="*/ 6 h 158"/>
                  <a:gd name="T6" fmla="*/ 94 w 225"/>
                  <a:gd name="T7" fmla="*/ 6 h 158"/>
                  <a:gd name="T8" fmla="*/ 100 w 225"/>
                  <a:gd name="T9" fmla="*/ 4 h 158"/>
                  <a:gd name="T10" fmla="*/ 140 w 225"/>
                  <a:gd name="T11" fmla="*/ 4 h 158"/>
                  <a:gd name="T12" fmla="*/ 178 w 225"/>
                  <a:gd name="T13" fmla="*/ 14 h 158"/>
                  <a:gd name="T14" fmla="*/ 192 w 225"/>
                  <a:gd name="T15" fmla="*/ 52 h 158"/>
                  <a:gd name="T16" fmla="*/ 207 w 225"/>
                  <a:gd name="T17" fmla="*/ 91 h 158"/>
                  <a:gd name="T18" fmla="*/ 215 w 225"/>
                  <a:gd name="T19" fmla="*/ 94 h 158"/>
                  <a:gd name="T20" fmla="*/ 219 w 225"/>
                  <a:gd name="T21" fmla="*/ 98 h 158"/>
                  <a:gd name="T22" fmla="*/ 225 w 225"/>
                  <a:gd name="T23" fmla="*/ 104 h 158"/>
                  <a:gd name="T24" fmla="*/ 205 w 225"/>
                  <a:gd name="T25" fmla="*/ 119 h 158"/>
                  <a:gd name="T26" fmla="*/ 175 w 225"/>
                  <a:gd name="T27" fmla="*/ 148 h 158"/>
                  <a:gd name="T28" fmla="*/ 165 w 225"/>
                  <a:gd name="T29" fmla="*/ 156 h 158"/>
                  <a:gd name="T30" fmla="*/ 157 w 225"/>
                  <a:gd name="T31" fmla="*/ 156 h 158"/>
                  <a:gd name="T32" fmla="*/ 155 w 225"/>
                  <a:gd name="T33" fmla="*/ 154 h 158"/>
                  <a:gd name="T34" fmla="*/ 142 w 225"/>
                  <a:gd name="T35" fmla="*/ 142 h 158"/>
                  <a:gd name="T36" fmla="*/ 138 w 225"/>
                  <a:gd name="T37" fmla="*/ 129 h 158"/>
                  <a:gd name="T38" fmla="*/ 134 w 225"/>
                  <a:gd name="T39" fmla="*/ 123 h 158"/>
                  <a:gd name="T40" fmla="*/ 123 w 225"/>
                  <a:gd name="T41" fmla="*/ 127 h 158"/>
                  <a:gd name="T42" fmla="*/ 113 w 225"/>
                  <a:gd name="T43" fmla="*/ 133 h 158"/>
                  <a:gd name="T44" fmla="*/ 109 w 225"/>
                  <a:gd name="T45" fmla="*/ 127 h 158"/>
                  <a:gd name="T46" fmla="*/ 104 w 225"/>
                  <a:gd name="T47" fmla="*/ 133 h 158"/>
                  <a:gd name="T48" fmla="*/ 102 w 225"/>
                  <a:gd name="T49" fmla="*/ 131 h 158"/>
                  <a:gd name="T50" fmla="*/ 100 w 225"/>
                  <a:gd name="T51" fmla="*/ 135 h 158"/>
                  <a:gd name="T52" fmla="*/ 100 w 225"/>
                  <a:gd name="T53" fmla="*/ 131 h 158"/>
                  <a:gd name="T54" fmla="*/ 96 w 225"/>
                  <a:gd name="T55" fmla="*/ 133 h 158"/>
                  <a:gd name="T56" fmla="*/ 92 w 225"/>
                  <a:gd name="T57" fmla="*/ 129 h 158"/>
                  <a:gd name="T58" fmla="*/ 90 w 225"/>
                  <a:gd name="T59" fmla="*/ 127 h 158"/>
                  <a:gd name="T60" fmla="*/ 84 w 225"/>
                  <a:gd name="T61" fmla="*/ 131 h 158"/>
                  <a:gd name="T62" fmla="*/ 86 w 225"/>
                  <a:gd name="T63" fmla="*/ 135 h 158"/>
                  <a:gd name="T64" fmla="*/ 83 w 225"/>
                  <a:gd name="T65" fmla="*/ 142 h 158"/>
                  <a:gd name="T66" fmla="*/ 71 w 225"/>
                  <a:gd name="T67" fmla="*/ 144 h 158"/>
                  <a:gd name="T68" fmla="*/ 67 w 225"/>
                  <a:gd name="T69" fmla="*/ 142 h 158"/>
                  <a:gd name="T70" fmla="*/ 61 w 225"/>
                  <a:gd name="T71" fmla="*/ 142 h 158"/>
                  <a:gd name="T72" fmla="*/ 59 w 225"/>
                  <a:gd name="T73" fmla="*/ 139 h 158"/>
                  <a:gd name="T74" fmla="*/ 54 w 225"/>
                  <a:gd name="T75" fmla="*/ 137 h 158"/>
                  <a:gd name="T76" fmla="*/ 42 w 225"/>
                  <a:gd name="T77" fmla="*/ 133 h 158"/>
                  <a:gd name="T78" fmla="*/ 38 w 225"/>
                  <a:gd name="T79" fmla="*/ 133 h 158"/>
                  <a:gd name="T80" fmla="*/ 35 w 225"/>
                  <a:gd name="T81" fmla="*/ 135 h 158"/>
                  <a:gd name="T82" fmla="*/ 23 w 225"/>
                  <a:gd name="T83" fmla="*/ 139 h 158"/>
                  <a:gd name="T84" fmla="*/ 17 w 225"/>
                  <a:gd name="T85" fmla="*/ 133 h 158"/>
                  <a:gd name="T86" fmla="*/ 8 w 225"/>
                  <a:gd name="T87" fmla="*/ 125 h 158"/>
                  <a:gd name="T88" fmla="*/ 6 w 225"/>
                  <a:gd name="T89" fmla="*/ 123 h 158"/>
                  <a:gd name="T90" fmla="*/ 21 w 225"/>
                  <a:gd name="T91" fmla="*/ 104 h 158"/>
                  <a:gd name="T92" fmla="*/ 25 w 225"/>
                  <a:gd name="T93" fmla="*/ 96 h 158"/>
                  <a:gd name="T94" fmla="*/ 19 w 225"/>
                  <a:gd name="T95" fmla="*/ 94 h 158"/>
                  <a:gd name="T96" fmla="*/ 13 w 225"/>
                  <a:gd name="T97" fmla="*/ 87 h 158"/>
                  <a:gd name="T98" fmla="*/ 10 w 225"/>
                  <a:gd name="T99" fmla="*/ 87 h 158"/>
                  <a:gd name="T100" fmla="*/ 8 w 225"/>
                  <a:gd name="T101" fmla="*/ 85 h 158"/>
                  <a:gd name="T102" fmla="*/ 6 w 225"/>
                  <a:gd name="T103" fmla="*/ 81 h 158"/>
                  <a:gd name="T104" fmla="*/ 2 w 225"/>
                  <a:gd name="T105" fmla="*/ 77 h 158"/>
                  <a:gd name="T106" fmla="*/ 0 w 225"/>
                  <a:gd name="T107" fmla="*/ 71 h 158"/>
                  <a:gd name="T108" fmla="*/ 8 w 225"/>
                  <a:gd name="T109" fmla="*/ 62 h 158"/>
                  <a:gd name="T110" fmla="*/ 33 w 225"/>
                  <a:gd name="T111" fmla="*/ 21 h 158"/>
                  <a:gd name="T112" fmla="*/ 50 w 225"/>
                  <a:gd name="T113" fmla="*/ 4 h 158"/>
                  <a:gd name="T114" fmla="*/ 56 w 225"/>
                  <a:gd name="T115" fmla="*/ 4 h 158"/>
                  <a:gd name="T116" fmla="*/ 65 w 225"/>
                  <a:gd name="T117" fmla="*/ 4 h 158"/>
                  <a:gd name="T118" fmla="*/ 71 w 225"/>
                  <a:gd name="T119" fmla="*/ 2 h 1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5"/>
                  <a:gd name="T181" fmla="*/ 0 h 158"/>
                  <a:gd name="T182" fmla="*/ 225 w 225"/>
                  <a:gd name="T183" fmla="*/ 158 h 1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5" h="158">
                    <a:moveTo>
                      <a:pt x="75" y="0"/>
                    </a:moveTo>
                    <a:lnTo>
                      <a:pt x="75" y="0"/>
                    </a:lnTo>
                    <a:lnTo>
                      <a:pt x="77" y="0"/>
                    </a:lnTo>
                    <a:lnTo>
                      <a:pt x="77" y="2"/>
                    </a:lnTo>
                    <a:lnTo>
                      <a:pt x="79" y="2"/>
                    </a:lnTo>
                    <a:lnTo>
                      <a:pt x="79" y="4"/>
                    </a:lnTo>
                    <a:lnTo>
                      <a:pt x="81" y="4"/>
                    </a:lnTo>
                    <a:lnTo>
                      <a:pt x="81" y="6"/>
                    </a:lnTo>
                    <a:lnTo>
                      <a:pt x="83" y="6"/>
                    </a:lnTo>
                    <a:lnTo>
                      <a:pt x="84" y="8"/>
                    </a:lnTo>
                    <a:lnTo>
                      <a:pt x="86" y="6"/>
                    </a:lnTo>
                    <a:lnTo>
                      <a:pt x="88" y="6"/>
                    </a:lnTo>
                    <a:lnTo>
                      <a:pt x="90" y="6"/>
                    </a:lnTo>
                    <a:lnTo>
                      <a:pt x="92" y="6"/>
                    </a:lnTo>
                    <a:lnTo>
                      <a:pt x="94" y="8"/>
                    </a:lnTo>
                    <a:lnTo>
                      <a:pt x="94" y="6"/>
                    </a:lnTo>
                    <a:lnTo>
                      <a:pt x="98" y="4"/>
                    </a:lnTo>
                    <a:lnTo>
                      <a:pt x="100" y="4"/>
                    </a:lnTo>
                    <a:lnTo>
                      <a:pt x="104" y="4"/>
                    </a:lnTo>
                    <a:lnTo>
                      <a:pt x="107" y="4"/>
                    </a:lnTo>
                    <a:lnTo>
                      <a:pt x="125" y="4"/>
                    </a:lnTo>
                    <a:lnTo>
                      <a:pt x="136" y="4"/>
                    </a:lnTo>
                    <a:lnTo>
                      <a:pt x="140" y="4"/>
                    </a:lnTo>
                    <a:lnTo>
                      <a:pt x="173" y="4"/>
                    </a:lnTo>
                    <a:lnTo>
                      <a:pt x="175" y="4"/>
                    </a:lnTo>
                    <a:lnTo>
                      <a:pt x="177" y="8"/>
                    </a:lnTo>
                    <a:lnTo>
                      <a:pt x="178" y="14"/>
                    </a:lnTo>
                    <a:lnTo>
                      <a:pt x="178" y="18"/>
                    </a:lnTo>
                    <a:lnTo>
                      <a:pt x="180" y="21"/>
                    </a:lnTo>
                    <a:lnTo>
                      <a:pt x="186" y="33"/>
                    </a:lnTo>
                    <a:lnTo>
                      <a:pt x="186" y="35"/>
                    </a:lnTo>
                    <a:lnTo>
                      <a:pt x="188" y="41"/>
                    </a:lnTo>
                    <a:lnTo>
                      <a:pt x="192" y="52"/>
                    </a:lnTo>
                    <a:lnTo>
                      <a:pt x="194" y="56"/>
                    </a:lnTo>
                    <a:lnTo>
                      <a:pt x="205" y="85"/>
                    </a:lnTo>
                    <a:lnTo>
                      <a:pt x="207" y="91"/>
                    </a:lnTo>
                    <a:lnTo>
                      <a:pt x="207" y="92"/>
                    </a:lnTo>
                    <a:lnTo>
                      <a:pt x="209" y="94"/>
                    </a:lnTo>
                    <a:lnTo>
                      <a:pt x="211" y="92"/>
                    </a:lnTo>
                    <a:lnTo>
                      <a:pt x="213" y="92"/>
                    </a:lnTo>
                    <a:lnTo>
                      <a:pt x="213" y="94"/>
                    </a:lnTo>
                    <a:lnTo>
                      <a:pt x="215" y="94"/>
                    </a:lnTo>
                    <a:lnTo>
                      <a:pt x="217" y="94"/>
                    </a:lnTo>
                    <a:lnTo>
                      <a:pt x="217" y="96"/>
                    </a:lnTo>
                    <a:lnTo>
                      <a:pt x="219" y="98"/>
                    </a:lnTo>
                    <a:lnTo>
                      <a:pt x="221" y="100"/>
                    </a:lnTo>
                    <a:lnTo>
                      <a:pt x="223" y="102"/>
                    </a:lnTo>
                    <a:lnTo>
                      <a:pt x="225" y="104"/>
                    </a:lnTo>
                    <a:lnTo>
                      <a:pt x="223" y="104"/>
                    </a:lnTo>
                    <a:lnTo>
                      <a:pt x="219" y="108"/>
                    </a:lnTo>
                    <a:lnTo>
                      <a:pt x="213" y="112"/>
                    </a:lnTo>
                    <a:lnTo>
                      <a:pt x="211" y="114"/>
                    </a:lnTo>
                    <a:lnTo>
                      <a:pt x="205" y="119"/>
                    </a:lnTo>
                    <a:lnTo>
                      <a:pt x="202" y="121"/>
                    </a:lnTo>
                    <a:lnTo>
                      <a:pt x="190" y="133"/>
                    </a:lnTo>
                    <a:lnTo>
                      <a:pt x="184" y="139"/>
                    </a:lnTo>
                    <a:lnTo>
                      <a:pt x="182" y="140"/>
                    </a:lnTo>
                    <a:lnTo>
                      <a:pt x="180" y="140"/>
                    </a:lnTo>
                    <a:lnTo>
                      <a:pt x="175" y="148"/>
                    </a:lnTo>
                    <a:lnTo>
                      <a:pt x="169" y="154"/>
                    </a:lnTo>
                    <a:lnTo>
                      <a:pt x="167" y="158"/>
                    </a:lnTo>
                    <a:lnTo>
                      <a:pt x="165" y="158"/>
                    </a:lnTo>
                    <a:lnTo>
                      <a:pt x="165" y="156"/>
                    </a:lnTo>
                    <a:lnTo>
                      <a:pt x="163" y="158"/>
                    </a:lnTo>
                    <a:lnTo>
                      <a:pt x="161" y="158"/>
                    </a:lnTo>
                    <a:lnTo>
                      <a:pt x="159" y="158"/>
                    </a:lnTo>
                    <a:lnTo>
                      <a:pt x="157" y="158"/>
                    </a:lnTo>
                    <a:lnTo>
                      <a:pt x="157" y="156"/>
                    </a:lnTo>
                    <a:lnTo>
                      <a:pt x="157" y="154"/>
                    </a:lnTo>
                    <a:lnTo>
                      <a:pt x="155" y="154"/>
                    </a:lnTo>
                    <a:lnTo>
                      <a:pt x="154" y="154"/>
                    </a:lnTo>
                    <a:lnTo>
                      <a:pt x="152" y="150"/>
                    </a:lnTo>
                    <a:lnTo>
                      <a:pt x="150" y="148"/>
                    </a:lnTo>
                    <a:lnTo>
                      <a:pt x="142" y="142"/>
                    </a:lnTo>
                    <a:lnTo>
                      <a:pt x="142" y="140"/>
                    </a:lnTo>
                    <a:lnTo>
                      <a:pt x="138" y="137"/>
                    </a:lnTo>
                    <a:lnTo>
                      <a:pt x="136" y="135"/>
                    </a:lnTo>
                    <a:lnTo>
                      <a:pt x="136" y="133"/>
                    </a:lnTo>
                    <a:lnTo>
                      <a:pt x="136" y="131"/>
                    </a:lnTo>
                    <a:lnTo>
                      <a:pt x="138" y="129"/>
                    </a:lnTo>
                    <a:lnTo>
                      <a:pt x="138" y="127"/>
                    </a:lnTo>
                    <a:lnTo>
                      <a:pt x="138" y="125"/>
                    </a:lnTo>
                    <a:lnTo>
                      <a:pt x="136" y="125"/>
                    </a:lnTo>
                    <a:lnTo>
                      <a:pt x="134" y="123"/>
                    </a:lnTo>
                    <a:lnTo>
                      <a:pt x="132" y="123"/>
                    </a:lnTo>
                    <a:lnTo>
                      <a:pt x="131" y="125"/>
                    </a:lnTo>
                    <a:lnTo>
                      <a:pt x="129" y="125"/>
                    </a:lnTo>
                    <a:lnTo>
                      <a:pt x="127" y="127"/>
                    </a:lnTo>
                    <a:lnTo>
                      <a:pt x="123" y="127"/>
                    </a:lnTo>
                    <a:lnTo>
                      <a:pt x="121" y="129"/>
                    </a:lnTo>
                    <a:lnTo>
                      <a:pt x="119" y="129"/>
                    </a:lnTo>
                    <a:lnTo>
                      <a:pt x="117" y="133"/>
                    </a:lnTo>
                    <a:lnTo>
                      <a:pt x="115" y="133"/>
                    </a:lnTo>
                    <a:lnTo>
                      <a:pt x="113" y="133"/>
                    </a:lnTo>
                    <a:lnTo>
                      <a:pt x="111" y="133"/>
                    </a:lnTo>
                    <a:lnTo>
                      <a:pt x="111" y="131"/>
                    </a:lnTo>
                    <a:lnTo>
                      <a:pt x="111" y="129"/>
                    </a:lnTo>
                    <a:lnTo>
                      <a:pt x="109" y="127"/>
                    </a:lnTo>
                    <a:lnTo>
                      <a:pt x="107" y="129"/>
                    </a:lnTo>
                    <a:lnTo>
                      <a:pt x="106" y="129"/>
                    </a:lnTo>
                    <a:lnTo>
                      <a:pt x="104" y="131"/>
                    </a:lnTo>
                    <a:lnTo>
                      <a:pt x="104" y="133"/>
                    </a:lnTo>
                    <a:lnTo>
                      <a:pt x="102" y="135"/>
                    </a:lnTo>
                    <a:lnTo>
                      <a:pt x="102" y="133"/>
                    </a:lnTo>
                    <a:lnTo>
                      <a:pt x="102" y="131"/>
                    </a:lnTo>
                    <a:lnTo>
                      <a:pt x="100" y="131"/>
                    </a:lnTo>
                    <a:lnTo>
                      <a:pt x="100" y="133"/>
                    </a:lnTo>
                    <a:lnTo>
                      <a:pt x="100" y="135"/>
                    </a:lnTo>
                    <a:lnTo>
                      <a:pt x="98" y="135"/>
                    </a:lnTo>
                    <a:lnTo>
                      <a:pt x="98" y="133"/>
                    </a:lnTo>
                    <a:lnTo>
                      <a:pt x="100" y="131"/>
                    </a:lnTo>
                    <a:lnTo>
                      <a:pt x="98" y="131"/>
                    </a:lnTo>
                    <a:lnTo>
                      <a:pt x="96" y="131"/>
                    </a:lnTo>
                    <a:lnTo>
                      <a:pt x="96" y="133"/>
                    </a:lnTo>
                    <a:lnTo>
                      <a:pt x="94" y="131"/>
                    </a:lnTo>
                    <a:lnTo>
                      <a:pt x="92" y="131"/>
                    </a:lnTo>
                    <a:lnTo>
                      <a:pt x="92" y="129"/>
                    </a:lnTo>
                    <a:lnTo>
                      <a:pt x="92" y="127"/>
                    </a:lnTo>
                    <a:lnTo>
                      <a:pt x="90" y="127"/>
                    </a:lnTo>
                    <a:lnTo>
                      <a:pt x="88" y="129"/>
                    </a:lnTo>
                    <a:lnTo>
                      <a:pt x="88" y="131"/>
                    </a:lnTo>
                    <a:lnTo>
                      <a:pt x="86" y="129"/>
                    </a:lnTo>
                    <a:lnTo>
                      <a:pt x="84" y="131"/>
                    </a:lnTo>
                    <a:lnTo>
                      <a:pt x="84" y="133"/>
                    </a:lnTo>
                    <a:lnTo>
                      <a:pt x="86" y="135"/>
                    </a:lnTo>
                    <a:lnTo>
                      <a:pt x="88" y="135"/>
                    </a:lnTo>
                    <a:lnTo>
                      <a:pt x="86" y="137"/>
                    </a:lnTo>
                    <a:lnTo>
                      <a:pt x="84" y="137"/>
                    </a:lnTo>
                    <a:lnTo>
                      <a:pt x="83" y="140"/>
                    </a:lnTo>
                    <a:lnTo>
                      <a:pt x="83" y="142"/>
                    </a:lnTo>
                    <a:lnTo>
                      <a:pt x="81" y="142"/>
                    </a:lnTo>
                    <a:lnTo>
                      <a:pt x="73" y="144"/>
                    </a:lnTo>
                    <a:lnTo>
                      <a:pt x="71" y="144"/>
                    </a:lnTo>
                    <a:lnTo>
                      <a:pt x="71" y="146"/>
                    </a:lnTo>
                    <a:lnTo>
                      <a:pt x="67" y="144"/>
                    </a:lnTo>
                    <a:lnTo>
                      <a:pt x="67" y="142"/>
                    </a:lnTo>
                    <a:lnTo>
                      <a:pt x="65" y="142"/>
                    </a:lnTo>
                    <a:lnTo>
                      <a:pt x="63" y="140"/>
                    </a:lnTo>
                    <a:lnTo>
                      <a:pt x="63" y="142"/>
                    </a:lnTo>
                    <a:lnTo>
                      <a:pt x="61" y="142"/>
                    </a:lnTo>
                    <a:lnTo>
                      <a:pt x="59" y="142"/>
                    </a:lnTo>
                    <a:lnTo>
                      <a:pt x="58" y="142"/>
                    </a:lnTo>
                    <a:lnTo>
                      <a:pt x="59" y="140"/>
                    </a:lnTo>
                    <a:lnTo>
                      <a:pt x="59" y="139"/>
                    </a:lnTo>
                    <a:lnTo>
                      <a:pt x="58" y="139"/>
                    </a:lnTo>
                    <a:lnTo>
                      <a:pt x="58" y="137"/>
                    </a:lnTo>
                    <a:lnTo>
                      <a:pt x="56" y="137"/>
                    </a:lnTo>
                    <a:lnTo>
                      <a:pt x="56" y="139"/>
                    </a:lnTo>
                    <a:lnTo>
                      <a:pt x="54" y="137"/>
                    </a:lnTo>
                    <a:lnTo>
                      <a:pt x="50" y="137"/>
                    </a:lnTo>
                    <a:lnTo>
                      <a:pt x="48" y="135"/>
                    </a:lnTo>
                    <a:lnTo>
                      <a:pt x="44" y="131"/>
                    </a:lnTo>
                    <a:lnTo>
                      <a:pt x="44" y="133"/>
                    </a:lnTo>
                    <a:lnTo>
                      <a:pt x="42" y="133"/>
                    </a:lnTo>
                    <a:lnTo>
                      <a:pt x="40" y="131"/>
                    </a:lnTo>
                    <a:lnTo>
                      <a:pt x="38" y="131"/>
                    </a:lnTo>
                    <a:lnTo>
                      <a:pt x="38" y="133"/>
                    </a:lnTo>
                    <a:lnTo>
                      <a:pt x="36" y="133"/>
                    </a:lnTo>
                    <a:lnTo>
                      <a:pt x="35" y="133"/>
                    </a:lnTo>
                    <a:lnTo>
                      <a:pt x="35" y="135"/>
                    </a:lnTo>
                    <a:lnTo>
                      <a:pt x="33" y="137"/>
                    </a:lnTo>
                    <a:lnTo>
                      <a:pt x="31" y="137"/>
                    </a:lnTo>
                    <a:lnTo>
                      <a:pt x="25" y="137"/>
                    </a:lnTo>
                    <a:lnTo>
                      <a:pt x="23" y="139"/>
                    </a:lnTo>
                    <a:lnTo>
                      <a:pt x="21" y="139"/>
                    </a:lnTo>
                    <a:lnTo>
                      <a:pt x="19" y="137"/>
                    </a:lnTo>
                    <a:lnTo>
                      <a:pt x="17" y="135"/>
                    </a:lnTo>
                    <a:lnTo>
                      <a:pt x="17" y="133"/>
                    </a:lnTo>
                    <a:lnTo>
                      <a:pt x="13" y="131"/>
                    </a:lnTo>
                    <a:lnTo>
                      <a:pt x="11" y="131"/>
                    </a:lnTo>
                    <a:lnTo>
                      <a:pt x="10" y="129"/>
                    </a:lnTo>
                    <a:lnTo>
                      <a:pt x="10" y="127"/>
                    </a:lnTo>
                    <a:lnTo>
                      <a:pt x="8" y="127"/>
                    </a:lnTo>
                    <a:lnTo>
                      <a:pt x="8" y="125"/>
                    </a:lnTo>
                    <a:lnTo>
                      <a:pt x="8" y="123"/>
                    </a:lnTo>
                    <a:lnTo>
                      <a:pt x="6" y="123"/>
                    </a:lnTo>
                    <a:lnTo>
                      <a:pt x="6" y="121"/>
                    </a:lnTo>
                    <a:lnTo>
                      <a:pt x="4" y="121"/>
                    </a:lnTo>
                    <a:lnTo>
                      <a:pt x="6" y="119"/>
                    </a:lnTo>
                    <a:lnTo>
                      <a:pt x="21" y="104"/>
                    </a:lnTo>
                    <a:lnTo>
                      <a:pt x="29" y="96"/>
                    </a:lnTo>
                    <a:lnTo>
                      <a:pt x="27" y="96"/>
                    </a:lnTo>
                    <a:lnTo>
                      <a:pt x="25" y="96"/>
                    </a:lnTo>
                    <a:lnTo>
                      <a:pt x="25" y="94"/>
                    </a:lnTo>
                    <a:lnTo>
                      <a:pt x="23" y="94"/>
                    </a:lnTo>
                    <a:lnTo>
                      <a:pt x="21" y="94"/>
                    </a:lnTo>
                    <a:lnTo>
                      <a:pt x="19" y="94"/>
                    </a:lnTo>
                    <a:lnTo>
                      <a:pt x="19" y="92"/>
                    </a:lnTo>
                    <a:lnTo>
                      <a:pt x="19" y="91"/>
                    </a:lnTo>
                    <a:lnTo>
                      <a:pt x="15" y="89"/>
                    </a:lnTo>
                    <a:lnTo>
                      <a:pt x="13" y="87"/>
                    </a:lnTo>
                    <a:lnTo>
                      <a:pt x="13" y="89"/>
                    </a:lnTo>
                    <a:lnTo>
                      <a:pt x="10" y="87"/>
                    </a:lnTo>
                    <a:lnTo>
                      <a:pt x="10" y="85"/>
                    </a:lnTo>
                    <a:lnTo>
                      <a:pt x="8" y="85"/>
                    </a:lnTo>
                    <a:lnTo>
                      <a:pt x="6" y="83"/>
                    </a:lnTo>
                    <a:lnTo>
                      <a:pt x="4" y="83"/>
                    </a:lnTo>
                    <a:lnTo>
                      <a:pt x="4" y="81"/>
                    </a:lnTo>
                    <a:lnTo>
                      <a:pt x="6" y="81"/>
                    </a:lnTo>
                    <a:lnTo>
                      <a:pt x="4" y="79"/>
                    </a:lnTo>
                    <a:lnTo>
                      <a:pt x="2" y="77"/>
                    </a:lnTo>
                    <a:lnTo>
                      <a:pt x="2" y="75"/>
                    </a:lnTo>
                    <a:lnTo>
                      <a:pt x="0" y="73"/>
                    </a:lnTo>
                    <a:lnTo>
                      <a:pt x="0" y="71"/>
                    </a:lnTo>
                    <a:lnTo>
                      <a:pt x="2" y="69"/>
                    </a:lnTo>
                    <a:lnTo>
                      <a:pt x="4" y="66"/>
                    </a:lnTo>
                    <a:lnTo>
                      <a:pt x="8" y="62"/>
                    </a:lnTo>
                    <a:lnTo>
                      <a:pt x="11" y="56"/>
                    </a:lnTo>
                    <a:lnTo>
                      <a:pt x="13" y="52"/>
                    </a:lnTo>
                    <a:lnTo>
                      <a:pt x="13" y="50"/>
                    </a:lnTo>
                    <a:lnTo>
                      <a:pt x="17" y="46"/>
                    </a:lnTo>
                    <a:lnTo>
                      <a:pt x="33" y="21"/>
                    </a:lnTo>
                    <a:lnTo>
                      <a:pt x="35" y="19"/>
                    </a:lnTo>
                    <a:lnTo>
                      <a:pt x="42" y="14"/>
                    </a:lnTo>
                    <a:lnTo>
                      <a:pt x="46" y="10"/>
                    </a:lnTo>
                    <a:lnTo>
                      <a:pt x="46" y="8"/>
                    </a:lnTo>
                    <a:lnTo>
                      <a:pt x="46" y="4"/>
                    </a:lnTo>
                    <a:lnTo>
                      <a:pt x="50" y="4"/>
                    </a:lnTo>
                    <a:lnTo>
                      <a:pt x="52" y="4"/>
                    </a:lnTo>
                    <a:lnTo>
                      <a:pt x="54" y="4"/>
                    </a:lnTo>
                    <a:lnTo>
                      <a:pt x="56" y="4"/>
                    </a:lnTo>
                    <a:lnTo>
                      <a:pt x="59" y="2"/>
                    </a:lnTo>
                    <a:lnTo>
                      <a:pt x="61" y="2"/>
                    </a:lnTo>
                    <a:lnTo>
                      <a:pt x="63" y="2"/>
                    </a:lnTo>
                    <a:lnTo>
                      <a:pt x="65" y="4"/>
                    </a:lnTo>
                    <a:lnTo>
                      <a:pt x="67" y="2"/>
                    </a:lnTo>
                    <a:lnTo>
                      <a:pt x="69" y="2"/>
                    </a:lnTo>
                    <a:lnTo>
                      <a:pt x="71" y="2"/>
                    </a:lnTo>
                    <a:lnTo>
                      <a:pt x="73" y="2"/>
                    </a:lnTo>
                    <a:lnTo>
                      <a:pt x="75" y="0"/>
                    </a:lnTo>
                    <a:close/>
                  </a:path>
                </a:pathLst>
              </a:custGeom>
              <a:solidFill>
                <a:srgbClr val="7ECCC0"/>
              </a:solidFill>
              <a:ln w="6350">
                <a:solidFill>
                  <a:srgbClr val="E1E1E1"/>
                </a:solidFill>
                <a:prstDash val="solid"/>
                <a:round/>
                <a:headEnd/>
                <a:tailEnd/>
              </a:ln>
            </p:spPr>
            <p:txBody>
              <a:bodyPr/>
              <a:lstStyle/>
              <a:p>
                <a:endParaRPr lang="en-US"/>
              </a:p>
            </p:txBody>
          </p:sp>
          <p:sp>
            <p:nvSpPr>
              <p:cNvPr id="37985" name="Freeform 297"/>
              <p:cNvSpPr>
                <a:spLocks/>
              </p:cNvSpPr>
              <p:nvPr/>
            </p:nvSpPr>
            <p:spPr bwMode="auto">
              <a:xfrm>
                <a:off x="5036" y="3043"/>
                <a:ext cx="119" cy="110"/>
              </a:xfrm>
              <a:custGeom>
                <a:avLst/>
                <a:gdLst>
                  <a:gd name="T0" fmla="*/ 57 w 119"/>
                  <a:gd name="T1" fmla="*/ 31 h 110"/>
                  <a:gd name="T2" fmla="*/ 59 w 119"/>
                  <a:gd name="T3" fmla="*/ 33 h 110"/>
                  <a:gd name="T4" fmla="*/ 61 w 119"/>
                  <a:gd name="T5" fmla="*/ 37 h 110"/>
                  <a:gd name="T6" fmla="*/ 63 w 119"/>
                  <a:gd name="T7" fmla="*/ 37 h 110"/>
                  <a:gd name="T8" fmla="*/ 61 w 119"/>
                  <a:gd name="T9" fmla="*/ 39 h 110"/>
                  <a:gd name="T10" fmla="*/ 65 w 119"/>
                  <a:gd name="T11" fmla="*/ 44 h 110"/>
                  <a:gd name="T12" fmla="*/ 71 w 119"/>
                  <a:gd name="T13" fmla="*/ 46 h 110"/>
                  <a:gd name="T14" fmla="*/ 73 w 119"/>
                  <a:gd name="T15" fmla="*/ 48 h 110"/>
                  <a:gd name="T16" fmla="*/ 75 w 119"/>
                  <a:gd name="T17" fmla="*/ 48 h 110"/>
                  <a:gd name="T18" fmla="*/ 77 w 119"/>
                  <a:gd name="T19" fmla="*/ 48 h 110"/>
                  <a:gd name="T20" fmla="*/ 80 w 119"/>
                  <a:gd name="T21" fmla="*/ 50 h 110"/>
                  <a:gd name="T22" fmla="*/ 82 w 119"/>
                  <a:gd name="T23" fmla="*/ 52 h 110"/>
                  <a:gd name="T24" fmla="*/ 86 w 119"/>
                  <a:gd name="T25" fmla="*/ 56 h 110"/>
                  <a:gd name="T26" fmla="*/ 88 w 119"/>
                  <a:gd name="T27" fmla="*/ 56 h 110"/>
                  <a:gd name="T28" fmla="*/ 90 w 119"/>
                  <a:gd name="T29" fmla="*/ 58 h 110"/>
                  <a:gd name="T30" fmla="*/ 88 w 119"/>
                  <a:gd name="T31" fmla="*/ 60 h 110"/>
                  <a:gd name="T32" fmla="*/ 90 w 119"/>
                  <a:gd name="T33" fmla="*/ 62 h 110"/>
                  <a:gd name="T34" fmla="*/ 94 w 119"/>
                  <a:gd name="T35" fmla="*/ 66 h 110"/>
                  <a:gd name="T36" fmla="*/ 94 w 119"/>
                  <a:gd name="T37" fmla="*/ 67 h 110"/>
                  <a:gd name="T38" fmla="*/ 98 w 119"/>
                  <a:gd name="T39" fmla="*/ 69 h 110"/>
                  <a:gd name="T40" fmla="*/ 100 w 119"/>
                  <a:gd name="T41" fmla="*/ 73 h 110"/>
                  <a:gd name="T42" fmla="*/ 103 w 119"/>
                  <a:gd name="T43" fmla="*/ 79 h 110"/>
                  <a:gd name="T44" fmla="*/ 107 w 119"/>
                  <a:gd name="T45" fmla="*/ 83 h 110"/>
                  <a:gd name="T46" fmla="*/ 109 w 119"/>
                  <a:gd name="T47" fmla="*/ 87 h 110"/>
                  <a:gd name="T48" fmla="*/ 117 w 119"/>
                  <a:gd name="T49" fmla="*/ 92 h 110"/>
                  <a:gd name="T50" fmla="*/ 117 w 119"/>
                  <a:gd name="T51" fmla="*/ 92 h 110"/>
                  <a:gd name="T52" fmla="*/ 111 w 119"/>
                  <a:gd name="T53" fmla="*/ 100 h 110"/>
                  <a:gd name="T54" fmla="*/ 90 w 119"/>
                  <a:gd name="T55" fmla="*/ 98 h 110"/>
                  <a:gd name="T56" fmla="*/ 84 w 119"/>
                  <a:gd name="T57" fmla="*/ 102 h 110"/>
                  <a:gd name="T58" fmla="*/ 75 w 119"/>
                  <a:gd name="T59" fmla="*/ 104 h 110"/>
                  <a:gd name="T60" fmla="*/ 54 w 119"/>
                  <a:gd name="T61" fmla="*/ 108 h 110"/>
                  <a:gd name="T62" fmla="*/ 48 w 119"/>
                  <a:gd name="T63" fmla="*/ 110 h 110"/>
                  <a:gd name="T64" fmla="*/ 40 w 119"/>
                  <a:gd name="T65" fmla="*/ 108 h 110"/>
                  <a:gd name="T66" fmla="*/ 40 w 119"/>
                  <a:gd name="T67" fmla="*/ 104 h 110"/>
                  <a:gd name="T68" fmla="*/ 36 w 119"/>
                  <a:gd name="T69" fmla="*/ 104 h 110"/>
                  <a:gd name="T70" fmla="*/ 34 w 119"/>
                  <a:gd name="T71" fmla="*/ 104 h 110"/>
                  <a:gd name="T72" fmla="*/ 29 w 119"/>
                  <a:gd name="T73" fmla="*/ 106 h 110"/>
                  <a:gd name="T74" fmla="*/ 25 w 119"/>
                  <a:gd name="T75" fmla="*/ 104 h 110"/>
                  <a:gd name="T76" fmla="*/ 21 w 119"/>
                  <a:gd name="T77" fmla="*/ 102 h 110"/>
                  <a:gd name="T78" fmla="*/ 13 w 119"/>
                  <a:gd name="T79" fmla="*/ 102 h 110"/>
                  <a:gd name="T80" fmla="*/ 7 w 119"/>
                  <a:gd name="T81" fmla="*/ 100 h 110"/>
                  <a:gd name="T82" fmla="*/ 6 w 119"/>
                  <a:gd name="T83" fmla="*/ 96 h 110"/>
                  <a:gd name="T84" fmla="*/ 4 w 119"/>
                  <a:gd name="T85" fmla="*/ 81 h 110"/>
                  <a:gd name="T86" fmla="*/ 0 w 119"/>
                  <a:gd name="T87" fmla="*/ 52 h 110"/>
                  <a:gd name="T88" fmla="*/ 2 w 119"/>
                  <a:gd name="T89" fmla="*/ 48 h 110"/>
                  <a:gd name="T90" fmla="*/ 6 w 119"/>
                  <a:gd name="T91" fmla="*/ 44 h 110"/>
                  <a:gd name="T92" fmla="*/ 7 w 119"/>
                  <a:gd name="T93" fmla="*/ 39 h 110"/>
                  <a:gd name="T94" fmla="*/ 7 w 119"/>
                  <a:gd name="T95" fmla="*/ 31 h 110"/>
                  <a:gd name="T96" fmla="*/ 6 w 119"/>
                  <a:gd name="T97" fmla="*/ 23 h 110"/>
                  <a:gd name="T98" fmla="*/ 7 w 119"/>
                  <a:gd name="T99" fmla="*/ 19 h 110"/>
                  <a:gd name="T100" fmla="*/ 7 w 119"/>
                  <a:gd name="T101" fmla="*/ 14 h 110"/>
                  <a:gd name="T102" fmla="*/ 9 w 119"/>
                  <a:gd name="T103" fmla="*/ 10 h 110"/>
                  <a:gd name="T104" fmla="*/ 38 w 119"/>
                  <a:gd name="T105" fmla="*/ 0 h 110"/>
                  <a:gd name="T106" fmla="*/ 55 w 119"/>
                  <a:gd name="T107" fmla="*/ 27 h 110"/>
                  <a:gd name="T108" fmla="*/ 57 w 119"/>
                  <a:gd name="T109" fmla="*/ 31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9"/>
                  <a:gd name="T166" fmla="*/ 0 h 110"/>
                  <a:gd name="T167" fmla="*/ 119 w 119"/>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9" h="110">
                    <a:moveTo>
                      <a:pt x="57" y="31"/>
                    </a:moveTo>
                    <a:lnTo>
                      <a:pt x="57" y="31"/>
                    </a:lnTo>
                    <a:lnTo>
                      <a:pt x="57" y="33"/>
                    </a:lnTo>
                    <a:lnTo>
                      <a:pt x="59" y="33"/>
                    </a:lnTo>
                    <a:lnTo>
                      <a:pt x="59" y="35"/>
                    </a:lnTo>
                    <a:lnTo>
                      <a:pt x="61" y="37"/>
                    </a:lnTo>
                    <a:lnTo>
                      <a:pt x="63" y="37"/>
                    </a:lnTo>
                    <a:lnTo>
                      <a:pt x="63" y="39"/>
                    </a:lnTo>
                    <a:lnTo>
                      <a:pt x="61" y="39"/>
                    </a:lnTo>
                    <a:lnTo>
                      <a:pt x="63" y="42"/>
                    </a:lnTo>
                    <a:lnTo>
                      <a:pt x="65" y="44"/>
                    </a:lnTo>
                    <a:lnTo>
                      <a:pt x="67" y="44"/>
                    </a:lnTo>
                    <a:lnTo>
                      <a:pt x="69" y="44"/>
                    </a:lnTo>
                    <a:lnTo>
                      <a:pt x="71" y="46"/>
                    </a:lnTo>
                    <a:lnTo>
                      <a:pt x="73" y="46"/>
                    </a:lnTo>
                    <a:lnTo>
                      <a:pt x="73" y="48"/>
                    </a:lnTo>
                    <a:lnTo>
                      <a:pt x="75" y="48"/>
                    </a:lnTo>
                    <a:lnTo>
                      <a:pt x="77" y="48"/>
                    </a:lnTo>
                    <a:lnTo>
                      <a:pt x="78" y="48"/>
                    </a:lnTo>
                    <a:lnTo>
                      <a:pt x="80" y="48"/>
                    </a:lnTo>
                    <a:lnTo>
                      <a:pt x="80" y="50"/>
                    </a:lnTo>
                    <a:lnTo>
                      <a:pt x="80" y="52"/>
                    </a:lnTo>
                    <a:lnTo>
                      <a:pt x="82" y="52"/>
                    </a:lnTo>
                    <a:lnTo>
                      <a:pt x="84" y="54"/>
                    </a:lnTo>
                    <a:lnTo>
                      <a:pt x="84" y="56"/>
                    </a:lnTo>
                    <a:lnTo>
                      <a:pt x="86" y="56"/>
                    </a:lnTo>
                    <a:lnTo>
                      <a:pt x="88" y="54"/>
                    </a:lnTo>
                    <a:lnTo>
                      <a:pt x="88" y="56"/>
                    </a:lnTo>
                    <a:lnTo>
                      <a:pt x="88" y="58"/>
                    </a:lnTo>
                    <a:lnTo>
                      <a:pt x="90" y="58"/>
                    </a:lnTo>
                    <a:lnTo>
                      <a:pt x="88" y="58"/>
                    </a:lnTo>
                    <a:lnTo>
                      <a:pt x="88" y="60"/>
                    </a:lnTo>
                    <a:lnTo>
                      <a:pt x="90" y="60"/>
                    </a:lnTo>
                    <a:lnTo>
                      <a:pt x="90" y="62"/>
                    </a:lnTo>
                    <a:lnTo>
                      <a:pt x="92" y="64"/>
                    </a:lnTo>
                    <a:lnTo>
                      <a:pt x="94" y="66"/>
                    </a:lnTo>
                    <a:lnTo>
                      <a:pt x="94" y="67"/>
                    </a:lnTo>
                    <a:lnTo>
                      <a:pt x="94" y="69"/>
                    </a:lnTo>
                    <a:lnTo>
                      <a:pt x="98" y="69"/>
                    </a:lnTo>
                    <a:lnTo>
                      <a:pt x="98" y="71"/>
                    </a:lnTo>
                    <a:lnTo>
                      <a:pt x="100" y="73"/>
                    </a:lnTo>
                    <a:lnTo>
                      <a:pt x="102" y="75"/>
                    </a:lnTo>
                    <a:lnTo>
                      <a:pt x="103" y="75"/>
                    </a:lnTo>
                    <a:lnTo>
                      <a:pt x="103" y="79"/>
                    </a:lnTo>
                    <a:lnTo>
                      <a:pt x="105" y="79"/>
                    </a:lnTo>
                    <a:lnTo>
                      <a:pt x="107" y="81"/>
                    </a:lnTo>
                    <a:lnTo>
                      <a:pt x="107" y="83"/>
                    </a:lnTo>
                    <a:lnTo>
                      <a:pt x="107" y="85"/>
                    </a:lnTo>
                    <a:lnTo>
                      <a:pt x="109" y="85"/>
                    </a:lnTo>
                    <a:lnTo>
                      <a:pt x="109" y="87"/>
                    </a:lnTo>
                    <a:lnTo>
                      <a:pt x="111" y="89"/>
                    </a:lnTo>
                    <a:lnTo>
                      <a:pt x="115" y="90"/>
                    </a:lnTo>
                    <a:lnTo>
                      <a:pt x="117" y="92"/>
                    </a:lnTo>
                    <a:lnTo>
                      <a:pt x="119" y="92"/>
                    </a:lnTo>
                    <a:lnTo>
                      <a:pt x="117" y="92"/>
                    </a:lnTo>
                    <a:lnTo>
                      <a:pt x="117" y="94"/>
                    </a:lnTo>
                    <a:lnTo>
                      <a:pt x="117" y="96"/>
                    </a:lnTo>
                    <a:lnTo>
                      <a:pt x="111" y="100"/>
                    </a:lnTo>
                    <a:lnTo>
                      <a:pt x="103" y="100"/>
                    </a:lnTo>
                    <a:lnTo>
                      <a:pt x="96" y="96"/>
                    </a:lnTo>
                    <a:lnTo>
                      <a:pt x="90" y="98"/>
                    </a:lnTo>
                    <a:lnTo>
                      <a:pt x="86" y="98"/>
                    </a:lnTo>
                    <a:lnTo>
                      <a:pt x="84" y="102"/>
                    </a:lnTo>
                    <a:lnTo>
                      <a:pt x="78" y="104"/>
                    </a:lnTo>
                    <a:lnTo>
                      <a:pt x="77" y="106"/>
                    </a:lnTo>
                    <a:lnTo>
                      <a:pt x="75" y="104"/>
                    </a:lnTo>
                    <a:lnTo>
                      <a:pt x="71" y="104"/>
                    </a:lnTo>
                    <a:lnTo>
                      <a:pt x="55" y="108"/>
                    </a:lnTo>
                    <a:lnTo>
                      <a:pt x="54" y="108"/>
                    </a:lnTo>
                    <a:lnTo>
                      <a:pt x="54" y="110"/>
                    </a:lnTo>
                    <a:lnTo>
                      <a:pt x="48" y="110"/>
                    </a:lnTo>
                    <a:lnTo>
                      <a:pt x="46" y="108"/>
                    </a:lnTo>
                    <a:lnTo>
                      <a:pt x="44" y="110"/>
                    </a:lnTo>
                    <a:lnTo>
                      <a:pt x="40" y="108"/>
                    </a:lnTo>
                    <a:lnTo>
                      <a:pt x="40" y="106"/>
                    </a:lnTo>
                    <a:lnTo>
                      <a:pt x="40" y="104"/>
                    </a:lnTo>
                    <a:lnTo>
                      <a:pt x="38" y="104"/>
                    </a:lnTo>
                    <a:lnTo>
                      <a:pt x="36" y="104"/>
                    </a:lnTo>
                    <a:lnTo>
                      <a:pt x="34" y="104"/>
                    </a:lnTo>
                    <a:lnTo>
                      <a:pt x="32" y="106"/>
                    </a:lnTo>
                    <a:lnTo>
                      <a:pt x="30" y="106"/>
                    </a:lnTo>
                    <a:lnTo>
                      <a:pt x="29" y="106"/>
                    </a:lnTo>
                    <a:lnTo>
                      <a:pt x="27" y="106"/>
                    </a:lnTo>
                    <a:lnTo>
                      <a:pt x="25" y="104"/>
                    </a:lnTo>
                    <a:lnTo>
                      <a:pt x="23" y="102"/>
                    </a:lnTo>
                    <a:lnTo>
                      <a:pt x="21" y="102"/>
                    </a:lnTo>
                    <a:lnTo>
                      <a:pt x="17" y="104"/>
                    </a:lnTo>
                    <a:lnTo>
                      <a:pt x="15" y="102"/>
                    </a:lnTo>
                    <a:lnTo>
                      <a:pt x="13" y="102"/>
                    </a:lnTo>
                    <a:lnTo>
                      <a:pt x="11" y="100"/>
                    </a:lnTo>
                    <a:lnTo>
                      <a:pt x="9" y="100"/>
                    </a:lnTo>
                    <a:lnTo>
                      <a:pt x="7" y="100"/>
                    </a:lnTo>
                    <a:lnTo>
                      <a:pt x="7" y="98"/>
                    </a:lnTo>
                    <a:lnTo>
                      <a:pt x="6" y="96"/>
                    </a:lnTo>
                    <a:lnTo>
                      <a:pt x="6" y="90"/>
                    </a:lnTo>
                    <a:lnTo>
                      <a:pt x="6" y="87"/>
                    </a:lnTo>
                    <a:lnTo>
                      <a:pt x="4" y="81"/>
                    </a:lnTo>
                    <a:lnTo>
                      <a:pt x="4" y="79"/>
                    </a:lnTo>
                    <a:lnTo>
                      <a:pt x="2" y="60"/>
                    </a:lnTo>
                    <a:lnTo>
                      <a:pt x="0" y="52"/>
                    </a:lnTo>
                    <a:lnTo>
                      <a:pt x="2" y="50"/>
                    </a:lnTo>
                    <a:lnTo>
                      <a:pt x="2" y="48"/>
                    </a:lnTo>
                    <a:lnTo>
                      <a:pt x="2" y="46"/>
                    </a:lnTo>
                    <a:lnTo>
                      <a:pt x="4" y="46"/>
                    </a:lnTo>
                    <a:lnTo>
                      <a:pt x="6" y="44"/>
                    </a:lnTo>
                    <a:lnTo>
                      <a:pt x="6" y="41"/>
                    </a:lnTo>
                    <a:lnTo>
                      <a:pt x="7" y="39"/>
                    </a:lnTo>
                    <a:lnTo>
                      <a:pt x="7" y="35"/>
                    </a:lnTo>
                    <a:lnTo>
                      <a:pt x="6" y="35"/>
                    </a:lnTo>
                    <a:lnTo>
                      <a:pt x="7" y="31"/>
                    </a:lnTo>
                    <a:lnTo>
                      <a:pt x="6" y="31"/>
                    </a:lnTo>
                    <a:lnTo>
                      <a:pt x="6" y="25"/>
                    </a:lnTo>
                    <a:lnTo>
                      <a:pt x="6" y="23"/>
                    </a:lnTo>
                    <a:lnTo>
                      <a:pt x="7" y="21"/>
                    </a:lnTo>
                    <a:lnTo>
                      <a:pt x="7" y="19"/>
                    </a:lnTo>
                    <a:lnTo>
                      <a:pt x="7" y="18"/>
                    </a:lnTo>
                    <a:lnTo>
                      <a:pt x="7" y="16"/>
                    </a:lnTo>
                    <a:lnTo>
                      <a:pt x="7" y="14"/>
                    </a:lnTo>
                    <a:lnTo>
                      <a:pt x="7" y="12"/>
                    </a:lnTo>
                    <a:lnTo>
                      <a:pt x="9" y="10"/>
                    </a:lnTo>
                    <a:lnTo>
                      <a:pt x="11" y="10"/>
                    </a:lnTo>
                    <a:lnTo>
                      <a:pt x="13" y="8"/>
                    </a:lnTo>
                    <a:lnTo>
                      <a:pt x="38" y="0"/>
                    </a:lnTo>
                    <a:lnTo>
                      <a:pt x="40" y="6"/>
                    </a:lnTo>
                    <a:lnTo>
                      <a:pt x="54" y="25"/>
                    </a:lnTo>
                    <a:lnTo>
                      <a:pt x="55" y="27"/>
                    </a:lnTo>
                    <a:lnTo>
                      <a:pt x="55" y="29"/>
                    </a:lnTo>
                    <a:lnTo>
                      <a:pt x="57" y="29"/>
                    </a:lnTo>
                    <a:lnTo>
                      <a:pt x="57" y="31"/>
                    </a:lnTo>
                    <a:close/>
                  </a:path>
                </a:pathLst>
              </a:custGeom>
              <a:solidFill>
                <a:srgbClr val="DEC17C"/>
              </a:solidFill>
              <a:ln w="6350">
                <a:solidFill>
                  <a:srgbClr val="E1E1E1"/>
                </a:solidFill>
                <a:prstDash val="solid"/>
                <a:round/>
                <a:headEnd/>
                <a:tailEnd/>
              </a:ln>
            </p:spPr>
            <p:txBody>
              <a:bodyPr/>
              <a:lstStyle/>
              <a:p>
                <a:endParaRPr lang="en-US"/>
              </a:p>
            </p:txBody>
          </p:sp>
          <p:sp>
            <p:nvSpPr>
              <p:cNvPr id="37986" name="Freeform 298"/>
              <p:cNvSpPr>
                <a:spLocks/>
              </p:cNvSpPr>
              <p:nvPr/>
            </p:nvSpPr>
            <p:spPr bwMode="auto">
              <a:xfrm>
                <a:off x="4291" y="2993"/>
                <a:ext cx="104" cy="112"/>
              </a:xfrm>
              <a:custGeom>
                <a:avLst/>
                <a:gdLst>
                  <a:gd name="T0" fmla="*/ 52 w 104"/>
                  <a:gd name="T1" fmla="*/ 0 h 112"/>
                  <a:gd name="T2" fmla="*/ 54 w 104"/>
                  <a:gd name="T3" fmla="*/ 0 h 112"/>
                  <a:gd name="T4" fmla="*/ 61 w 104"/>
                  <a:gd name="T5" fmla="*/ 0 h 112"/>
                  <a:gd name="T6" fmla="*/ 61 w 104"/>
                  <a:gd name="T7" fmla="*/ 0 h 112"/>
                  <a:gd name="T8" fmla="*/ 67 w 104"/>
                  <a:gd name="T9" fmla="*/ 0 h 112"/>
                  <a:gd name="T10" fmla="*/ 69 w 104"/>
                  <a:gd name="T11" fmla="*/ 0 h 112"/>
                  <a:gd name="T12" fmla="*/ 69 w 104"/>
                  <a:gd name="T13" fmla="*/ 0 h 112"/>
                  <a:gd name="T14" fmla="*/ 73 w 104"/>
                  <a:gd name="T15" fmla="*/ 0 h 112"/>
                  <a:gd name="T16" fmla="*/ 80 w 104"/>
                  <a:gd name="T17" fmla="*/ 0 h 112"/>
                  <a:gd name="T18" fmla="*/ 104 w 104"/>
                  <a:gd name="T19" fmla="*/ 0 h 112"/>
                  <a:gd name="T20" fmla="*/ 104 w 104"/>
                  <a:gd name="T21" fmla="*/ 8 h 112"/>
                  <a:gd name="T22" fmla="*/ 104 w 104"/>
                  <a:gd name="T23" fmla="*/ 31 h 112"/>
                  <a:gd name="T24" fmla="*/ 104 w 104"/>
                  <a:gd name="T25" fmla="*/ 37 h 112"/>
                  <a:gd name="T26" fmla="*/ 104 w 104"/>
                  <a:gd name="T27" fmla="*/ 41 h 112"/>
                  <a:gd name="T28" fmla="*/ 104 w 104"/>
                  <a:gd name="T29" fmla="*/ 41 h 112"/>
                  <a:gd name="T30" fmla="*/ 102 w 104"/>
                  <a:gd name="T31" fmla="*/ 69 h 112"/>
                  <a:gd name="T32" fmla="*/ 102 w 104"/>
                  <a:gd name="T33" fmla="*/ 73 h 112"/>
                  <a:gd name="T34" fmla="*/ 102 w 104"/>
                  <a:gd name="T35" fmla="*/ 75 h 112"/>
                  <a:gd name="T36" fmla="*/ 102 w 104"/>
                  <a:gd name="T37" fmla="*/ 85 h 112"/>
                  <a:gd name="T38" fmla="*/ 102 w 104"/>
                  <a:gd name="T39" fmla="*/ 89 h 112"/>
                  <a:gd name="T40" fmla="*/ 102 w 104"/>
                  <a:gd name="T41" fmla="*/ 91 h 112"/>
                  <a:gd name="T42" fmla="*/ 102 w 104"/>
                  <a:gd name="T43" fmla="*/ 106 h 112"/>
                  <a:gd name="T44" fmla="*/ 102 w 104"/>
                  <a:gd name="T45" fmla="*/ 112 h 112"/>
                  <a:gd name="T46" fmla="*/ 94 w 104"/>
                  <a:gd name="T47" fmla="*/ 112 h 112"/>
                  <a:gd name="T48" fmla="*/ 92 w 104"/>
                  <a:gd name="T49" fmla="*/ 112 h 112"/>
                  <a:gd name="T50" fmla="*/ 92 w 104"/>
                  <a:gd name="T51" fmla="*/ 112 h 112"/>
                  <a:gd name="T52" fmla="*/ 92 w 104"/>
                  <a:gd name="T53" fmla="*/ 112 h 112"/>
                  <a:gd name="T54" fmla="*/ 77 w 104"/>
                  <a:gd name="T55" fmla="*/ 110 h 112"/>
                  <a:gd name="T56" fmla="*/ 71 w 104"/>
                  <a:gd name="T57" fmla="*/ 110 h 112"/>
                  <a:gd name="T58" fmla="*/ 67 w 104"/>
                  <a:gd name="T59" fmla="*/ 110 h 112"/>
                  <a:gd name="T60" fmla="*/ 67 w 104"/>
                  <a:gd name="T61" fmla="*/ 110 h 112"/>
                  <a:gd name="T62" fmla="*/ 63 w 104"/>
                  <a:gd name="T63" fmla="*/ 110 h 112"/>
                  <a:gd name="T64" fmla="*/ 63 w 104"/>
                  <a:gd name="T65" fmla="*/ 110 h 112"/>
                  <a:gd name="T66" fmla="*/ 57 w 104"/>
                  <a:gd name="T67" fmla="*/ 110 h 112"/>
                  <a:gd name="T68" fmla="*/ 46 w 104"/>
                  <a:gd name="T69" fmla="*/ 110 h 112"/>
                  <a:gd name="T70" fmla="*/ 42 w 104"/>
                  <a:gd name="T71" fmla="*/ 110 h 112"/>
                  <a:gd name="T72" fmla="*/ 34 w 104"/>
                  <a:gd name="T73" fmla="*/ 110 h 112"/>
                  <a:gd name="T74" fmla="*/ 34 w 104"/>
                  <a:gd name="T75" fmla="*/ 110 h 112"/>
                  <a:gd name="T76" fmla="*/ 32 w 104"/>
                  <a:gd name="T77" fmla="*/ 110 h 112"/>
                  <a:gd name="T78" fmla="*/ 25 w 104"/>
                  <a:gd name="T79" fmla="*/ 110 h 112"/>
                  <a:gd name="T80" fmla="*/ 23 w 104"/>
                  <a:gd name="T81" fmla="*/ 110 h 112"/>
                  <a:gd name="T82" fmla="*/ 11 w 104"/>
                  <a:gd name="T83" fmla="*/ 110 h 112"/>
                  <a:gd name="T84" fmla="*/ 9 w 104"/>
                  <a:gd name="T85" fmla="*/ 110 h 112"/>
                  <a:gd name="T86" fmla="*/ 6 w 104"/>
                  <a:gd name="T87" fmla="*/ 110 h 112"/>
                  <a:gd name="T88" fmla="*/ 0 w 104"/>
                  <a:gd name="T89" fmla="*/ 110 h 112"/>
                  <a:gd name="T90" fmla="*/ 0 w 104"/>
                  <a:gd name="T91" fmla="*/ 102 h 112"/>
                  <a:gd name="T92" fmla="*/ 0 w 104"/>
                  <a:gd name="T93" fmla="*/ 71 h 112"/>
                  <a:gd name="T94" fmla="*/ 0 w 104"/>
                  <a:gd name="T95" fmla="*/ 71 h 112"/>
                  <a:gd name="T96" fmla="*/ 0 w 104"/>
                  <a:gd name="T97" fmla="*/ 69 h 112"/>
                  <a:gd name="T98" fmla="*/ 0 w 104"/>
                  <a:gd name="T99" fmla="*/ 69 h 112"/>
                  <a:gd name="T100" fmla="*/ 2 w 104"/>
                  <a:gd name="T101" fmla="*/ 54 h 112"/>
                  <a:gd name="T102" fmla="*/ 2 w 104"/>
                  <a:gd name="T103" fmla="*/ 37 h 112"/>
                  <a:gd name="T104" fmla="*/ 2 w 104"/>
                  <a:gd name="T105" fmla="*/ 35 h 112"/>
                  <a:gd name="T106" fmla="*/ 2 w 104"/>
                  <a:gd name="T107" fmla="*/ 33 h 112"/>
                  <a:gd name="T108" fmla="*/ 4 w 104"/>
                  <a:gd name="T109" fmla="*/ 27 h 112"/>
                  <a:gd name="T110" fmla="*/ 4 w 104"/>
                  <a:gd name="T111" fmla="*/ 0 h 112"/>
                  <a:gd name="T112" fmla="*/ 8 w 104"/>
                  <a:gd name="T113" fmla="*/ 0 h 112"/>
                  <a:gd name="T114" fmla="*/ 8 w 104"/>
                  <a:gd name="T115" fmla="*/ 0 h 112"/>
                  <a:gd name="T116" fmla="*/ 52 w 104"/>
                  <a:gd name="T117" fmla="*/ 0 h 112"/>
                  <a:gd name="T118" fmla="*/ 52 w 104"/>
                  <a:gd name="T119" fmla="*/ 0 h 1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12"/>
                  <a:gd name="T182" fmla="*/ 104 w 104"/>
                  <a:gd name="T183" fmla="*/ 112 h 1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12">
                    <a:moveTo>
                      <a:pt x="52" y="0"/>
                    </a:moveTo>
                    <a:lnTo>
                      <a:pt x="54" y="0"/>
                    </a:lnTo>
                    <a:lnTo>
                      <a:pt x="61" y="0"/>
                    </a:lnTo>
                    <a:lnTo>
                      <a:pt x="67" y="0"/>
                    </a:lnTo>
                    <a:lnTo>
                      <a:pt x="69" y="0"/>
                    </a:lnTo>
                    <a:lnTo>
                      <a:pt x="73" y="0"/>
                    </a:lnTo>
                    <a:lnTo>
                      <a:pt x="80" y="0"/>
                    </a:lnTo>
                    <a:lnTo>
                      <a:pt x="104" y="0"/>
                    </a:lnTo>
                    <a:lnTo>
                      <a:pt x="104" y="8"/>
                    </a:lnTo>
                    <a:lnTo>
                      <a:pt x="104" y="31"/>
                    </a:lnTo>
                    <a:lnTo>
                      <a:pt x="104" y="37"/>
                    </a:lnTo>
                    <a:lnTo>
                      <a:pt x="104" y="41"/>
                    </a:lnTo>
                    <a:lnTo>
                      <a:pt x="102" y="69"/>
                    </a:lnTo>
                    <a:lnTo>
                      <a:pt x="102" y="73"/>
                    </a:lnTo>
                    <a:lnTo>
                      <a:pt x="102" y="75"/>
                    </a:lnTo>
                    <a:lnTo>
                      <a:pt x="102" y="85"/>
                    </a:lnTo>
                    <a:lnTo>
                      <a:pt x="102" y="89"/>
                    </a:lnTo>
                    <a:lnTo>
                      <a:pt x="102" y="91"/>
                    </a:lnTo>
                    <a:lnTo>
                      <a:pt x="102" y="106"/>
                    </a:lnTo>
                    <a:lnTo>
                      <a:pt x="102" y="112"/>
                    </a:lnTo>
                    <a:lnTo>
                      <a:pt x="94" y="112"/>
                    </a:lnTo>
                    <a:lnTo>
                      <a:pt x="92" y="112"/>
                    </a:lnTo>
                    <a:lnTo>
                      <a:pt x="77" y="110"/>
                    </a:lnTo>
                    <a:lnTo>
                      <a:pt x="71" y="110"/>
                    </a:lnTo>
                    <a:lnTo>
                      <a:pt x="67" y="110"/>
                    </a:lnTo>
                    <a:lnTo>
                      <a:pt x="63" y="110"/>
                    </a:lnTo>
                    <a:lnTo>
                      <a:pt x="57" y="110"/>
                    </a:lnTo>
                    <a:lnTo>
                      <a:pt x="46" y="110"/>
                    </a:lnTo>
                    <a:lnTo>
                      <a:pt x="42" y="110"/>
                    </a:lnTo>
                    <a:lnTo>
                      <a:pt x="34" y="110"/>
                    </a:lnTo>
                    <a:lnTo>
                      <a:pt x="32" y="110"/>
                    </a:lnTo>
                    <a:lnTo>
                      <a:pt x="25" y="110"/>
                    </a:lnTo>
                    <a:lnTo>
                      <a:pt x="23" y="110"/>
                    </a:lnTo>
                    <a:lnTo>
                      <a:pt x="11" y="110"/>
                    </a:lnTo>
                    <a:lnTo>
                      <a:pt x="9" y="110"/>
                    </a:lnTo>
                    <a:lnTo>
                      <a:pt x="6" y="110"/>
                    </a:lnTo>
                    <a:lnTo>
                      <a:pt x="0" y="110"/>
                    </a:lnTo>
                    <a:lnTo>
                      <a:pt x="0" y="102"/>
                    </a:lnTo>
                    <a:lnTo>
                      <a:pt x="0" y="71"/>
                    </a:lnTo>
                    <a:lnTo>
                      <a:pt x="0" y="69"/>
                    </a:lnTo>
                    <a:lnTo>
                      <a:pt x="2" y="54"/>
                    </a:lnTo>
                    <a:lnTo>
                      <a:pt x="2" y="37"/>
                    </a:lnTo>
                    <a:lnTo>
                      <a:pt x="2" y="35"/>
                    </a:lnTo>
                    <a:lnTo>
                      <a:pt x="2" y="33"/>
                    </a:lnTo>
                    <a:lnTo>
                      <a:pt x="4" y="27"/>
                    </a:lnTo>
                    <a:lnTo>
                      <a:pt x="4" y="0"/>
                    </a:lnTo>
                    <a:lnTo>
                      <a:pt x="8" y="0"/>
                    </a:lnTo>
                    <a:lnTo>
                      <a:pt x="52" y="0"/>
                    </a:lnTo>
                    <a:close/>
                  </a:path>
                </a:pathLst>
              </a:custGeom>
              <a:solidFill>
                <a:srgbClr val="DEC17C"/>
              </a:solidFill>
              <a:ln w="6350">
                <a:solidFill>
                  <a:srgbClr val="E1E1E1"/>
                </a:solidFill>
                <a:prstDash val="solid"/>
                <a:round/>
                <a:headEnd/>
                <a:tailEnd/>
              </a:ln>
            </p:spPr>
            <p:txBody>
              <a:bodyPr/>
              <a:lstStyle/>
              <a:p>
                <a:endParaRPr lang="en-US"/>
              </a:p>
            </p:txBody>
          </p:sp>
          <p:sp>
            <p:nvSpPr>
              <p:cNvPr id="37987" name="Freeform 299"/>
              <p:cNvSpPr>
                <a:spLocks/>
              </p:cNvSpPr>
              <p:nvPr/>
            </p:nvSpPr>
            <p:spPr bwMode="auto">
              <a:xfrm>
                <a:off x="4715" y="3245"/>
                <a:ext cx="183" cy="180"/>
              </a:xfrm>
              <a:custGeom>
                <a:avLst/>
                <a:gdLst>
                  <a:gd name="T0" fmla="*/ 131 w 183"/>
                  <a:gd name="T1" fmla="*/ 17 h 180"/>
                  <a:gd name="T2" fmla="*/ 131 w 183"/>
                  <a:gd name="T3" fmla="*/ 23 h 180"/>
                  <a:gd name="T4" fmla="*/ 136 w 183"/>
                  <a:gd name="T5" fmla="*/ 25 h 180"/>
                  <a:gd name="T6" fmla="*/ 144 w 183"/>
                  <a:gd name="T7" fmla="*/ 27 h 180"/>
                  <a:gd name="T8" fmla="*/ 150 w 183"/>
                  <a:gd name="T9" fmla="*/ 31 h 180"/>
                  <a:gd name="T10" fmla="*/ 156 w 183"/>
                  <a:gd name="T11" fmla="*/ 36 h 180"/>
                  <a:gd name="T12" fmla="*/ 156 w 183"/>
                  <a:gd name="T13" fmla="*/ 40 h 180"/>
                  <a:gd name="T14" fmla="*/ 148 w 183"/>
                  <a:gd name="T15" fmla="*/ 46 h 180"/>
                  <a:gd name="T16" fmla="*/ 154 w 183"/>
                  <a:gd name="T17" fmla="*/ 50 h 180"/>
                  <a:gd name="T18" fmla="*/ 156 w 183"/>
                  <a:gd name="T19" fmla="*/ 52 h 180"/>
                  <a:gd name="T20" fmla="*/ 154 w 183"/>
                  <a:gd name="T21" fmla="*/ 57 h 180"/>
                  <a:gd name="T22" fmla="*/ 158 w 183"/>
                  <a:gd name="T23" fmla="*/ 71 h 180"/>
                  <a:gd name="T24" fmla="*/ 163 w 183"/>
                  <a:gd name="T25" fmla="*/ 79 h 180"/>
                  <a:gd name="T26" fmla="*/ 163 w 183"/>
                  <a:gd name="T27" fmla="*/ 80 h 180"/>
                  <a:gd name="T28" fmla="*/ 167 w 183"/>
                  <a:gd name="T29" fmla="*/ 84 h 180"/>
                  <a:gd name="T30" fmla="*/ 169 w 183"/>
                  <a:gd name="T31" fmla="*/ 88 h 180"/>
                  <a:gd name="T32" fmla="*/ 173 w 183"/>
                  <a:gd name="T33" fmla="*/ 86 h 180"/>
                  <a:gd name="T34" fmla="*/ 175 w 183"/>
                  <a:gd name="T35" fmla="*/ 88 h 180"/>
                  <a:gd name="T36" fmla="*/ 177 w 183"/>
                  <a:gd name="T37" fmla="*/ 92 h 180"/>
                  <a:gd name="T38" fmla="*/ 181 w 183"/>
                  <a:gd name="T39" fmla="*/ 96 h 180"/>
                  <a:gd name="T40" fmla="*/ 177 w 183"/>
                  <a:gd name="T41" fmla="*/ 100 h 180"/>
                  <a:gd name="T42" fmla="*/ 169 w 183"/>
                  <a:gd name="T43" fmla="*/ 100 h 180"/>
                  <a:gd name="T44" fmla="*/ 156 w 183"/>
                  <a:gd name="T45" fmla="*/ 119 h 180"/>
                  <a:gd name="T46" fmla="*/ 156 w 183"/>
                  <a:gd name="T47" fmla="*/ 134 h 180"/>
                  <a:gd name="T48" fmla="*/ 152 w 183"/>
                  <a:gd name="T49" fmla="*/ 142 h 180"/>
                  <a:gd name="T50" fmla="*/ 152 w 183"/>
                  <a:gd name="T51" fmla="*/ 148 h 180"/>
                  <a:gd name="T52" fmla="*/ 144 w 183"/>
                  <a:gd name="T53" fmla="*/ 155 h 180"/>
                  <a:gd name="T54" fmla="*/ 138 w 183"/>
                  <a:gd name="T55" fmla="*/ 157 h 180"/>
                  <a:gd name="T56" fmla="*/ 138 w 183"/>
                  <a:gd name="T57" fmla="*/ 161 h 180"/>
                  <a:gd name="T58" fmla="*/ 135 w 183"/>
                  <a:gd name="T59" fmla="*/ 173 h 180"/>
                  <a:gd name="T60" fmla="*/ 131 w 183"/>
                  <a:gd name="T61" fmla="*/ 171 h 180"/>
                  <a:gd name="T62" fmla="*/ 127 w 183"/>
                  <a:gd name="T63" fmla="*/ 163 h 180"/>
                  <a:gd name="T64" fmla="*/ 111 w 183"/>
                  <a:gd name="T65" fmla="*/ 173 h 180"/>
                  <a:gd name="T66" fmla="*/ 96 w 183"/>
                  <a:gd name="T67" fmla="*/ 178 h 180"/>
                  <a:gd name="T68" fmla="*/ 88 w 183"/>
                  <a:gd name="T69" fmla="*/ 173 h 180"/>
                  <a:gd name="T70" fmla="*/ 83 w 183"/>
                  <a:gd name="T71" fmla="*/ 173 h 180"/>
                  <a:gd name="T72" fmla="*/ 79 w 183"/>
                  <a:gd name="T73" fmla="*/ 167 h 180"/>
                  <a:gd name="T74" fmla="*/ 75 w 183"/>
                  <a:gd name="T75" fmla="*/ 161 h 180"/>
                  <a:gd name="T76" fmla="*/ 71 w 183"/>
                  <a:gd name="T77" fmla="*/ 153 h 180"/>
                  <a:gd name="T78" fmla="*/ 67 w 183"/>
                  <a:gd name="T79" fmla="*/ 146 h 180"/>
                  <a:gd name="T80" fmla="*/ 67 w 183"/>
                  <a:gd name="T81" fmla="*/ 140 h 180"/>
                  <a:gd name="T82" fmla="*/ 65 w 183"/>
                  <a:gd name="T83" fmla="*/ 136 h 180"/>
                  <a:gd name="T84" fmla="*/ 60 w 183"/>
                  <a:gd name="T85" fmla="*/ 125 h 180"/>
                  <a:gd name="T86" fmla="*/ 60 w 183"/>
                  <a:gd name="T87" fmla="*/ 119 h 180"/>
                  <a:gd name="T88" fmla="*/ 60 w 183"/>
                  <a:gd name="T89" fmla="*/ 113 h 180"/>
                  <a:gd name="T90" fmla="*/ 54 w 183"/>
                  <a:gd name="T91" fmla="*/ 113 h 180"/>
                  <a:gd name="T92" fmla="*/ 46 w 183"/>
                  <a:gd name="T93" fmla="*/ 109 h 180"/>
                  <a:gd name="T94" fmla="*/ 39 w 183"/>
                  <a:gd name="T95" fmla="*/ 102 h 180"/>
                  <a:gd name="T96" fmla="*/ 27 w 183"/>
                  <a:gd name="T97" fmla="*/ 94 h 180"/>
                  <a:gd name="T98" fmla="*/ 12 w 183"/>
                  <a:gd name="T99" fmla="*/ 79 h 180"/>
                  <a:gd name="T100" fmla="*/ 6 w 183"/>
                  <a:gd name="T101" fmla="*/ 69 h 180"/>
                  <a:gd name="T102" fmla="*/ 17 w 183"/>
                  <a:gd name="T103" fmla="*/ 54 h 180"/>
                  <a:gd name="T104" fmla="*/ 40 w 183"/>
                  <a:gd name="T105" fmla="*/ 34 h 180"/>
                  <a:gd name="T106" fmla="*/ 73 w 183"/>
                  <a:gd name="T107" fmla="*/ 9 h 180"/>
                  <a:gd name="T108" fmla="*/ 85 w 183"/>
                  <a:gd name="T109" fmla="*/ 4 h 180"/>
                  <a:gd name="T110" fmla="*/ 90 w 183"/>
                  <a:gd name="T111" fmla="*/ 2 h 1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3"/>
                  <a:gd name="T169" fmla="*/ 0 h 180"/>
                  <a:gd name="T170" fmla="*/ 183 w 183"/>
                  <a:gd name="T171" fmla="*/ 180 h 1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3" h="180">
                    <a:moveTo>
                      <a:pt x="90" y="0"/>
                    </a:moveTo>
                    <a:lnTo>
                      <a:pt x="94" y="2"/>
                    </a:lnTo>
                    <a:lnTo>
                      <a:pt x="102" y="6"/>
                    </a:lnTo>
                    <a:lnTo>
                      <a:pt x="108" y="8"/>
                    </a:lnTo>
                    <a:lnTo>
                      <a:pt x="121" y="13"/>
                    </a:lnTo>
                    <a:lnTo>
                      <a:pt x="131" y="15"/>
                    </a:lnTo>
                    <a:lnTo>
                      <a:pt x="131" y="17"/>
                    </a:lnTo>
                    <a:lnTo>
                      <a:pt x="131" y="19"/>
                    </a:lnTo>
                    <a:lnTo>
                      <a:pt x="129" y="19"/>
                    </a:lnTo>
                    <a:lnTo>
                      <a:pt x="129" y="21"/>
                    </a:lnTo>
                    <a:lnTo>
                      <a:pt x="129" y="23"/>
                    </a:lnTo>
                    <a:lnTo>
                      <a:pt x="131" y="23"/>
                    </a:lnTo>
                    <a:lnTo>
                      <a:pt x="131" y="25"/>
                    </a:lnTo>
                    <a:lnTo>
                      <a:pt x="133" y="25"/>
                    </a:lnTo>
                    <a:lnTo>
                      <a:pt x="135" y="25"/>
                    </a:lnTo>
                    <a:lnTo>
                      <a:pt x="136" y="25"/>
                    </a:lnTo>
                    <a:lnTo>
                      <a:pt x="138" y="25"/>
                    </a:lnTo>
                    <a:lnTo>
                      <a:pt x="140" y="27"/>
                    </a:lnTo>
                    <a:lnTo>
                      <a:pt x="142" y="25"/>
                    </a:lnTo>
                    <a:lnTo>
                      <a:pt x="144" y="27"/>
                    </a:lnTo>
                    <a:lnTo>
                      <a:pt x="146" y="27"/>
                    </a:lnTo>
                    <a:lnTo>
                      <a:pt x="146" y="29"/>
                    </a:lnTo>
                    <a:lnTo>
                      <a:pt x="146" y="31"/>
                    </a:lnTo>
                    <a:lnTo>
                      <a:pt x="148" y="31"/>
                    </a:lnTo>
                    <a:lnTo>
                      <a:pt x="150" y="31"/>
                    </a:lnTo>
                    <a:lnTo>
                      <a:pt x="152" y="32"/>
                    </a:lnTo>
                    <a:lnTo>
                      <a:pt x="154" y="32"/>
                    </a:lnTo>
                    <a:lnTo>
                      <a:pt x="156" y="34"/>
                    </a:lnTo>
                    <a:lnTo>
                      <a:pt x="156" y="36"/>
                    </a:lnTo>
                    <a:lnTo>
                      <a:pt x="154" y="36"/>
                    </a:lnTo>
                    <a:lnTo>
                      <a:pt x="156" y="36"/>
                    </a:lnTo>
                    <a:lnTo>
                      <a:pt x="154" y="36"/>
                    </a:lnTo>
                    <a:lnTo>
                      <a:pt x="154" y="38"/>
                    </a:lnTo>
                    <a:lnTo>
                      <a:pt x="156" y="38"/>
                    </a:lnTo>
                    <a:lnTo>
                      <a:pt x="156" y="40"/>
                    </a:lnTo>
                    <a:lnTo>
                      <a:pt x="152" y="40"/>
                    </a:lnTo>
                    <a:lnTo>
                      <a:pt x="152" y="42"/>
                    </a:lnTo>
                    <a:lnTo>
                      <a:pt x="150" y="44"/>
                    </a:lnTo>
                    <a:lnTo>
                      <a:pt x="148" y="46"/>
                    </a:lnTo>
                    <a:lnTo>
                      <a:pt x="148" y="48"/>
                    </a:lnTo>
                    <a:lnTo>
                      <a:pt x="150" y="48"/>
                    </a:lnTo>
                    <a:lnTo>
                      <a:pt x="150" y="50"/>
                    </a:lnTo>
                    <a:lnTo>
                      <a:pt x="152" y="48"/>
                    </a:lnTo>
                    <a:lnTo>
                      <a:pt x="154" y="50"/>
                    </a:lnTo>
                    <a:lnTo>
                      <a:pt x="154" y="52"/>
                    </a:lnTo>
                    <a:lnTo>
                      <a:pt x="156" y="52"/>
                    </a:lnTo>
                    <a:lnTo>
                      <a:pt x="156" y="54"/>
                    </a:lnTo>
                    <a:lnTo>
                      <a:pt x="156" y="56"/>
                    </a:lnTo>
                    <a:lnTo>
                      <a:pt x="158" y="57"/>
                    </a:lnTo>
                    <a:lnTo>
                      <a:pt x="156" y="57"/>
                    </a:lnTo>
                    <a:lnTo>
                      <a:pt x="154" y="57"/>
                    </a:lnTo>
                    <a:lnTo>
                      <a:pt x="154" y="59"/>
                    </a:lnTo>
                    <a:lnTo>
                      <a:pt x="156" y="61"/>
                    </a:lnTo>
                    <a:lnTo>
                      <a:pt x="156" y="63"/>
                    </a:lnTo>
                    <a:lnTo>
                      <a:pt x="156" y="67"/>
                    </a:lnTo>
                    <a:lnTo>
                      <a:pt x="156" y="69"/>
                    </a:lnTo>
                    <a:lnTo>
                      <a:pt x="158" y="71"/>
                    </a:lnTo>
                    <a:lnTo>
                      <a:pt x="161" y="73"/>
                    </a:lnTo>
                    <a:lnTo>
                      <a:pt x="163" y="75"/>
                    </a:lnTo>
                    <a:lnTo>
                      <a:pt x="165" y="75"/>
                    </a:lnTo>
                    <a:lnTo>
                      <a:pt x="165" y="77"/>
                    </a:lnTo>
                    <a:lnTo>
                      <a:pt x="163" y="79"/>
                    </a:lnTo>
                    <a:lnTo>
                      <a:pt x="165" y="80"/>
                    </a:lnTo>
                    <a:lnTo>
                      <a:pt x="163" y="80"/>
                    </a:lnTo>
                    <a:lnTo>
                      <a:pt x="163" y="82"/>
                    </a:lnTo>
                    <a:lnTo>
                      <a:pt x="165" y="82"/>
                    </a:lnTo>
                    <a:lnTo>
                      <a:pt x="167" y="82"/>
                    </a:lnTo>
                    <a:lnTo>
                      <a:pt x="167" y="84"/>
                    </a:lnTo>
                    <a:lnTo>
                      <a:pt x="169" y="84"/>
                    </a:lnTo>
                    <a:lnTo>
                      <a:pt x="171" y="84"/>
                    </a:lnTo>
                    <a:lnTo>
                      <a:pt x="171" y="86"/>
                    </a:lnTo>
                    <a:lnTo>
                      <a:pt x="171" y="88"/>
                    </a:lnTo>
                    <a:lnTo>
                      <a:pt x="169" y="88"/>
                    </a:lnTo>
                    <a:lnTo>
                      <a:pt x="171" y="88"/>
                    </a:lnTo>
                    <a:lnTo>
                      <a:pt x="173" y="86"/>
                    </a:lnTo>
                    <a:lnTo>
                      <a:pt x="173" y="88"/>
                    </a:lnTo>
                    <a:lnTo>
                      <a:pt x="175" y="88"/>
                    </a:lnTo>
                    <a:lnTo>
                      <a:pt x="175" y="90"/>
                    </a:lnTo>
                    <a:lnTo>
                      <a:pt x="175" y="92"/>
                    </a:lnTo>
                    <a:lnTo>
                      <a:pt x="175" y="94"/>
                    </a:lnTo>
                    <a:lnTo>
                      <a:pt x="177" y="92"/>
                    </a:lnTo>
                    <a:lnTo>
                      <a:pt x="177" y="94"/>
                    </a:lnTo>
                    <a:lnTo>
                      <a:pt x="179" y="94"/>
                    </a:lnTo>
                    <a:lnTo>
                      <a:pt x="181" y="94"/>
                    </a:lnTo>
                    <a:lnTo>
                      <a:pt x="181" y="96"/>
                    </a:lnTo>
                    <a:lnTo>
                      <a:pt x="181" y="98"/>
                    </a:lnTo>
                    <a:lnTo>
                      <a:pt x="181" y="100"/>
                    </a:lnTo>
                    <a:lnTo>
                      <a:pt x="183" y="100"/>
                    </a:lnTo>
                    <a:lnTo>
                      <a:pt x="181" y="100"/>
                    </a:lnTo>
                    <a:lnTo>
                      <a:pt x="179" y="100"/>
                    </a:lnTo>
                    <a:lnTo>
                      <a:pt x="177" y="100"/>
                    </a:lnTo>
                    <a:lnTo>
                      <a:pt x="175" y="100"/>
                    </a:lnTo>
                    <a:lnTo>
                      <a:pt x="173" y="100"/>
                    </a:lnTo>
                    <a:lnTo>
                      <a:pt x="171" y="100"/>
                    </a:lnTo>
                    <a:lnTo>
                      <a:pt x="169" y="100"/>
                    </a:lnTo>
                    <a:lnTo>
                      <a:pt x="156" y="111"/>
                    </a:lnTo>
                    <a:lnTo>
                      <a:pt x="156" y="113"/>
                    </a:lnTo>
                    <a:lnTo>
                      <a:pt x="156" y="115"/>
                    </a:lnTo>
                    <a:lnTo>
                      <a:pt x="156" y="117"/>
                    </a:lnTo>
                    <a:lnTo>
                      <a:pt x="156" y="119"/>
                    </a:lnTo>
                    <a:lnTo>
                      <a:pt x="158" y="119"/>
                    </a:lnTo>
                    <a:lnTo>
                      <a:pt x="156" y="123"/>
                    </a:lnTo>
                    <a:lnTo>
                      <a:pt x="156" y="125"/>
                    </a:lnTo>
                    <a:lnTo>
                      <a:pt x="156" y="128"/>
                    </a:lnTo>
                    <a:lnTo>
                      <a:pt x="156" y="134"/>
                    </a:lnTo>
                    <a:lnTo>
                      <a:pt x="154" y="134"/>
                    </a:lnTo>
                    <a:lnTo>
                      <a:pt x="154" y="136"/>
                    </a:lnTo>
                    <a:lnTo>
                      <a:pt x="156" y="138"/>
                    </a:lnTo>
                    <a:lnTo>
                      <a:pt x="154" y="140"/>
                    </a:lnTo>
                    <a:lnTo>
                      <a:pt x="152" y="142"/>
                    </a:lnTo>
                    <a:lnTo>
                      <a:pt x="152" y="144"/>
                    </a:lnTo>
                    <a:lnTo>
                      <a:pt x="152" y="146"/>
                    </a:lnTo>
                    <a:lnTo>
                      <a:pt x="152" y="148"/>
                    </a:lnTo>
                    <a:lnTo>
                      <a:pt x="150" y="148"/>
                    </a:lnTo>
                    <a:lnTo>
                      <a:pt x="150" y="150"/>
                    </a:lnTo>
                    <a:lnTo>
                      <a:pt x="150" y="152"/>
                    </a:lnTo>
                    <a:lnTo>
                      <a:pt x="150" y="153"/>
                    </a:lnTo>
                    <a:lnTo>
                      <a:pt x="144" y="153"/>
                    </a:lnTo>
                    <a:lnTo>
                      <a:pt x="144" y="155"/>
                    </a:lnTo>
                    <a:lnTo>
                      <a:pt x="142" y="155"/>
                    </a:lnTo>
                    <a:lnTo>
                      <a:pt x="140" y="155"/>
                    </a:lnTo>
                    <a:lnTo>
                      <a:pt x="140" y="157"/>
                    </a:lnTo>
                    <a:lnTo>
                      <a:pt x="138" y="157"/>
                    </a:lnTo>
                    <a:lnTo>
                      <a:pt x="138" y="159"/>
                    </a:lnTo>
                    <a:lnTo>
                      <a:pt x="138" y="161"/>
                    </a:lnTo>
                    <a:lnTo>
                      <a:pt x="138" y="163"/>
                    </a:lnTo>
                    <a:lnTo>
                      <a:pt x="138" y="165"/>
                    </a:lnTo>
                    <a:lnTo>
                      <a:pt x="138" y="169"/>
                    </a:lnTo>
                    <a:lnTo>
                      <a:pt x="136" y="169"/>
                    </a:lnTo>
                    <a:lnTo>
                      <a:pt x="135" y="171"/>
                    </a:lnTo>
                    <a:lnTo>
                      <a:pt x="135" y="173"/>
                    </a:lnTo>
                    <a:lnTo>
                      <a:pt x="133" y="173"/>
                    </a:lnTo>
                    <a:lnTo>
                      <a:pt x="131" y="173"/>
                    </a:lnTo>
                    <a:lnTo>
                      <a:pt x="131" y="171"/>
                    </a:lnTo>
                    <a:lnTo>
                      <a:pt x="129" y="171"/>
                    </a:lnTo>
                    <a:lnTo>
                      <a:pt x="129" y="169"/>
                    </a:lnTo>
                    <a:lnTo>
                      <a:pt x="129" y="167"/>
                    </a:lnTo>
                    <a:lnTo>
                      <a:pt x="127" y="163"/>
                    </a:lnTo>
                    <a:lnTo>
                      <a:pt x="125" y="163"/>
                    </a:lnTo>
                    <a:lnTo>
                      <a:pt x="121" y="163"/>
                    </a:lnTo>
                    <a:lnTo>
                      <a:pt x="111" y="173"/>
                    </a:lnTo>
                    <a:lnTo>
                      <a:pt x="104" y="180"/>
                    </a:lnTo>
                    <a:lnTo>
                      <a:pt x="102" y="180"/>
                    </a:lnTo>
                    <a:lnTo>
                      <a:pt x="102" y="178"/>
                    </a:lnTo>
                    <a:lnTo>
                      <a:pt x="100" y="178"/>
                    </a:lnTo>
                    <a:lnTo>
                      <a:pt x="96" y="178"/>
                    </a:lnTo>
                    <a:lnTo>
                      <a:pt x="94" y="176"/>
                    </a:lnTo>
                    <a:lnTo>
                      <a:pt x="92" y="175"/>
                    </a:lnTo>
                    <a:lnTo>
                      <a:pt x="90" y="175"/>
                    </a:lnTo>
                    <a:lnTo>
                      <a:pt x="88" y="173"/>
                    </a:lnTo>
                    <a:lnTo>
                      <a:pt x="87" y="173"/>
                    </a:lnTo>
                    <a:lnTo>
                      <a:pt x="85" y="175"/>
                    </a:lnTo>
                    <a:lnTo>
                      <a:pt x="83" y="175"/>
                    </a:lnTo>
                    <a:lnTo>
                      <a:pt x="83" y="173"/>
                    </a:lnTo>
                    <a:lnTo>
                      <a:pt x="83" y="171"/>
                    </a:lnTo>
                    <a:lnTo>
                      <a:pt x="83" y="169"/>
                    </a:lnTo>
                    <a:lnTo>
                      <a:pt x="81" y="167"/>
                    </a:lnTo>
                    <a:lnTo>
                      <a:pt x="79" y="167"/>
                    </a:lnTo>
                    <a:lnTo>
                      <a:pt x="77" y="167"/>
                    </a:lnTo>
                    <a:lnTo>
                      <a:pt x="77" y="165"/>
                    </a:lnTo>
                    <a:lnTo>
                      <a:pt x="77" y="163"/>
                    </a:lnTo>
                    <a:lnTo>
                      <a:pt x="75" y="163"/>
                    </a:lnTo>
                    <a:lnTo>
                      <a:pt x="75" y="161"/>
                    </a:lnTo>
                    <a:lnTo>
                      <a:pt x="75" y="159"/>
                    </a:lnTo>
                    <a:lnTo>
                      <a:pt x="77" y="159"/>
                    </a:lnTo>
                    <a:lnTo>
                      <a:pt x="73" y="157"/>
                    </a:lnTo>
                    <a:lnTo>
                      <a:pt x="71" y="155"/>
                    </a:lnTo>
                    <a:lnTo>
                      <a:pt x="71" y="153"/>
                    </a:lnTo>
                    <a:lnTo>
                      <a:pt x="69" y="153"/>
                    </a:lnTo>
                    <a:lnTo>
                      <a:pt x="69" y="152"/>
                    </a:lnTo>
                    <a:lnTo>
                      <a:pt x="69" y="150"/>
                    </a:lnTo>
                    <a:lnTo>
                      <a:pt x="69" y="148"/>
                    </a:lnTo>
                    <a:lnTo>
                      <a:pt x="69" y="146"/>
                    </a:lnTo>
                    <a:lnTo>
                      <a:pt x="67" y="146"/>
                    </a:lnTo>
                    <a:lnTo>
                      <a:pt x="67" y="142"/>
                    </a:lnTo>
                    <a:lnTo>
                      <a:pt x="67" y="140"/>
                    </a:lnTo>
                    <a:lnTo>
                      <a:pt x="65" y="140"/>
                    </a:lnTo>
                    <a:lnTo>
                      <a:pt x="65" y="138"/>
                    </a:lnTo>
                    <a:lnTo>
                      <a:pt x="65" y="136"/>
                    </a:lnTo>
                    <a:lnTo>
                      <a:pt x="63" y="134"/>
                    </a:lnTo>
                    <a:lnTo>
                      <a:pt x="63" y="132"/>
                    </a:lnTo>
                    <a:lnTo>
                      <a:pt x="63" y="130"/>
                    </a:lnTo>
                    <a:lnTo>
                      <a:pt x="62" y="128"/>
                    </a:lnTo>
                    <a:lnTo>
                      <a:pt x="60" y="127"/>
                    </a:lnTo>
                    <a:lnTo>
                      <a:pt x="60" y="125"/>
                    </a:lnTo>
                    <a:lnTo>
                      <a:pt x="60" y="123"/>
                    </a:lnTo>
                    <a:lnTo>
                      <a:pt x="58" y="121"/>
                    </a:lnTo>
                    <a:lnTo>
                      <a:pt x="58" y="119"/>
                    </a:lnTo>
                    <a:lnTo>
                      <a:pt x="60" y="119"/>
                    </a:lnTo>
                    <a:lnTo>
                      <a:pt x="58" y="119"/>
                    </a:lnTo>
                    <a:lnTo>
                      <a:pt x="58" y="117"/>
                    </a:lnTo>
                    <a:lnTo>
                      <a:pt x="60" y="117"/>
                    </a:lnTo>
                    <a:lnTo>
                      <a:pt x="60" y="113"/>
                    </a:lnTo>
                    <a:lnTo>
                      <a:pt x="58" y="115"/>
                    </a:lnTo>
                    <a:lnTo>
                      <a:pt x="56" y="113"/>
                    </a:lnTo>
                    <a:lnTo>
                      <a:pt x="54" y="113"/>
                    </a:lnTo>
                    <a:lnTo>
                      <a:pt x="54" y="111"/>
                    </a:lnTo>
                    <a:lnTo>
                      <a:pt x="54" y="109"/>
                    </a:lnTo>
                    <a:lnTo>
                      <a:pt x="52" y="109"/>
                    </a:lnTo>
                    <a:lnTo>
                      <a:pt x="48" y="109"/>
                    </a:lnTo>
                    <a:lnTo>
                      <a:pt x="46" y="109"/>
                    </a:lnTo>
                    <a:lnTo>
                      <a:pt x="44" y="109"/>
                    </a:lnTo>
                    <a:lnTo>
                      <a:pt x="42" y="107"/>
                    </a:lnTo>
                    <a:lnTo>
                      <a:pt x="40" y="105"/>
                    </a:lnTo>
                    <a:lnTo>
                      <a:pt x="40" y="104"/>
                    </a:lnTo>
                    <a:lnTo>
                      <a:pt x="39" y="102"/>
                    </a:lnTo>
                    <a:lnTo>
                      <a:pt x="37" y="102"/>
                    </a:lnTo>
                    <a:lnTo>
                      <a:pt x="35" y="100"/>
                    </a:lnTo>
                    <a:lnTo>
                      <a:pt x="33" y="98"/>
                    </a:lnTo>
                    <a:lnTo>
                      <a:pt x="31" y="98"/>
                    </a:lnTo>
                    <a:lnTo>
                      <a:pt x="29" y="96"/>
                    </a:lnTo>
                    <a:lnTo>
                      <a:pt x="27" y="96"/>
                    </a:lnTo>
                    <a:lnTo>
                      <a:pt x="27" y="94"/>
                    </a:lnTo>
                    <a:lnTo>
                      <a:pt x="25" y="92"/>
                    </a:lnTo>
                    <a:lnTo>
                      <a:pt x="23" y="90"/>
                    </a:lnTo>
                    <a:lnTo>
                      <a:pt x="21" y="88"/>
                    </a:lnTo>
                    <a:lnTo>
                      <a:pt x="19" y="88"/>
                    </a:lnTo>
                    <a:lnTo>
                      <a:pt x="15" y="82"/>
                    </a:lnTo>
                    <a:lnTo>
                      <a:pt x="12" y="79"/>
                    </a:lnTo>
                    <a:lnTo>
                      <a:pt x="10" y="77"/>
                    </a:lnTo>
                    <a:lnTo>
                      <a:pt x="8" y="77"/>
                    </a:lnTo>
                    <a:lnTo>
                      <a:pt x="6" y="73"/>
                    </a:lnTo>
                    <a:lnTo>
                      <a:pt x="6" y="71"/>
                    </a:lnTo>
                    <a:lnTo>
                      <a:pt x="6" y="69"/>
                    </a:lnTo>
                    <a:lnTo>
                      <a:pt x="4" y="67"/>
                    </a:lnTo>
                    <a:lnTo>
                      <a:pt x="2" y="67"/>
                    </a:lnTo>
                    <a:lnTo>
                      <a:pt x="0" y="67"/>
                    </a:lnTo>
                    <a:lnTo>
                      <a:pt x="8" y="61"/>
                    </a:lnTo>
                    <a:lnTo>
                      <a:pt x="12" y="57"/>
                    </a:lnTo>
                    <a:lnTo>
                      <a:pt x="17" y="54"/>
                    </a:lnTo>
                    <a:lnTo>
                      <a:pt x="21" y="50"/>
                    </a:lnTo>
                    <a:lnTo>
                      <a:pt x="23" y="50"/>
                    </a:lnTo>
                    <a:lnTo>
                      <a:pt x="35" y="40"/>
                    </a:lnTo>
                    <a:lnTo>
                      <a:pt x="40" y="36"/>
                    </a:lnTo>
                    <a:lnTo>
                      <a:pt x="40" y="34"/>
                    </a:lnTo>
                    <a:lnTo>
                      <a:pt x="46" y="32"/>
                    </a:lnTo>
                    <a:lnTo>
                      <a:pt x="46" y="31"/>
                    </a:lnTo>
                    <a:lnTo>
                      <a:pt x="48" y="31"/>
                    </a:lnTo>
                    <a:lnTo>
                      <a:pt x="54" y="27"/>
                    </a:lnTo>
                    <a:lnTo>
                      <a:pt x="67" y="11"/>
                    </a:lnTo>
                    <a:lnTo>
                      <a:pt x="73" y="11"/>
                    </a:lnTo>
                    <a:lnTo>
                      <a:pt x="73" y="9"/>
                    </a:lnTo>
                    <a:lnTo>
                      <a:pt x="75" y="9"/>
                    </a:lnTo>
                    <a:lnTo>
                      <a:pt x="79" y="9"/>
                    </a:lnTo>
                    <a:lnTo>
                      <a:pt x="81" y="9"/>
                    </a:lnTo>
                    <a:lnTo>
                      <a:pt x="83" y="8"/>
                    </a:lnTo>
                    <a:lnTo>
                      <a:pt x="85" y="6"/>
                    </a:lnTo>
                    <a:lnTo>
                      <a:pt x="85" y="4"/>
                    </a:lnTo>
                    <a:lnTo>
                      <a:pt x="85" y="2"/>
                    </a:lnTo>
                    <a:lnTo>
                      <a:pt x="88" y="2"/>
                    </a:lnTo>
                    <a:lnTo>
                      <a:pt x="88" y="4"/>
                    </a:lnTo>
                    <a:lnTo>
                      <a:pt x="90" y="2"/>
                    </a:lnTo>
                    <a:lnTo>
                      <a:pt x="90" y="0"/>
                    </a:lnTo>
                    <a:close/>
                  </a:path>
                </a:pathLst>
              </a:custGeom>
              <a:solidFill>
                <a:srgbClr val="DEC17C"/>
              </a:solidFill>
              <a:ln w="6350">
                <a:solidFill>
                  <a:srgbClr val="E1E1E1"/>
                </a:solidFill>
                <a:prstDash val="solid"/>
                <a:round/>
                <a:headEnd/>
                <a:tailEnd/>
              </a:ln>
            </p:spPr>
            <p:txBody>
              <a:bodyPr/>
              <a:lstStyle/>
              <a:p>
                <a:endParaRPr lang="en-US"/>
              </a:p>
            </p:txBody>
          </p:sp>
          <p:sp>
            <p:nvSpPr>
              <p:cNvPr id="37988" name="Freeform 300"/>
              <p:cNvSpPr>
                <a:spLocks/>
              </p:cNvSpPr>
              <p:nvPr/>
            </p:nvSpPr>
            <p:spPr bwMode="auto">
              <a:xfrm>
                <a:off x="3344" y="3387"/>
                <a:ext cx="119" cy="81"/>
              </a:xfrm>
              <a:custGeom>
                <a:avLst/>
                <a:gdLst>
                  <a:gd name="T0" fmla="*/ 54 w 119"/>
                  <a:gd name="T1" fmla="*/ 2 h 81"/>
                  <a:gd name="T2" fmla="*/ 58 w 119"/>
                  <a:gd name="T3" fmla="*/ 0 h 81"/>
                  <a:gd name="T4" fmla="*/ 68 w 119"/>
                  <a:gd name="T5" fmla="*/ 4 h 81"/>
                  <a:gd name="T6" fmla="*/ 69 w 119"/>
                  <a:gd name="T7" fmla="*/ 4 h 81"/>
                  <a:gd name="T8" fmla="*/ 75 w 119"/>
                  <a:gd name="T9" fmla="*/ 8 h 81"/>
                  <a:gd name="T10" fmla="*/ 77 w 119"/>
                  <a:gd name="T11" fmla="*/ 11 h 81"/>
                  <a:gd name="T12" fmla="*/ 77 w 119"/>
                  <a:gd name="T13" fmla="*/ 15 h 81"/>
                  <a:gd name="T14" fmla="*/ 79 w 119"/>
                  <a:gd name="T15" fmla="*/ 13 h 81"/>
                  <a:gd name="T16" fmla="*/ 83 w 119"/>
                  <a:gd name="T17" fmla="*/ 19 h 81"/>
                  <a:gd name="T18" fmla="*/ 85 w 119"/>
                  <a:gd name="T19" fmla="*/ 21 h 81"/>
                  <a:gd name="T20" fmla="*/ 89 w 119"/>
                  <a:gd name="T21" fmla="*/ 27 h 81"/>
                  <a:gd name="T22" fmla="*/ 93 w 119"/>
                  <a:gd name="T23" fmla="*/ 27 h 81"/>
                  <a:gd name="T24" fmla="*/ 94 w 119"/>
                  <a:gd name="T25" fmla="*/ 33 h 81"/>
                  <a:gd name="T26" fmla="*/ 96 w 119"/>
                  <a:gd name="T27" fmla="*/ 34 h 81"/>
                  <a:gd name="T28" fmla="*/ 100 w 119"/>
                  <a:gd name="T29" fmla="*/ 40 h 81"/>
                  <a:gd name="T30" fmla="*/ 104 w 119"/>
                  <a:gd name="T31" fmla="*/ 44 h 81"/>
                  <a:gd name="T32" fmla="*/ 106 w 119"/>
                  <a:gd name="T33" fmla="*/ 46 h 81"/>
                  <a:gd name="T34" fmla="*/ 108 w 119"/>
                  <a:gd name="T35" fmla="*/ 48 h 81"/>
                  <a:gd name="T36" fmla="*/ 116 w 119"/>
                  <a:gd name="T37" fmla="*/ 56 h 81"/>
                  <a:gd name="T38" fmla="*/ 116 w 119"/>
                  <a:gd name="T39" fmla="*/ 58 h 81"/>
                  <a:gd name="T40" fmla="*/ 117 w 119"/>
                  <a:gd name="T41" fmla="*/ 59 h 81"/>
                  <a:gd name="T42" fmla="*/ 116 w 119"/>
                  <a:gd name="T43" fmla="*/ 69 h 81"/>
                  <a:gd name="T44" fmla="*/ 116 w 119"/>
                  <a:gd name="T45" fmla="*/ 75 h 81"/>
                  <a:gd name="T46" fmla="*/ 114 w 119"/>
                  <a:gd name="T47" fmla="*/ 81 h 81"/>
                  <a:gd name="T48" fmla="*/ 58 w 119"/>
                  <a:gd name="T49" fmla="*/ 77 h 81"/>
                  <a:gd name="T50" fmla="*/ 48 w 119"/>
                  <a:gd name="T51" fmla="*/ 77 h 81"/>
                  <a:gd name="T52" fmla="*/ 41 w 119"/>
                  <a:gd name="T53" fmla="*/ 75 h 81"/>
                  <a:gd name="T54" fmla="*/ 37 w 119"/>
                  <a:gd name="T55" fmla="*/ 75 h 81"/>
                  <a:gd name="T56" fmla="*/ 23 w 119"/>
                  <a:gd name="T57" fmla="*/ 73 h 81"/>
                  <a:gd name="T58" fmla="*/ 14 w 119"/>
                  <a:gd name="T59" fmla="*/ 77 h 81"/>
                  <a:gd name="T60" fmla="*/ 12 w 119"/>
                  <a:gd name="T61" fmla="*/ 77 h 81"/>
                  <a:gd name="T62" fmla="*/ 10 w 119"/>
                  <a:gd name="T63" fmla="*/ 79 h 81"/>
                  <a:gd name="T64" fmla="*/ 8 w 119"/>
                  <a:gd name="T65" fmla="*/ 77 h 81"/>
                  <a:gd name="T66" fmla="*/ 6 w 119"/>
                  <a:gd name="T67" fmla="*/ 75 h 81"/>
                  <a:gd name="T68" fmla="*/ 2 w 119"/>
                  <a:gd name="T69" fmla="*/ 69 h 81"/>
                  <a:gd name="T70" fmla="*/ 2 w 119"/>
                  <a:gd name="T71" fmla="*/ 58 h 81"/>
                  <a:gd name="T72" fmla="*/ 4 w 119"/>
                  <a:gd name="T73" fmla="*/ 48 h 81"/>
                  <a:gd name="T74" fmla="*/ 8 w 119"/>
                  <a:gd name="T75" fmla="*/ 38 h 81"/>
                  <a:gd name="T76" fmla="*/ 14 w 119"/>
                  <a:gd name="T77" fmla="*/ 34 h 81"/>
                  <a:gd name="T78" fmla="*/ 18 w 119"/>
                  <a:gd name="T79" fmla="*/ 27 h 81"/>
                  <a:gd name="T80" fmla="*/ 20 w 119"/>
                  <a:gd name="T81" fmla="*/ 25 h 81"/>
                  <a:gd name="T82" fmla="*/ 21 w 119"/>
                  <a:gd name="T83" fmla="*/ 19 h 81"/>
                  <a:gd name="T84" fmla="*/ 25 w 119"/>
                  <a:gd name="T85" fmla="*/ 13 h 81"/>
                  <a:gd name="T86" fmla="*/ 31 w 119"/>
                  <a:gd name="T87" fmla="*/ 8 h 81"/>
                  <a:gd name="T88" fmla="*/ 33 w 119"/>
                  <a:gd name="T89" fmla="*/ 4 h 81"/>
                  <a:gd name="T90" fmla="*/ 41 w 119"/>
                  <a:gd name="T91" fmla="*/ 2 h 81"/>
                  <a:gd name="T92" fmla="*/ 46 w 119"/>
                  <a:gd name="T93" fmla="*/ 2 h 81"/>
                  <a:gd name="T94" fmla="*/ 50 w 119"/>
                  <a:gd name="T95" fmla="*/ 2 h 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9"/>
                  <a:gd name="T145" fmla="*/ 0 h 81"/>
                  <a:gd name="T146" fmla="*/ 119 w 119"/>
                  <a:gd name="T147" fmla="*/ 81 h 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9" h="81">
                    <a:moveTo>
                      <a:pt x="50" y="2"/>
                    </a:moveTo>
                    <a:lnTo>
                      <a:pt x="50" y="2"/>
                    </a:lnTo>
                    <a:lnTo>
                      <a:pt x="52" y="2"/>
                    </a:lnTo>
                    <a:lnTo>
                      <a:pt x="54" y="2"/>
                    </a:lnTo>
                    <a:lnTo>
                      <a:pt x="54" y="4"/>
                    </a:lnTo>
                    <a:lnTo>
                      <a:pt x="56" y="2"/>
                    </a:lnTo>
                    <a:lnTo>
                      <a:pt x="58" y="0"/>
                    </a:lnTo>
                    <a:lnTo>
                      <a:pt x="60" y="0"/>
                    </a:lnTo>
                    <a:lnTo>
                      <a:pt x="62" y="0"/>
                    </a:lnTo>
                    <a:lnTo>
                      <a:pt x="64" y="0"/>
                    </a:lnTo>
                    <a:lnTo>
                      <a:pt x="68" y="4"/>
                    </a:lnTo>
                    <a:lnTo>
                      <a:pt x="69" y="4"/>
                    </a:lnTo>
                    <a:lnTo>
                      <a:pt x="71" y="4"/>
                    </a:lnTo>
                    <a:lnTo>
                      <a:pt x="73" y="6"/>
                    </a:lnTo>
                    <a:lnTo>
                      <a:pt x="73" y="8"/>
                    </a:lnTo>
                    <a:lnTo>
                      <a:pt x="75" y="8"/>
                    </a:lnTo>
                    <a:lnTo>
                      <a:pt x="77" y="10"/>
                    </a:lnTo>
                    <a:lnTo>
                      <a:pt x="77" y="11"/>
                    </a:lnTo>
                    <a:lnTo>
                      <a:pt x="77" y="13"/>
                    </a:lnTo>
                    <a:lnTo>
                      <a:pt x="77" y="15"/>
                    </a:lnTo>
                    <a:lnTo>
                      <a:pt x="79" y="15"/>
                    </a:lnTo>
                    <a:lnTo>
                      <a:pt x="79" y="13"/>
                    </a:lnTo>
                    <a:lnTo>
                      <a:pt x="81" y="17"/>
                    </a:lnTo>
                    <a:lnTo>
                      <a:pt x="83" y="17"/>
                    </a:lnTo>
                    <a:lnTo>
                      <a:pt x="83" y="19"/>
                    </a:lnTo>
                    <a:lnTo>
                      <a:pt x="83" y="21"/>
                    </a:lnTo>
                    <a:lnTo>
                      <a:pt x="85" y="21"/>
                    </a:lnTo>
                    <a:lnTo>
                      <a:pt x="85" y="23"/>
                    </a:lnTo>
                    <a:lnTo>
                      <a:pt x="85" y="25"/>
                    </a:lnTo>
                    <a:lnTo>
                      <a:pt x="89" y="27"/>
                    </a:lnTo>
                    <a:lnTo>
                      <a:pt x="91" y="27"/>
                    </a:lnTo>
                    <a:lnTo>
                      <a:pt x="93" y="27"/>
                    </a:lnTo>
                    <a:lnTo>
                      <a:pt x="93" y="29"/>
                    </a:lnTo>
                    <a:lnTo>
                      <a:pt x="94" y="33"/>
                    </a:lnTo>
                    <a:lnTo>
                      <a:pt x="96" y="34"/>
                    </a:lnTo>
                    <a:lnTo>
                      <a:pt x="98" y="36"/>
                    </a:lnTo>
                    <a:lnTo>
                      <a:pt x="98" y="38"/>
                    </a:lnTo>
                    <a:lnTo>
                      <a:pt x="100" y="40"/>
                    </a:lnTo>
                    <a:lnTo>
                      <a:pt x="102" y="40"/>
                    </a:lnTo>
                    <a:lnTo>
                      <a:pt x="104" y="42"/>
                    </a:lnTo>
                    <a:lnTo>
                      <a:pt x="104" y="44"/>
                    </a:lnTo>
                    <a:lnTo>
                      <a:pt x="106" y="44"/>
                    </a:lnTo>
                    <a:lnTo>
                      <a:pt x="106" y="46"/>
                    </a:lnTo>
                    <a:lnTo>
                      <a:pt x="108" y="46"/>
                    </a:lnTo>
                    <a:lnTo>
                      <a:pt x="108" y="48"/>
                    </a:lnTo>
                    <a:lnTo>
                      <a:pt x="108" y="52"/>
                    </a:lnTo>
                    <a:lnTo>
                      <a:pt x="112" y="54"/>
                    </a:lnTo>
                    <a:lnTo>
                      <a:pt x="114" y="54"/>
                    </a:lnTo>
                    <a:lnTo>
                      <a:pt x="116" y="56"/>
                    </a:lnTo>
                    <a:lnTo>
                      <a:pt x="116" y="58"/>
                    </a:lnTo>
                    <a:lnTo>
                      <a:pt x="117" y="58"/>
                    </a:lnTo>
                    <a:lnTo>
                      <a:pt x="119" y="59"/>
                    </a:lnTo>
                    <a:lnTo>
                      <a:pt x="117" y="59"/>
                    </a:lnTo>
                    <a:lnTo>
                      <a:pt x="117" y="61"/>
                    </a:lnTo>
                    <a:lnTo>
                      <a:pt x="117" y="67"/>
                    </a:lnTo>
                    <a:lnTo>
                      <a:pt x="116" y="69"/>
                    </a:lnTo>
                    <a:lnTo>
                      <a:pt x="116" y="71"/>
                    </a:lnTo>
                    <a:lnTo>
                      <a:pt x="116" y="73"/>
                    </a:lnTo>
                    <a:lnTo>
                      <a:pt x="116" y="75"/>
                    </a:lnTo>
                    <a:lnTo>
                      <a:pt x="116" y="79"/>
                    </a:lnTo>
                    <a:lnTo>
                      <a:pt x="116" y="81"/>
                    </a:lnTo>
                    <a:lnTo>
                      <a:pt x="114" y="81"/>
                    </a:lnTo>
                    <a:lnTo>
                      <a:pt x="106" y="81"/>
                    </a:lnTo>
                    <a:lnTo>
                      <a:pt x="79" y="79"/>
                    </a:lnTo>
                    <a:lnTo>
                      <a:pt x="66" y="77"/>
                    </a:lnTo>
                    <a:lnTo>
                      <a:pt x="58" y="77"/>
                    </a:lnTo>
                    <a:lnTo>
                      <a:pt x="54" y="77"/>
                    </a:lnTo>
                    <a:lnTo>
                      <a:pt x="52" y="77"/>
                    </a:lnTo>
                    <a:lnTo>
                      <a:pt x="48" y="77"/>
                    </a:lnTo>
                    <a:lnTo>
                      <a:pt x="45" y="75"/>
                    </a:lnTo>
                    <a:lnTo>
                      <a:pt x="43" y="75"/>
                    </a:lnTo>
                    <a:lnTo>
                      <a:pt x="41" y="75"/>
                    </a:lnTo>
                    <a:lnTo>
                      <a:pt x="39" y="75"/>
                    </a:lnTo>
                    <a:lnTo>
                      <a:pt x="37" y="75"/>
                    </a:lnTo>
                    <a:lnTo>
                      <a:pt x="33" y="75"/>
                    </a:lnTo>
                    <a:lnTo>
                      <a:pt x="31" y="75"/>
                    </a:lnTo>
                    <a:lnTo>
                      <a:pt x="25" y="73"/>
                    </a:lnTo>
                    <a:lnTo>
                      <a:pt x="23" y="73"/>
                    </a:lnTo>
                    <a:lnTo>
                      <a:pt x="21" y="73"/>
                    </a:lnTo>
                    <a:lnTo>
                      <a:pt x="20" y="75"/>
                    </a:lnTo>
                    <a:lnTo>
                      <a:pt x="16" y="75"/>
                    </a:lnTo>
                    <a:lnTo>
                      <a:pt x="14" y="77"/>
                    </a:lnTo>
                    <a:lnTo>
                      <a:pt x="12" y="77"/>
                    </a:lnTo>
                    <a:lnTo>
                      <a:pt x="12" y="79"/>
                    </a:lnTo>
                    <a:lnTo>
                      <a:pt x="10" y="79"/>
                    </a:lnTo>
                    <a:lnTo>
                      <a:pt x="8" y="77"/>
                    </a:lnTo>
                    <a:lnTo>
                      <a:pt x="6" y="77"/>
                    </a:lnTo>
                    <a:lnTo>
                      <a:pt x="6" y="75"/>
                    </a:lnTo>
                    <a:lnTo>
                      <a:pt x="4" y="75"/>
                    </a:lnTo>
                    <a:lnTo>
                      <a:pt x="2" y="75"/>
                    </a:lnTo>
                    <a:lnTo>
                      <a:pt x="2" y="69"/>
                    </a:lnTo>
                    <a:lnTo>
                      <a:pt x="4" y="63"/>
                    </a:lnTo>
                    <a:lnTo>
                      <a:pt x="0" y="61"/>
                    </a:lnTo>
                    <a:lnTo>
                      <a:pt x="0" y="56"/>
                    </a:lnTo>
                    <a:lnTo>
                      <a:pt x="2" y="58"/>
                    </a:lnTo>
                    <a:lnTo>
                      <a:pt x="4" y="58"/>
                    </a:lnTo>
                    <a:lnTo>
                      <a:pt x="4" y="54"/>
                    </a:lnTo>
                    <a:lnTo>
                      <a:pt x="4" y="48"/>
                    </a:lnTo>
                    <a:lnTo>
                      <a:pt x="6" y="44"/>
                    </a:lnTo>
                    <a:lnTo>
                      <a:pt x="6" y="42"/>
                    </a:lnTo>
                    <a:lnTo>
                      <a:pt x="8" y="38"/>
                    </a:lnTo>
                    <a:lnTo>
                      <a:pt x="10" y="34"/>
                    </a:lnTo>
                    <a:lnTo>
                      <a:pt x="12" y="34"/>
                    </a:lnTo>
                    <a:lnTo>
                      <a:pt x="14" y="34"/>
                    </a:lnTo>
                    <a:lnTo>
                      <a:pt x="16" y="33"/>
                    </a:lnTo>
                    <a:lnTo>
                      <a:pt x="18" y="29"/>
                    </a:lnTo>
                    <a:lnTo>
                      <a:pt x="18" y="27"/>
                    </a:lnTo>
                    <a:lnTo>
                      <a:pt x="18" y="25"/>
                    </a:lnTo>
                    <a:lnTo>
                      <a:pt x="20" y="25"/>
                    </a:lnTo>
                    <a:lnTo>
                      <a:pt x="20" y="23"/>
                    </a:lnTo>
                    <a:lnTo>
                      <a:pt x="21" y="23"/>
                    </a:lnTo>
                    <a:lnTo>
                      <a:pt x="21" y="21"/>
                    </a:lnTo>
                    <a:lnTo>
                      <a:pt x="21" y="19"/>
                    </a:lnTo>
                    <a:lnTo>
                      <a:pt x="23" y="19"/>
                    </a:lnTo>
                    <a:lnTo>
                      <a:pt x="25" y="15"/>
                    </a:lnTo>
                    <a:lnTo>
                      <a:pt x="25" y="13"/>
                    </a:lnTo>
                    <a:lnTo>
                      <a:pt x="27" y="10"/>
                    </a:lnTo>
                    <a:lnTo>
                      <a:pt x="31" y="8"/>
                    </a:lnTo>
                    <a:lnTo>
                      <a:pt x="31" y="6"/>
                    </a:lnTo>
                    <a:lnTo>
                      <a:pt x="31" y="4"/>
                    </a:lnTo>
                    <a:lnTo>
                      <a:pt x="33" y="4"/>
                    </a:lnTo>
                    <a:lnTo>
                      <a:pt x="35" y="2"/>
                    </a:lnTo>
                    <a:lnTo>
                      <a:pt x="39" y="2"/>
                    </a:lnTo>
                    <a:lnTo>
                      <a:pt x="41" y="2"/>
                    </a:lnTo>
                    <a:lnTo>
                      <a:pt x="41" y="4"/>
                    </a:lnTo>
                    <a:lnTo>
                      <a:pt x="43" y="4"/>
                    </a:lnTo>
                    <a:lnTo>
                      <a:pt x="45" y="4"/>
                    </a:lnTo>
                    <a:lnTo>
                      <a:pt x="46" y="2"/>
                    </a:lnTo>
                    <a:lnTo>
                      <a:pt x="46" y="4"/>
                    </a:lnTo>
                    <a:lnTo>
                      <a:pt x="48" y="2"/>
                    </a:lnTo>
                    <a:lnTo>
                      <a:pt x="50" y="2"/>
                    </a:lnTo>
                    <a:close/>
                  </a:path>
                </a:pathLst>
              </a:custGeom>
              <a:solidFill>
                <a:srgbClr val="018571"/>
              </a:solidFill>
              <a:ln w="6350">
                <a:solidFill>
                  <a:srgbClr val="E1E1E1"/>
                </a:solidFill>
                <a:prstDash val="solid"/>
                <a:round/>
                <a:headEnd/>
                <a:tailEnd/>
              </a:ln>
            </p:spPr>
            <p:txBody>
              <a:bodyPr/>
              <a:lstStyle/>
              <a:p>
                <a:endParaRPr lang="en-US"/>
              </a:p>
            </p:txBody>
          </p:sp>
          <p:sp>
            <p:nvSpPr>
              <p:cNvPr id="37989" name="Freeform 301"/>
              <p:cNvSpPr>
                <a:spLocks/>
              </p:cNvSpPr>
              <p:nvPr/>
            </p:nvSpPr>
            <p:spPr bwMode="auto">
              <a:xfrm>
                <a:off x="4022" y="3216"/>
                <a:ext cx="154" cy="148"/>
              </a:xfrm>
              <a:custGeom>
                <a:avLst/>
                <a:gdLst>
                  <a:gd name="T0" fmla="*/ 12 w 154"/>
                  <a:gd name="T1" fmla="*/ 0 h 148"/>
                  <a:gd name="T2" fmla="*/ 12 w 154"/>
                  <a:gd name="T3" fmla="*/ 0 h 148"/>
                  <a:gd name="T4" fmla="*/ 14 w 154"/>
                  <a:gd name="T5" fmla="*/ 0 h 148"/>
                  <a:gd name="T6" fmla="*/ 14 w 154"/>
                  <a:gd name="T7" fmla="*/ 0 h 148"/>
                  <a:gd name="T8" fmla="*/ 17 w 154"/>
                  <a:gd name="T9" fmla="*/ 0 h 148"/>
                  <a:gd name="T10" fmla="*/ 17 w 154"/>
                  <a:gd name="T11" fmla="*/ 0 h 148"/>
                  <a:gd name="T12" fmla="*/ 21 w 154"/>
                  <a:gd name="T13" fmla="*/ 0 h 148"/>
                  <a:gd name="T14" fmla="*/ 29 w 154"/>
                  <a:gd name="T15" fmla="*/ 2 h 148"/>
                  <a:gd name="T16" fmla="*/ 29 w 154"/>
                  <a:gd name="T17" fmla="*/ 2 h 148"/>
                  <a:gd name="T18" fmla="*/ 31 w 154"/>
                  <a:gd name="T19" fmla="*/ 2 h 148"/>
                  <a:gd name="T20" fmla="*/ 33 w 154"/>
                  <a:gd name="T21" fmla="*/ 2 h 148"/>
                  <a:gd name="T22" fmla="*/ 33 w 154"/>
                  <a:gd name="T23" fmla="*/ 2 h 148"/>
                  <a:gd name="T24" fmla="*/ 35 w 154"/>
                  <a:gd name="T25" fmla="*/ 2 h 148"/>
                  <a:gd name="T26" fmla="*/ 37 w 154"/>
                  <a:gd name="T27" fmla="*/ 2 h 148"/>
                  <a:gd name="T28" fmla="*/ 38 w 154"/>
                  <a:gd name="T29" fmla="*/ 2 h 148"/>
                  <a:gd name="T30" fmla="*/ 40 w 154"/>
                  <a:gd name="T31" fmla="*/ 2 h 148"/>
                  <a:gd name="T32" fmla="*/ 46 w 154"/>
                  <a:gd name="T33" fmla="*/ 2 h 148"/>
                  <a:gd name="T34" fmla="*/ 69 w 154"/>
                  <a:gd name="T35" fmla="*/ 4 h 148"/>
                  <a:gd name="T36" fmla="*/ 81 w 154"/>
                  <a:gd name="T37" fmla="*/ 4 h 148"/>
                  <a:gd name="T38" fmla="*/ 90 w 154"/>
                  <a:gd name="T39" fmla="*/ 4 h 148"/>
                  <a:gd name="T40" fmla="*/ 104 w 154"/>
                  <a:gd name="T41" fmla="*/ 6 h 148"/>
                  <a:gd name="T42" fmla="*/ 108 w 154"/>
                  <a:gd name="T43" fmla="*/ 6 h 148"/>
                  <a:gd name="T44" fmla="*/ 117 w 154"/>
                  <a:gd name="T45" fmla="*/ 6 h 148"/>
                  <a:gd name="T46" fmla="*/ 121 w 154"/>
                  <a:gd name="T47" fmla="*/ 6 h 148"/>
                  <a:gd name="T48" fmla="*/ 131 w 154"/>
                  <a:gd name="T49" fmla="*/ 8 h 148"/>
                  <a:gd name="T50" fmla="*/ 131 w 154"/>
                  <a:gd name="T51" fmla="*/ 8 h 148"/>
                  <a:gd name="T52" fmla="*/ 154 w 154"/>
                  <a:gd name="T53" fmla="*/ 8 h 148"/>
                  <a:gd name="T54" fmla="*/ 154 w 154"/>
                  <a:gd name="T55" fmla="*/ 13 h 148"/>
                  <a:gd name="T56" fmla="*/ 154 w 154"/>
                  <a:gd name="T57" fmla="*/ 33 h 148"/>
                  <a:gd name="T58" fmla="*/ 154 w 154"/>
                  <a:gd name="T59" fmla="*/ 38 h 148"/>
                  <a:gd name="T60" fmla="*/ 154 w 154"/>
                  <a:gd name="T61" fmla="*/ 44 h 148"/>
                  <a:gd name="T62" fmla="*/ 154 w 154"/>
                  <a:gd name="T63" fmla="*/ 50 h 148"/>
                  <a:gd name="T64" fmla="*/ 154 w 154"/>
                  <a:gd name="T65" fmla="*/ 61 h 148"/>
                  <a:gd name="T66" fmla="*/ 154 w 154"/>
                  <a:gd name="T67" fmla="*/ 79 h 148"/>
                  <a:gd name="T68" fmla="*/ 152 w 154"/>
                  <a:gd name="T69" fmla="*/ 94 h 148"/>
                  <a:gd name="T70" fmla="*/ 150 w 154"/>
                  <a:gd name="T71" fmla="*/ 117 h 148"/>
                  <a:gd name="T72" fmla="*/ 150 w 154"/>
                  <a:gd name="T73" fmla="*/ 146 h 148"/>
                  <a:gd name="T74" fmla="*/ 144 w 154"/>
                  <a:gd name="T75" fmla="*/ 146 h 148"/>
                  <a:gd name="T76" fmla="*/ 131 w 154"/>
                  <a:gd name="T77" fmla="*/ 146 h 148"/>
                  <a:gd name="T78" fmla="*/ 111 w 154"/>
                  <a:gd name="T79" fmla="*/ 148 h 148"/>
                  <a:gd name="T80" fmla="*/ 100 w 154"/>
                  <a:gd name="T81" fmla="*/ 148 h 148"/>
                  <a:gd name="T82" fmla="*/ 77 w 154"/>
                  <a:gd name="T83" fmla="*/ 148 h 148"/>
                  <a:gd name="T84" fmla="*/ 60 w 154"/>
                  <a:gd name="T85" fmla="*/ 148 h 148"/>
                  <a:gd name="T86" fmla="*/ 37 w 154"/>
                  <a:gd name="T87" fmla="*/ 148 h 148"/>
                  <a:gd name="T88" fmla="*/ 17 w 154"/>
                  <a:gd name="T89" fmla="*/ 148 h 148"/>
                  <a:gd name="T90" fmla="*/ 0 w 154"/>
                  <a:gd name="T91" fmla="*/ 131 h 148"/>
                  <a:gd name="T92" fmla="*/ 0 w 154"/>
                  <a:gd name="T93" fmla="*/ 123 h 148"/>
                  <a:gd name="T94" fmla="*/ 2 w 154"/>
                  <a:gd name="T95" fmla="*/ 111 h 148"/>
                  <a:gd name="T96" fmla="*/ 2 w 154"/>
                  <a:gd name="T97" fmla="*/ 77 h 148"/>
                  <a:gd name="T98" fmla="*/ 4 w 154"/>
                  <a:gd name="T99" fmla="*/ 61 h 148"/>
                  <a:gd name="T100" fmla="*/ 4 w 154"/>
                  <a:gd name="T101" fmla="*/ 42 h 148"/>
                  <a:gd name="T102" fmla="*/ 6 w 154"/>
                  <a:gd name="T103" fmla="*/ 37 h 148"/>
                  <a:gd name="T104" fmla="*/ 6 w 154"/>
                  <a:gd name="T105" fmla="*/ 19 h 148"/>
                  <a:gd name="T106" fmla="*/ 6 w 154"/>
                  <a:gd name="T107" fmla="*/ 13 h 148"/>
                  <a:gd name="T108" fmla="*/ 6 w 154"/>
                  <a:gd name="T109" fmla="*/ 13 h 148"/>
                  <a:gd name="T110" fmla="*/ 6 w 154"/>
                  <a:gd name="T111" fmla="*/ 10 h 148"/>
                  <a:gd name="T112" fmla="*/ 6 w 154"/>
                  <a:gd name="T113" fmla="*/ 4 h 148"/>
                  <a:gd name="T114" fmla="*/ 6 w 154"/>
                  <a:gd name="T115" fmla="*/ 2 h 148"/>
                  <a:gd name="T116" fmla="*/ 8 w 154"/>
                  <a:gd name="T117" fmla="*/ 0 h 148"/>
                  <a:gd name="T118" fmla="*/ 10 w 154"/>
                  <a:gd name="T119" fmla="*/ 0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4"/>
                  <a:gd name="T181" fmla="*/ 0 h 148"/>
                  <a:gd name="T182" fmla="*/ 154 w 154"/>
                  <a:gd name="T183" fmla="*/ 148 h 1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4" h="148">
                    <a:moveTo>
                      <a:pt x="12" y="0"/>
                    </a:moveTo>
                    <a:lnTo>
                      <a:pt x="12" y="0"/>
                    </a:lnTo>
                    <a:lnTo>
                      <a:pt x="14" y="0"/>
                    </a:lnTo>
                    <a:lnTo>
                      <a:pt x="15" y="0"/>
                    </a:lnTo>
                    <a:lnTo>
                      <a:pt x="17" y="0"/>
                    </a:lnTo>
                    <a:lnTo>
                      <a:pt x="19" y="0"/>
                    </a:lnTo>
                    <a:lnTo>
                      <a:pt x="21" y="0"/>
                    </a:lnTo>
                    <a:lnTo>
                      <a:pt x="25" y="0"/>
                    </a:lnTo>
                    <a:lnTo>
                      <a:pt x="29" y="2"/>
                    </a:lnTo>
                    <a:lnTo>
                      <a:pt x="31" y="2"/>
                    </a:lnTo>
                    <a:lnTo>
                      <a:pt x="33" y="2"/>
                    </a:lnTo>
                    <a:lnTo>
                      <a:pt x="35" y="2"/>
                    </a:lnTo>
                    <a:lnTo>
                      <a:pt x="37" y="2"/>
                    </a:lnTo>
                    <a:lnTo>
                      <a:pt x="38" y="2"/>
                    </a:lnTo>
                    <a:lnTo>
                      <a:pt x="40" y="2"/>
                    </a:lnTo>
                    <a:lnTo>
                      <a:pt x="44" y="2"/>
                    </a:lnTo>
                    <a:lnTo>
                      <a:pt x="46" y="2"/>
                    </a:lnTo>
                    <a:lnTo>
                      <a:pt x="56" y="2"/>
                    </a:lnTo>
                    <a:lnTo>
                      <a:pt x="63" y="4"/>
                    </a:lnTo>
                    <a:lnTo>
                      <a:pt x="69" y="4"/>
                    </a:lnTo>
                    <a:lnTo>
                      <a:pt x="73" y="4"/>
                    </a:lnTo>
                    <a:lnTo>
                      <a:pt x="77" y="4"/>
                    </a:lnTo>
                    <a:lnTo>
                      <a:pt x="81" y="4"/>
                    </a:lnTo>
                    <a:lnTo>
                      <a:pt x="90" y="4"/>
                    </a:lnTo>
                    <a:lnTo>
                      <a:pt x="94" y="6"/>
                    </a:lnTo>
                    <a:lnTo>
                      <a:pt x="104" y="6"/>
                    </a:lnTo>
                    <a:lnTo>
                      <a:pt x="106" y="6"/>
                    </a:lnTo>
                    <a:lnTo>
                      <a:pt x="108" y="6"/>
                    </a:lnTo>
                    <a:lnTo>
                      <a:pt x="117" y="6"/>
                    </a:lnTo>
                    <a:lnTo>
                      <a:pt x="119" y="6"/>
                    </a:lnTo>
                    <a:lnTo>
                      <a:pt x="121" y="6"/>
                    </a:lnTo>
                    <a:lnTo>
                      <a:pt x="127" y="8"/>
                    </a:lnTo>
                    <a:lnTo>
                      <a:pt x="129" y="8"/>
                    </a:lnTo>
                    <a:lnTo>
                      <a:pt x="131" y="8"/>
                    </a:lnTo>
                    <a:lnTo>
                      <a:pt x="136" y="8"/>
                    </a:lnTo>
                    <a:lnTo>
                      <a:pt x="154" y="8"/>
                    </a:lnTo>
                    <a:lnTo>
                      <a:pt x="154" y="12"/>
                    </a:lnTo>
                    <a:lnTo>
                      <a:pt x="154" y="13"/>
                    </a:lnTo>
                    <a:lnTo>
                      <a:pt x="154" y="29"/>
                    </a:lnTo>
                    <a:lnTo>
                      <a:pt x="154" y="33"/>
                    </a:lnTo>
                    <a:lnTo>
                      <a:pt x="154" y="35"/>
                    </a:lnTo>
                    <a:lnTo>
                      <a:pt x="154" y="37"/>
                    </a:lnTo>
                    <a:lnTo>
                      <a:pt x="154" y="38"/>
                    </a:lnTo>
                    <a:lnTo>
                      <a:pt x="154" y="42"/>
                    </a:lnTo>
                    <a:lnTo>
                      <a:pt x="154" y="44"/>
                    </a:lnTo>
                    <a:lnTo>
                      <a:pt x="154" y="46"/>
                    </a:lnTo>
                    <a:lnTo>
                      <a:pt x="154" y="48"/>
                    </a:lnTo>
                    <a:lnTo>
                      <a:pt x="154" y="50"/>
                    </a:lnTo>
                    <a:lnTo>
                      <a:pt x="154" y="56"/>
                    </a:lnTo>
                    <a:lnTo>
                      <a:pt x="154" y="61"/>
                    </a:lnTo>
                    <a:lnTo>
                      <a:pt x="154" y="65"/>
                    </a:lnTo>
                    <a:lnTo>
                      <a:pt x="154" y="77"/>
                    </a:lnTo>
                    <a:lnTo>
                      <a:pt x="154" y="79"/>
                    </a:lnTo>
                    <a:lnTo>
                      <a:pt x="152" y="86"/>
                    </a:lnTo>
                    <a:lnTo>
                      <a:pt x="152" y="88"/>
                    </a:lnTo>
                    <a:lnTo>
                      <a:pt x="152" y="94"/>
                    </a:lnTo>
                    <a:lnTo>
                      <a:pt x="152" y="106"/>
                    </a:lnTo>
                    <a:lnTo>
                      <a:pt x="150" y="117"/>
                    </a:lnTo>
                    <a:lnTo>
                      <a:pt x="150" y="125"/>
                    </a:lnTo>
                    <a:lnTo>
                      <a:pt x="150" y="127"/>
                    </a:lnTo>
                    <a:lnTo>
                      <a:pt x="150" y="146"/>
                    </a:lnTo>
                    <a:lnTo>
                      <a:pt x="146" y="146"/>
                    </a:lnTo>
                    <a:lnTo>
                      <a:pt x="144" y="146"/>
                    </a:lnTo>
                    <a:lnTo>
                      <a:pt x="140" y="146"/>
                    </a:lnTo>
                    <a:lnTo>
                      <a:pt x="138" y="146"/>
                    </a:lnTo>
                    <a:lnTo>
                      <a:pt x="131" y="146"/>
                    </a:lnTo>
                    <a:lnTo>
                      <a:pt x="125" y="148"/>
                    </a:lnTo>
                    <a:lnTo>
                      <a:pt x="115" y="148"/>
                    </a:lnTo>
                    <a:lnTo>
                      <a:pt x="111" y="148"/>
                    </a:lnTo>
                    <a:lnTo>
                      <a:pt x="110" y="148"/>
                    </a:lnTo>
                    <a:lnTo>
                      <a:pt x="100" y="148"/>
                    </a:lnTo>
                    <a:lnTo>
                      <a:pt x="86" y="148"/>
                    </a:lnTo>
                    <a:lnTo>
                      <a:pt x="77" y="148"/>
                    </a:lnTo>
                    <a:lnTo>
                      <a:pt x="75" y="148"/>
                    </a:lnTo>
                    <a:lnTo>
                      <a:pt x="69" y="148"/>
                    </a:lnTo>
                    <a:lnTo>
                      <a:pt x="60" y="148"/>
                    </a:lnTo>
                    <a:lnTo>
                      <a:pt x="54" y="148"/>
                    </a:lnTo>
                    <a:lnTo>
                      <a:pt x="48" y="148"/>
                    </a:lnTo>
                    <a:lnTo>
                      <a:pt x="37" y="148"/>
                    </a:lnTo>
                    <a:lnTo>
                      <a:pt x="27" y="148"/>
                    </a:lnTo>
                    <a:lnTo>
                      <a:pt x="21" y="148"/>
                    </a:lnTo>
                    <a:lnTo>
                      <a:pt x="17" y="148"/>
                    </a:lnTo>
                    <a:lnTo>
                      <a:pt x="0" y="148"/>
                    </a:lnTo>
                    <a:lnTo>
                      <a:pt x="0" y="146"/>
                    </a:lnTo>
                    <a:lnTo>
                      <a:pt x="0" y="131"/>
                    </a:lnTo>
                    <a:lnTo>
                      <a:pt x="0" y="129"/>
                    </a:lnTo>
                    <a:lnTo>
                      <a:pt x="0" y="125"/>
                    </a:lnTo>
                    <a:lnTo>
                      <a:pt x="0" y="123"/>
                    </a:lnTo>
                    <a:lnTo>
                      <a:pt x="2" y="111"/>
                    </a:lnTo>
                    <a:lnTo>
                      <a:pt x="2" y="86"/>
                    </a:lnTo>
                    <a:lnTo>
                      <a:pt x="2" y="79"/>
                    </a:lnTo>
                    <a:lnTo>
                      <a:pt x="2" y="77"/>
                    </a:lnTo>
                    <a:lnTo>
                      <a:pt x="2" y="75"/>
                    </a:lnTo>
                    <a:lnTo>
                      <a:pt x="4" y="61"/>
                    </a:lnTo>
                    <a:lnTo>
                      <a:pt x="4" y="58"/>
                    </a:lnTo>
                    <a:lnTo>
                      <a:pt x="4" y="50"/>
                    </a:lnTo>
                    <a:lnTo>
                      <a:pt x="4" y="42"/>
                    </a:lnTo>
                    <a:lnTo>
                      <a:pt x="6" y="37"/>
                    </a:lnTo>
                    <a:lnTo>
                      <a:pt x="6" y="31"/>
                    </a:lnTo>
                    <a:lnTo>
                      <a:pt x="6" y="25"/>
                    </a:lnTo>
                    <a:lnTo>
                      <a:pt x="6" y="19"/>
                    </a:lnTo>
                    <a:lnTo>
                      <a:pt x="6" y="15"/>
                    </a:lnTo>
                    <a:lnTo>
                      <a:pt x="6" y="13"/>
                    </a:lnTo>
                    <a:lnTo>
                      <a:pt x="6" y="12"/>
                    </a:lnTo>
                    <a:lnTo>
                      <a:pt x="6" y="10"/>
                    </a:lnTo>
                    <a:lnTo>
                      <a:pt x="6" y="6"/>
                    </a:lnTo>
                    <a:lnTo>
                      <a:pt x="6" y="4"/>
                    </a:lnTo>
                    <a:lnTo>
                      <a:pt x="6" y="2"/>
                    </a:lnTo>
                    <a:lnTo>
                      <a:pt x="8" y="2"/>
                    </a:lnTo>
                    <a:lnTo>
                      <a:pt x="8" y="0"/>
                    </a:lnTo>
                    <a:lnTo>
                      <a:pt x="10" y="0"/>
                    </a:lnTo>
                    <a:lnTo>
                      <a:pt x="12" y="0"/>
                    </a:lnTo>
                    <a:close/>
                  </a:path>
                </a:pathLst>
              </a:custGeom>
              <a:solidFill>
                <a:srgbClr val="018571"/>
              </a:solidFill>
              <a:ln w="6350">
                <a:solidFill>
                  <a:srgbClr val="E1E1E1"/>
                </a:solidFill>
                <a:prstDash val="solid"/>
                <a:round/>
                <a:headEnd/>
                <a:tailEnd/>
              </a:ln>
            </p:spPr>
            <p:txBody>
              <a:bodyPr/>
              <a:lstStyle/>
              <a:p>
                <a:endParaRPr lang="en-US"/>
              </a:p>
            </p:txBody>
          </p:sp>
          <p:sp>
            <p:nvSpPr>
              <p:cNvPr id="37990" name="Freeform 302"/>
              <p:cNvSpPr>
                <a:spLocks/>
              </p:cNvSpPr>
              <p:nvPr/>
            </p:nvSpPr>
            <p:spPr bwMode="auto">
              <a:xfrm>
                <a:off x="4018" y="3481"/>
                <a:ext cx="181" cy="136"/>
              </a:xfrm>
              <a:custGeom>
                <a:avLst/>
                <a:gdLst>
                  <a:gd name="T0" fmla="*/ 114 w 181"/>
                  <a:gd name="T1" fmla="*/ 2 h 136"/>
                  <a:gd name="T2" fmla="*/ 117 w 181"/>
                  <a:gd name="T3" fmla="*/ 4 h 136"/>
                  <a:gd name="T4" fmla="*/ 127 w 181"/>
                  <a:gd name="T5" fmla="*/ 10 h 136"/>
                  <a:gd name="T6" fmla="*/ 133 w 181"/>
                  <a:gd name="T7" fmla="*/ 8 h 136"/>
                  <a:gd name="T8" fmla="*/ 137 w 181"/>
                  <a:gd name="T9" fmla="*/ 10 h 136"/>
                  <a:gd name="T10" fmla="*/ 140 w 181"/>
                  <a:gd name="T11" fmla="*/ 15 h 136"/>
                  <a:gd name="T12" fmla="*/ 144 w 181"/>
                  <a:gd name="T13" fmla="*/ 19 h 136"/>
                  <a:gd name="T14" fmla="*/ 146 w 181"/>
                  <a:gd name="T15" fmla="*/ 33 h 136"/>
                  <a:gd name="T16" fmla="*/ 146 w 181"/>
                  <a:gd name="T17" fmla="*/ 40 h 136"/>
                  <a:gd name="T18" fmla="*/ 152 w 181"/>
                  <a:gd name="T19" fmla="*/ 42 h 136"/>
                  <a:gd name="T20" fmla="*/ 162 w 181"/>
                  <a:gd name="T21" fmla="*/ 42 h 136"/>
                  <a:gd name="T22" fmla="*/ 165 w 181"/>
                  <a:gd name="T23" fmla="*/ 44 h 136"/>
                  <a:gd name="T24" fmla="*/ 177 w 181"/>
                  <a:gd name="T25" fmla="*/ 48 h 136"/>
                  <a:gd name="T26" fmla="*/ 181 w 181"/>
                  <a:gd name="T27" fmla="*/ 52 h 136"/>
                  <a:gd name="T28" fmla="*/ 173 w 181"/>
                  <a:gd name="T29" fmla="*/ 56 h 136"/>
                  <a:gd name="T30" fmla="*/ 162 w 181"/>
                  <a:gd name="T31" fmla="*/ 60 h 136"/>
                  <a:gd name="T32" fmla="*/ 148 w 181"/>
                  <a:gd name="T33" fmla="*/ 69 h 136"/>
                  <a:gd name="T34" fmla="*/ 146 w 181"/>
                  <a:gd name="T35" fmla="*/ 75 h 136"/>
                  <a:gd name="T36" fmla="*/ 146 w 181"/>
                  <a:gd name="T37" fmla="*/ 77 h 136"/>
                  <a:gd name="T38" fmla="*/ 144 w 181"/>
                  <a:gd name="T39" fmla="*/ 84 h 136"/>
                  <a:gd name="T40" fmla="*/ 146 w 181"/>
                  <a:gd name="T41" fmla="*/ 92 h 136"/>
                  <a:gd name="T42" fmla="*/ 150 w 181"/>
                  <a:gd name="T43" fmla="*/ 98 h 136"/>
                  <a:gd name="T44" fmla="*/ 131 w 181"/>
                  <a:gd name="T45" fmla="*/ 119 h 136"/>
                  <a:gd name="T46" fmla="*/ 133 w 181"/>
                  <a:gd name="T47" fmla="*/ 123 h 136"/>
                  <a:gd name="T48" fmla="*/ 133 w 181"/>
                  <a:gd name="T49" fmla="*/ 129 h 136"/>
                  <a:gd name="T50" fmla="*/ 135 w 181"/>
                  <a:gd name="T51" fmla="*/ 132 h 136"/>
                  <a:gd name="T52" fmla="*/ 127 w 181"/>
                  <a:gd name="T53" fmla="*/ 131 h 136"/>
                  <a:gd name="T54" fmla="*/ 117 w 181"/>
                  <a:gd name="T55" fmla="*/ 134 h 136"/>
                  <a:gd name="T56" fmla="*/ 114 w 181"/>
                  <a:gd name="T57" fmla="*/ 136 h 136"/>
                  <a:gd name="T58" fmla="*/ 60 w 181"/>
                  <a:gd name="T59" fmla="*/ 136 h 136"/>
                  <a:gd name="T60" fmla="*/ 48 w 181"/>
                  <a:gd name="T61" fmla="*/ 123 h 136"/>
                  <a:gd name="T62" fmla="*/ 54 w 181"/>
                  <a:gd name="T63" fmla="*/ 115 h 136"/>
                  <a:gd name="T64" fmla="*/ 66 w 181"/>
                  <a:gd name="T65" fmla="*/ 102 h 136"/>
                  <a:gd name="T66" fmla="*/ 62 w 181"/>
                  <a:gd name="T67" fmla="*/ 90 h 136"/>
                  <a:gd name="T68" fmla="*/ 60 w 181"/>
                  <a:gd name="T69" fmla="*/ 83 h 136"/>
                  <a:gd name="T70" fmla="*/ 62 w 181"/>
                  <a:gd name="T71" fmla="*/ 73 h 136"/>
                  <a:gd name="T72" fmla="*/ 52 w 181"/>
                  <a:gd name="T73" fmla="*/ 63 h 136"/>
                  <a:gd name="T74" fmla="*/ 58 w 181"/>
                  <a:gd name="T75" fmla="*/ 50 h 136"/>
                  <a:gd name="T76" fmla="*/ 48 w 181"/>
                  <a:gd name="T77" fmla="*/ 42 h 136"/>
                  <a:gd name="T78" fmla="*/ 46 w 181"/>
                  <a:gd name="T79" fmla="*/ 29 h 136"/>
                  <a:gd name="T80" fmla="*/ 42 w 181"/>
                  <a:gd name="T81" fmla="*/ 23 h 136"/>
                  <a:gd name="T82" fmla="*/ 31 w 181"/>
                  <a:gd name="T83" fmla="*/ 27 h 136"/>
                  <a:gd name="T84" fmla="*/ 21 w 181"/>
                  <a:gd name="T85" fmla="*/ 35 h 136"/>
                  <a:gd name="T86" fmla="*/ 2 w 181"/>
                  <a:gd name="T87" fmla="*/ 25 h 136"/>
                  <a:gd name="T88" fmla="*/ 0 w 181"/>
                  <a:gd name="T89" fmla="*/ 17 h 136"/>
                  <a:gd name="T90" fmla="*/ 12 w 181"/>
                  <a:gd name="T91" fmla="*/ 15 h 136"/>
                  <a:gd name="T92" fmla="*/ 19 w 181"/>
                  <a:gd name="T93" fmla="*/ 13 h 136"/>
                  <a:gd name="T94" fmla="*/ 27 w 181"/>
                  <a:gd name="T95" fmla="*/ 10 h 136"/>
                  <a:gd name="T96" fmla="*/ 35 w 181"/>
                  <a:gd name="T97" fmla="*/ 10 h 136"/>
                  <a:gd name="T98" fmla="*/ 64 w 181"/>
                  <a:gd name="T99" fmla="*/ 2 h 136"/>
                  <a:gd name="T100" fmla="*/ 71 w 181"/>
                  <a:gd name="T101" fmla="*/ 2 h 136"/>
                  <a:gd name="T102" fmla="*/ 79 w 181"/>
                  <a:gd name="T103" fmla="*/ 2 h 136"/>
                  <a:gd name="T104" fmla="*/ 87 w 181"/>
                  <a:gd name="T105" fmla="*/ 2 h 136"/>
                  <a:gd name="T106" fmla="*/ 96 w 181"/>
                  <a:gd name="T107" fmla="*/ 4 h 136"/>
                  <a:gd name="T108" fmla="*/ 102 w 181"/>
                  <a:gd name="T109" fmla="*/ 4 h 136"/>
                  <a:gd name="T110" fmla="*/ 106 w 181"/>
                  <a:gd name="T111" fmla="*/ 4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36"/>
                  <a:gd name="T170" fmla="*/ 181 w 181"/>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36">
                    <a:moveTo>
                      <a:pt x="112" y="2"/>
                    </a:moveTo>
                    <a:lnTo>
                      <a:pt x="112" y="2"/>
                    </a:lnTo>
                    <a:lnTo>
                      <a:pt x="114" y="2"/>
                    </a:lnTo>
                    <a:lnTo>
                      <a:pt x="115" y="2"/>
                    </a:lnTo>
                    <a:lnTo>
                      <a:pt x="117" y="2"/>
                    </a:lnTo>
                    <a:lnTo>
                      <a:pt x="117" y="4"/>
                    </a:lnTo>
                    <a:lnTo>
                      <a:pt x="119" y="4"/>
                    </a:lnTo>
                    <a:lnTo>
                      <a:pt x="121" y="6"/>
                    </a:lnTo>
                    <a:lnTo>
                      <a:pt x="123" y="8"/>
                    </a:lnTo>
                    <a:lnTo>
                      <a:pt x="125" y="8"/>
                    </a:lnTo>
                    <a:lnTo>
                      <a:pt x="127" y="10"/>
                    </a:lnTo>
                    <a:lnTo>
                      <a:pt x="129" y="10"/>
                    </a:lnTo>
                    <a:lnTo>
                      <a:pt x="131" y="10"/>
                    </a:lnTo>
                    <a:lnTo>
                      <a:pt x="133" y="8"/>
                    </a:lnTo>
                    <a:lnTo>
                      <a:pt x="137" y="8"/>
                    </a:lnTo>
                    <a:lnTo>
                      <a:pt x="137" y="10"/>
                    </a:lnTo>
                    <a:lnTo>
                      <a:pt x="137" y="12"/>
                    </a:lnTo>
                    <a:lnTo>
                      <a:pt x="137" y="13"/>
                    </a:lnTo>
                    <a:lnTo>
                      <a:pt x="138" y="13"/>
                    </a:lnTo>
                    <a:lnTo>
                      <a:pt x="140" y="15"/>
                    </a:lnTo>
                    <a:lnTo>
                      <a:pt x="142" y="15"/>
                    </a:lnTo>
                    <a:lnTo>
                      <a:pt x="144" y="17"/>
                    </a:lnTo>
                    <a:lnTo>
                      <a:pt x="144" y="19"/>
                    </a:lnTo>
                    <a:lnTo>
                      <a:pt x="146" y="23"/>
                    </a:lnTo>
                    <a:lnTo>
                      <a:pt x="148" y="23"/>
                    </a:lnTo>
                    <a:lnTo>
                      <a:pt x="148" y="25"/>
                    </a:lnTo>
                    <a:lnTo>
                      <a:pt x="146" y="27"/>
                    </a:lnTo>
                    <a:lnTo>
                      <a:pt x="146" y="31"/>
                    </a:lnTo>
                    <a:lnTo>
                      <a:pt x="146" y="33"/>
                    </a:lnTo>
                    <a:lnTo>
                      <a:pt x="144" y="35"/>
                    </a:lnTo>
                    <a:lnTo>
                      <a:pt x="146" y="36"/>
                    </a:lnTo>
                    <a:lnTo>
                      <a:pt x="146" y="40"/>
                    </a:lnTo>
                    <a:lnTo>
                      <a:pt x="146" y="42"/>
                    </a:lnTo>
                    <a:lnTo>
                      <a:pt x="148" y="42"/>
                    </a:lnTo>
                    <a:lnTo>
                      <a:pt x="152" y="44"/>
                    </a:lnTo>
                    <a:lnTo>
                      <a:pt x="152" y="42"/>
                    </a:lnTo>
                    <a:lnTo>
                      <a:pt x="156" y="42"/>
                    </a:lnTo>
                    <a:lnTo>
                      <a:pt x="158" y="44"/>
                    </a:lnTo>
                    <a:lnTo>
                      <a:pt x="160" y="42"/>
                    </a:lnTo>
                    <a:lnTo>
                      <a:pt x="162" y="42"/>
                    </a:lnTo>
                    <a:lnTo>
                      <a:pt x="162" y="44"/>
                    </a:lnTo>
                    <a:lnTo>
                      <a:pt x="163" y="44"/>
                    </a:lnTo>
                    <a:lnTo>
                      <a:pt x="165" y="44"/>
                    </a:lnTo>
                    <a:lnTo>
                      <a:pt x="169" y="44"/>
                    </a:lnTo>
                    <a:lnTo>
                      <a:pt x="171" y="44"/>
                    </a:lnTo>
                    <a:lnTo>
                      <a:pt x="173" y="44"/>
                    </a:lnTo>
                    <a:lnTo>
                      <a:pt x="175" y="46"/>
                    </a:lnTo>
                    <a:lnTo>
                      <a:pt x="177" y="48"/>
                    </a:lnTo>
                    <a:lnTo>
                      <a:pt x="179" y="50"/>
                    </a:lnTo>
                    <a:lnTo>
                      <a:pt x="181" y="50"/>
                    </a:lnTo>
                    <a:lnTo>
                      <a:pt x="181" y="52"/>
                    </a:lnTo>
                    <a:lnTo>
                      <a:pt x="179" y="54"/>
                    </a:lnTo>
                    <a:lnTo>
                      <a:pt x="175" y="54"/>
                    </a:lnTo>
                    <a:lnTo>
                      <a:pt x="173" y="56"/>
                    </a:lnTo>
                    <a:lnTo>
                      <a:pt x="169" y="56"/>
                    </a:lnTo>
                    <a:lnTo>
                      <a:pt x="165" y="58"/>
                    </a:lnTo>
                    <a:lnTo>
                      <a:pt x="163" y="60"/>
                    </a:lnTo>
                    <a:lnTo>
                      <a:pt x="162" y="60"/>
                    </a:lnTo>
                    <a:lnTo>
                      <a:pt x="160" y="61"/>
                    </a:lnTo>
                    <a:lnTo>
                      <a:pt x="156" y="63"/>
                    </a:lnTo>
                    <a:lnTo>
                      <a:pt x="154" y="65"/>
                    </a:lnTo>
                    <a:lnTo>
                      <a:pt x="152" y="67"/>
                    </a:lnTo>
                    <a:lnTo>
                      <a:pt x="150" y="69"/>
                    </a:lnTo>
                    <a:lnTo>
                      <a:pt x="148" y="69"/>
                    </a:lnTo>
                    <a:lnTo>
                      <a:pt x="146" y="71"/>
                    </a:lnTo>
                    <a:lnTo>
                      <a:pt x="146" y="73"/>
                    </a:lnTo>
                    <a:lnTo>
                      <a:pt x="146" y="75"/>
                    </a:lnTo>
                    <a:lnTo>
                      <a:pt x="146" y="77"/>
                    </a:lnTo>
                    <a:lnTo>
                      <a:pt x="144" y="79"/>
                    </a:lnTo>
                    <a:lnTo>
                      <a:pt x="144" y="81"/>
                    </a:lnTo>
                    <a:lnTo>
                      <a:pt x="144" y="83"/>
                    </a:lnTo>
                    <a:lnTo>
                      <a:pt x="144" y="84"/>
                    </a:lnTo>
                    <a:lnTo>
                      <a:pt x="144" y="86"/>
                    </a:lnTo>
                    <a:lnTo>
                      <a:pt x="144" y="90"/>
                    </a:lnTo>
                    <a:lnTo>
                      <a:pt x="146" y="92"/>
                    </a:lnTo>
                    <a:lnTo>
                      <a:pt x="148" y="92"/>
                    </a:lnTo>
                    <a:lnTo>
                      <a:pt x="148" y="94"/>
                    </a:lnTo>
                    <a:lnTo>
                      <a:pt x="150" y="96"/>
                    </a:lnTo>
                    <a:lnTo>
                      <a:pt x="150" y="98"/>
                    </a:lnTo>
                    <a:lnTo>
                      <a:pt x="148" y="102"/>
                    </a:lnTo>
                    <a:lnTo>
                      <a:pt x="140" y="109"/>
                    </a:lnTo>
                    <a:lnTo>
                      <a:pt x="135" y="115"/>
                    </a:lnTo>
                    <a:lnTo>
                      <a:pt x="133" y="119"/>
                    </a:lnTo>
                    <a:lnTo>
                      <a:pt x="131" y="119"/>
                    </a:lnTo>
                    <a:lnTo>
                      <a:pt x="133" y="121"/>
                    </a:lnTo>
                    <a:lnTo>
                      <a:pt x="133" y="123"/>
                    </a:lnTo>
                    <a:lnTo>
                      <a:pt x="135" y="125"/>
                    </a:lnTo>
                    <a:lnTo>
                      <a:pt x="135" y="127"/>
                    </a:lnTo>
                    <a:lnTo>
                      <a:pt x="133" y="127"/>
                    </a:lnTo>
                    <a:lnTo>
                      <a:pt x="133" y="129"/>
                    </a:lnTo>
                    <a:lnTo>
                      <a:pt x="133" y="131"/>
                    </a:lnTo>
                    <a:lnTo>
                      <a:pt x="133" y="132"/>
                    </a:lnTo>
                    <a:lnTo>
                      <a:pt x="135" y="132"/>
                    </a:lnTo>
                    <a:lnTo>
                      <a:pt x="133" y="132"/>
                    </a:lnTo>
                    <a:lnTo>
                      <a:pt x="131" y="132"/>
                    </a:lnTo>
                    <a:lnTo>
                      <a:pt x="129" y="129"/>
                    </a:lnTo>
                    <a:lnTo>
                      <a:pt x="129" y="131"/>
                    </a:lnTo>
                    <a:lnTo>
                      <a:pt x="127" y="131"/>
                    </a:lnTo>
                    <a:lnTo>
                      <a:pt x="125" y="132"/>
                    </a:lnTo>
                    <a:lnTo>
                      <a:pt x="123" y="132"/>
                    </a:lnTo>
                    <a:lnTo>
                      <a:pt x="121" y="132"/>
                    </a:lnTo>
                    <a:lnTo>
                      <a:pt x="117" y="134"/>
                    </a:lnTo>
                    <a:lnTo>
                      <a:pt x="115" y="132"/>
                    </a:lnTo>
                    <a:lnTo>
                      <a:pt x="115" y="134"/>
                    </a:lnTo>
                    <a:lnTo>
                      <a:pt x="114" y="134"/>
                    </a:lnTo>
                    <a:lnTo>
                      <a:pt x="114" y="136"/>
                    </a:lnTo>
                    <a:lnTo>
                      <a:pt x="112" y="136"/>
                    </a:lnTo>
                    <a:lnTo>
                      <a:pt x="96" y="136"/>
                    </a:lnTo>
                    <a:lnTo>
                      <a:pt x="89" y="136"/>
                    </a:lnTo>
                    <a:lnTo>
                      <a:pt x="60" y="136"/>
                    </a:lnTo>
                    <a:lnTo>
                      <a:pt x="42" y="134"/>
                    </a:lnTo>
                    <a:lnTo>
                      <a:pt x="44" y="134"/>
                    </a:lnTo>
                    <a:lnTo>
                      <a:pt x="46" y="131"/>
                    </a:lnTo>
                    <a:lnTo>
                      <a:pt x="46" y="129"/>
                    </a:lnTo>
                    <a:lnTo>
                      <a:pt x="48" y="123"/>
                    </a:lnTo>
                    <a:lnTo>
                      <a:pt x="50" y="119"/>
                    </a:lnTo>
                    <a:lnTo>
                      <a:pt x="50" y="117"/>
                    </a:lnTo>
                    <a:lnTo>
                      <a:pt x="52" y="115"/>
                    </a:lnTo>
                    <a:lnTo>
                      <a:pt x="54" y="115"/>
                    </a:lnTo>
                    <a:lnTo>
                      <a:pt x="56" y="113"/>
                    </a:lnTo>
                    <a:lnTo>
                      <a:pt x="58" y="113"/>
                    </a:lnTo>
                    <a:lnTo>
                      <a:pt x="60" y="111"/>
                    </a:lnTo>
                    <a:lnTo>
                      <a:pt x="62" y="108"/>
                    </a:lnTo>
                    <a:lnTo>
                      <a:pt x="64" y="106"/>
                    </a:lnTo>
                    <a:lnTo>
                      <a:pt x="66" y="102"/>
                    </a:lnTo>
                    <a:lnTo>
                      <a:pt x="66" y="100"/>
                    </a:lnTo>
                    <a:lnTo>
                      <a:pt x="66" y="96"/>
                    </a:lnTo>
                    <a:lnTo>
                      <a:pt x="64" y="96"/>
                    </a:lnTo>
                    <a:lnTo>
                      <a:pt x="64" y="94"/>
                    </a:lnTo>
                    <a:lnTo>
                      <a:pt x="62" y="90"/>
                    </a:lnTo>
                    <a:lnTo>
                      <a:pt x="60" y="88"/>
                    </a:lnTo>
                    <a:lnTo>
                      <a:pt x="60" y="84"/>
                    </a:lnTo>
                    <a:lnTo>
                      <a:pt x="60" y="83"/>
                    </a:lnTo>
                    <a:lnTo>
                      <a:pt x="60" y="81"/>
                    </a:lnTo>
                    <a:lnTo>
                      <a:pt x="62" y="75"/>
                    </a:lnTo>
                    <a:lnTo>
                      <a:pt x="62" y="73"/>
                    </a:lnTo>
                    <a:lnTo>
                      <a:pt x="58" y="71"/>
                    </a:lnTo>
                    <a:lnTo>
                      <a:pt x="52" y="65"/>
                    </a:lnTo>
                    <a:lnTo>
                      <a:pt x="50" y="63"/>
                    </a:lnTo>
                    <a:lnTo>
                      <a:pt x="52" y="63"/>
                    </a:lnTo>
                    <a:lnTo>
                      <a:pt x="52" y="60"/>
                    </a:lnTo>
                    <a:lnTo>
                      <a:pt x="54" y="58"/>
                    </a:lnTo>
                    <a:lnTo>
                      <a:pt x="58" y="54"/>
                    </a:lnTo>
                    <a:lnTo>
                      <a:pt x="58" y="52"/>
                    </a:lnTo>
                    <a:lnTo>
                      <a:pt x="58" y="50"/>
                    </a:lnTo>
                    <a:lnTo>
                      <a:pt x="56" y="48"/>
                    </a:lnTo>
                    <a:lnTo>
                      <a:pt x="54" y="46"/>
                    </a:lnTo>
                    <a:lnTo>
                      <a:pt x="52" y="44"/>
                    </a:lnTo>
                    <a:lnTo>
                      <a:pt x="50" y="42"/>
                    </a:lnTo>
                    <a:lnTo>
                      <a:pt x="48" y="42"/>
                    </a:lnTo>
                    <a:lnTo>
                      <a:pt x="48" y="40"/>
                    </a:lnTo>
                    <a:lnTo>
                      <a:pt x="48" y="36"/>
                    </a:lnTo>
                    <a:lnTo>
                      <a:pt x="48" y="35"/>
                    </a:lnTo>
                    <a:lnTo>
                      <a:pt x="48" y="33"/>
                    </a:lnTo>
                    <a:lnTo>
                      <a:pt x="48" y="31"/>
                    </a:lnTo>
                    <a:lnTo>
                      <a:pt x="46" y="29"/>
                    </a:lnTo>
                    <a:lnTo>
                      <a:pt x="44" y="29"/>
                    </a:lnTo>
                    <a:lnTo>
                      <a:pt x="44" y="27"/>
                    </a:lnTo>
                    <a:lnTo>
                      <a:pt x="44" y="25"/>
                    </a:lnTo>
                    <a:lnTo>
                      <a:pt x="42" y="23"/>
                    </a:lnTo>
                    <a:lnTo>
                      <a:pt x="39" y="23"/>
                    </a:lnTo>
                    <a:lnTo>
                      <a:pt x="37" y="23"/>
                    </a:lnTo>
                    <a:lnTo>
                      <a:pt x="35" y="25"/>
                    </a:lnTo>
                    <a:lnTo>
                      <a:pt x="33" y="25"/>
                    </a:lnTo>
                    <a:lnTo>
                      <a:pt x="31" y="27"/>
                    </a:lnTo>
                    <a:lnTo>
                      <a:pt x="29" y="29"/>
                    </a:lnTo>
                    <a:lnTo>
                      <a:pt x="27" y="31"/>
                    </a:lnTo>
                    <a:lnTo>
                      <a:pt x="27" y="33"/>
                    </a:lnTo>
                    <a:lnTo>
                      <a:pt x="25" y="35"/>
                    </a:lnTo>
                    <a:lnTo>
                      <a:pt x="23" y="35"/>
                    </a:lnTo>
                    <a:lnTo>
                      <a:pt x="21" y="35"/>
                    </a:lnTo>
                    <a:lnTo>
                      <a:pt x="18" y="35"/>
                    </a:lnTo>
                    <a:lnTo>
                      <a:pt x="14" y="33"/>
                    </a:lnTo>
                    <a:lnTo>
                      <a:pt x="12" y="31"/>
                    </a:lnTo>
                    <a:lnTo>
                      <a:pt x="10" y="29"/>
                    </a:lnTo>
                    <a:lnTo>
                      <a:pt x="2" y="25"/>
                    </a:lnTo>
                    <a:lnTo>
                      <a:pt x="2" y="23"/>
                    </a:lnTo>
                    <a:lnTo>
                      <a:pt x="2" y="21"/>
                    </a:lnTo>
                    <a:lnTo>
                      <a:pt x="0" y="19"/>
                    </a:lnTo>
                    <a:lnTo>
                      <a:pt x="0" y="17"/>
                    </a:lnTo>
                    <a:lnTo>
                      <a:pt x="0" y="15"/>
                    </a:lnTo>
                    <a:lnTo>
                      <a:pt x="0" y="13"/>
                    </a:lnTo>
                    <a:lnTo>
                      <a:pt x="10" y="15"/>
                    </a:lnTo>
                    <a:lnTo>
                      <a:pt x="12" y="15"/>
                    </a:lnTo>
                    <a:lnTo>
                      <a:pt x="14" y="15"/>
                    </a:lnTo>
                    <a:lnTo>
                      <a:pt x="16" y="15"/>
                    </a:lnTo>
                    <a:lnTo>
                      <a:pt x="19" y="13"/>
                    </a:lnTo>
                    <a:lnTo>
                      <a:pt x="21" y="13"/>
                    </a:lnTo>
                    <a:lnTo>
                      <a:pt x="25" y="10"/>
                    </a:lnTo>
                    <a:lnTo>
                      <a:pt x="27" y="10"/>
                    </a:lnTo>
                    <a:lnTo>
                      <a:pt x="27" y="8"/>
                    </a:lnTo>
                    <a:lnTo>
                      <a:pt x="29" y="10"/>
                    </a:lnTo>
                    <a:lnTo>
                      <a:pt x="31" y="10"/>
                    </a:lnTo>
                    <a:lnTo>
                      <a:pt x="33" y="10"/>
                    </a:lnTo>
                    <a:lnTo>
                      <a:pt x="35" y="10"/>
                    </a:lnTo>
                    <a:lnTo>
                      <a:pt x="37" y="10"/>
                    </a:lnTo>
                    <a:lnTo>
                      <a:pt x="39" y="8"/>
                    </a:lnTo>
                    <a:lnTo>
                      <a:pt x="48" y="8"/>
                    </a:lnTo>
                    <a:lnTo>
                      <a:pt x="52" y="8"/>
                    </a:lnTo>
                    <a:lnTo>
                      <a:pt x="60" y="4"/>
                    </a:lnTo>
                    <a:lnTo>
                      <a:pt x="64" y="2"/>
                    </a:lnTo>
                    <a:lnTo>
                      <a:pt x="66" y="0"/>
                    </a:lnTo>
                    <a:lnTo>
                      <a:pt x="69" y="0"/>
                    </a:lnTo>
                    <a:lnTo>
                      <a:pt x="69" y="2"/>
                    </a:lnTo>
                    <a:lnTo>
                      <a:pt x="71" y="2"/>
                    </a:lnTo>
                    <a:lnTo>
                      <a:pt x="73" y="2"/>
                    </a:lnTo>
                    <a:lnTo>
                      <a:pt x="75" y="2"/>
                    </a:lnTo>
                    <a:lnTo>
                      <a:pt x="77" y="2"/>
                    </a:lnTo>
                    <a:lnTo>
                      <a:pt x="79" y="2"/>
                    </a:lnTo>
                    <a:lnTo>
                      <a:pt x="81" y="2"/>
                    </a:lnTo>
                    <a:lnTo>
                      <a:pt x="83" y="4"/>
                    </a:lnTo>
                    <a:lnTo>
                      <a:pt x="85" y="4"/>
                    </a:lnTo>
                    <a:lnTo>
                      <a:pt x="87" y="4"/>
                    </a:lnTo>
                    <a:lnTo>
                      <a:pt x="87" y="2"/>
                    </a:lnTo>
                    <a:lnTo>
                      <a:pt x="89" y="2"/>
                    </a:lnTo>
                    <a:lnTo>
                      <a:pt x="90" y="2"/>
                    </a:lnTo>
                    <a:lnTo>
                      <a:pt x="94" y="4"/>
                    </a:lnTo>
                    <a:lnTo>
                      <a:pt x="96" y="4"/>
                    </a:lnTo>
                    <a:lnTo>
                      <a:pt x="98" y="4"/>
                    </a:lnTo>
                    <a:lnTo>
                      <a:pt x="100" y="2"/>
                    </a:lnTo>
                    <a:lnTo>
                      <a:pt x="102" y="2"/>
                    </a:lnTo>
                    <a:lnTo>
                      <a:pt x="102" y="4"/>
                    </a:lnTo>
                    <a:lnTo>
                      <a:pt x="104" y="4"/>
                    </a:lnTo>
                    <a:lnTo>
                      <a:pt x="106" y="4"/>
                    </a:lnTo>
                    <a:lnTo>
                      <a:pt x="108" y="4"/>
                    </a:lnTo>
                    <a:lnTo>
                      <a:pt x="110" y="4"/>
                    </a:lnTo>
                    <a:lnTo>
                      <a:pt x="112" y="2"/>
                    </a:lnTo>
                    <a:close/>
                  </a:path>
                </a:pathLst>
              </a:custGeom>
              <a:solidFill>
                <a:srgbClr val="A6601B"/>
              </a:solidFill>
              <a:ln w="6350">
                <a:solidFill>
                  <a:srgbClr val="E1E1E1"/>
                </a:solidFill>
                <a:prstDash val="solid"/>
                <a:round/>
                <a:headEnd/>
                <a:tailEnd/>
              </a:ln>
            </p:spPr>
            <p:txBody>
              <a:bodyPr/>
              <a:lstStyle/>
              <a:p>
                <a:endParaRPr lang="en-US"/>
              </a:p>
            </p:txBody>
          </p:sp>
          <p:sp>
            <p:nvSpPr>
              <p:cNvPr id="37991" name="Freeform 303"/>
              <p:cNvSpPr>
                <a:spLocks/>
              </p:cNvSpPr>
              <p:nvPr/>
            </p:nvSpPr>
            <p:spPr bwMode="auto">
              <a:xfrm>
                <a:off x="4199" y="3565"/>
                <a:ext cx="194" cy="235"/>
              </a:xfrm>
              <a:custGeom>
                <a:avLst/>
                <a:gdLst>
                  <a:gd name="T0" fmla="*/ 136 w 194"/>
                  <a:gd name="T1" fmla="*/ 6 h 235"/>
                  <a:gd name="T2" fmla="*/ 149 w 194"/>
                  <a:gd name="T3" fmla="*/ 14 h 235"/>
                  <a:gd name="T4" fmla="*/ 153 w 194"/>
                  <a:gd name="T5" fmla="*/ 18 h 235"/>
                  <a:gd name="T6" fmla="*/ 159 w 194"/>
                  <a:gd name="T7" fmla="*/ 25 h 235"/>
                  <a:gd name="T8" fmla="*/ 157 w 194"/>
                  <a:gd name="T9" fmla="*/ 31 h 235"/>
                  <a:gd name="T10" fmla="*/ 165 w 194"/>
                  <a:gd name="T11" fmla="*/ 43 h 235"/>
                  <a:gd name="T12" fmla="*/ 167 w 194"/>
                  <a:gd name="T13" fmla="*/ 50 h 235"/>
                  <a:gd name="T14" fmla="*/ 171 w 194"/>
                  <a:gd name="T15" fmla="*/ 56 h 235"/>
                  <a:gd name="T16" fmla="*/ 176 w 194"/>
                  <a:gd name="T17" fmla="*/ 68 h 235"/>
                  <a:gd name="T18" fmla="*/ 178 w 194"/>
                  <a:gd name="T19" fmla="*/ 75 h 235"/>
                  <a:gd name="T20" fmla="*/ 184 w 194"/>
                  <a:gd name="T21" fmla="*/ 83 h 235"/>
                  <a:gd name="T22" fmla="*/ 190 w 194"/>
                  <a:gd name="T23" fmla="*/ 89 h 235"/>
                  <a:gd name="T24" fmla="*/ 194 w 194"/>
                  <a:gd name="T25" fmla="*/ 98 h 235"/>
                  <a:gd name="T26" fmla="*/ 190 w 194"/>
                  <a:gd name="T27" fmla="*/ 106 h 235"/>
                  <a:gd name="T28" fmla="*/ 190 w 194"/>
                  <a:gd name="T29" fmla="*/ 108 h 235"/>
                  <a:gd name="T30" fmla="*/ 188 w 194"/>
                  <a:gd name="T31" fmla="*/ 112 h 235"/>
                  <a:gd name="T32" fmla="*/ 188 w 194"/>
                  <a:gd name="T33" fmla="*/ 112 h 235"/>
                  <a:gd name="T34" fmla="*/ 186 w 194"/>
                  <a:gd name="T35" fmla="*/ 118 h 235"/>
                  <a:gd name="T36" fmla="*/ 184 w 194"/>
                  <a:gd name="T37" fmla="*/ 131 h 235"/>
                  <a:gd name="T38" fmla="*/ 182 w 194"/>
                  <a:gd name="T39" fmla="*/ 135 h 235"/>
                  <a:gd name="T40" fmla="*/ 178 w 194"/>
                  <a:gd name="T41" fmla="*/ 141 h 235"/>
                  <a:gd name="T42" fmla="*/ 178 w 194"/>
                  <a:gd name="T43" fmla="*/ 146 h 235"/>
                  <a:gd name="T44" fmla="*/ 180 w 194"/>
                  <a:gd name="T45" fmla="*/ 158 h 235"/>
                  <a:gd name="T46" fmla="*/ 180 w 194"/>
                  <a:gd name="T47" fmla="*/ 162 h 235"/>
                  <a:gd name="T48" fmla="*/ 176 w 194"/>
                  <a:gd name="T49" fmla="*/ 166 h 235"/>
                  <a:gd name="T50" fmla="*/ 169 w 194"/>
                  <a:gd name="T51" fmla="*/ 173 h 235"/>
                  <a:gd name="T52" fmla="*/ 157 w 194"/>
                  <a:gd name="T53" fmla="*/ 179 h 235"/>
                  <a:gd name="T54" fmla="*/ 155 w 194"/>
                  <a:gd name="T55" fmla="*/ 181 h 235"/>
                  <a:gd name="T56" fmla="*/ 151 w 194"/>
                  <a:gd name="T57" fmla="*/ 181 h 235"/>
                  <a:gd name="T58" fmla="*/ 146 w 194"/>
                  <a:gd name="T59" fmla="*/ 185 h 235"/>
                  <a:gd name="T60" fmla="*/ 146 w 194"/>
                  <a:gd name="T61" fmla="*/ 191 h 235"/>
                  <a:gd name="T62" fmla="*/ 146 w 194"/>
                  <a:gd name="T63" fmla="*/ 200 h 235"/>
                  <a:gd name="T64" fmla="*/ 142 w 194"/>
                  <a:gd name="T65" fmla="*/ 202 h 235"/>
                  <a:gd name="T66" fmla="*/ 136 w 194"/>
                  <a:gd name="T67" fmla="*/ 204 h 235"/>
                  <a:gd name="T68" fmla="*/ 134 w 194"/>
                  <a:gd name="T69" fmla="*/ 206 h 235"/>
                  <a:gd name="T70" fmla="*/ 136 w 194"/>
                  <a:gd name="T71" fmla="*/ 212 h 235"/>
                  <a:gd name="T72" fmla="*/ 134 w 194"/>
                  <a:gd name="T73" fmla="*/ 216 h 235"/>
                  <a:gd name="T74" fmla="*/ 128 w 194"/>
                  <a:gd name="T75" fmla="*/ 216 h 235"/>
                  <a:gd name="T76" fmla="*/ 124 w 194"/>
                  <a:gd name="T77" fmla="*/ 225 h 235"/>
                  <a:gd name="T78" fmla="*/ 121 w 194"/>
                  <a:gd name="T79" fmla="*/ 229 h 235"/>
                  <a:gd name="T80" fmla="*/ 117 w 194"/>
                  <a:gd name="T81" fmla="*/ 231 h 235"/>
                  <a:gd name="T82" fmla="*/ 115 w 194"/>
                  <a:gd name="T83" fmla="*/ 235 h 235"/>
                  <a:gd name="T84" fmla="*/ 78 w 194"/>
                  <a:gd name="T85" fmla="*/ 198 h 235"/>
                  <a:gd name="T86" fmla="*/ 44 w 194"/>
                  <a:gd name="T87" fmla="*/ 162 h 235"/>
                  <a:gd name="T88" fmla="*/ 11 w 194"/>
                  <a:gd name="T89" fmla="*/ 127 h 235"/>
                  <a:gd name="T90" fmla="*/ 21 w 194"/>
                  <a:gd name="T91" fmla="*/ 85 h 235"/>
                  <a:gd name="T92" fmla="*/ 28 w 194"/>
                  <a:gd name="T93" fmla="*/ 75 h 235"/>
                  <a:gd name="T94" fmla="*/ 30 w 194"/>
                  <a:gd name="T95" fmla="*/ 73 h 235"/>
                  <a:gd name="T96" fmla="*/ 36 w 194"/>
                  <a:gd name="T97" fmla="*/ 60 h 235"/>
                  <a:gd name="T98" fmla="*/ 34 w 194"/>
                  <a:gd name="T99" fmla="*/ 56 h 235"/>
                  <a:gd name="T100" fmla="*/ 32 w 194"/>
                  <a:gd name="T101" fmla="*/ 50 h 235"/>
                  <a:gd name="T102" fmla="*/ 30 w 194"/>
                  <a:gd name="T103" fmla="*/ 47 h 235"/>
                  <a:gd name="T104" fmla="*/ 32 w 194"/>
                  <a:gd name="T105" fmla="*/ 41 h 235"/>
                  <a:gd name="T106" fmla="*/ 75 w 194"/>
                  <a:gd name="T107" fmla="*/ 43 h 235"/>
                  <a:gd name="T108" fmla="*/ 98 w 194"/>
                  <a:gd name="T109" fmla="*/ 25 h 2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235"/>
                  <a:gd name="T167" fmla="*/ 194 w 194"/>
                  <a:gd name="T168" fmla="*/ 235 h 2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235">
                    <a:moveTo>
                      <a:pt x="126" y="0"/>
                    </a:moveTo>
                    <a:lnTo>
                      <a:pt x="126" y="0"/>
                    </a:lnTo>
                    <a:lnTo>
                      <a:pt x="128" y="0"/>
                    </a:lnTo>
                    <a:lnTo>
                      <a:pt x="128" y="2"/>
                    </a:lnTo>
                    <a:lnTo>
                      <a:pt x="136" y="6"/>
                    </a:lnTo>
                    <a:lnTo>
                      <a:pt x="138" y="8"/>
                    </a:lnTo>
                    <a:lnTo>
                      <a:pt x="144" y="10"/>
                    </a:lnTo>
                    <a:lnTo>
                      <a:pt x="149" y="14"/>
                    </a:lnTo>
                    <a:lnTo>
                      <a:pt x="149" y="16"/>
                    </a:lnTo>
                    <a:lnTo>
                      <a:pt x="151" y="18"/>
                    </a:lnTo>
                    <a:lnTo>
                      <a:pt x="153" y="18"/>
                    </a:lnTo>
                    <a:lnTo>
                      <a:pt x="155" y="22"/>
                    </a:lnTo>
                    <a:lnTo>
                      <a:pt x="157" y="22"/>
                    </a:lnTo>
                    <a:lnTo>
                      <a:pt x="157" y="24"/>
                    </a:lnTo>
                    <a:lnTo>
                      <a:pt x="157" y="25"/>
                    </a:lnTo>
                    <a:lnTo>
                      <a:pt x="159" y="25"/>
                    </a:lnTo>
                    <a:lnTo>
                      <a:pt x="159" y="27"/>
                    </a:lnTo>
                    <a:lnTo>
                      <a:pt x="159" y="29"/>
                    </a:lnTo>
                    <a:lnTo>
                      <a:pt x="159" y="31"/>
                    </a:lnTo>
                    <a:lnTo>
                      <a:pt x="157" y="31"/>
                    </a:lnTo>
                    <a:lnTo>
                      <a:pt x="159" y="33"/>
                    </a:lnTo>
                    <a:lnTo>
                      <a:pt x="161" y="37"/>
                    </a:lnTo>
                    <a:lnTo>
                      <a:pt x="163" y="39"/>
                    </a:lnTo>
                    <a:lnTo>
                      <a:pt x="163" y="41"/>
                    </a:lnTo>
                    <a:lnTo>
                      <a:pt x="165" y="43"/>
                    </a:lnTo>
                    <a:lnTo>
                      <a:pt x="165" y="45"/>
                    </a:lnTo>
                    <a:lnTo>
                      <a:pt x="167" y="47"/>
                    </a:lnTo>
                    <a:lnTo>
                      <a:pt x="167" y="48"/>
                    </a:lnTo>
                    <a:lnTo>
                      <a:pt x="167" y="50"/>
                    </a:lnTo>
                    <a:lnTo>
                      <a:pt x="169" y="50"/>
                    </a:lnTo>
                    <a:lnTo>
                      <a:pt x="171" y="52"/>
                    </a:lnTo>
                    <a:lnTo>
                      <a:pt x="171" y="54"/>
                    </a:lnTo>
                    <a:lnTo>
                      <a:pt x="171" y="56"/>
                    </a:lnTo>
                    <a:lnTo>
                      <a:pt x="172" y="58"/>
                    </a:lnTo>
                    <a:lnTo>
                      <a:pt x="174" y="62"/>
                    </a:lnTo>
                    <a:lnTo>
                      <a:pt x="174" y="64"/>
                    </a:lnTo>
                    <a:lnTo>
                      <a:pt x="176" y="64"/>
                    </a:lnTo>
                    <a:lnTo>
                      <a:pt x="176" y="66"/>
                    </a:lnTo>
                    <a:lnTo>
                      <a:pt x="176" y="68"/>
                    </a:lnTo>
                    <a:lnTo>
                      <a:pt x="176" y="70"/>
                    </a:lnTo>
                    <a:lnTo>
                      <a:pt x="178" y="72"/>
                    </a:lnTo>
                    <a:lnTo>
                      <a:pt x="178" y="75"/>
                    </a:lnTo>
                    <a:lnTo>
                      <a:pt x="180" y="77"/>
                    </a:lnTo>
                    <a:lnTo>
                      <a:pt x="178" y="77"/>
                    </a:lnTo>
                    <a:lnTo>
                      <a:pt x="180" y="79"/>
                    </a:lnTo>
                    <a:lnTo>
                      <a:pt x="182" y="81"/>
                    </a:lnTo>
                    <a:lnTo>
                      <a:pt x="184" y="83"/>
                    </a:lnTo>
                    <a:lnTo>
                      <a:pt x="186" y="85"/>
                    </a:lnTo>
                    <a:lnTo>
                      <a:pt x="188" y="87"/>
                    </a:lnTo>
                    <a:lnTo>
                      <a:pt x="190" y="89"/>
                    </a:lnTo>
                    <a:lnTo>
                      <a:pt x="192" y="91"/>
                    </a:lnTo>
                    <a:lnTo>
                      <a:pt x="194" y="95"/>
                    </a:lnTo>
                    <a:lnTo>
                      <a:pt x="194" y="96"/>
                    </a:lnTo>
                    <a:lnTo>
                      <a:pt x="194" y="98"/>
                    </a:lnTo>
                    <a:lnTo>
                      <a:pt x="194" y="100"/>
                    </a:lnTo>
                    <a:lnTo>
                      <a:pt x="194" y="102"/>
                    </a:lnTo>
                    <a:lnTo>
                      <a:pt x="192" y="104"/>
                    </a:lnTo>
                    <a:lnTo>
                      <a:pt x="190" y="104"/>
                    </a:lnTo>
                    <a:lnTo>
                      <a:pt x="190" y="106"/>
                    </a:lnTo>
                    <a:lnTo>
                      <a:pt x="192" y="106"/>
                    </a:lnTo>
                    <a:lnTo>
                      <a:pt x="192" y="108"/>
                    </a:lnTo>
                    <a:lnTo>
                      <a:pt x="190" y="108"/>
                    </a:lnTo>
                    <a:lnTo>
                      <a:pt x="190" y="110"/>
                    </a:lnTo>
                    <a:lnTo>
                      <a:pt x="190" y="112"/>
                    </a:lnTo>
                    <a:lnTo>
                      <a:pt x="188" y="112"/>
                    </a:lnTo>
                    <a:lnTo>
                      <a:pt x="190" y="112"/>
                    </a:lnTo>
                    <a:lnTo>
                      <a:pt x="188" y="114"/>
                    </a:lnTo>
                    <a:lnTo>
                      <a:pt x="188" y="112"/>
                    </a:lnTo>
                    <a:lnTo>
                      <a:pt x="188" y="114"/>
                    </a:lnTo>
                    <a:lnTo>
                      <a:pt x="186" y="116"/>
                    </a:lnTo>
                    <a:lnTo>
                      <a:pt x="186" y="118"/>
                    </a:lnTo>
                    <a:lnTo>
                      <a:pt x="186" y="121"/>
                    </a:lnTo>
                    <a:lnTo>
                      <a:pt x="186" y="123"/>
                    </a:lnTo>
                    <a:lnTo>
                      <a:pt x="184" y="127"/>
                    </a:lnTo>
                    <a:lnTo>
                      <a:pt x="184" y="129"/>
                    </a:lnTo>
                    <a:lnTo>
                      <a:pt x="184" y="131"/>
                    </a:lnTo>
                    <a:lnTo>
                      <a:pt x="182" y="131"/>
                    </a:lnTo>
                    <a:lnTo>
                      <a:pt x="182" y="135"/>
                    </a:lnTo>
                    <a:lnTo>
                      <a:pt x="180" y="135"/>
                    </a:lnTo>
                    <a:lnTo>
                      <a:pt x="180" y="137"/>
                    </a:lnTo>
                    <a:lnTo>
                      <a:pt x="178" y="137"/>
                    </a:lnTo>
                    <a:lnTo>
                      <a:pt x="178" y="139"/>
                    </a:lnTo>
                    <a:lnTo>
                      <a:pt x="178" y="141"/>
                    </a:lnTo>
                    <a:lnTo>
                      <a:pt x="180" y="143"/>
                    </a:lnTo>
                    <a:lnTo>
                      <a:pt x="178" y="143"/>
                    </a:lnTo>
                    <a:lnTo>
                      <a:pt x="178" y="146"/>
                    </a:lnTo>
                    <a:lnTo>
                      <a:pt x="178" y="148"/>
                    </a:lnTo>
                    <a:lnTo>
                      <a:pt x="178" y="150"/>
                    </a:lnTo>
                    <a:lnTo>
                      <a:pt x="180" y="152"/>
                    </a:lnTo>
                    <a:lnTo>
                      <a:pt x="180" y="156"/>
                    </a:lnTo>
                    <a:lnTo>
                      <a:pt x="180" y="158"/>
                    </a:lnTo>
                    <a:lnTo>
                      <a:pt x="182" y="160"/>
                    </a:lnTo>
                    <a:lnTo>
                      <a:pt x="182" y="162"/>
                    </a:lnTo>
                    <a:lnTo>
                      <a:pt x="180" y="162"/>
                    </a:lnTo>
                    <a:lnTo>
                      <a:pt x="176" y="164"/>
                    </a:lnTo>
                    <a:lnTo>
                      <a:pt x="176" y="166"/>
                    </a:lnTo>
                    <a:lnTo>
                      <a:pt x="174" y="168"/>
                    </a:lnTo>
                    <a:lnTo>
                      <a:pt x="174" y="169"/>
                    </a:lnTo>
                    <a:lnTo>
                      <a:pt x="172" y="171"/>
                    </a:lnTo>
                    <a:lnTo>
                      <a:pt x="171" y="171"/>
                    </a:lnTo>
                    <a:lnTo>
                      <a:pt x="169" y="173"/>
                    </a:lnTo>
                    <a:lnTo>
                      <a:pt x="169" y="175"/>
                    </a:lnTo>
                    <a:lnTo>
                      <a:pt x="165" y="177"/>
                    </a:lnTo>
                    <a:lnTo>
                      <a:pt x="163" y="179"/>
                    </a:lnTo>
                    <a:lnTo>
                      <a:pt x="161" y="179"/>
                    </a:lnTo>
                    <a:lnTo>
                      <a:pt x="157" y="179"/>
                    </a:lnTo>
                    <a:lnTo>
                      <a:pt x="155" y="179"/>
                    </a:lnTo>
                    <a:lnTo>
                      <a:pt x="155" y="181"/>
                    </a:lnTo>
                    <a:lnTo>
                      <a:pt x="153" y="181"/>
                    </a:lnTo>
                    <a:lnTo>
                      <a:pt x="151" y="181"/>
                    </a:lnTo>
                    <a:lnTo>
                      <a:pt x="149" y="181"/>
                    </a:lnTo>
                    <a:lnTo>
                      <a:pt x="149" y="183"/>
                    </a:lnTo>
                    <a:lnTo>
                      <a:pt x="148" y="183"/>
                    </a:lnTo>
                    <a:lnTo>
                      <a:pt x="146" y="185"/>
                    </a:lnTo>
                    <a:lnTo>
                      <a:pt x="146" y="187"/>
                    </a:lnTo>
                    <a:lnTo>
                      <a:pt x="146" y="189"/>
                    </a:lnTo>
                    <a:lnTo>
                      <a:pt x="144" y="189"/>
                    </a:lnTo>
                    <a:lnTo>
                      <a:pt x="146" y="191"/>
                    </a:lnTo>
                    <a:lnTo>
                      <a:pt x="144" y="192"/>
                    </a:lnTo>
                    <a:lnTo>
                      <a:pt x="146" y="194"/>
                    </a:lnTo>
                    <a:lnTo>
                      <a:pt x="146" y="196"/>
                    </a:lnTo>
                    <a:lnTo>
                      <a:pt x="146" y="198"/>
                    </a:lnTo>
                    <a:lnTo>
                      <a:pt x="146" y="200"/>
                    </a:lnTo>
                    <a:lnTo>
                      <a:pt x="144" y="200"/>
                    </a:lnTo>
                    <a:lnTo>
                      <a:pt x="144" y="202"/>
                    </a:lnTo>
                    <a:lnTo>
                      <a:pt x="142" y="202"/>
                    </a:lnTo>
                    <a:lnTo>
                      <a:pt x="142" y="200"/>
                    </a:lnTo>
                    <a:lnTo>
                      <a:pt x="140" y="200"/>
                    </a:lnTo>
                    <a:lnTo>
                      <a:pt x="136" y="202"/>
                    </a:lnTo>
                    <a:lnTo>
                      <a:pt x="136" y="204"/>
                    </a:lnTo>
                    <a:lnTo>
                      <a:pt x="134" y="204"/>
                    </a:lnTo>
                    <a:lnTo>
                      <a:pt x="132" y="206"/>
                    </a:lnTo>
                    <a:lnTo>
                      <a:pt x="134" y="206"/>
                    </a:lnTo>
                    <a:lnTo>
                      <a:pt x="134" y="208"/>
                    </a:lnTo>
                    <a:lnTo>
                      <a:pt x="136" y="212"/>
                    </a:lnTo>
                    <a:lnTo>
                      <a:pt x="134" y="212"/>
                    </a:lnTo>
                    <a:lnTo>
                      <a:pt x="134" y="214"/>
                    </a:lnTo>
                    <a:lnTo>
                      <a:pt x="132" y="216"/>
                    </a:lnTo>
                    <a:lnTo>
                      <a:pt x="134" y="216"/>
                    </a:lnTo>
                    <a:lnTo>
                      <a:pt x="130" y="216"/>
                    </a:lnTo>
                    <a:lnTo>
                      <a:pt x="128" y="216"/>
                    </a:lnTo>
                    <a:lnTo>
                      <a:pt x="128" y="217"/>
                    </a:lnTo>
                    <a:lnTo>
                      <a:pt x="126" y="219"/>
                    </a:lnTo>
                    <a:lnTo>
                      <a:pt x="126" y="221"/>
                    </a:lnTo>
                    <a:lnTo>
                      <a:pt x="124" y="223"/>
                    </a:lnTo>
                    <a:lnTo>
                      <a:pt x="124" y="225"/>
                    </a:lnTo>
                    <a:lnTo>
                      <a:pt x="126" y="227"/>
                    </a:lnTo>
                    <a:lnTo>
                      <a:pt x="124" y="229"/>
                    </a:lnTo>
                    <a:lnTo>
                      <a:pt x="123" y="231"/>
                    </a:lnTo>
                    <a:lnTo>
                      <a:pt x="121" y="229"/>
                    </a:lnTo>
                    <a:lnTo>
                      <a:pt x="119" y="229"/>
                    </a:lnTo>
                    <a:lnTo>
                      <a:pt x="119" y="231"/>
                    </a:lnTo>
                    <a:lnTo>
                      <a:pt x="117" y="233"/>
                    </a:lnTo>
                    <a:lnTo>
                      <a:pt x="117" y="231"/>
                    </a:lnTo>
                    <a:lnTo>
                      <a:pt x="115" y="233"/>
                    </a:lnTo>
                    <a:lnTo>
                      <a:pt x="115" y="235"/>
                    </a:lnTo>
                    <a:lnTo>
                      <a:pt x="103" y="223"/>
                    </a:lnTo>
                    <a:lnTo>
                      <a:pt x="94" y="214"/>
                    </a:lnTo>
                    <a:lnTo>
                      <a:pt x="90" y="210"/>
                    </a:lnTo>
                    <a:lnTo>
                      <a:pt x="78" y="198"/>
                    </a:lnTo>
                    <a:lnTo>
                      <a:pt x="76" y="196"/>
                    </a:lnTo>
                    <a:lnTo>
                      <a:pt x="61" y="181"/>
                    </a:lnTo>
                    <a:lnTo>
                      <a:pt x="53" y="173"/>
                    </a:lnTo>
                    <a:lnTo>
                      <a:pt x="44" y="162"/>
                    </a:lnTo>
                    <a:lnTo>
                      <a:pt x="40" y="158"/>
                    </a:lnTo>
                    <a:lnTo>
                      <a:pt x="40" y="156"/>
                    </a:lnTo>
                    <a:lnTo>
                      <a:pt x="38" y="154"/>
                    </a:lnTo>
                    <a:lnTo>
                      <a:pt x="28" y="146"/>
                    </a:lnTo>
                    <a:lnTo>
                      <a:pt x="27" y="144"/>
                    </a:lnTo>
                    <a:lnTo>
                      <a:pt x="11" y="127"/>
                    </a:lnTo>
                    <a:lnTo>
                      <a:pt x="2" y="120"/>
                    </a:lnTo>
                    <a:lnTo>
                      <a:pt x="0" y="116"/>
                    </a:lnTo>
                    <a:lnTo>
                      <a:pt x="21" y="87"/>
                    </a:lnTo>
                    <a:lnTo>
                      <a:pt x="21" y="85"/>
                    </a:lnTo>
                    <a:lnTo>
                      <a:pt x="23" y="83"/>
                    </a:lnTo>
                    <a:lnTo>
                      <a:pt x="27" y="77"/>
                    </a:lnTo>
                    <a:lnTo>
                      <a:pt x="28" y="77"/>
                    </a:lnTo>
                    <a:lnTo>
                      <a:pt x="28" y="75"/>
                    </a:lnTo>
                    <a:lnTo>
                      <a:pt x="30" y="75"/>
                    </a:lnTo>
                    <a:lnTo>
                      <a:pt x="30" y="73"/>
                    </a:lnTo>
                    <a:lnTo>
                      <a:pt x="36" y="66"/>
                    </a:lnTo>
                    <a:lnTo>
                      <a:pt x="38" y="64"/>
                    </a:lnTo>
                    <a:lnTo>
                      <a:pt x="36" y="60"/>
                    </a:lnTo>
                    <a:lnTo>
                      <a:pt x="36" y="58"/>
                    </a:lnTo>
                    <a:lnTo>
                      <a:pt x="34" y="58"/>
                    </a:lnTo>
                    <a:lnTo>
                      <a:pt x="34" y="56"/>
                    </a:lnTo>
                    <a:lnTo>
                      <a:pt x="32" y="54"/>
                    </a:lnTo>
                    <a:lnTo>
                      <a:pt x="32" y="52"/>
                    </a:lnTo>
                    <a:lnTo>
                      <a:pt x="32" y="50"/>
                    </a:lnTo>
                    <a:lnTo>
                      <a:pt x="30" y="50"/>
                    </a:lnTo>
                    <a:lnTo>
                      <a:pt x="30" y="48"/>
                    </a:lnTo>
                    <a:lnTo>
                      <a:pt x="30" y="47"/>
                    </a:lnTo>
                    <a:lnTo>
                      <a:pt x="30" y="45"/>
                    </a:lnTo>
                    <a:lnTo>
                      <a:pt x="32" y="45"/>
                    </a:lnTo>
                    <a:lnTo>
                      <a:pt x="32" y="43"/>
                    </a:lnTo>
                    <a:lnTo>
                      <a:pt x="32" y="41"/>
                    </a:lnTo>
                    <a:lnTo>
                      <a:pt x="46" y="41"/>
                    </a:lnTo>
                    <a:lnTo>
                      <a:pt x="67" y="43"/>
                    </a:lnTo>
                    <a:lnTo>
                      <a:pt x="73" y="43"/>
                    </a:lnTo>
                    <a:lnTo>
                      <a:pt x="75" y="43"/>
                    </a:lnTo>
                    <a:lnTo>
                      <a:pt x="78" y="43"/>
                    </a:lnTo>
                    <a:lnTo>
                      <a:pt x="80" y="41"/>
                    </a:lnTo>
                    <a:lnTo>
                      <a:pt x="86" y="35"/>
                    </a:lnTo>
                    <a:lnTo>
                      <a:pt x="98" y="25"/>
                    </a:lnTo>
                    <a:lnTo>
                      <a:pt x="117" y="8"/>
                    </a:lnTo>
                    <a:lnTo>
                      <a:pt x="119" y="6"/>
                    </a:lnTo>
                    <a:lnTo>
                      <a:pt x="123" y="2"/>
                    </a:lnTo>
                    <a:lnTo>
                      <a:pt x="126" y="0"/>
                    </a:lnTo>
                    <a:close/>
                  </a:path>
                </a:pathLst>
              </a:custGeom>
              <a:solidFill>
                <a:srgbClr val="A6601B"/>
              </a:solidFill>
              <a:ln w="6350">
                <a:solidFill>
                  <a:srgbClr val="E1E1E1"/>
                </a:solidFill>
                <a:prstDash val="solid"/>
                <a:round/>
                <a:headEnd/>
                <a:tailEnd/>
              </a:ln>
            </p:spPr>
            <p:txBody>
              <a:bodyPr/>
              <a:lstStyle/>
              <a:p>
                <a:endParaRPr lang="en-US"/>
              </a:p>
            </p:txBody>
          </p:sp>
          <p:sp>
            <p:nvSpPr>
              <p:cNvPr id="37992" name="Freeform 304"/>
              <p:cNvSpPr>
                <a:spLocks/>
              </p:cNvSpPr>
              <p:nvPr/>
            </p:nvSpPr>
            <p:spPr bwMode="auto">
              <a:xfrm>
                <a:off x="4034" y="2991"/>
                <a:ext cx="153" cy="110"/>
              </a:xfrm>
              <a:custGeom>
                <a:avLst/>
                <a:gdLst>
                  <a:gd name="T0" fmla="*/ 38 w 153"/>
                  <a:gd name="T1" fmla="*/ 2 h 110"/>
                  <a:gd name="T2" fmla="*/ 44 w 153"/>
                  <a:gd name="T3" fmla="*/ 2 h 110"/>
                  <a:gd name="T4" fmla="*/ 57 w 153"/>
                  <a:gd name="T5" fmla="*/ 2 h 110"/>
                  <a:gd name="T6" fmla="*/ 67 w 153"/>
                  <a:gd name="T7" fmla="*/ 2 h 110"/>
                  <a:gd name="T8" fmla="*/ 76 w 153"/>
                  <a:gd name="T9" fmla="*/ 2 h 110"/>
                  <a:gd name="T10" fmla="*/ 88 w 153"/>
                  <a:gd name="T11" fmla="*/ 2 h 110"/>
                  <a:gd name="T12" fmla="*/ 107 w 153"/>
                  <a:gd name="T13" fmla="*/ 2 h 110"/>
                  <a:gd name="T14" fmla="*/ 126 w 153"/>
                  <a:gd name="T15" fmla="*/ 2 h 110"/>
                  <a:gd name="T16" fmla="*/ 153 w 153"/>
                  <a:gd name="T17" fmla="*/ 6 h 110"/>
                  <a:gd name="T18" fmla="*/ 151 w 153"/>
                  <a:gd name="T19" fmla="*/ 27 h 110"/>
                  <a:gd name="T20" fmla="*/ 149 w 153"/>
                  <a:gd name="T21" fmla="*/ 35 h 110"/>
                  <a:gd name="T22" fmla="*/ 149 w 153"/>
                  <a:gd name="T23" fmla="*/ 39 h 110"/>
                  <a:gd name="T24" fmla="*/ 149 w 153"/>
                  <a:gd name="T25" fmla="*/ 56 h 110"/>
                  <a:gd name="T26" fmla="*/ 147 w 153"/>
                  <a:gd name="T27" fmla="*/ 75 h 110"/>
                  <a:gd name="T28" fmla="*/ 146 w 153"/>
                  <a:gd name="T29" fmla="*/ 108 h 110"/>
                  <a:gd name="T30" fmla="*/ 130 w 153"/>
                  <a:gd name="T31" fmla="*/ 110 h 110"/>
                  <a:gd name="T32" fmla="*/ 122 w 153"/>
                  <a:gd name="T33" fmla="*/ 110 h 110"/>
                  <a:gd name="T34" fmla="*/ 121 w 153"/>
                  <a:gd name="T35" fmla="*/ 110 h 110"/>
                  <a:gd name="T36" fmla="*/ 107 w 153"/>
                  <a:gd name="T37" fmla="*/ 110 h 110"/>
                  <a:gd name="T38" fmla="*/ 101 w 153"/>
                  <a:gd name="T39" fmla="*/ 108 h 110"/>
                  <a:gd name="T40" fmla="*/ 98 w 153"/>
                  <a:gd name="T41" fmla="*/ 108 h 110"/>
                  <a:gd name="T42" fmla="*/ 94 w 153"/>
                  <a:gd name="T43" fmla="*/ 108 h 110"/>
                  <a:gd name="T44" fmla="*/ 78 w 153"/>
                  <a:gd name="T45" fmla="*/ 108 h 110"/>
                  <a:gd name="T46" fmla="*/ 73 w 153"/>
                  <a:gd name="T47" fmla="*/ 108 h 110"/>
                  <a:gd name="T48" fmla="*/ 65 w 153"/>
                  <a:gd name="T49" fmla="*/ 108 h 110"/>
                  <a:gd name="T50" fmla="*/ 55 w 153"/>
                  <a:gd name="T51" fmla="*/ 106 h 110"/>
                  <a:gd name="T52" fmla="*/ 48 w 153"/>
                  <a:gd name="T53" fmla="*/ 106 h 110"/>
                  <a:gd name="T54" fmla="*/ 32 w 153"/>
                  <a:gd name="T55" fmla="*/ 106 h 110"/>
                  <a:gd name="T56" fmla="*/ 23 w 153"/>
                  <a:gd name="T57" fmla="*/ 104 h 110"/>
                  <a:gd name="T58" fmla="*/ 13 w 153"/>
                  <a:gd name="T59" fmla="*/ 104 h 110"/>
                  <a:gd name="T60" fmla="*/ 0 w 153"/>
                  <a:gd name="T61" fmla="*/ 104 h 110"/>
                  <a:gd name="T62" fmla="*/ 0 w 153"/>
                  <a:gd name="T63" fmla="*/ 98 h 110"/>
                  <a:gd name="T64" fmla="*/ 0 w 153"/>
                  <a:gd name="T65" fmla="*/ 96 h 110"/>
                  <a:gd name="T66" fmla="*/ 0 w 153"/>
                  <a:gd name="T67" fmla="*/ 94 h 110"/>
                  <a:gd name="T68" fmla="*/ 0 w 153"/>
                  <a:gd name="T69" fmla="*/ 79 h 110"/>
                  <a:gd name="T70" fmla="*/ 0 w 153"/>
                  <a:gd name="T71" fmla="*/ 77 h 110"/>
                  <a:gd name="T72" fmla="*/ 2 w 153"/>
                  <a:gd name="T73" fmla="*/ 71 h 110"/>
                  <a:gd name="T74" fmla="*/ 2 w 153"/>
                  <a:gd name="T75" fmla="*/ 62 h 110"/>
                  <a:gd name="T76" fmla="*/ 2 w 153"/>
                  <a:gd name="T77" fmla="*/ 58 h 110"/>
                  <a:gd name="T78" fmla="*/ 2 w 153"/>
                  <a:gd name="T79" fmla="*/ 18 h 110"/>
                  <a:gd name="T80" fmla="*/ 13 w 153"/>
                  <a:gd name="T81" fmla="*/ 2 h 110"/>
                  <a:gd name="T82" fmla="*/ 21 w 153"/>
                  <a:gd name="T83" fmla="*/ 2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3"/>
                  <a:gd name="T127" fmla="*/ 0 h 110"/>
                  <a:gd name="T128" fmla="*/ 153 w 153"/>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3" h="110">
                    <a:moveTo>
                      <a:pt x="21" y="2"/>
                    </a:moveTo>
                    <a:lnTo>
                      <a:pt x="38" y="2"/>
                    </a:lnTo>
                    <a:lnTo>
                      <a:pt x="40" y="2"/>
                    </a:lnTo>
                    <a:lnTo>
                      <a:pt x="44" y="2"/>
                    </a:lnTo>
                    <a:lnTo>
                      <a:pt x="50" y="2"/>
                    </a:lnTo>
                    <a:lnTo>
                      <a:pt x="57" y="2"/>
                    </a:lnTo>
                    <a:lnTo>
                      <a:pt x="61" y="2"/>
                    </a:lnTo>
                    <a:lnTo>
                      <a:pt x="67" y="2"/>
                    </a:lnTo>
                    <a:lnTo>
                      <a:pt x="74" y="2"/>
                    </a:lnTo>
                    <a:lnTo>
                      <a:pt x="76" y="2"/>
                    </a:lnTo>
                    <a:lnTo>
                      <a:pt x="88" y="2"/>
                    </a:lnTo>
                    <a:lnTo>
                      <a:pt x="107" y="2"/>
                    </a:lnTo>
                    <a:lnTo>
                      <a:pt x="124" y="2"/>
                    </a:lnTo>
                    <a:lnTo>
                      <a:pt x="126" y="2"/>
                    </a:lnTo>
                    <a:lnTo>
                      <a:pt x="153" y="2"/>
                    </a:lnTo>
                    <a:lnTo>
                      <a:pt x="153" y="6"/>
                    </a:lnTo>
                    <a:lnTo>
                      <a:pt x="151" y="14"/>
                    </a:lnTo>
                    <a:lnTo>
                      <a:pt x="151" y="27"/>
                    </a:lnTo>
                    <a:lnTo>
                      <a:pt x="149" y="29"/>
                    </a:lnTo>
                    <a:lnTo>
                      <a:pt x="149" y="35"/>
                    </a:lnTo>
                    <a:lnTo>
                      <a:pt x="149" y="37"/>
                    </a:lnTo>
                    <a:lnTo>
                      <a:pt x="149" y="39"/>
                    </a:lnTo>
                    <a:lnTo>
                      <a:pt x="149" y="54"/>
                    </a:lnTo>
                    <a:lnTo>
                      <a:pt x="149" y="56"/>
                    </a:lnTo>
                    <a:lnTo>
                      <a:pt x="147" y="70"/>
                    </a:lnTo>
                    <a:lnTo>
                      <a:pt x="147" y="75"/>
                    </a:lnTo>
                    <a:lnTo>
                      <a:pt x="147" y="81"/>
                    </a:lnTo>
                    <a:lnTo>
                      <a:pt x="146" y="108"/>
                    </a:lnTo>
                    <a:lnTo>
                      <a:pt x="146" y="110"/>
                    </a:lnTo>
                    <a:lnTo>
                      <a:pt x="130" y="110"/>
                    </a:lnTo>
                    <a:lnTo>
                      <a:pt x="124" y="110"/>
                    </a:lnTo>
                    <a:lnTo>
                      <a:pt x="122" y="110"/>
                    </a:lnTo>
                    <a:lnTo>
                      <a:pt x="121" y="110"/>
                    </a:lnTo>
                    <a:lnTo>
                      <a:pt x="113" y="110"/>
                    </a:lnTo>
                    <a:lnTo>
                      <a:pt x="107" y="110"/>
                    </a:lnTo>
                    <a:lnTo>
                      <a:pt x="101" y="110"/>
                    </a:lnTo>
                    <a:lnTo>
                      <a:pt x="101" y="108"/>
                    </a:lnTo>
                    <a:lnTo>
                      <a:pt x="99" y="108"/>
                    </a:lnTo>
                    <a:lnTo>
                      <a:pt x="98" y="108"/>
                    </a:lnTo>
                    <a:lnTo>
                      <a:pt x="94" y="108"/>
                    </a:lnTo>
                    <a:lnTo>
                      <a:pt x="82" y="108"/>
                    </a:lnTo>
                    <a:lnTo>
                      <a:pt x="78" y="108"/>
                    </a:lnTo>
                    <a:lnTo>
                      <a:pt x="73" y="108"/>
                    </a:lnTo>
                    <a:lnTo>
                      <a:pt x="65" y="108"/>
                    </a:lnTo>
                    <a:lnTo>
                      <a:pt x="57" y="106"/>
                    </a:lnTo>
                    <a:lnTo>
                      <a:pt x="55" y="106"/>
                    </a:lnTo>
                    <a:lnTo>
                      <a:pt x="50" y="106"/>
                    </a:lnTo>
                    <a:lnTo>
                      <a:pt x="48" y="106"/>
                    </a:lnTo>
                    <a:lnTo>
                      <a:pt x="44" y="106"/>
                    </a:lnTo>
                    <a:lnTo>
                      <a:pt x="32" y="106"/>
                    </a:lnTo>
                    <a:lnTo>
                      <a:pt x="25" y="104"/>
                    </a:lnTo>
                    <a:lnTo>
                      <a:pt x="23" y="104"/>
                    </a:lnTo>
                    <a:lnTo>
                      <a:pt x="21" y="104"/>
                    </a:lnTo>
                    <a:lnTo>
                      <a:pt x="13" y="104"/>
                    </a:lnTo>
                    <a:lnTo>
                      <a:pt x="5" y="104"/>
                    </a:lnTo>
                    <a:lnTo>
                      <a:pt x="0" y="104"/>
                    </a:lnTo>
                    <a:lnTo>
                      <a:pt x="0" y="98"/>
                    </a:lnTo>
                    <a:lnTo>
                      <a:pt x="0" y="96"/>
                    </a:lnTo>
                    <a:lnTo>
                      <a:pt x="0" y="94"/>
                    </a:lnTo>
                    <a:lnTo>
                      <a:pt x="2" y="91"/>
                    </a:lnTo>
                    <a:lnTo>
                      <a:pt x="0" y="79"/>
                    </a:lnTo>
                    <a:lnTo>
                      <a:pt x="0" y="77"/>
                    </a:lnTo>
                    <a:lnTo>
                      <a:pt x="0" y="75"/>
                    </a:lnTo>
                    <a:lnTo>
                      <a:pt x="2" y="71"/>
                    </a:lnTo>
                    <a:lnTo>
                      <a:pt x="2" y="64"/>
                    </a:lnTo>
                    <a:lnTo>
                      <a:pt x="2" y="62"/>
                    </a:lnTo>
                    <a:lnTo>
                      <a:pt x="2" y="58"/>
                    </a:lnTo>
                    <a:lnTo>
                      <a:pt x="2" y="35"/>
                    </a:lnTo>
                    <a:lnTo>
                      <a:pt x="2" y="18"/>
                    </a:lnTo>
                    <a:lnTo>
                      <a:pt x="3" y="0"/>
                    </a:lnTo>
                    <a:lnTo>
                      <a:pt x="13" y="2"/>
                    </a:lnTo>
                    <a:lnTo>
                      <a:pt x="15" y="2"/>
                    </a:lnTo>
                    <a:lnTo>
                      <a:pt x="21" y="2"/>
                    </a:lnTo>
                    <a:close/>
                  </a:path>
                </a:pathLst>
              </a:custGeom>
              <a:solidFill>
                <a:srgbClr val="A6601B"/>
              </a:solidFill>
              <a:ln w="6350">
                <a:solidFill>
                  <a:srgbClr val="E1E1E1"/>
                </a:solidFill>
                <a:prstDash val="solid"/>
                <a:round/>
                <a:headEnd/>
                <a:tailEnd/>
              </a:ln>
            </p:spPr>
            <p:txBody>
              <a:bodyPr/>
              <a:lstStyle/>
              <a:p>
                <a:endParaRPr lang="en-US"/>
              </a:p>
            </p:txBody>
          </p:sp>
          <p:sp>
            <p:nvSpPr>
              <p:cNvPr id="37993" name="Freeform 305"/>
              <p:cNvSpPr>
                <a:spLocks/>
              </p:cNvSpPr>
              <p:nvPr/>
            </p:nvSpPr>
            <p:spPr bwMode="auto">
              <a:xfrm>
                <a:off x="3815" y="3233"/>
                <a:ext cx="173" cy="133"/>
              </a:xfrm>
              <a:custGeom>
                <a:avLst/>
                <a:gdLst>
                  <a:gd name="T0" fmla="*/ 32 w 173"/>
                  <a:gd name="T1" fmla="*/ 4 h 133"/>
                  <a:gd name="T2" fmla="*/ 34 w 173"/>
                  <a:gd name="T3" fmla="*/ 8 h 133"/>
                  <a:gd name="T4" fmla="*/ 42 w 173"/>
                  <a:gd name="T5" fmla="*/ 8 h 133"/>
                  <a:gd name="T6" fmla="*/ 44 w 173"/>
                  <a:gd name="T7" fmla="*/ 10 h 133"/>
                  <a:gd name="T8" fmla="*/ 52 w 173"/>
                  <a:gd name="T9" fmla="*/ 16 h 133"/>
                  <a:gd name="T10" fmla="*/ 53 w 173"/>
                  <a:gd name="T11" fmla="*/ 14 h 133"/>
                  <a:gd name="T12" fmla="*/ 55 w 173"/>
                  <a:gd name="T13" fmla="*/ 18 h 133"/>
                  <a:gd name="T14" fmla="*/ 55 w 173"/>
                  <a:gd name="T15" fmla="*/ 16 h 133"/>
                  <a:gd name="T16" fmla="*/ 61 w 173"/>
                  <a:gd name="T17" fmla="*/ 18 h 133"/>
                  <a:gd name="T18" fmla="*/ 63 w 173"/>
                  <a:gd name="T19" fmla="*/ 21 h 133"/>
                  <a:gd name="T20" fmla="*/ 69 w 173"/>
                  <a:gd name="T21" fmla="*/ 27 h 133"/>
                  <a:gd name="T22" fmla="*/ 71 w 173"/>
                  <a:gd name="T23" fmla="*/ 29 h 133"/>
                  <a:gd name="T24" fmla="*/ 77 w 173"/>
                  <a:gd name="T25" fmla="*/ 33 h 133"/>
                  <a:gd name="T26" fmla="*/ 80 w 173"/>
                  <a:gd name="T27" fmla="*/ 31 h 133"/>
                  <a:gd name="T28" fmla="*/ 82 w 173"/>
                  <a:gd name="T29" fmla="*/ 33 h 133"/>
                  <a:gd name="T30" fmla="*/ 84 w 173"/>
                  <a:gd name="T31" fmla="*/ 35 h 133"/>
                  <a:gd name="T32" fmla="*/ 90 w 173"/>
                  <a:gd name="T33" fmla="*/ 37 h 133"/>
                  <a:gd name="T34" fmla="*/ 92 w 173"/>
                  <a:gd name="T35" fmla="*/ 43 h 133"/>
                  <a:gd name="T36" fmla="*/ 94 w 173"/>
                  <a:gd name="T37" fmla="*/ 48 h 133"/>
                  <a:gd name="T38" fmla="*/ 103 w 173"/>
                  <a:gd name="T39" fmla="*/ 52 h 133"/>
                  <a:gd name="T40" fmla="*/ 111 w 173"/>
                  <a:gd name="T41" fmla="*/ 52 h 133"/>
                  <a:gd name="T42" fmla="*/ 113 w 173"/>
                  <a:gd name="T43" fmla="*/ 54 h 133"/>
                  <a:gd name="T44" fmla="*/ 119 w 173"/>
                  <a:gd name="T45" fmla="*/ 54 h 133"/>
                  <a:gd name="T46" fmla="*/ 132 w 173"/>
                  <a:gd name="T47" fmla="*/ 58 h 133"/>
                  <a:gd name="T48" fmla="*/ 130 w 173"/>
                  <a:gd name="T49" fmla="*/ 62 h 133"/>
                  <a:gd name="T50" fmla="*/ 130 w 173"/>
                  <a:gd name="T51" fmla="*/ 69 h 133"/>
                  <a:gd name="T52" fmla="*/ 136 w 173"/>
                  <a:gd name="T53" fmla="*/ 73 h 133"/>
                  <a:gd name="T54" fmla="*/ 142 w 173"/>
                  <a:gd name="T55" fmla="*/ 83 h 133"/>
                  <a:gd name="T56" fmla="*/ 149 w 173"/>
                  <a:gd name="T57" fmla="*/ 87 h 133"/>
                  <a:gd name="T58" fmla="*/ 153 w 173"/>
                  <a:gd name="T59" fmla="*/ 91 h 133"/>
                  <a:gd name="T60" fmla="*/ 157 w 173"/>
                  <a:gd name="T61" fmla="*/ 98 h 133"/>
                  <a:gd name="T62" fmla="*/ 165 w 173"/>
                  <a:gd name="T63" fmla="*/ 106 h 133"/>
                  <a:gd name="T64" fmla="*/ 167 w 173"/>
                  <a:gd name="T65" fmla="*/ 116 h 133"/>
                  <a:gd name="T66" fmla="*/ 169 w 173"/>
                  <a:gd name="T67" fmla="*/ 123 h 133"/>
                  <a:gd name="T68" fmla="*/ 173 w 173"/>
                  <a:gd name="T69" fmla="*/ 131 h 133"/>
                  <a:gd name="T70" fmla="*/ 159 w 173"/>
                  <a:gd name="T71" fmla="*/ 133 h 133"/>
                  <a:gd name="T72" fmla="*/ 140 w 173"/>
                  <a:gd name="T73" fmla="*/ 133 h 133"/>
                  <a:gd name="T74" fmla="*/ 134 w 173"/>
                  <a:gd name="T75" fmla="*/ 131 h 133"/>
                  <a:gd name="T76" fmla="*/ 117 w 173"/>
                  <a:gd name="T77" fmla="*/ 131 h 133"/>
                  <a:gd name="T78" fmla="*/ 101 w 173"/>
                  <a:gd name="T79" fmla="*/ 131 h 133"/>
                  <a:gd name="T80" fmla="*/ 80 w 173"/>
                  <a:gd name="T81" fmla="*/ 131 h 133"/>
                  <a:gd name="T82" fmla="*/ 59 w 173"/>
                  <a:gd name="T83" fmla="*/ 131 h 133"/>
                  <a:gd name="T84" fmla="*/ 52 w 173"/>
                  <a:gd name="T85" fmla="*/ 131 h 133"/>
                  <a:gd name="T86" fmla="*/ 44 w 173"/>
                  <a:gd name="T87" fmla="*/ 129 h 133"/>
                  <a:gd name="T88" fmla="*/ 36 w 173"/>
                  <a:gd name="T89" fmla="*/ 129 h 133"/>
                  <a:gd name="T90" fmla="*/ 23 w 173"/>
                  <a:gd name="T91" fmla="*/ 129 h 133"/>
                  <a:gd name="T92" fmla="*/ 9 w 173"/>
                  <a:gd name="T93" fmla="*/ 129 h 133"/>
                  <a:gd name="T94" fmla="*/ 9 w 173"/>
                  <a:gd name="T95" fmla="*/ 116 h 133"/>
                  <a:gd name="T96" fmla="*/ 5 w 173"/>
                  <a:gd name="T97" fmla="*/ 98 h 133"/>
                  <a:gd name="T98" fmla="*/ 2 w 173"/>
                  <a:gd name="T99" fmla="*/ 79 h 133"/>
                  <a:gd name="T100" fmla="*/ 4 w 173"/>
                  <a:gd name="T101" fmla="*/ 60 h 133"/>
                  <a:gd name="T102" fmla="*/ 15 w 173"/>
                  <a:gd name="T103" fmla="*/ 21 h 133"/>
                  <a:gd name="T104" fmla="*/ 23 w 173"/>
                  <a:gd name="T105" fmla="*/ 6 h 1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3"/>
                  <a:gd name="T160" fmla="*/ 0 h 133"/>
                  <a:gd name="T161" fmla="*/ 173 w 173"/>
                  <a:gd name="T162" fmla="*/ 133 h 1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3" h="133">
                    <a:moveTo>
                      <a:pt x="27" y="2"/>
                    </a:moveTo>
                    <a:lnTo>
                      <a:pt x="30" y="4"/>
                    </a:lnTo>
                    <a:lnTo>
                      <a:pt x="32" y="4"/>
                    </a:lnTo>
                    <a:lnTo>
                      <a:pt x="30" y="6"/>
                    </a:lnTo>
                    <a:lnTo>
                      <a:pt x="32" y="8"/>
                    </a:lnTo>
                    <a:lnTo>
                      <a:pt x="34" y="8"/>
                    </a:lnTo>
                    <a:lnTo>
                      <a:pt x="38" y="6"/>
                    </a:lnTo>
                    <a:lnTo>
                      <a:pt x="38" y="8"/>
                    </a:lnTo>
                    <a:lnTo>
                      <a:pt x="40" y="8"/>
                    </a:lnTo>
                    <a:lnTo>
                      <a:pt x="42" y="8"/>
                    </a:lnTo>
                    <a:lnTo>
                      <a:pt x="42" y="10"/>
                    </a:lnTo>
                    <a:lnTo>
                      <a:pt x="44" y="10"/>
                    </a:lnTo>
                    <a:lnTo>
                      <a:pt x="46" y="10"/>
                    </a:lnTo>
                    <a:lnTo>
                      <a:pt x="48" y="12"/>
                    </a:lnTo>
                    <a:lnTo>
                      <a:pt x="50" y="16"/>
                    </a:lnTo>
                    <a:lnTo>
                      <a:pt x="52" y="16"/>
                    </a:lnTo>
                    <a:lnTo>
                      <a:pt x="52" y="14"/>
                    </a:lnTo>
                    <a:lnTo>
                      <a:pt x="53" y="14"/>
                    </a:lnTo>
                    <a:lnTo>
                      <a:pt x="53" y="16"/>
                    </a:lnTo>
                    <a:lnTo>
                      <a:pt x="53" y="18"/>
                    </a:lnTo>
                    <a:lnTo>
                      <a:pt x="55" y="18"/>
                    </a:lnTo>
                    <a:lnTo>
                      <a:pt x="55" y="16"/>
                    </a:lnTo>
                    <a:lnTo>
                      <a:pt x="57" y="18"/>
                    </a:lnTo>
                    <a:lnTo>
                      <a:pt x="59" y="18"/>
                    </a:lnTo>
                    <a:lnTo>
                      <a:pt x="61" y="18"/>
                    </a:lnTo>
                    <a:lnTo>
                      <a:pt x="61" y="20"/>
                    </a:lnTo>
                    <a:lnTo>
                      <a:pt x="63" y="21"/>
                    </a:lnTo>
                    <a:lnTo>
                      <a:pt x="65" y="23"/>
                    </a:lnTo>
                    <a:lnTo>
                      <a:pt x="67" y="25"/>
                    </a:lnTo>
                    <a:lnTo>
                      <a:pt x="69" y="27"/>
                    </a:lnTo>
                    <a:lnTo>
                      <a:pt x="71" y="27"/>
                    </a:lnTo>
                    <a:lnTo>
                      <a:pt x="71" y="29"/>
                    </a:lnTo>
                    <a:lnTo>
                      <a:pt x="73" y="31"/>
                    </a:lnTo>
                    <a:lnTo>
                      <a:pt x="75" y="29"/>
                    </a:lnTo>
                    <a:lnTo>
                      <a:pt x="77" y="33"/>
                    </a:lnTo>
                    <a:lnTo>
                      <a:pt x="78" y="33"/>
                    </a:lnTo>
                    <a:lnTo>
                      <a:pt x="80" y="31"/>
                    </a:lnTo>
                    <a:lnTo>
                      <a:pt x="82" y="31"/>
                    </a:lnTo>
                    <a:lnTo>
                      <a:pt x="82" y="33"/>
                    </a:lnTo>
                    <a:lnTo>
                      <a:pt x="84" y="37"/>
                    </a:lnTo>
                    <a:lnTo>
                      <a:pt x="84" y="35"/>
                    </a:lnTo>
                    <a:lnTo>
                      <a:pt x="86" y="33"/>
                    </a:lnTo>
                    <a:lnTo>
                      <a:pt x="88" y="35"/>
                    </a:lnTo>
                    <a:lnTo>
                      <a:pt x="90" y="37"/>
                    </a:lnTo>
                    <a:lnTo>
                      <a:pt x="90" y="39"/>
                    </a:lnTo>
                    <a:lnTo>
                      <a:pt x="90" y="41"/>
                    </a:lnTo>
                    <a:lnTo>
                      <a:pt x="92" y="43"/>
                    </a:lnTo>
                    <a:lnTo>
                      <a:pt x="92" y="44"/>
                    </a:lnTo>
                    <a:lnTo>
                      <a:pt x="94" y="46"/>
                    </a:lnTo>
                    <a:lnTo>
                      <a:pt x="94" y="48"/>
                    </a:lnTo>
                    <a:lnTo>
                      <a:pt x="96" y="48"/>
                    </a:lnTo>
                    <a:lnTo>
                      <a:pt x="98" y="48"/>
                    </a:lnTo>
                    <a:lnTo>
                      <a:pt x="101" y="50"/>
                    </a:lnTo>
                    <a:lnTo>
                      <a:pt x="103" y="52"/>
                    </a:lnTo>
                    <a:lnTo>
                      <a:pt x="105" y="52"/>
                    </a:lnTo>
                    <a:lnTo>
                      <a:pt x="109" y="52"/>
                    </a:lnTo>
                    <a:lnTo>
                      <a:pt x="111" y="52"/>
                    </a:lnTo>
                    <a:lnTo>
                      <a:pt x="113" y="52"/>
                    </a:lnTo>
                    <a:lnTo>
                      <a:pt x="113" y="54"/>
                    </a:lnTo>
                    <a:lnTo>
                      <a:pt x="115" y="54"/>
                    </a:lnTo>
                    <a:lnTo>
                      <a:pt x="117" y="54"/>
                    </a:lnTo>
                    <a:lnTo>
                      <a:pt x="119" y="54"/>
                    </a:lnTo>
                    <a:lnTo>
                      <a:pt x="123" y="54"/>
                    </a:lnTo>
                    <a:lnTo>
                      <a:pt x="128" y="54"/>
                    </a:lnTo>
                    <a:lnTo>
                      <a:pt x="130" y="54"/>
                    </a:lnTo>
                    <a:lnTo>
                      <a:pt x="132" y="58"/>
                    </a:lnTo>
                    <a:lnTo>
                      <a:pt x="132" y="60"/>
                    </a:lnTo>
                    <a:lnTo>
                      <a:pt x="130" y="62"/>
                    </a:lnTo>
                    <a:lnTo>
                      <a:pt x="128" y="64"/>
                    </a:lnTo>
                    <a:lnTo>
                      <a:pt x="128" y="66"/>
                    </a:lnTo>
                    <a:lnTo>
                      <a:pt x="128" y="68"/>
                    </a:lnTo>
                    <a:lnTo>
                      <a:pt x="130" y="68"/>
                    </a:lnTo>
                    <a:lnTo>
                      <a:pt x="130" y="69"/>
                    </a:lnTo>
                    <a:lnTo>
                      <a:pt x="132" y="71"/>
                    </a:lnTo>
                    <a:lnTo>
                      <a:pt x="134" y="71"/>
                    </a:lnTo>
                    <a:lnTo>
                      <a:pt x="136" y="73"/>
                    </a:lnTo>
                    <a:lnTo>
                      <a:pt x="138" y="77"/>
                    </a:lnTo>
                    <a:lnTo>
                      <a:pt x="138" y="79"/>
                    </a:lnTo>
                    <a:lnTo>
                      <a:pt x="140" y="81"/>
                    </a:lnTo>
                    <a:lnTo>
                      <a:pt x="142" y="83"/>
                    </a:lnTo>
                    <a:lnTo>
                      <a:pt x="142" y="85"/>
                    </a:lnTo>
                    <a:lnTo>
                      <a:pt x="144" y="85"/>
                    </a:lnTo>
                    <a:lnTo>
                      <a:pt x="146" y="85"/>
                    </a:lnTo>
                    <a:lnTo>
                      <a:pt x="148" y="85"/>
                    </a:lnTo>
                    <a:lnTo>
                      <a:pt x="149" y="87"/>
                    </a:lnTo>
                    <a:lnTo>
                      <a:pt x="151" y="89"/>
                    </a:lnTo>
                    <a:lnTo>
                      <a:pt x="153" y="91"/>
                    </a:lnTo>
                    <a:lnTo>
                      <a:pt x="155" y="91"/>
                    </a:lnTo>
                    <a:lnTo>
                      <a:pt x="155" y="92"/>
                    </a:lnTo>
                    <a:lnTo>
                      <a:pt x="157" y="94"/>
                    </a:lnTo>
                    <a:lnTo>
                      <a:pt x="157" y="96"/>
                    </a:lnTo>
                    <a:lnTo>
                      <a:pt x="157" y="98"/>
                    </a:lnTo>
                    <a:lnTo>
                      <a:pt x="159" y="98"/>
                    </a:lnTo>
                    <a:lnTo>
                      <a:pt x="161" y="100"/>
                    </a:lnTo>
                    <a:lnTo>
                      <a:pt x="163" y="102"/>
                    </a:lnTo>
                    <a:lnTo>
                      <a:pt x="165" y="104"/>
                    </a:lnTo>
                    <a:lnTo>
                      <a:pt x="165" y="106"/>
                    </a:lnTo>
                    <a:lnTo>
                      <a:pt x="165" y="110"/>
                    </a:lnTo>
                    <a:lnTo>
                      <a:pt x="165" y="114"/>
                    </a:lnTo>
                    <a:lnTo>
                      <a:pt x="165" y="116"/>
                    </a:lnTo>
                    <a:lnTo>
                      <a:pt x="167" y="116"/>
                    </a:lnTo>
                    <a:lnTo>
                      <a:pt x="167" y="117"/>
                    </a:lnTo>
                    <a:lnTo>
                      <a:pt x="169" y="119"/>
                    </a:lnTo>
                    <a:lnTo>
                      <a:pt x="169" y="123"/>
                    </a:lnTo>
                    <a:lnTo>
                      <a:pt x="171" y="123"/>
                    </a:lnTo>
                    <a:lnTo>
                      <a:pt x="173" y="127"/>
                    </a:lnTo>
                    <a:lnTo>
                      <a:pt x="173" y="131"/>
                    </a:lnTo>
                    <a:lnTo>
                      <a:pt x="173" y="133"/>
                    </a:lnTo>
                    <a:lnTo>
                      <a:pt x="171" y="133"/>
                    </a:lnTo>
                    <a:lnTo>
                      <a:pt x="163" y="133"/>
                    </a:lnTo>
                    <a:lnTo>
                      <a:pt x="159" y="133"/>
                    </a:lnTo>
                    <a:lnTo>
                      <a:pt x="157" y="133"/>
                    </a:lnTo>
                    <a:lnTo>
                      <a:pt x="151" y="133"/>
                    </a:lnTo>
                    <a:lnTo>
                      <a:pt x="146" y="133"/>
                    </a:lnTo>
                    <a:lnTo>
                      <a:pt x="140" y="133"/>
                    </a:lnTo>
                    <a:lnTo>
                      <a:pt x="136" y="131"/>
                    </a:lnTo>
                    <a:lnTo>
                      <a:pt x="134" y="131"/>
                    </a:lnTo>
                    <a:lnTo>
                      <a:pt x="132" y="131"/>
                    </a:lnTo>
                    <a:lnTo>
                      <a:pt x="123" y="131"/>
                    </a:lnTo>
                    <a:lnTo>
                      <a:pt x="117" y="131"/>
                    </a:lnTo>
                    <a:lnTo>
                      <a:pt x="115" y="131"/>
                    </a:lnTo>
                    <a:lnTo>
                      <a:pt x="107" y="131"/>
                    </a:lnTo>
                    <a:lnTo>
                      <a:pt x="105" y="131"/>
                    </a:lnTo>
                    <a:lnTo>
                      <a:pt x="101" y="131"/>
                    </a:lnTo>
                    <a:lnTo>
                      <a:pt x="98" y="131"/>
                    </a:lnTo>
                    <a:lnTo>
                      <a:pt x="90" y="131"/>
                    </a:lnTo>
                    <a:lnTo>
                      <a:pt x="80" y="131"/>
                    </a:lnTo>
                    <a:lnTo>
                      <a:pt x="69" y="131"/>
                    </a:lnTo>
                    <a:lnTo>
                      <a:pt x="67" y="131"/>
                    </a:lnTo>
                    <a:lnTo>
                      <a:pt x="61" y="131"/>
                    </a:lnTo>
                    <a:lnTo>
                      <a:pt x="59" y="131"/>
                    </a:lnTo>
                    <a:lnTo>
                      <a:pt x="57" y="131"/>
                    </a:lnTo>
                    <a:lnTo>
                      <a:pt x="53" y="131"/>
                    </a:lnTo>
                    <a:lnTo>
                      <a:pt x="52" y="131"/>
                    </a:lnTo>
                    <a:lnTo>
                      <a:pt x="50" y="131"/>
                    </a:lnTo>
                    <a:lnTo>
                      <a:pt x="48" y="131"/>
                    </a:lnTo>
                    <a:lnTo>
                      <a:pt x="44" y="129"/>
                    </a:lnTo>
                    <a:lnTo>
                      <a:pt x="40" y="129"/>
                    </a:lnTo>
                    <a:lnTo>
                      <a:pt x="38" y="129"/>
                    </a:lnTo>
                    <a:lnTo>
                      <a:pt x="36" y="129"/>
                    </a:lnTo>
                    <a:lnTo>
                      <a:pt x="34" y="129"/>
                    </a:lnTo>
                    <a:lnTo>
                      <a:pt x="32" y="129"/>
                    </a:lnTo>
                    <a:lnTo>
                      <a:pt x="29" y="129"/>
                    </a:lnTo>
                    <a:lnTo>
                      <a:pt x="25" y="129"/>
                    </a:lnTo>
                    <a:lnTo>
                      <a:pt x="23" y="129"/>
                    </a:lnTo>
                    <a:lnTo>
                      <a:pt x="21" y="129"/>
                    </a:lnTo>
                    <a:lnTo>
                      <a:pt x="15" y="129"/>
                    </a:lnTo>
                    <a:lnTo>
                      <a:pt x="13" y="129"/>
                    </a:lnTo>
                    <a:lnTo>
                      <a:pt x="9" y="129"/>
                    </a:lnTo>
                    <a:lnTo>
                      <a:pt x="9" y="125"/>
                    </a:lnTo>
                    <a:lnTo>
                      <a:pt x="9" y="121"/>
                    </a:lnTo>
                    <a:lnTo>
                      <a:pt x="9" y="119"/>
                    </a:lnTo>
                    <a:lnTo>
                      <a:pt x="9" y="117"/>
                    </a:lnTo>
                    <a:lnTo>
                      <a:pt x="9" y="116"/>
                    </a:lnTo>
                    <a:lnTo>
                      <a:pt x="7" y="106"/>
                    </a:lnTo>
                    <a:lnTo>
                      <a:pt x="5" y="98"/>
                    </a:lnTo>
                    <a:lnTo>
                      <a:pt x="5" y="92"/>
                    </a:lnTo>
                    <a:lnTo>
                      <a:pt x="4" y="89"/>
                    </a:lnTo>
                    <a:lnTo>
                      <a:pt x="4" y="83"/>
                    </a:lnTo>
                    <a:lnTo>
                      <a:pt x="4" y="81"/>
                    </a:lnTo>
                    <a:lnTo>
                      <a:pt x="2" y="79"/>
                    </a:lnTo>
                    <a:lnTo>
                      <a:pt x="0" y="68"/>
                    </a:lnTo>
                    <a:lnTo>
                      <a:pt x="2" y="66"/>
                    </a:lnTo>
                    <a:lnTo>
                      <a:pt x="2" y="64"/>
                    </a:lnTo>
                    <a:lnTo>
                      <a:pt x="4" y="60"/>
                    </a:lnTo>
                    <a:lnTo>
                      <a:pt x="7" y="48"/>
                    </a:lnTo>
                    <a:lnTo>
                      <a:pt x="7" y="44"/>
                    </a:lnTo>
                    <a:lnTo>
                      <a:pt x="9" y="43"/>
                    </a:lnTo>
                    <a:lnTo>
                      <a:pt x="11" y="35"/>
                    </a:lnTo>
                    <a:lnTo>
                      <a:pt x="15" y="21"/>
                    </a:lnTo>
                    <a:lnTo>
                      <a:pt x="15" y="20"/>
                    </a:lnTo>
                    <a:lnTo>
                      <a:pt x="17" y="18"/>
                    </a:lnTo>
                    <a:lnTo>
                      <a:pt x="21" y="4"/>
                    </a:lnTo>
                    <a:lnTo>
                      <a:pt x="23" y="6"/>
                    </a:lnTo>
                    <a:lnTo>
                      <a:pt x="25" y="4"/>
                    </a:lnTo>
                    <a:lnTo>
                      <a:pt x="25" y="0"/>
                    </a:lnTo>
                    <a:lnTo>
                      <a:pt x="27" y="2"/>
                    </a:lnTo>
                    <a:close/>
                  </a:path>
                </a:pathLst>
              </a:custGeom>
              <a:solidFill>
                <a:srgbClr val="7ECCC0"/>
              </a:solidFill>
              <a:ln w="6350">
                <a:solidFill>
                  <a:srgbClr val="E1E1E1"/>
                </a:solidFill>
                <a:prstDash val="solid"/>
                <a:round/>
                <a:headEnd/>
                <a:tailEnd/>
              </a:ln>
            </p:spPr>
            <p:txBody>
              <a:bodyPr/>
              <a:lstStyle/>
              <a:p>
                <a:endParaRPr lang="en-US"/>
              </a:p>
            </p:txBody>
          </p:sp>
          <p:sp>
            <p:nvSpPr>
              <p:cNvPr id="37994" name="Freeform 306"/>
              <p:cNvSpPr>
                <a:spLocks/>
              </p:cNvSpPr>
              <p:nvPr/>
            </p:nvSpPr>
            <p:spPr bwMode="auto">
              <a:xfrm>
                <a:off x="3371" y="3318"/>
                <a:ext cx="173" cy="153"/>
              </a:xfrm>
              <a:custGeom>
                <a:avLst/>
                <a:gdLst>
                  <a:gd name="T0" fmla="*/ 138 w 173"/>
                  <a:gd name="T1" fmla="*/ 11 h 153"/>
                  <a:gd name="T2" fmla="*/ 142 w 173"/>
                  <a:gd name="T3" fmla="*/ 9 h 153"/>
                  <a:gd name="T4" fmla="*/ 142 w 173"/>
                  <a:gd name="T5" fmla="*/ 7 h 153"/>
                  <a:gd name="T6" fmla="*/ 148 w 173"/>
                  <a:gd name="T7" fmla="*/ 6 h 153"/>
                  <a:gd name="T8" fmla="*/ 152 w 173"/>
                  <a:gd name="T9" fmla="*/ 4 h 153"/>
                  <a:gd name="T10" fmla="*/ 156 w 173"/>
                  <a:gd name="T11" fmla="*/ 0 h 153"/>
                  <a:gd name="T12" fmla="*/ 160 w 173"/>
                  <a:gd name="T13" fmla="*/ 2 h 153"/>
                  <a:gd name="T14" fmla="*/ 162 w 173"/>
                  <a:gd name="T15" fmla="*/ 4 h 153"/>
                  <a:gd name="T16" fmla="*/ 165 w 173"/>
                  <a:gd name="T17" fmla="*/ 2 h 153"/>
                  <a:gd name="T18" fmla="*/ 167 w 173"/>
                  <a:gd name="T19" fmla="*/ 6 h 153"/>
                  <a:gd name="T20" fmla="*/ 169 w 173"/>
                  <a:gd name="T21" fmla="*/ 11 h 153"/>
                  <a:gd name="T22" fmla="*/ 173 w 173"/>
                  <a:gd name="T23" fmla="*/ 17 h 153"/>
                  <a:gd name="T24" fmla="*/ 171 w 173"/>
                  <a:gd name="T25" fmla="*/ 44 h 153"/>
                  <a:gd name="T26" fmla="*/ 171 w 173"/>
                  <a:gd name="T27" fmla="*/ 54 h 153"/>
                  <a:gd name="T28" fmla="*/ 169 w 173"/>
                  <a:gd name="T29" fmla="*/ 75 h 153"/>
                  <a:gd name="T30" fmla="*/ 167 w 173"/>
                  <a:gd name="T31" fmla="*/ 96 h 153"/>
                  <a:gd name="T32" fmla="*/ 160 w 173"/>
                  <a:gd name="T33" fmla="*/ 117 h 153"/>
                  <a:gd name="T34" fmla="*/ 156 w 173"/>
                  <a:gd name="T35" fmla="*/ 127 h 153"/>
                  <a:gd name="T36" fmla="*/ 148 w 173"/>
                  <a:gd name="T37" fmla="*/ 153 h 153"/>
                  <a:gd name="T38" fmla="*/ 115 w 173"/>
                  <a:gd name="T39" fmla="*/ 151 h 153"/>
                  <a:gd name="T40" fmla="*/ 89 w 173"/>
                  <a:gd name="T41" fmla="*/ 144 h 153"/>
                  <a:gd name="T42" fmla="*/ 90 w 173"/>
                  <a:gd name="T43" fmla="*/ 136 h 153"/>
                  <a:gd name="T44" fmla="*/ 90 w 173"/>
                  <a:gd name="T45" fmla="*/ 127 h 153"/>
                  <a:gd name="T46" fmla="*/ 89 w 173"/>
                  <a:gd name="T47" fmla="*/ 125 h 153"/>
                  <a:gd name="T48" fmla="*/ 81 w 173"/>
                  <a:gd name="T49" fmla="*/ 117 h 153"/>
                  <a:gd name="T50" fmla="*/ 79 w 173"/>
                  <a:gd name="T51" fmla="*/ 113 h 153"/>
                  <a:gd name="T52" fmla="*/ 75 w 173"/>
                  <a:gd name="T53" fmla="*/ 109 h 153"/>
                  <a:gd name="T54" fmla="*/ 71 w 173"/>
                  <a:gd name="T55" fmla="*/ 105 h 153"/>
                  <a:gd name="T56" fmla="*/ 67 w 173"/>
                  <a:gd name="T57" fmla="*/ 102 h 153"/>
                  <a:gd name="T58" fmla="*/ 64 w 173"/>
                  <a:gd name="T59" fmla="*/ 96 h 153"/>
                  <a:gd name="T60" fmla="*/ 58 w 173"/>
                  <a:gd name="T61" fmla="*/ 92 h 153"/>
                  <a:gd name="T62" fmla="*/ 56 w 173"/>
                  <a:gd name="T63" fmla="*/ 88 h 153"/>
                  <a:gd name="T64" fmla="*/ 52 w 173"/>
                  <a:gd name="T65" fmla="*/ 82 h 153"/>
                  <a:gd name="T66" fmla="*/ 50 w 173"/>
                  <a:gd name="T67" fmla="*/ 82 h 153"/>
                  <a:gd name="T68" fmla="*/ 50 w 173"/>
                  <a:gd name="T69" fmla="*/ 79 h 153"/>
                  <a:gd name="T70" fmla="*/ 44 w 173"/>
                  <a:gd name="T71" fmla="*/ 73 h 153"/>
                  <a:gd name="T72" fmla="*/ 41 w 173"/>
                  <a:gd name="T73" fmla="*/ 73 h 153"/>
                  <a:gd name="T74" fmla="*/ 29 w 173"/>
                  <a:gd name="T75" fmla="*/ 71 h 153"/>
                  <a:gd name="T76" fmla="*/ 23 w 173"/>
                  <a:gd name="T77" fmla="*/ 71 h 153"/>
                  <a:gd name="T78" fmla="*/ 19 w 173"/>
                  <a:gd name="T79" fmla="*/ 73 h 153"/>
                  <a:gd name="T80" fmla="*/ 14 w 173"/>
                  <a:gd name="T81" fmla="*/ 71 h 153"/>
                  <a:gd name="T82" fmla="*/ 4 w 173"/>
                  <a:gd name="T83" fmla="*/ 73 h 153"/>
                  <a:gd name="T84" fmla="*/ 2 w 173"/>
                  <a:gd name="T85" fmla="*/ 67 h 153"/>
                  <a:gd name="T86" fmla="*/ 0 w 173"/>
                  <a:gd name="T87" fmla="*/ 63 h 153"/>
                  <a:gd name="T88" fmla="*/ 0 w 173"/>
                  <a:gd name="T89" fmla="*/ 57 h 153"/>
                  <a:gd name="T90" fmla="*/ 2 w 173"/>
                  <a:gd name="T91" fmla="*/ 52 h 153"/>
                  <a:gd name="T92" fmla="*/ 18 w 173"/>
                  <a:gd name="T93" fmla="*/ 36 h 153"/>
                  <a:gd name="T94" fmla="*/ 14 w 173"/>
                  <a:gd name="T95" fmla="*/ 32 h 153"/>
                  <a:gd name="T96" fmla="*/ 31 w 173"/>
                  <a:gd name="T97" fmla="*/ 27 h 153"/>
                  <a:gd name="T98" fmla="*/ 56 w 173"/>
                  <a:gd name="T99" fmla="*/ 25 h 153"/>
                  <a:gd name="T100" fmla="*/ 66 w 173"/>
                  <a:gd name="T101" fmla="*/ 23 h 153"/>
                  <a:gd name="T102" fmla="*/ 77 w 173"/>
                  <a:gd name="T103" fmla="*/ 23 h 153"/>
                  <a:gd name="T104" fmla="*/ 85 w 173"/>
                  <a:gd name="T105" fmla="*/ 21 h 153"/>
                  <a:gd name="T106" fmla="*/ 89 w 173"/>
                  <a:gd name="T107" fmla="*/ 25 h 153"/>
                  <a:gd name="T108" fmla="*/ 92 w 173"/>
                  <a:gd name="T109" fmla="*/ 29 h 153"/>
                  <a:gd name="T110" fmla="*/ 129 w 173"/>
                  <a:gd name="T111" fmla="*/ 23 h 153"/>
                  <a:gd name="T112" fmla="*/ 133 w 173"/>
                  <a:gd name="T113" fmla="*/ 17 h 153"/>
                  <a:gd name="T114" fmla="*/ 133 w 173"/>
                  <a:gd name="T115" fmla="*/ 13 h 1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3"/>
                  <a:gd name="T175" fmla="*/ 0 h 153"/>
                  <a:gd name="T176" fmla="*/ 173 w 173"/>
                  <a:gd name="T177" fmla="*/ 153 h 1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3" h="153">
                    <a:moveTo>
                      <a:pt x="135" y="11"/>
                    </a:moveTo>
                    <a:lnTo>
                      <a:pt x="135" y="11"/>
                    </a:lnTo>
                    <a:lnTo>
                      <a:pt x="137" y="9"/>
                    </a:lnTo>
                    <a:lnTo>
                      <a:pt x="137" y="11"/>
                    </a:lnTo>
                    <a:lnTo>
                      <a:pt x="138" y="11"/>
                    </a:lnTo>
                    <a:lnTo>
                      <a:pt x="138" y="9"/>
                    </a:lnTo>
                    <a:lnTo>
                      <a:pt x="140" y="9"/>
                    </a:lnTo>
                    <a:lnTo>
                      <a:pt x="142" y="11"/>
                    </a:lnTo>
                    <a:lnTo>
                      <a:pt x="142" y="9"/>
                    </a:lnTo>
                    <a:lnTo>
                      <a:pt x="144" y="7"/>
                    </a:lnTo>
                    <a:lnTo>
                      <a:pt x="142" y="7"/>
                    </a:lnTo>
                    <a:lnTo>
                      <a:pt x="144" y="6"/>
                    </a:lnTo>
                    <a:lnTo>
                      <a:pt x="146" y="6"/>
                    </a:lnTo>
                    <a:lnTo>
                      <a:pt x="148" y="6"/>
                    </a:lnTo>
                    <a:lnTo>
                      <a:pt x="150" y="6"/>
                    </a:lnTo>
                    <a:lnTo>
                      <a:pt x="152" y="4"/>
                    </a:lnTo>
                    <a:lnTo>
                      <a:pt x="150" y="2"/>
                    </a:lnTo>
                    <a:lnTo>
                      <a:pt x="152" y="2"/>
                    </a:lnTo>
                    <a:lnTo>
                      <a:pt x="154" y="0"/>
                    </a:lnTo>
                    <a:lnTo>
                      <a:pt x="156" y="0"/>
                    </a:lnTo>
                    <a:lnTo>
                      <a:pt x="158" y="0"/>
                    </a:lnTo>
                    <a:lnTo>
                      <a:pt x="158" y="2"/>
                    </a:lnTo>
                    <a:lnTo>
                      <a:pt x="160" y="2"/>
                    </a:lnTo>
                    <a:lnTo>
                      <a:pt x="162" y="4"/>
                    </a:lnTo>
                    <a:lnTo>
                      <a:pt x="163" y="2"/>
                    </a:lnTo>
                    <a:lnTo>
                      <a:pt x="165" y="2"/>
                    </a:lnTo>
                    <a:lnTo>
                      <a:pt x="167" y="2"/>
                    </a:lnTo>
                    <a:lnTo>
                      <a:pt x="167" y="4"/>
                    </a:lnTo>
                    <a:lnTo>
                      <a:pt x="167" y="6"/>
                    </a:lnTo>
                    <a:lnTo>
                      <a:pt x="167" y="7"/>
                    </a:lnTo>
                    <a:lnTo>
                      <a:pt x="169" y="7"/>
                    </a:lnTo>
                    <a:lnTo>
                      <a:pt x="169" y="9"/>
                    </a:lnTo>
                    <a:lnTo>
                      <a:pt x="169" y="11"/>
                    </a:lnTo>
                    <a:lnTo>
                      <a:pt x="173" y="11"/>
                    </a:lnTo>
                    <a:lnTo>
                      <a:pt x="173" y="15"/>
                    </a:lnTo>
                    <a:lnTo>
                      <a:pt x="173" y="17"/>
                    </a:lnTo>
                    <a:lnTo>
                      <a:pt x="173" y="31"/>
                    </a:lnTo>
                    <a:lnTo>
                      <a:pt x="173" y="32"/>
                    </a:lnTo>
                    <a:lnTo>
                      <a:pt x="173" y="34"/>
                    </a:lnTo>
                    <a:lnTo>
                      <a:pt x="173" y="40"/>
                    </a:lnTo>
                    <a:lnTo>
                      <a:pt x="171" y="44"/>
                    </a:lnTo>
                    <a:lnTo>
                      <a:pt x="171" y="46"/>
                    </a:lnTo>
                    <a:lnTo>
                      <a:pt x="171" y="48"/>
                    </a:lnTo>
                    <a:lnTo>
                      <a:pt x="171" y="54"/>
                    </a:lnTo>
                    <a:lnTo>
                      <a:pt x="171" y="61"/>
                    </a:lnTo>
                    <a:lnTo>
                      <a:pt x="171" y="67"/>
                    </a:lnTo>
                    <a:lnTo>
                      <a:pt x="169" y="73"/>
                    </a:lnTo>
                    <a:lnTo>
                      <a:pt x="169" y="75"/>
                    </a:lnTo>
                    <a:lnTo>
                      <a:pt x="169" y="80"/>
                    </a:lnTo>
                    <a:lnTo>
                      <a:pt x="169" y="84"/>
                    </a:lnTo>
                    <a:lnTo>
                      <a:pt x="169" y="90"/>
                    </a:lnTo>
                    <a:lnTo>
                      <a:pt x="167" y="94"/>
                    </a:lnTo>
                    <a:lnTo>
                      <a:pt x="167" y="96"/>
                    </a:lnTo>
                    <a:lnTo>
                      <a:pt x="163" y="105"/>
                    </a:lnTo>
                    <a:lnTo>
                      <a:pt x="160" y="113"/>
                    </a:lnTo>
                    <a:lnTo>
                      <a:pt x="160" y="117"/>
                    </a:lnTo>
                    <a:lnTo>
                      <a:pt x="158" y="119"/>
                    </a:lnTo>
                    <a:lnTo>
                      <a:pt x="156" y="123"/>
                    </a:lnTo>
                    <a:lnTo>
                      <a:pt x="156" y="127"/>
                    </a:lnTo>
                    <a:lnTo>
                      <a:pt x="150" y="138"/>
                    </a:lnTo>
                    <a:lnTo>
                      <a:pt x="150" y="140"/>
                    </a:lnTo>
                    <a:lnTo>
                      <a:pt x="150" y="144"/>
                    </a:lnTo>
                    <a:lnTo>
                      <a:pt x="150" y="146"/>
                    </a:lnTo>
                    <a:lnTo>
                      <a:pt x="148" y="153"/>
                    </a:lnTo>
                    <a:lnTo>
                      <a:pt x="138" y="153"/>
                    </a:lnTo>
                    <a:lnTo>
                      <a:pt x="125" y="151"/>
                    </a:lnTo>
                    <a:lnTo>
                      <a:pt x="123" y="151"/>
                    </a:lnTo>
                    <a:lnTo>
                      <a:pt x="121" y="151"/>
                    </a:lnTo>
                    <a:lnTo>
                      <a:pt x="115" y="151"/>
                    </a:lnTo>
                    <a:lnTo>
                      <a:pt x="102" y="151"/>
                    </a:lnTo>
                    <a:lnTo>
                      <a:pt x="89" y="150"/>
                    </a:lnTo>
                    <a:lnTo>
                      <a:pt x="89" y="148"/>
                    </a:lnTo>
                    <a:lnTo>
                      <a:pt x="89" y="144"/>
                    </a:lnTo>
                    <a:lnTo>
                      <a:pt x="89" y="142"/>
                    </a:lnTo>
                    <a:lnTo>
                      <a:pt x="89" y="140"/>
                    </a:lnTo>
                    <a:lnTo>
                      <a:pt x="89" y="138"/>
                    </a:lnTo>
                    <a:lnTo>
                      <a:pt x="90" y="136"/>
                    </a:lnTo>
                    <a:lnTo>
                      <a:pt x="90" y="130"/>
                    </a:lnTo>
                    <a:lnTo>
                      <a:pt x="90" y="128"/>
                    </a:lnTo>
                    <a:lnTo>
                      <a:pt x="92" y="128"/>
                    </a:lnTo>
                    <a:lnTo>
                      <a:pt x="90" y="127"/>
                    </a:lnTo>
                    <a:lnTo>
                      <a:pt x="89" y="127"/>
                    </a:lnTo>
                    <a:lnTo>
                      <a:pt x="89" y="125"/>
                    </a:lnTo>
                    <a:lnTo>
                      <a:pt x="87" y="123"/>
                    </a:lnTo>
                    <a:lnTo>
                      <a:pt x="85" y="123"/>
                    </a:lnTo>
                    <a:lnTo>
                      <a:pt x="81" y="121"/>
                    </a:lnTo>
                    <a:lnTo>
                      <a:pt x="81" y="117"/>
                    </a:lnTo>
                    <a:lnTo>
                      <a:pt x="81" y="115"/>
                    </a:lnTo>
                    <a:lnTo>
                      <a:pt x="79" y="115"/>
                    </a:lnTo>
                    <a:lnTo>
                      <a:pt x="79" y="113"/>
                    </a:lnTo>
                    <a:lnTo>
                      <a:pt x="77" y="113"/>
                    </a:lnTo>
                    <a:lnTo>
                      <a:pt x="77" y="111"/>
                    </a:lnTo>
                    <a:lnTo>
                      <a:pt x="75" y="109"/>
                    </a:lnTo>
                    <a:lnTo>
                      <a:pt x="73" y="109"/>
                    </a:lnTo>
                    <a:lnTo>
                      <a:pt x="71" y="107"/>
                    </a:lnTo>
                    <a:lnTo>
                      <a:pt x="71" y="105"/>
                    </a:lnTo>
                    <a:lnTo>
                      <a:pt x="69" y="103"/>
                    </a:lnTo>
                    <a:lnTo>
                      <a:pt x="67" y="102"/>
                    </a:lnTo>
                    <a:lnTo>
                      <a:pt x="66" y="98"/>
                    </a:lnTo>
                    <a:lnTo>
                      <a:pt x="66" y="96"/>
                    </a:lnTo>
                    <a:lnTo>
                      <a:pt x="64" y="96"/>
                    </a:lnTo>
                    <a:lnTo>
                      <a:pt x="62" y="96"/>
                    </a:lnTo>
                    <a:lnTo>
                      <a:pt x="58" y="94"/>
                    </a:lnTo>
                    <a:lnTo>
                      <a:pt x="58" y="92"/>
                    </a:lnTo>
                    <a:lnTo>
                      <a:pt x="58" y="90"/>
                    </a:lnTo>
                    <a:lnTo>
                      <a:pt x="56" y="90"/>
                    </a:lnTo>
                    <a:lnTo>
                      <a:pt x="56" y="88"/>
                    </a:lnTo>
                    <a:lnTo>
                      <a:pt x="56" y="86"/>
                    </a:lnTo>
                    <a:lnTo>
                      <a:pt x="54" y="86"/>
                    </a:lnTo>
                    <a:lnTo>
                      <a:pt x="52" y="82"/>
                    </a:lnTo>
                    <a:lnTo>
                      <a:pt x="52" y="84"/>
                    </a:lnTo>
                    <a:lnTo>
                      <a:pt x="50" y="84"/>
                    </a:lnTo>
                    <a:lnTo>
                      <a:pt x="50" y="82"/>
                    </a:lnTo>
                    <a:lnTo>
                      <a:pt x="50" y="80"/>
                    </a:lnTo>
                    <a:lnTo>
                      <a:pt x="50" y="79"/>
                    </a:lnTo>
                    <a:lnTo>
                      <a:pt x="48" y="77"/>
                    </a:lnTo>
                    <a:lnTo>
                      <a:pt x="46" y="77"/>
                    </a:lnTo>
                    <a:lnTo>
                      <a:pt x="46" y="75"/>
                    </a:lnTo>
                    <a:lnTo>
                      <a:pt x="44" y="73"/>
                    </a:lnTo>
                    <a:lnTo>
                      <a:pt x="42" y="73"/>
                    </a:lnTo>
                    <a:lnTo>
                      <a:pt x="41" y="73"/>
                    </a:lnTo>
                    <a:lnTo>
                      <a:pt x="37" y="69"/>
                    </a:lnTo>
                    <a:lnTo>
                      <a:pt x="35" y="69"/>
                    </a:lnTo>
                    <a:lnTo>
                      <a:pt x="33" y="69"/>
                    </a:lnTo>
                    <a:lnTo>
                      <a:pt x="31" y="69"/>
                    </a:lnTo>
                    <a:lnTo>
                      <a:pt x="29" y="71"/>
                    </a:lnTo>
                    <a:lnTo>
                      <a:pt x="27" y="73"/>
                    </a:lnTo>
                    <a:lnTo>
                      <a:pt x="27" y="71"/>
                    </a:lnTo>
                    <a:lnTo>
                      <a:pt x="25" y="71"/>
                    </a:lnTo>
                    <a:lnTo>
                      <a:pt x="23" y="71"/>
                    </a:lnTo>
                    <a:lnTo>
                      <a:pt x="21" y="71"/>
                    </a:lnTo>
                    <a:lnTo>
                      <a:pt x="19" y="73"/>
                    </a:lnTo>
                    <a:lnTo>
                      <a:pt x="19" y="71"/>
                    </a:lnTo>
                    <a:lnTo>
                      <a:pt x="18" y="73"/>
                    </a:lnTo>
                    <a:lnTo>
                      <a:pt x="16" y="73"/>
                    </a:lnTo>
                    <a:lnTo>
                      <a:pt x="14" y="73"/>
                    </a:lnTo>
                    <a:lnTo>
                      <a:pt x="14" y="71"/>
                    </a:lnTo>
                    <a:lnTo>
                      <a:pt x="12" y="71"/>
                    </a:lnTo>
                    <a:lnTo>
                      <a:pt x="8" y="71"/>
                    </a:lnTo>
                    <a:lnTo>
                      <a:pt x="6" y="73"/>
                    </a:lnTo>
                    <a:lnTo>
                      <a:pt x="4" y="73"/>
                    </a:lnTo>
                    <a:lnTo>
                      <a:pt x="4" y="71"/>
                    </a:lnTo>
                    <a:lnTo>
                      <a:pt x="2" y="71"/>
                    </a:lnTo>
                    <a:lnTo>
                      <a:pt x="2" y="69"/>
                    </a:lnTo>
                    <a:lnTo>
                      <a:pt x="2" y="67"/>
                    </a:lnTo>
                    <a:lnTo>
                      <a:pt x="2" y="65"/>
                    </a:lnTo>
                    <a:lnTo>
                      <a:pt x="2" y="63"/>
                    </a:lnTo>
                    <a:lnTo>
                      <a:pt x="0" y="63"/>
                    </a:lnTo>
                    <a:lnTo>
                      <a:pt x="0" y="61"/>
                    </a:lnTo>
                    <a:lnTo>
                      <a:pt x="2" y="59"/>
                    </a:lnTo>
                    <a:lnTo>
                      <a:pt x="0" y="57"/>
                    </a:lnTo>
                    <a:lnTo>
                      <a:pt x="0" y="55"/>
                    </a:lnTo>
                    <a:lnTo>
                      <a:pt x="0" y="54"/>
                    </a:lnTo>
                    <a:lnTo>
                      <a:pt x="2" y="52"/>
                    </a:lnTo>
                    <a:lnTo>
                      <a:pt x="4" y="46"/>
                    </a:lnTo>
                    <a:lnTo>
                      <a:pt x="8" y="50"/>
                    </a:lnTo>
                    <a:lnTo>
                      <a:pt x="12" y="46"/>
                    </a:lnTo>
                    <a:lnTo>
                      <a:pt x="14" y="42"/>
                    </a:lnTo>
                    <a:lnTo>
                      <a:pt x="18" y="36"/>
                    </a:lnTo>
                    <a:lnTo>
                      <a:pt x="18" y="34"/>
                    </a:lnTo>
                    <a:lnTo>
                      <a:pt x="16" y="32"/>
                    </a:lnTo>
                    <a:lnTo>
                      <a:pt x="14" y="32"/>
                    </a:lnTo>
                    <a:lnTo>
                      <a:pt x="14" y="31"/>
                    </a:lnTo>
                    <a:lnTo>
                      <a:pt x="14" y="29"/>
                    </a:lnTo>
                    <a:lnTo>
                      <a:pt x="16" y="29"/>
                    </a:lnTo>
                    <a:lnTo>
                      <a:pt x="31" y="27"/>
                    </a:lnTo>
                    <a:lnTo>
                      <a:pt x="33" y="25"/>
                    </a:lnTo>
                    <a:lnTo>
                      <a:pt x="37" y="29"/>
                    </a:lnTo>
                    <a:lnTo>
                      <a:pt x="39" y="29"/>
                    </a:lnTo>
                    <a:lnTo>
                      <a:pt x="56" y="25"/>
                    </a:lnTo>
                    <a:lnTo>
                      <a:pt x="58" y="25"/>
                    </a:lnTo>
                    <a:lnTo>
                      <a:pt x="62" y="23"/>
                    </a:lnTo>
                    <a:lnTo>
                      <a:pt x="64" y="23"/>
                    </a:lnTo>
                    <a:lnTo>
                      <a:pt x="66" y="23"/>
                    </a:lnTo>
                    <a:lnTo>
                      <a:pt x="69" y="23"/>
                    </a:lnTo>
                    <a:lnTo>
                      <a:pt x="73" y="23"/>
                    </a:lnTo>
                    <a:lnTo>
                      <a:pt x="75" y="25"/>
                    </a:lnTo>
                    <a:lnTo>
                      <a:pt x="75" y="23"/>
                    </a:lnTo>
                    <a:lnTo>
                      <a:pt x="77" y="23"/>
                    </a:lnTo>
                    <a:lnTo>
                      <a:pt x="79" y="21"/>
                    </a:lnTo>
                    <a:lnTo>
                      <a:pt x="79" y="19"/>
                    </a:lnTo>
                    <a:lnTo>
                      <a:pt x="81" y="19"/>
                    </a:lnTo>
                    <a:lnTo>
                      <a:pt x="83" y="19"/>
                    </a:lnTo>
                    <a:lnTo>
                      <a:pt x="85" y="21"/>
                    </a:lnTo>
                    <a:lnTo>
                      <a:pt x="87" y="23"/>
                    </a:lnTo>
                    <a:lnTo>
                      <a:pt x="87" y="25"/>
                    </a:lnTo>
                    <a:lnTo>
                      <a:pt x="89" y="25"/>
                    </a:lnTo>
                    <a:lnTo>
                      <a:pt x="90" y="27"/>
                    </a:lnTo>
                    <a:lnTo>
                      <a:pt x="90" y="29"/>
                    </a:lnTo>
                    <a:lnTo>
                      <a:pt x="92" y="29"/>
                    </a:lnTo>
                    <a:lnTo>
                      <a:pt x="115" y="25"/>
                    </a:lnTo>
                    <a:lnTo>
                      <a:pt x="119" y="25"/>
                    </a:lnTo>
                    <a:lnTo>
                      <a:pt x="125" y="25"/>
                    </a:lnTo>
                    <a:lnTo>
                      <a:pt x="129" y="23"/>
                    </a:lnTo>
                    <a:lnTo>
                      <a:pt x="131" y="19"/>
                    </a:lnTo>
                    <a:lnTo>
                      <a:pt x="133" y="17"/>
                    </a:lnTo>
                    <a:lnTo>
                      <a:pt x="133" y="15"/>
                    </a:lnTo>
                    <a:lnTo>
                      <a:pt x="133" y="13"/>
                    </a:lnTo>
                    <a:lnTo>
                      <a:pt x="135" y="11"/>
                    </a:lnTo>
                    <a:close/>
                  </a:path>
                </a:pathLst>
              </a:custGeom>
              <a:solidFill>
                <a:srgbClr val="A6601B"/>
              </a:solidFill>
              <a:ln w="6350">
                <a:solidFill>
                  <a:srgbClr val="E1E1E1"/>
                </a:solidFill>
                <a:prstDash val="solid"/>
                <a:round/>
                <a:headEnd/>
                <a:tailEnd/>
              </a:ln>
            </p:spPr>
            <p:txBody>
              <a:bodyPr/>
              <a:lstStyle/>
              <a:p>
                <a:endParaRPr lang="en-US"/>
              </a:p>
            </p:txBody>
          </p:sp>
          <p:sp>
            <p:nvSpPr>
              <p:cNvPr id="37995" name="Freeform 307"/>
              <p:cNvSpPr>
                <a:spLocks/>
              </p:cNvSpPr>
              <p:nvPr/>
            </p:nvSpPr>
            <p:spPr bwMode="auto">
              <a:xfrm>
                <a:off x="4431" y="3435"/>
                <a:ext cx="167" cy="273"/>
              </a:xfrm>
              <a:custGeom>
                <a:avLst/>
                <a:gdLst>
                  <a:gd name="T0" fmla="*/ 77 w 167"/>
                  <a:gd name="T1" fmla="*/ 21 h 273"/>
                  <a:gd name="T2" fmla="*/ 111 w 167"/>
                  <a:gd name="T3" fmla="*/ 13 h 273"/>
                  <a:gd name="T4" fmla="*/ 127 w 167"/>
                  <a:gd name="T5" fmla="*/ 31 h 273"/>
                  <a:gd name="T6" fmla="*/ 150 w 167"/>
                  <a:gd name="T7" fmla="*/ 48 h 273"/>
                  <a:gd name="T8" fmla="*/ 154 w 167"/>
                  <a:gd name="T9" fmla="*/ 94 h 273"/>
                  <a:gd name="T10" fmla="*/ 156 w 167"/>
                  <a:gd name="T11" fmla="*/ 134 h 273"/>
                  <a:gd name="T12" fmla="*/ 146 w 167"/>
                  <a:gd name="T13" fmla="*/ 192 h 273"/>
                  <a:gd name="T14" fmla="*/ 156 w 167"/>
                  <a:gd name="T15" fmla="*/ 211 h 273"/>
                  <a:gd name="T16" fmla="*/ 163 w 167"/>
                  <a:gd name="T17" fmla="*/ 221 h 273"/>
                  <a:gd name="T18" fmla="*/ 129 w 167"/>
                  <a:gd name="T19" fmla="*/ 269 h 273"/>
                  <a:gd name="T20" fmla="*/ 125 w 167"/>
                  <a:gd name="T21" fmla="*/ 271 h 273"/>
                  <a:gd name="T22" fmla="*/ 123 w 167"/>
                  <a:gd name="T23" fmla="*/ 263 h 273"/>
                  <a:gd name="T24" fmla="*/ 117 w 167"/>
                  <a:gd name="T25" fmla="*/ 259 h 273"/>
                  <a:gd name="T26" fmla="*/ 111 w 167"/>
                  <a:gd name="T27" fmla="*/ 255 h 273"/>
                  <a:gd name="T28" fmla="*/ 108 w 167"/>
                  <a:gd name="T29" fmla="*/ 248 h 273"/>
                  <a:gd name="T30" fmla="*/ 108 w 167"/>
                  <a:gd name="T31" fmla="*/ 242 h 273"/>
                  <a:gd name="T32" fmla="*/ 104 w 167"/>
                  <a:gd name="T33" fmla="*/ 236 h 273"/>
                  <a:gd name="T34" fmla="*/ 100 w 167"/>
                  <a:gd name="T35" fmla="*/ 228 h 273"/>
                  <a:gd name="T36" fmla="*/ 98 w 167"/>
                  <a:gd name="T37" fmla="*/ 225 h 273"/>
                  <a:gd name="T38" fmla="*/ 92 w 167"/>
                  <a:gd name="T39" fmla="*/ 221 h 273"/>
                  <a:gd name="T40" fmla="*/ 86 w 167"/>
                  <a:gd name="T41" fmla="*/ 215 h 273"/>
                  <a:gd name="T42" fmla="*/ 84 w 167"/>
                  <a:gd name="T43" fmla="*/ 205 h 273"/>
                  <a:gd name="T44" fmla="*/ 81 w 167"/>
                  <a:gd name="T45" fmla="*/ 200 h 273"/>
                  <a:gd name="T46" fmla="*/ 73 w 167"/>
                  <a:gd name="T47" fmla="*/ 194 h 273"/>
                  <a:gd name="T48" fmla="*/ 69 w 167"/>
                  <a:gd name="T49" fmla="*/ 184 h 273"/>
                  <a:gd name="T50" fmla="*/ 67 w 167"/>
                  <a:gd name="T51" fmla="*/ 180 h 273"/>
                  <a:gd name="T52" fmla="*/ 63 w 167"/>
                  <a:gd name="T53" fmla="*/ 175 h 273"/>
                  <a:gd name="T54" fmla="*/ 58 w 167"/>
                  <a:gd name="T55" fmla="*/ 171 h 273"/>
                  <a:gd name="T56" fmla="*/ 54 w 167"/>
                  <a:gd name="T57" fmla="*/ 167 h 273"/>
                  <a:gd name="T58" fmla="*/ 50 w 167"/>
                  <a:gd name="T59" fmla="*/ 161 h 273"/>
                  <a:gd name="T60" fmla="*/ 46 w 167"/>
                  <a:gd name="T61" fmla="*/ 155 h 273"/>
                  <a:gd name="T62" fmla="*/ 42 w 167"/>
                  <a:gd name="T63" fmla="*/ 152 h 273"/>
                  <a:gd name="T64" fmla="*/ 40 w 167"/>
                  <a:gd name="T65" fmla="*/ 146 h 273"/>
                  <a:gd name="T66" fmla="*/ 36 w 167"/>
                  <a:gd name="T67" fmla="*/ 144 h 273"/>
                  <a:gd name="T68" fmla="*/ 31 w 167"/>
                  <a:gd name="T69" fmla="*/ 138 h 273"/>
                  <a:gd name="T70" fmla="*/ 27 w 167"/>
                  <a:gd name="T71" fmla="*/ 134 h 273"/>
                  <a:gd name="T72" fmla="*/ 21 w 167"/>
                  <a:gd name="T73" fmla="*/ 129 h 273"/>
                  <a:gd name="T74" fmla="*/ 15 w 167"/>
                  <a:gd name="T75" fmla="*/ 125 h 273"/>
                  <a:gd name="T76" fmla="*/ 10 w 167"/>
                  <a:gd name="T77" fmla="*/ 117 h 273"/>
                  <a:gd name="T78" fmla="*/ 6 w 167"/>
                  <a:gd name="T79" fmla="*/ 106 h 273"/>
                  <a:gd name="T80" fmla="*/ 6 w 167"/>
                  <a:gd name="T81" fmla="*/ 96 h 273"/>
                  <a:gd name="T82" fmla="*/ 4 w 167"/>
                  <a:gd name="T83" fmla="*/ 88 h 273"/>
                  <a:gd name="T84" fmla="*/ 2 w 167"/>
                  <a:gd name="T85" fmla="*/ 81 h 273"/>
                  <a:gd name="T86" fmla="*/ 4 w 167"/>
                  <a:gd name="T87" fmla="*/ 77 h 273"/>
                  <a:gd name="T88" fmla="*/ 6 w 167"/>
                  <a:gd name="T89" fmla="*/ 75 h 273"/>
                  <a:gd name="T90" fmla="*/ 10 w 167"/>
                  <a:gd name="T91" fmla="*/ 69 h 273"/>
                  <a:gd name="T92" fmla="*/ 8 w 167"/>
                  <a:gd name="T93" fmla="*/ 67 h 273"/>
                  <a:gd name="T94" fmla="*/ 12 w 167"/>
                  <a:gd name="T95" fmla="*/ 59 h 273"/>
                  <a:gd name="T96" fmla="*/ 10 w 167"/>
                  <a:gd name="T97" fmla="*/ 54 h 273"/>
                  <a:gd name="T98" fmla="*/ 12 w 167"/>
                  <a:gd name="T99" fmla="*/ 50 h 273"/>
                  <a:gd name="T100" fmla="*/ 10 w 167"/>
                  <a:gd name="T101" fmla="*/ 42 h 273"/>
                  <a:gd name="T102" fmla="*/ 13 w 167"/>
                  <a:gd name="T103" fmla="*/ 38 h 273"/>
                  <a:gd name="T104" fmla="*/ 17 w 167"/>
                  <a:gd name="T105" fmla="*/ 29 h 273"/>
                  <a:gd name="T106" fmla="*/ 21 w 167"/>
                  <a:gd name="T107" fmla="*/ 19 h 273"/>
                  <a:gd name="T108" fmla="*/ 27 w 167"/>
                  <a:gd name="T109" fmla="*/ 6 h 273"/>
                  <a:gd name="T110" fmla="*/ 36 w 167"/>
                  <a:gd name="T111" fmla="*/ 2 h 2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7"/>
                  <a:gd name="T169" fmla="*/ 0 h 273"/>
                  <a:gd name="T170" fmla="*/ 167 w 167"/>
                  <a:gd name="T171" fmla="*/ 273 h 2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7" h="273">
                    <a:moveTo>
                      <a:pt x="38" y="0"/>
                    </a:moveTo>
                    <a:lnTo>
                      <a:pt x="42" y="4"/>
                    </a:lnTo>
                    <a:lnTo>
                      <a:pt x="48" y="11"/>
                    </a:lnTo>
                    <a:lnTo>
                      <a:pt x="54" y="17"/>
                    </a:lnTo>
                    <a:lnTo>
                      <a:pt x="65" y="19"/>
                    </a:lnTo>
                    <a:lnTo>
                      <a:pt x="75" y="21"/>
                    </a:lnTo>
                    <a:lnTo>
                      <a:pt x="77" y="21"/>
                    </a:lnTo>
                    <a:lnTo>
                      <a:pt x="81" y="19"/>
                    </a:lnTo>
                    <a:lnTo>
                      <a:pt x="83" y="19"/>
                    </a:lnTo>
                    <a:lnTo>
                      <a:pt x="86" y="17"/>
                    </a:lnTo>
                    <a:lnTo>
                      <a:pt x="90" y="15"/>
                    </a:lnTo>
                    <a:lnTo>
                      <a:pt x="102" y="11"/>
                    </a:lnTo>
                    <a:lnTo>
                      <a:pt x="109" y="10"/>
                    </a:lnTo>
                    <a:lnTo>
                      <a:pt x="111" y="13"/>
                    </a:lnTo>
                    <a:lnTo>
                      <a:pt x="119" y="23"/>
                    </a:lnTo>
                    <a:lnTo>
                      <a:pt x="125" y="29"/>
                    </a:lnTo>
                    <a:lnTo>
                      <a:pt x="125" y="31"/>
                    </a:lnTo>
                    <a:lnTo>
                      <a:pt x="127" y="31"/>
                    </a:lnTo>
                    <a:lnTo>
                      <a:pt x="129" y="33"/>
                    </a:lnTo>
                    <a:lnTo>
                      <a:pt x="142" y="36"/>
                    </a:lnTo>
                    <a:lnTo>
                      <a:pt x="152" y="38"/>
                    </a:lnTo>
                    <a:lnTo>
                      <a:pt x="150" y="44"/>
                    </a:lnTo>
                    <a:lnTo>
                      <a:pt x="150" y="48"/>
                    </a:lnTo>
                    <a:lnTo>
                      <a:pt x="152" y="63"/>
                    </a:lnTo>
                    <a:lnTo>
                      <a:pt x="150" y="65"/>
                    </a:lnTo>
                    <a:lnTo>
                      <a:pt x="150" y="69"/>
                    </a:lnTo>
                    <a:lnTo>
                      <a:pt x="148" y="71"/>
                    </a:lnTo>
                    <a:lnTo>
                      <a:pt x="148" y="79"/>
                    </a:lnTo>
                    <a:lnTo>
                      <a:pt x="152" y="82"/>
                    </a:lnTo>
                    <a:lnTo>
                      <a:pt x="154" y="92"/>
                    </a:lnTo>
                    <a:lnTo>
                      <a:pt x="154" y="94"/>
                    </a:lnTo>
                    <a:lnTo>
                      <a:pt x="154" y="98"/>
                    </a:lnTo>
                    <a:lnTo>
                      <a:pt x="154" y="107"/>
                    </a:lnTo>
                    <a:lnTo>
                      <a:pt x="154" y="109"/>
                    </a:lnTo>
                    <a:lnTo>
                      <a:pt x="154" y="115"/>
                    </a:lnTo>
                    <a:lnTo>
                      <a:pt x="154" y="117"/>
                    </a:lnTo>
                    <a:lnTo>
                      <a:pt x="156" y="127"/>
                    </a:lnTo>
                    <a:lnTo>
                      <a:pt x="156" y="134"/>
                    </a:lnTo>
                    <a:lnTo>
                      <a:pt x="156" y="148"/>
                    </a:lnTo>
                    <a:lnTo>
                      <a:pt x="154" y="155"/>
                    </a:lnTo>
                    <a:lnTo>
                      <a:pt x="150" y="177"/>
                    </a:lnTo>
                    <a:lnTo>
                      <a:pt x="148" y="180"/>
                    </a:lnTo>
                    <a:lnTo>
                      <a:pt x="148" y="184"/>
                    </a:lnTo>
                    <a:lnTo>
                      <a:pt x="146" y="190"/>
                    </a:lnTo>
                    <a:lnTo>
                      <a:pt x="146" y="192"/>
                    </a:lnTo>
                    <a:lnTo>
                      <a:pt x="144" y="194"/>
                    </a:lnTo>
                    <a:lnTo>
                      <a:pt x="144" y="196"/>
                    </a:lnTo>
                    <a:lnTo>
                      <a:pt x="142" y="200"/>
                    </a:lnTo>
                    <a:lnTo>
                      <a:pt x="142" y="205"/>
                    </a:lnTo>
                    <a:lnTo>
                      <a:pt x="140" y="207"/>
                    </a:lnTo>
                    <a:lnTo>
                      <a:pt x="146" y="207"/>
                    </a:lnTo>
                    <a:lnTo>
                      <a:pt x="150" y="209"/>
                    </a:lnTo>
                    <a:lnTo>
                      <a:pt x="156" y="211"/>
                    </a:lnTo>
                    <a:lnTo>
                      <a:pt x="161" y="217"/>
                    </a:lnTo>
                    <a:lnTo>
                      <a:pt x="163" y="215"/>
                    </a:lnTo>
                    <a:lnTo>
                      <a:pt x="165" y="215"/>
                    </a:lnTo>
                    <a:lnTo>
                      <a:pt x="167" y="213"/>
                    </a:lnTo>
                    <a:lnTo>
                      <a:pt x="167" y="211"/>
                    </a:lnTo>
                    <a:lnTo>
                      <a:pt x="167" y="215"/>
                    </a:lnTo>
                    <a:lnTo>
                      <a:pt x="167" y="217"/>
                    </a:lnTo>
                    <a:lnTo>
                      <a:pt x="163" y="221"/>
                    </a:lnTo>
                    <a:lnTo>
                      <a:pt x="156" y="226"/>
                    </a:lnTo>
                    <a:lnTo>
                      <a:pt x="154" y="228"/>
                    </a:lnTo>
                    <a:lnTo>
                      <a:pt x="138" y="253"/>
                    </a:lnTo>
                    <a:lnTo>
                      <a:pt x="134" y="257"/>
                    </a:lnTo>
                    <a:lnTo>
                      <a:pt x="134" y="259"/>
                    </a:lnTo>
                    <a:lnTo>
                      <a:pt x="132" y="263"/>
                    </a:lnTo>
                    <a:lnTo>
                      <a:pt x="129" y="269"/>
                    </a:lnTo>
                    <a:lnTo>
                      <a:pt x="125" y="273"/>
                    </a:lnTo>
                    <a:lnTo>
                      <a:pt x="123" y="273"/>
                    </a:lnTo>
                    <a:lnTo>
                      <a:pt x="125" y="271"/>
                    </a:lnTo>
                    <a:lnTo>
                      <a:pt x="127" y="269"/>
                    </a:lnTo>
                    <a:lnTo>
                      <a:pt x="125" y="267"/>
                    </a:lnTo>
                    <a:lnTo>
                      <a:pt x="123" y="267"/>
                    </a:lnTo>
                    <a:lnTo>
                      <a:pt x="123" y="265"/>
                    </a:lnTo>
                    <a:lnTo>
                      <a:pt x="123" y="263"/>
                    </a:lnTo>
                    <a:lnTo>
                      <a:pt x="121" y="261"/>
                    </a:lnTo>
                    <a:lnTo>
                      <a:pt x="121" y="263"/>
                    </a:lnTo>
                    <a:lnTo>
                      <a:pt x="119" y="261"/>
                    </a:lnTo>
                    <a:lnTo>
                      <a:pt x="117" y="259"/>
                    </a:lnTo>
                    <a:lnTo>
                      <a:pt x="115" y="259"/>
                    </a:lnTo>
                    <a:lnTo>
                      <a:pt x="115" y="257"/>
                    </a:lnTo>
                    <a:lnTo>
                      <a:pt x="115" y="255"/>
                    </a:lnTo>
                    <a:lnTo>
                      <a:pt x="113" y="255"/>
                    </a:lnTo>
                    <a:lnTo>
                      <a:pt x="111" y="255"/>
                    </a:lnTo>
                    <a:lnTo>
                      <a:pt x="111" y="253"/>
                    </a:lnTo>
                    <a:lnTo>
                      <a:pt x="109" y="251"/>
                    </a:lnTo>
                    <a:lnTo>
                      <a:pt x="108" y="251"/>
                    </a:lnTo>
                    <a:lnTo>
                      <a:pt x="108" y="250"/>
                    </a:lnTo>
                    <a:lnTo>
                      <a:pt x="108" y="248"/>
                    </a:lnTo>
                    <a:lnTo>
                      <a:pt x="108" y="246"/>
                    </a:lnTo>
                    <a:lnTo>
                      <a:pt x="106" y="246"/>
                    </a:lnTo>
                    <a:lnTo>
                      <a:pt x="108" y="242"/>
                    </a:lnTo>
                    <a:lnTo>
                      <a:pt x="108" y="240"/>
                    </a:lnTo>
                    <a:lnTo>
                      <a:pt x="106" y="238"/>
                    </a:lnTo>
                    <a:lnTo>
                      <a:pt x="106" y="236"/>
                    </a:lnTo>
                    <a:lnTo>
                      <a:pt x="104" y="236"/>
                    </a:lnTo>
                    <a:lnTo>
                      <a:pt x="104" y="234"/>
                    </a:lnTo>
                    <a:lnTo>
                      <a:pt x="104" y="232"/>
                    </a:lnTo>
                    <a:lnTo>
                      <a:pt x="106" y="232"/>
                    </a:lnTo>
                    <a:lnTo>
                      <a:pt x="104" y="230"/>
                    </a:lnTo>
                    <a:lnTo>
                      <a:pt x="102" y="230"/>
                    </a:lnTo>
                    <a:lnTo>
                      <a:pt x="100" y="228"/>
                    </a:lnTo>
                    <a:lnTo>
                      <a:pt x="98" y="226"/>
                    </a:lnTo>
                    <a:lnTo>
                      <a:pt x="98" y="225"/>
                    </a:lnTo>
                    <a:lnTo>
                      <a:pt x="96" y="225"/>
                    </a:lnTo>
                    <a:lnTo>
                      <a:pt x="96" y="223"/>
                    </a:lnTo>
                    <a:lnTo>
                      <a:pt x="94" y="223"/>
                    </a:lnTo>
                    <a:lnTo>
                      <a:pt x="92" y="223"/>
                    </a:lnTo>
                    <a:lnTo>
                      <a:pt x="92" y="221"/>
                    </a:lnTo>
                    <a:lnTo>
                      <a:pt x="90" y="221"/>
                    </a:lnTo>
                    <a:lnTo>
                      <a:pt x="90" y="219"/>
                    </a:lnTo>
                    <a:lnTo>
                      <a:pt x="90" y="221"/>
                    </a:lnTo>
                    <a:lnTo>
                      <a:pt x="92" y="219"/>
                    </a:lnTo>
                    <a:lnTo>
                      <a:pt x="88" y="217"/>
                    </a:lnTo>
                    <a:lnTo>
                      <a:pt x="86" y="215"/>
                    </a:lnTo>
                    <a:lnTo>
                      <a:pt x="88" y="211"/>
                    </a:lnTo>
                    <a:lnTo>
                      <a:pt x="86" y="211"/>
                    </a:lnTo>
                    <a:lnTo>
                      <a:pt x="86" y="209"/>
                    </a:lnTo>
                    <a:lnTo>
                      <a:pt x="84" y="209"/>
                    </a:lnTo>
                    <a:lnTo>
                      <a:pt x="84" y="207"/>
                    </a:lnTo>
                    <a:lnTo>
                      <a:pt x="84" y="205"/>
                    </a:lnTo>
                    <a:lnTo>
                      <a:pt x="84" y="203"/>
                    </a:lnTo>
                    <a:lnTo>
                      <a:pt x="84" y="202"/>
                    </a:lnTo>
                    <a:lnTo>
                      <a:pt x="83" y="202"/>
                    </a:lnTo>
                    <a:lnTo>
                      <a:pt x="81" y="200"/>
                    </a:lnTo>
                    <a:lnTo>
                      <a:pt x="79" y="198"/>
                    </a:lnTo>
                    <a:lnTo>
                      <a:pt x="77" y="196"/>
                    </a:lnTo>
                    <a:lnTo>
                      <a:pt x="77" y="198"/>
                    </a:lnTo>
                    <a:lnTo>
                      <a:pt x="75" y="196"/>
                    </a:lnTo>
                    <a:lnTo>
                      <a:pt x="73" y="194"/>
                    </a:lnTo>
                    <a:lnTo>
                      <a:pt x="73" y="192"/>
                    </a:lnTo>
                    <a:lnTo>
                      <a:pt x="71" y="190"/>
                    </a:lnTo>
                    <a:lnTo>
                      <a:pt x="71" y="188"/>
                    </a:lnTo>
                    <a:lnTo>
                      <a:pt x="69" y="186"/>
                    </a:lnTo>
                    <a:lnTo>
                      <a:pt x="69" y="184"/>
                    </a:lnTo>
                    <a:lnTo>
                      <a:pt x="67" y="182"/>
                    </a:lnTo>
                    <a:lnTo>
                      <a:pt x="67" y="180"/>
                    </a:lnTo>
                    <a:lnTo>
                      <a:pt x="65" y="180"/>
                    </a:lnTo>
                    <a:lnTo>
                      <a:pt x="63" y="180"/>
                    </a:lnTo>
                    <a:lnTo>
                      <a:pt x="63" y="178"/>
                    </a:lnTo>
                    <a:lnTo>
                      <a:pt x="63" y="177"/>
                    </a:lnTo>
                    <a:lnTo>
                      <a:pt x="61" y="177"/>
                    </a:lnTo>
                    <a:lnTo>
                      <a:pt x="61" y="175"/>
                    </a:lnTo>
                    <a:lnTo>
                      <a:pt x="63" y="175"/>
                    </a:lnTo>
                    <a:lnTo>
                      <a:pt x="61" y="175"/>
                    </a:lnTo>
                    <a:lnTo>
                      <a:pt x="60" y="173"/>
                    </a:lnTo>
                    <a:lnTo>
                      <a:pt x="58" y="171"/>
                    </a:lnTo>
                    <a:lnTo>
                      <a:pt x="56" y="173"/>
                    </a:lnTo>
                    <a:lnTo>
                      <a:pt x="56" y="171"/>
                    </a:lnTo>
                    <a:lnTo>
                      <a:pt x="56" y="169"/>
                    </a:lnTo>
                    <a:lnTo>
                      <a:pt x="54" y="169"/>
                    </a:lnTo>
                    <a:lnTo>
                      <a:pt x="54" y="167"/>
                    </a:lnTo>
                    <a:lnTo>
                      <a:pt x="54" y="165"/>
                    </a:lnTo>
                    <a:lnTo>
                      <a:pt x="54" y="163"/>
                    </a:lnTo>
                    <a:lnTo>
                      <a:pt x="52" y="163"/>
                    </a:lnTo>
                    <a:lnTo>
                      <a:pt x="52" y="161"/>
                    </a:lnTo>
                    <a:lnTo>
                      <a:pt x="50" y="161"/>
                    </a:lnTo>
                    <a:lnTo>
                      <a:pt x="48" y="161"/>
                    </a:lnTo>
                    <a:lnTo>
                      <a:pt x="48" y="159"/>
                    </a:lnTo>
                    <a:lnTo>
                      <a:pt x="48" y="157"/>
                    </a:lnTo>
                    <a:lnTo>
                      <a:pt x="48" y="155"/>
                    </a:lnTo>
                    <a:lnTo>
                      <a:pt x="46" y="155"/>
                    </a:lnTo>
                    <a:lnTo>
                      <a:pt x="44" y="154"/>
                    </a:lnTo>
                    <a:lnTo>
                      <a:pt x="44" y="152"/>
                    </a:lnTo>
                    <a:lnTo>
                      <a:pt x="42" y="152"/>
                    </a:lnTo>
                    <a:lnTo>
                      <a:pt x="40" y="152"/>
                    </a:lnTo>
                    <a:lnTo>
                      <a:pt x="38" y="150"/>
                    </a:lnTo>
                    <a:lnTo>
                      <a:pt x="38" y="148"/>
                    </a:lnTo>
                    <a:lnTo>
                      <a:pt x="38" y="146"/>
                    </a:lnTo>
                    <a:lnTo>
                      <a:pt x="40" y="146"/>
                    </a:lnTo>
                    <a:lnTo>
                      <a:pt x="40" y="144"/>
                    </a:lnTo>
                    <a:lnTo>
                      <a:pt x="38" y="144"/>
                    </a:lnTo>
                    <a:lnTo>
                      <a:pt x="38" y="142"/>
                    </a:lnTo>
                    <a:lnTo>
                      <a:pt x="38" y="144"/>
                    </a:lnTo>
                    <a:lnTo>
                      <a:pt x="36" y="144"/>
                    </a:lnTo>
                    <a:lnTo>
                      <a:pt x="35" y="144"/>
                    </a:lnTo>
                    <a:lnTo>
                      <a:pt x="35" y="142"/>
                    </a:lnTo>
                    <a:lnTo>
                      <a:pt x="33" y="142"/>
                    </a:lnTo>
                    <a:lnTo>
                      <a:pt x="33" y="140"/>
                    </a:lnTo>
                    <a:lnTo>
                      <a:pt x="31" y="140"/>
                    </a:lnTo>
                    <a:lnTo>
                      <a:pt x="31" y="138"/>
                    </a:lnTo>
                    <a:lnTo>
                      <a:pt x="31" y="136"/>
                    </a:lnTo>
                    <a:lnTo>
                      <a:pt x="29" y="134"/>
                    </a:lnTo>
                    <a:lnTo>
                      <a:pt x="27" y="134"/>
                    </a:lnTo>
                    <a:lnTo>
                      <a:pt x="25" y="132"/>
                    </a:lnTo>
                    <a:lnTo>
                      <a:pt x="23" y="130"/>
                    </a:lnTo>
                    <a:lnTo>
                      <a:pt x="21" y="130"/>
                    </a:lnTo>
                    <a:lnTo>
                      <a:pt x="21" y="129"/>
                    </a:lnTo>
                    <a:lnTo>
                      <a:pt x="21" y="130"/>
                    </a:lnTo>
                    <a:lnTo>
                      <a:pt x="19" y="129"/>
                    </a:lnTo>
                    <a:lnTo>
                      <a:pt x="19" y="127"/>
                    </a:lnTo>
                    <a:lnTo>
                      <a:pt x="17" y="127"/>
                    </a:lnTo>
                    <a:lnTo>
                      <a:pt x="15" y="125"/>
                    </a:lnTo>
                    <a:lnTo>
                      <a:pt x="15" y="123"/>
                    </a:lnTo>
                    <a:lnTo>
                      <a:pt x="13" y="121"/>
                    </a:lnTo>
                    <a:lnTo>
                      <a:pt x="12" y="117"/>
                    </a:lnTo>
                    <a:lnTo>
                      <a:pt x="10" y="117"/>
                    </a:lnTo>
                    <a:lnTo>
                      <a:pt x="10" y="115"/>
                    </a:lnTo>
                    <a:lnTo>
                      <a:pt x="8" y="115"/>
                    </a:lnTo>
                    <a:lnTo>
                      <a:pt x="8" y="113"/>
                    </a:lnTo>
                    <a:lnTo>
                      <a:pt x="10" y="109"/>
                    </a:lnTo>
                    <a:lnTo>
                      <a:pt x="6" y="106"/>
                    </a:lnTo>
                    <a:lnTo>
                      <a:pt x="8" y="104"/>
                    </a:lnTo>
                    <a:lnTo>
                      <a:pt x="6" y="102"/>
                    </a:lnTo>
                    <a:lnTo>
                      <a:pt x="6" y="98"/>
                    </a:lnTo>
                    <a:lnTo>
                      <a:pt x="6" y="96"/>
                    </a:lnTo>
                    <a:lnTo>
                      <a:pt x="6" y="94"/>
                    </a:lnTo>
                    <a:lnTo>
                      <a:pt x="6" y="92"/>
                    </a:lnTo>
                    <a:lnTo>
                      <a:pt x="4" y="92"/>
                    </a:lnTo>
                    <a:lnTo>
                      <a:pt x="4" y="88"/>
                    </a:lnTo>
                    <a:lnTo>
                      <a:pt x="4" y="84"/>
                    </a:lnTo>
                    <a:lnTo>
                      <a:pt x="2" y="84"/>
                    </a:lnTo>
                    <a:lnTo>
                      <a:pt x="2" y="82"/>
                    </a:lnTo>
                    <a:lnTo>
                      <a:pt x="0" y="82"/>
                    </a:lnTo>
                    <a:lnTo>
                      <a:pt x="2" y="81"/>
                    </a:lnTo>
                    <a:lnTo>
                      <a:pt x="2" y="79"/>
                    </a:lnTo>
                    <a:lnTo>
                      <a:pt x="4" y="81"/>
                    </a:lnTo>
                    <a:lnTo>
                      <a:pt x="4" y="79"/>
                    </a:lnTo>
                    <a:lnTo>
                      <a:pt x="4" y="77"/>
                    </a:lnTo>
                    <a:lnTo>
                      <a:pt x="6" y="77"/>
                    </a:lnTo>
                    <a:lnTo>
                      <a:pt x="6" y="75"/>
                    </a:lnTo>
                    <a:lnTo>
                      <a:pt x="6" y="73"/>
                    </a:lnTo>
                    <a:lnTo>
                      <a:pt x="8" y="73"/>
                    </a:lnTo>
                    <a:lnTo>
                      <a:pt x="10" y="73"/>
                    </a:lnTo>
                    <a:lnTo>
                      <a:pt x="10" y="71"/>
                    </a:lnTo>
                    <a:lnTo>
                      <a:pt x="10" y="69"/>
                    </a:lnTo>
                    <a:lnTo>
                      <a:pt x="8" y="71"/>
                    </a:lnTo>
                    <a:lnTo>
                      <a:pt x="6" y="71"/>
                    </a:lnTo>
                    <a:lnTo>
                      <a:pt x="6" y="69"/>
                    </a:lnTo>
                    <a:lnTo>
                      <a:pt x="8" y="67"/>
                    </a:lnTo>
                    <a:lnTo>
                      <a:pt x="10" y="65"/>
                    </a:lnTo>
                    <a:lnTo>
                      <a:pt x="12" y="63"/>
                    </a:lnTo>
                    <a:lnTo>
                      <a:pt x="12" y="61"/>
                    </a:lnTo>
                    <a:lnTo>
                      <a:pt x="12" y="59"/>
                    </a:lnTo>
                    <a:lnTo>
                      <a:pt x="10" y="58"/>
                    </a:lnTo>
                    <a:lnTo>
                      <a:pt x="12" y="56"/>
                    </a:lnTo>
                    <a:lnTo>
                      <a:pt x="12" y="54"/>
                    </a:lnTo>
                    <a:lnTo>
                      <a:pt x="10" y="54"/>
                    </a:lnTo>
                    <a:lnTo>
                      <a:pt x="12" y="52"/>
                    </a:lnTo>
                    <a:lnTo>
                      <a:pt x="13" y="52"/>
                    </a:lnTo>
                    <a:lnTo>
                      <a:pt x="13" y="50"/>
                    </a:lnTo>
                    <a:lnTo>
                      <a:pt x="12" y="50"/>
                    </a:lnTo>
                    <a:lnTo>
                      <a:pt x="12" y="48"/>
                    </a:lnTo>
                    <a:lnTo>
                      <a:pt x="10" y="48"/>
                    </a:lnTo>
                    <a:lnTo>
                      <a:pt x="10" y="46"/>
                    </a:lnTo>
                    <a:lnTo>
                      <a:pt x="12" y="46"/>
                    </a:lnTo>
                    <a:lnTo>
                      <a:pt x="10" y="44"/>
                    </a:lnTo>
                    <a:lnTo>
                      <a:pt x="8" y="42"/>
                    </a:lnTo>
                    <a:lnTo>
                      <a:pt x="10" y="42"/>
                    </a:lnTo>
                    <a:lnTo>
                      <a:pt x="12" y="42"/>
                    </a:lnTo>
                    <a:lnTo>
                      <a:pt x="13" y="40"/>
                    </a:lnTo>
                    <a:lnTo>
                      <a:pt x="15" y="40"/>
                    </a:lnTo>
                    <a:lnTo>
                      <a:pt x="15" y="38"/>
                    </a:lnTo>
                    <a:lnTo>
                      <a:pt x="13" y="38"/>
                    </a:lnTo>
                    <a:lnTo>
                      <a:pt x="12" y="36"/>
                    </a:lnTo>
                    <a:lnTo>
                      <a:pt x="13" y="36"/>
                    </a:lnTo>
                    <a:lnTo>
                      <a:pt x="15" y="33"/>
                    </a:lnTo>
                    <a:lnTo>
                      <a:pt x="17" y="31"/>
                    </a:lnTo>
                    <a:lnTo>
                      <a:pt x="15" y="29"/>
                    </a:lnTo>
                    <a:lnTo>
                      <a:pt x="17" y="29"/>
                    </a:lnTo>
                    <a:lnTo>
                      <a:pt x="17" y="27"/>
                    </a:lnTo>
                    <a:lnTo>
                      <a:pt x="17" y="25"/>
                    </a:lnTo>
                    <a:lnTo>
                      <a:pt x="17" y="23"/>
                    </a:lnTo>
                    <a:lnTo>
                      <a:pt x="19" y="23"/>
                    </a:lnTo>
                    <a:lnTo>
                      <a:pt x="19" y="21"/>
                    </a:lnTo>
                    <a:lnTo>
                      <a:pt x="21" y="19"/>
                    </a:lnTo>
                    <a:lnTo>
                      <a:pt x="23" y="17"/>
                    </a:lnTo>
                    <a:lnTo>
                      <a:pt x="25" y="15"/>
                    </a:lnTo>
                    <a:lnTo>
                      <a:pt x="27" y="15"/>
                    </a:lnTo>
                    <a:lnTo>
                      <a:pt x="27" y="13"/>
                    </a:lnTo>
                    <a:lnTo>
                      <a:pt x="27" y="10"/>
                    </a:lnTo>
                    <a:lnTo>
                      <a:pt x="27" y="8"/>
                    </a:lnTo>
                    <a:lnTo>
                      <a:pt x="27" y="6"/>
                    </a:lnTo>
                    <a:lnTo>
                      <a:pt x="29" y="6"/>
                    </a:lnTo>
                    <a:lnTo>
                      <a:pt x="31" y="6"/>
                    </a:lnTo>
                    <a:lnTo>
                      <a:pt x="31" y="4"/>
                    </a:lnTo>
                    <a:lnTo>
                      <a:pt x="35" y="2"/>
                    </a:lnTo>
                    <a:lnTo>
                      <a:pt x="36" y="2"/>
                    </a:lnTo>
                    <a:lnTo>
                      <a:pt x="38" y="0"/>
                    </a:lnTo>
                    <a:close/>
                  </a:path>
                </a:pathLst>
              </a:custGeom>
              <a:solidFill>
                <a:srgbClr val="A6601B"/>
              </a:solidFill>
              <a:ln w="6350">
                <a:solidFill>
                  <a:srgbClr val="E1E1E1"/>
                </a:solidFill>
                <a:prstDash val="solid"/>
                <a:round/>
                <a:headEnd/>
                <a:tailEnd/>
              </a:ln>
            </p:spPr>
            <p:txBody>
              <a:bodyPr/>
              <a:lstStyle/>
              <a:p>
                <a:endParaRPr lang="en-US"/>
              </a:p>
            </p:txBody>
          </p:sp>
          <p:sp>
            <p:nvSpPr>
              <p:cNvPr id="37996" name="Freeform 308"/>
              <p:cNvSpPr>
                <a:spLocks/>
              </p:cNvSpPr>
              <p:nvPr/>
            </p:nvSpPr>
            <p:spPr bwMode="auto">
              <a:xfrm>
                <a:off x="4132" y="3533"/>
                <a:ext cx="105" cy="148"/>
              </a:xfrm>
              <a:custGeom>
                <a:avLst/>
                <a:gdLst>
                  <a:gd name="T0" fmla="*/ 67 w 105"/>
                  <a:gd name="T1" fmla="*/ 0 h 148"/>
                  <a:gd name="T2" fmla="*/ 71 w 105"/>
                  <a:gd name="T3" fmla="*/ 6 h 148"/>
                  <a:gd name="T4" fmla="*/ 72 w 105"/>
                  <a:gd name="T5" fmla="*/ 8 h 148"/>
                  <a:gd name="T6" fmla="*/ 76 w 105"/>
                  <a:gd name="T7" fmla="*/ 11 h 148"/>
                  <a:gd name="T8" fmla="*/ 86 w 105"/>
                  <a:gd name="T9" fmla="*/ 17 h 148"/>
                  <a:gd name="T10" fmla="*/ 90 w 105"/>
                  <a:gd name="T11" fmla="*/ 23 h 148"/>
                  <a:gd name="T12" fmla="*/ 92 w 105"/>
                  <a:gd name="T13" fmla="*/ 25 h 148"/>
                  <a:gd name="T14" fmla="*/ 94 w 105"/>
                  <a:gd name="T15" fmla="*/ 29 h 148"/>
                  <a:gd name="T16" fmla="*/ 95 w 105"/>
                  <a:gd name="T17" fmla="*/ 31 h 148"/>
                  <a:gd name="T18" fmla="*/ 97 w 105"/>
                  <a:gd name="T19" fmla="*/ 32 h 148"/>
                  <a:gd name="T20" fmla="*/ 97 w 105"/>
                  <a:gd name="T21" fmla="*/ 40 h 148"/>
                  <a:gd name="T22" fmla="*/ 99 w 105"/>
                  <a:gd name="T23" fmla="*/ 46 h 148"/>
                  <a:gd name="T24" fmla="*/ 99 w 105"/>
                  <a:gd name="T25" fmla="*/ 52 h 148"/>
                  <a:gd name="T26" fmla="*/ 101 w 105"/>
                  <a:gd name="T27" fmla="*/ 59 h 148"/>
                  <a:gd name="T28" fmla="*/ 101 w 105"/>
                  <a:gd name="T29" fmla="*/ 63 h 148"/>
                  <a:gd name="T30" fmla="*/ 101 w 105"/>
                  <a:gd name="T31" fmla="*/ 71 h 148"/>
                  <a:gd name="T32" fmla="*/ 99 w 105"/>
                  <a:gd name="T33" fmla="*/ 73 h 148"/>
                  <a:gd name="T34" fmla="*/ 99 w 105"/>
                  <a:gd name="T35" fmla="*/ 77 h 148"/>
                  <a:gd name="T36" fmla="*/ 97 w 105"/>
                  <a:gd name="T37" fmla="*/ 80 h 148"/>
                  <a:gd name="T38" fmla="*/ 99 w 105"/>
                  <a:gd name="T39" fmla="*/ 82 h 148"/>
                  <a:gd name="T40" fmla="*/ 99 w 105"/>
                  <a:gd name="T41" fmla="*/ 86 h 148"/>
                  <a:gd name="T42" fmla="*/ 101 w 105"/>
                  <a:gd name="T43" fmla="*/ 90 h 148"/>
                  <a:gd name="T44" fmla="*/ 103 w 105"/>
                  <a:gd name="T45" fmla="*/ 92 h 148"/>
                  <a:gd name="T46" fmla="*/ 105 w 105"/>
                  <a:gd name="T47" fmla="*/ 96 h 148"/>
                  <a:gd name="T48" fmla="*/ 97 w 105"/>
                  <a:gd name="T49" fmla="*/ 105 h 148"/>
                  <a:gd name="T50" fmla="*/ 95 w 105"/>
                  <a:gd name="T51" fmla="*/ 107 h 148"/>
                  <a:gd name="T52" fmla="*/ 94 w 105"/>
                  <a:gd name="T53" fmla="*/ 109 h 148"/>
                  <a:gd name="T54" fmla="*/ 67 w 105"/>
                  <a:gd name="T55" fmla="*/ 148 h 148"/>
                  <a:gd name="T56" fmla="*/ 57 w 105"/>
                  <a:gd name="T57" fmla="*/ 140 h 148"/>
                  <a:gd name="T58" fmla="*/ 46 w 105"/>
                  <a:gd name="T59" fmla="*/ 127 h 148"/>
                  <a:gd name="T60" fmla="*/ 23 w 105"/>
                  <a:gd name="T61" fmla="*/ 104 h 148"/>
                  <a:gd name="T62" fmla="*/ 3 w 105"/>
                  <a:gd name="T63" fmla="*/ 84 h 148"/>
                  <a:gd name="T64" fmla="*/ 1 w 105"/>
                  <a:gd name="T65" fmla="*/ 80 h 148"/>
                  <a:gd name="T66" fmla="*/ 9 w 105"/>
                  <a:gd name="T67" fmla="*/ 80 h 148"/>
                  <a:gd name="T68" fmla="*/ 13 w 105"/>
                  <a:gd name="T69" fmla="*/ 79 h 148"/>
                  <a:gd name="T70" fmla="*/ 19 w 105"/>
                  <a:gd name="T71" fmla="*/ 80 h 148"/>
                  <a:gd name="T72" fmla="*/ 19 w 105"/>
                  <a:gd name="T73" fmla="*/ 80 h 148"/>
                  <a:gd name="T74" fmla="*/ 19 w 105"/>
                  <a:gd name="T75" fmla="*/ 77 h 148"/>
                  <a:gd name="T76" fmla="*/ 21 w 105"/>
                  <a:gd name="T77" fmla="*/ 73 h 148"/>
                  <a:gd name="T78" fmla="*/ 19 w 105"/>
                  <a:gd name="T79" fmla="*/ 71 h 148"/>
                  <a:gd name="T80" fmla="*/ 17 w 105"/>
                  <a:gd name="T81" fmla="*/ 67 h 148"/>
                  <a:gd name="T82" fmla="*/ 34 w 105"/>
                  <a:gd name="T83" fmla="*/ 50 h 148"/>
                  <a:gd name="T84" fmla="*/ 36 w 105"/>
                  <a:gd name="T85" fmla="*/ 44 h 148"/>
                  <a:gd name="T86" fmla="*/ 32 w 105"/>
                  <a:gd name="T87" fmla="*/ 40 h 148"/>
                  <a:gd name="T88" fmla="*/ 30 w 105"/>
                  <a:gd name="T89" fmla="*/ 34 h 148"/>
                  <a:gd name="T90" fmla="*/ 30 w 105"/>
                  <a:gd name="T91" fmla="*/ 31 h 148"/>
                  <a:gd name="T92" fmla="*/ 32 w 105"/>
                  <a:gd name="T93" fmla="*/ 25 h 148"/>
                  <a:gd name="T94" fmla="*/ 32 w 105"/>
                  <a:gd name="T95" fmla="*/ 23 h 148"/>
                  <a:gd name="T96" fmla="*/ 32 w 105"/>
                  <a:gd name="T97" fmla="*/ 21 h 148"/>
                  <a:gd name="T98" fmla="*/ 34 w 105"/>
                  <a:gd name="T99" fmla="*/ 17 h 148"/>
                  <a:gd name="T100" fmla="*/ 42 w 105"/>
                  <a:gd name="T101" fmla="*/ 11 h 148"/>
                  <a:gd name="T102" fmla="*/ 49 w 105"/>
                  <a:gd name="T103" fmla="*/ 8 h 148"/>
                  <a:gd name="T104" fmla="*/ 59 w 105"/>
                  <a:gd name="T105" fmla="*/ 4 h 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5"/>
                  <a:gd name="T160" fmla="*/ 0 h 148"/>
                  <a:gd name="T161" fmla="*/ 105 w 105"/>
                  <a:gd name="T162" fmla="*/ 148 h 1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5" h="148">
                    <a:moveTo>
                      <a:pt x="61" y="2"/>
                    </a:moveTo>
                    <a:lnTo>
                      <a:pt x="65" y="2"/>
                    </a:lnTo>
                    <a:lnTo>
                      <a:pt x="67" y="0"/>
                    </a:lnTo>
                    <a:lnTo>
                      <a:pt x="69" y="0"/>
                    </a:lnTo>
                    <a:lnTo>
                      <a:pt x="69" y="4"/>
                    </a:lnTo>
                    <a:lnTo>
                      <a:pt x="71" y="6"/>
                    </a:lnTo>
                    <a:lnTo>
                      <a:pt x="72" y="6"/>
                    </a:lnTo>
                    <a:lnTo>
                      <a:pt x="72" y="8"/>
                    </a:lnTo>
                    <a:lnTo>
                      <a:pt x="74" y="8"/>
                    </a:lnTo>
                    <a:lnTo>
                      <a:pt x="76" y="8"/>
                    </a:lnTo>
                    <a:lnTo>
                      <a:pt x="76" y="9"/>
                    </a:lnTo>
                    <a:lnTo>
                      <a:pt x="76" y="11"/>
                    </a:lnTo>
                    <a:lnTo>
                      <a:pt x="78" y="11"/>
                    </a:lnTo>
                    <a:lnTo>
                      <a:pt x="80" y="13"/>
                    </a:lnTo>
                    <a:lnTo>
                      <a:pt x="82" y="13"/>
                    </a:lnTo>
                    <a:lnTo>
                      <a:pt x="86" y="17"/>
                    </a:lnTo>
                    <a:lnTo>
                      <a:pt x="88" y="21"/>
                    </a:lnTo>
                    <a:lnTo>
                      <a:pt x="90" y="23"/>
                    </a:lnTo>
                    <a:lnTo>
                      <a:pt x="92" y="23"/>
                    </a:lnTo>
                    <a:lnTo>
                      <a:pt x="92" y="25"/>
                    </a:lnTo>
                    <a:lnTo>
                      <a:pt x="94" y="27"/>
                    </a:lnTo>
                    <a:lnTo>
                      <a:pt x="94" y="29"/>
                    </a:lnTo>
                    <a:lnTo>
                      <a:pt x="95" y="29"/>
                    </a:lnTo>
                    <a:lnTo>
                      <a:pt x="95" y="31"/>
                    </a:lnTo>
                    <a:lnTo>
                      <a:pt x="95" y="32"/>
                    </a:lnTo>
                    <a:lnTo>
                      <a:pt x="97" y="32"/>
                    </a:lnTo>
                    <a:lnTo>
                      <a:pt x="97" y="34"/>
                    </a:lnTo>
                    <a:lnTo>
                      <a:pt x="99" y="36"/>
                    </a:lnTo>
                    <a:lnTo>
                      <a:pt x="97" y="38"/>
                    </a:lnTo>
                    <a:lnTo>
                      <a:pt x="97" y="40"/>
                    </a:lnTo>
                    <a:lnTo>
                      <a:pt x="99" y="42"/>
                    </a:lnTo>
                    <a:lnTo>
                      <a:pt x="99" y="44"/>
                    </a:lnTo>
                    <a:lnTo>
                      <a:pt x="99" y="46"/>
                    </a:lnTo>
                    <a:lnTo>
                      <a:pt x="99" y="50"/>
                    </a:lnTo>
                    <a:lnTo>
                      <a:pt x="99" y="52"/>
                    </a:lnTo>
                    <a:lnTo>
                      <a:pt x="99" y="56"/>
                    </a:lnTo>
                    <a:lnTo>
                      <a:pt x="101" y="59"/>
                    </a:lnTo>
                    <a:lnTo>
                      <a:pt x="101" y="61"/>
                    </a:lnTo>
                    <a:lnTo>
                      <a:pt x="101" y="63"/>
                    </a:lnTo>
                    <a:lnTo>
                      <a:pt x="103" y="67"/>
                    </a:lnTo>
                    <a:lnTo>
                      <a:pt x="101" y="69"/>
                    </a:lnTo>
                    <a:lnTo>
                      <a:pt x="101" y="71"/>
                    </a:lnTo>
                    <a:lnTo>
                      <a:pt x="99" y="71"/>
                    </a:lnTo>
                    <a:lnTo>
                      <a:pt x="99" y="73"/>
                    </a:lnTo>
                    <a:lnTo>
                      <a:pt x="99" y="75"/>
                    </a:lnTo>
                    <a:lnTo>
                      <a:pt x="99" y="77"/>
                    </a:lnTo>
                    <a:lnTo>
                      <a:pt x="97" y="77"/>
                    </a:lnTo>
                    <a:lnTo>
                      <a:pt x="97" y="79"/>
                    </a:lnTo>
                    <a:lnTo>
                      <a:pt x="97" y="80"/>
                    </a:lnTo>
                    <a:lnTo>
                      <a:pt x="97" y="82"/>
                    </a:lnTo>
                    <a:lnTo>
                      <a:pt x="99" y="82"/>
                    </a:lnTo>
                    <a:lnTo>
                      <a:pt x="99" y="84"/>
                    </a:lnTo>
                    <a:lnTo>
                      <a:pt x="99" y="86"/>
                    </a:lnTo>
                    <a:lnTo>
                      <a:pt x="101" y="88"/>
                    </a:lnTo>
                    <a:lnTo>
                      <a:pt x="101" y="90"/>
                    </a:lnTo>
                    <a:lnTo>
                      <a:pt x="103" y="90"/>
                    </a:lnTo>
                    <a:lnTo>
                      <a:pt x="103" y="92"/>
                    </a:lnTo>
                    <a:lnTo>
                      <a:pt x="105" y="96"/>
                    </a:lnTo>
                    <a:lnTo>
                      <a:pt x="103" y="98"/>
                    </a:lnTo>
                    <a:lnTo>
                      <a:pt x="97" y="105"/>
                    </a:lnTo>
                    <a:lnTo>
                      <a:pt x="97" y="107"/>
                    </a:lnTo>
                    <a:lnTo>
                      <a:pt x="95" y="107"/>
                    </a:lnTo>
                    <a:lnTo>
                      <a:pt x="95" y="109"/>
                    </a:lnTo>
                    <a:lnTo>
                      <a:pt x="94" y="109"/>
                    </a:lnTo>
                    <a:lnTo>
                      <a:pt x="90" y="115"/>
                    </a:lnTo>
                    <a:lnTo>
                      <a:pt x="88" y="117"/>
                    </a:lnTo>
                    <a:lnTo>
                      <a:pt x="88" y="119"/>
                    </a:lnTo>
                    <a:lnTo>
                      <a:pt x="67" y="148"/>
                    </a:lnTo>
                    <a:lnTo>
                      <a:pt x="63" y="146"/>
                    </a:lnTo>
                    <a:lnTo>
                      <a:pt x="61" y="142"/>
                    </a:lnTo>
                    <a:lnTo>
                      <a:pt x="57" y="140"/>
                    </a:lnTo>
                    <a:lnTo>
                      <a:pt x="53" y="134"/>
                    </a:lnTo>
                    <a:lnTo>
                      <a:pt x="49" y="130"/>
                    </a:lnTo>
                    <a:lnTo>
                      <a:pt x="46" y="127"/>
                    </a:lnTo>
                    <a:lnTo>
                      <a:pt x="38" y="121"/>
                    </a:lnTo>
                    <a:lnTo>
                      <a:pt x="36" y="119"/>
                    </a:lnTo>
                    <a:lnTo>
                      <a:pt x="26" y="107"/>
                    </a:lnTo>
                    <a:lnTo>
                      <a:pt x="23" y="104"/>
                    </a:lnTo>
                    <a:lnTo>
                      <a:pt x="19" y="100"/>
                    </a:lnTo>
                    <a:lnTo>
                      <a:pt x="15" y="98"/>
                    </a:lnTo>
                    <a:lnTo>
                      <a:pt x="15" y="96"/>
                    </a:lnTo>
                    <a:lnTo>
                      <a:pt x="3" y="84"/>
                    </a:lnTo>
                    <a:lnTo>
                      <a:pt x="0" y="84"/>
                    </a:lnTo>
                    <a:lnTo>
                      <a:pt x="0" y="82"/>
                    </a:lnTo>
                    <a:lnTo>
                      <a:pt x="1" y="82"/>
                    </a:lnTo>
                    <a:lnTo>
                      <a:pt x="1" y="80"/>
                    </a:lnTo>
                    <a:lnTo>
                      <a:pt x="3" y="82"/>
                    </a:lnTo>
                    <a:lnTo>
                      <a:pt x="7" y="80"/>
                    </a:lnTo>
                    <a:lnTo>
                      <a:pt x="9" y="80"/>
                    </a:lnTo>
                    <a:lnTo>
                      <a:pt x="11" y="80"/>
                    </a:lnTo>
                    <a:lnTo>
                      <a:pt x="13" y="79"/>
                    </a:lnTo>
                    <a:lnTo>
                      <a:pt x="15" y="79"/>
                    </a:lnTo>
                    <a:lnTo>
                      <a:pt x="15" y="77"/>
                    </a:lnTo>
                    <a:lnTo>
                      <a:pt x="17" y="80"/>
                    </a:lnTo>
                    <a:lnTo>
                      <a:pt x="19" y="80"/>
                    </a:lnTo>
                    <a:lnTo>
                      <a:pt x="21" y="80"/>
                    </a:lnTo>
                    <a:lnTo>
                      <a:pt x="19" y="80"/>
                    </a:lnTo>
                    <a:lnTo>
                      <a:pt x="19" y="79"/>
                    </a:lnTo>
                    <a:lnTo>
                      <a:pt x="19" y="77"/>
                    </a:lnTo>
                    <a:lnTo>
                      <a:pt x="19" y="75"/>
                    </a:lnTo>
                    <a:lnTo>
                      <a:pt x="21" y="75"/>
                    </a:lnTo>
                    <a:lnTo>
                      <a:pt x="21" y="73"/>
                    </a:lnTo>
                    <a:lnTo>
                      <a:pt x="19" y="71"/>
                    </a:lnTo>
                    <a:lnTo>
                      <a:pt x="19" y="69"/>
                    </a:lnTo>
                    <a:lnTo>
                      <a:pt x="17" y="67"/>
                    </a:lnTo>
                    <a:lnTo>
                      <a:pt x="19" y="67"/>
                    </a:lnTo>
                    <a:lnTo>
                      <a:pt x="21" y="63"/>
                    </a:lnTo>
                    <a:lnTo>
                      <a:pt x="26" y="57"/>
                    </a:lnTo>
                    <a:lnTo>
                      <a:pt x="34" y="50"/>
                    </a:lnTo>
                    <a:lnTo>
                      <a:pt x="36" y="46"/>
                    </a:lnTo>
                    <a:lnTo>
                      <a:pt x="36" y="44"/>
                    </a:lnTo>
                    <a:lnTo>
                      <a:pt x="34" y="42"/>
                    </a:lnTo>
                    <a:lnTo>
                      <a:pt x="34" y="40"/>
                    </a:lnTo>
                    <a:lnTo>
                      <a:pt x="32" y="40"/>
                    </a:lnTo>
                    <a:lnTo>
                      <a:pt x="30" y="38"/>
                    </a:lnTo>
                    <a:lnTo>
                      <a:pt x="30" y="34"/>
                    </a:lnTo>
                    <a:lnTo>
                      <a:pt x="30" y="32"/>
                    </a:lnTo>
                    <a:lnTo>
                      <a:pt x="30" y="31"/>
                    </a:lnTo>
                    <a:lnTo>
                      <a:pt x="30" y="29"/>
                    </a:lnTo>
                    <a:lnTo>
                      <a:pt x="30" y="27"/>
                    </a:lnTo>
                    <a:lnTo>
                      <a:pt x="32" y="25"/>
                    </a:lnTo>
                    <a:lnTo>
                      <a:pt x="32" y="23"/>
                    </a:lnTo>
                    <a:lnTo>
                      <a:pt x="32" y="21"/>
                    </a:lnTo>
                    <a:lnTo>
                      <a:pt x="32" y="19"/>
                    </a:lnTo>
                    <a:lnTo>
                      <a:pt x="34" y="17"/>
                    </a:lnTo>
                    <a:lnTo>
                      <a:pt x="36" y="17"/>
                    </a:lnTo>
                    <a:lnTo>
                      <a:pt x="38" y="15"/>
                    </a:lnTo>
                    <a:lnTo>
                      <a:pt x="40" y="13"/>
                    </a:lnTo>
                    <a:lnTo>
                      <a:pt x="42" y="11"/>
                    </a:lnTo>
                    <a:lnTo>
                      <a:pt x="46" y="9"/>
                    </a:lnTo>
                    <a:lnTo>
                      <a:pt x="48" y="8"/>
                    </a:lnTo>
                    <a:lnTo>
                      <a:pt x="49" y="8"/>
                    </a:lnTo>
                    <a:lnTo>
                      <a:pt x="51" y="6"/>
                    </a:lnTo>
                    <a:lnTo>
                      <a:pt x="55" y="4"/>
                    </a:lnTo>
                    <a:lnTo>
                      <a:pt x="59" y="4"/>
                    </a:lnTo>
                    <a:lnTo>
                      <a:pt x="61" y="2"/>
                    </a:lnTo>
                    <a:close/>
                  </a:path>
                </a:pathLst>
              </a:custGeom>
              <a:solidFill>
                <a:srgbClr val="A6601B"/>
              </a:solidFill>
              <a:ln w="6350">
                <a:solidFill>
                  <a:srgbClr val="E1E1E1"/>
                </a:solidFill>
                <a:prstDash val="solid"/>
                <a:round/>
                <a:headEnd/>
                <a:tailEnd/>
              </a:ln>
            </p:spPr>
            <p:txBody>
              <a:bodyPr/>
              <a:lstStyle/>
              <a:p>
                <a:endParaRPr lang="en-US"/>
              </a:p>
            </p:txBody>
          </p:sp>
          <p:sp>
            <p:nvSpPr>
              <p:cNvPr id="37997" name="Freeform 309"/>
              <p:cNvSpPr>
                <a:spLocks/>
              </p:cNvSpPr>
              <p:nvPr/>
            </p:nvSpPr>
            <p:spPr bwMode="auto">
              <a:xfrm>
                <a:off x="3892" y="3366"/>
                <a:ext cx="134" cy="128"/>
              </a:xfrm>
              <a:custGeom>
                <a:avLst/>
                <a:gdLst>
                  <a:gd name="T0" fmla="*/ 97 w 134"/>
                  <a:gd name="T1" fmla="*/ 2 h 128"/>
                  <a:gd name="T2" fmla="*/ 105 w 134"/>
                  <a:gd name="T3" fmla="*/ 9 h 128"/>
                  <a:gd name="T4" fmla="*/ 111 w 134"/>
                  <a:gd name="T5" fmla="*/ 13 h 128"/>
                  <a:gd name="T6" fmla="*/ 117 w 134"/>
                  <a:gd name="T7" fmla="*/ 15 h 128"/>
                  <a:gd name="T8" fmla="*/ 120 w 134"/>
                  <a:gd name="T9" fmla="*/ 23 h 128"/>
                  <a:gd name="T10" fmla="*/ 122 w 134"/>
                  <a:gd name="T11" fmla="*/ 31 h 128"/>
                  <a:gd name="T12" fmla="*/ 120 w 134"/>
                  <a:gd name="T13" fmla="*/ 36 h 128"/>
                  <a:gd name="T14" fmla="*/ 126 w 134"/>
                  <a:gd name="T15" fmla="*/ 38 h 128"/>
                  <a:gd name="T16" fmla="*/ 134 w 134"/>
                  <a:gd name="T17" fmla="*/ 46 h 128"/>
                  <a:gd name="T18" fmla="*/ 130 w 134"/>
                  <a:gd name="T19" fmla="*/ 50 h 128"/>
                  <a:gd name="T20" fmla="*/ 126 w 134"/>
                  <a:gd name="T21" fmla="*/ 61 h 128"/>
                  <a:gd name="T22" fmla="*/ 124 w 134"/>
                  <a:gd name="T23" fmla="*/ 69 h 128"/>
                  <a:gd name="T24" fmla="*/ 120 w 134"/>
                  <a:gd name="T25" fmla="*/ 79 h 128"/>
                  <a:gd name="T26" fmla="*/ 120 w 134"/>
                  <a:gd name="T27" fmla="*/ 92 h 128"/>
                  <a:gd name="T28" fmla="*/ 128 w 134"/>
                  <a:gd name="T29" fmla="*/ 102 h 128"/>
                  <a:gd name="T30" fmla="*/ 130 w 134"/>
                  <a:gd name="T31" fmla="*/ 111 h 128"/>
                  <a:gd name="T32" fmla="*/ 132 w 134"/>
                  <a:gd name="T33" fmla="*/ 121 h 128"/>
                  <a:gd name="T34" fmla="*/ 126 w 134"/>
                  <a:gd name="T35" fmla="*/ 128 h 128"/>
                  <a:gd name="T36" fmla="*/ 117 w 134"/>
                  <a:gd name="T37" fmla="*/ 119 h 128"/>
                  <a:gd name="T38" fmla="*/ 115 w 134"/>
                  <a:gd name="T39" fmla="*/ 111 h 128"/>
                  <a:gd name="T40" fmla="*/ 111 w 134"/>
                  <a:gd name="T41" fmla="*/ 117 h 128"/>
                  <a:gd name="T42" fmla="*/ 105 w 134"/>
                  <a:gd name="T43" fmla="*/ 119 h 128"/>
                  <a:gd name="T44" fmla="*/ 99 w 134"/>
                  <a:gd name="T45" fmla="*/ 121 h 128"/>
                  <a:gd name="T46" fmla="*/ 101 w 134"/>
                  <a:gd name="T47" fmla="*/ 127 h 128"/>
                  <a:gd name="T48" fmla="*/ 92 w 134"/>
                  <a:gd name="T49" fmla="*/ 123 h 128"/>
                  <a:gd name="T50" fmla="*/ 88 w 134"/>
                  <a:gd name="T51" fmla="*/ 121 h 128"/>
                  <a:gd name="T52" fmla="*/ 80 w 134"/>
                  <a:gd name="T53" fmla="*/ 121 h 128"/>
                  <a:gd name="T54" fmla="*/ 76 w 134"/>
                  <a:gd name="T55" fmla="*/ 113 h 128"/>
                  <a:gd name="T56" fmla="*/ 72 w 134"/>
                  <a:gd name="T57" fmla="*/ 103 h 128"/>
                  <a:gd name="T58" fmla="*/ 67 w 134"/>
                  <a:gd name="T59" fmla="*/ 109 h 128"/>
                  <a:gd name="T60" fmla="*/ 61 w 134"/>
                  <a:gd name="T61" fmla="*/ 109 h 128"/>
                  <a:gd name="T62" fmla="*/ 55 w 134"/>
                  <a:gd name="T63" fmla="*/ 115 h 128"/>
                  <a:gd name="T64" fmla="*/ 53 w 134"/>
                  <a:gd name="T65" fmla="*/ 117 h 128"/>
                  <a:gd name="T66" fmla="*/ 49 w 134"/>
                  <a:gd name="T67" fmla="*/ 117 h 128"/>
                  <a:gd name="T68" fmla="*/ 44 w 134"/>
                  <a:gd name="T69" fmla="*/ 119 h 128"/>
                  <a:gd name="T70" fmla="*/ 40 w 134"/>
                  <a:gd name="T71" fmla="*/ 117 h 128"/>
                  <a:gd name="T72" fmla="*/ 34 w 134"/>
                  <a:gd name="T73" fmla="*/ 119 h 128"/>
                  <a:gd name="T74" fmla="*/ 28 w 134"/>
                  <a:gd name="T75" fmla="*/ 119 h 128"/>
                  <a:gd name="T76" fmla="*/ 24 w 134"/>
                  <a:gd name="T77" fmla="*/ 119 h 128"/>
                  <a:gd name="T78" fmla="*/ 21 w 134"/>
                  <a:gd name="T79" fmla="*/ 119 h 128"/>
                  <a:gd name="T80" fmla="*/ 17 w 134"/>
                  <a:gd name="T81" fmla="*/ 121 h 128"/>
                  <a:gd name="T82" fmla="*/ 11 w 134"/>
                  <a:gd name="T83" fmla="*/ 119 h 128"/>
                  <a:gd name="T84" fmla="*/ 9 w 134"/>
                  <a:gd name="T85" fmla="*/ 119 h 128"/>
                  <a:gd name="T86" fmla="*/ 5 w 134"/>
                  <a:gd name="T87" fmla="*/ 115 h 128"/>
                  <a:gd name="T88" fmla="*/ 0 w 134"/>
                  <a:gd name="T89" fmla="*/ 113 h 128"/>
                  <a:gd name="T90" fmla="*/ 1 w 134"/>
                  <a:gd name="T91" fmla="*/ 107 h 128"/>
                  <a:gd name="T92" fmla="*/ 5 w 134"/>
                  <a:gd name="T93" fmla="*/ 102 h 128"/>
                  <a:gd name="T94" fmla="*/ 15 w 134"/>
                  <a:gd name="T95" fmla="*/ 84 h 128"/>
                  <a:gd name="T96" fmla="*/ 17 w 134"/>
                  <a:gd name="T97" fmla="*/ 80 h 128"/>
                  <a:gd name="T98" fmla="*/ 32 w 134"/>
                  <a:gd name="T99" fmla="*/ 54 h 128"/>
                  <a:gd name="T100" fmla="*/ 46 w 134"/>
                  <a:gd name="T101" fmla="*/ 29 h 128"/>
                  <a:gd name="T102" fmla="*/ 61 w 134"/>
                  <a:gd name="T103" fmla="*/ 4 h 128"/>
                  <a:gd name="T104" fmla="*/ 80 w 134"/>
                  <a:gd name="T105" fmla="*/ 0 h 1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28"/>
                  <a:gd name="T161" fmla="*/ 134 w 134"/>
                  <a:gd name="T162" fmla="*/ 128 h 1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28">
                    <a:moveTo>
                      <a:pt x="82" y="0"/>
                    </a:moveTo>
                    <a:lnTo>
                      <a:pt x="86" y="0"/>
                    </a:lnTo>
                    <a:lnTo>
                      <a:pt x="94" y="0"/>
                    </a:lnTo>
                    <a:lnTo>
                      <a:pt x="96" y="0"/>
                    </a:lnTo>
                    <a:lnTo>
                      <a:pt x="97" y="2"/>
                    </a:lnTo>
                    <a:lnTo>
                      <a:pt x="97" y="4"/>
                    </a:lnTo>
                    <a:lnTo>
                      <a:pt x="97" y="6"/>
                    </a:lnTo>
                    <a:lnTo>
                      <a:pt x="101" y="7"/>
                    </a:lnTo>
                    <a:lnTo>
                      <a:pt x="101" y="9"/>
                    </a:lnTo>
                    <a:lnTo>
                      <a:pt x="105" y="9"/>
                    </a:lnTo>
                    <a:lnTo>
                      <a:pt x="107" y="9"/>
                    </a:lnTo>
                    <a:lnTo>
                      <a:pt x="109" y="9"/>
                    </a:lnTo>
                    <a:lnTo>
                      <a:pt x="111" y="13"/>
                    </a:lnTo>
                    <a:lnTo>
                      <a:pt x="113" y="13"/>
                    </a:lnTo>
                    <a:lnTo>
                      <a:pt x="115" y="13"/>
                    </a:lnTo>
                    <a:lnTo>
                      <a:pt x="117" y="15"/>
                    </a:lnTo>
                    <a:lnTo>
                      <a:pt x="117" y="19"/>
                    </a:lnTo>
                    <a:lnTo>
                      <a:pt x="117" y="21"/>
                    </a:lnTo>
                    <a:lnTo>
                      <a:pt x="119" y="23"/>
                    </a:lnTo>
                    <a:lnTo>
                      <a:pt x="120" y="23"/>
                    </a:lnTo>
                    <a:lnTo>
                      <a:pt x="120" y="25"/>
                    </a:lnTo>
                    <a:lnTo>
                      <a:pt x="119" y="27"/>
                    </a:lnTo>
                    <a:lnTo>
                      <a:pt x="120" y="27"/>
                    </a:lnTo>
                    <a:lnTo>
                      <a:pt x="122" y="29"/>
                    </a:lnTo>
                    <a:lnTo>
                      <a:pt x="122" y="31"/>
                    </a:lnTo>
                    <a:lnTo>
                      <a:pt x="122" y="32"/>
                    </a:lnTo>
                    <a:lnTo>
                      <a:pt x="120" y="34"/>
                    </a:lnTo>
                    <a:lnTo>
                      <a:pt x="120" y="36"/>
                    </a:lnTo>
                    <a:lnTo>
                      <a:pt x="122" y="36"/>
                    </a:lnTo>
                    <a:lnTo>
                      <a:pt x="124" y="38"/>
                    </a:lnTo>
                    <a:lnTo>
                      <a:pt x="126" y="38"/>
                    </a:lnTo>
                    <a:lnTo>
                      <a:pt x="130" y="40"/>
                    </a:lnTo>
                    <a:lnTo>
                      <a:pt x="130" y="42"/>
                    </a:lnTo>
                    <a:lnTo>
                      <a:pt x="132" y="44"/>
                    </a:lnTo>
                    <a:lnTo>
                      <a:pt x="132" y="46"/>
                    </a:lnTo>
                    <a:lnTo>
                      <a:pt x="134" y="46"/>
                    </a:lnTo>
                    <a:lnTo>
                      <a:pt x="134" y="48"/>
                    </a:lnTo>
                    <a:lnTo>
                      <a:pt x="132" y="50"/>
                    </a:lnTo>
                    <a:lnTo>
                      <a:pt x="130" y="50"/>
                    </a:lnTo>
                    <a:lnTo>
                      <a:pt x="130" y="52"/>
                    </a:lnTo>
                    <a:lnTo>
                      <a:pt x="130" y="55"/>
                    </a:lnTo>
                    <a:lnTo>
                      <a:pt x="128" y="57"/>
                    </a:lnTo>
                    <a:lnTo>
                      <a:pt x="128" y="59"/>
                    </a:lnTo>
                    <a:lnTo>
                      <a:pt x="126" y="61"/>
                    </a:lnTo>
                    <a:lnTo>
                      <a:pt x="124" y="63"/>
                    </a:lnTo>
                    <a:lnTo>
                      <a:pt x="124" y="65"/>
                    </a:lnTo>
                    <a:lnTo>
                      <a:pt x="124" y="67"/>
                    </a:lnTo>
                    <a:lnTo>
                      <a:pt x="124" y="69"/>
                    </a:lnTo>
                    <a:lnTo>
                      <a:pt x="122" y="75"/>
                    </a:lnTo>
                    <a:lnTo>
                      <a:pt x="120" y="77"/>
                    </a:lnTo>
                    <a:lnTo>
                      <a:pt x="120" y="79"/>
                    </a:lnTo>
                    <a:lnTo>
                      <a:pt x="120" y="82"/>
                    </a:lnTo>
                    <a:lnTo>
                      <a:pt x="119" y="86"/>
                    </a:lnTo>
                    <a:lnTo>
                      <a:pt x="119" y="88"/>
                    </a:lnTo>
                    <a:lnTo>
                      <a:pt x="119" y="90"/>
                    </a:lnTo>
                    <a:lnTo>
                      <a:pt x="120" y="92"/>
                    </a:lnTo>
                    <a:lnTo>
                      <a:pt x="120" y="96"/>
                    </a:lnTo>
                    <a:lnTo>
                      <a:pt x="122" y="96"/>
                    </a:lnTo>
                    <a:lnTo>
                      <a:pt x="124" y="98"/>
                    </a:lnTo>
                    <a:lnTo>
                      <a:pt x="126" y="100"/>
                    </a:lnTo>
                    <a:lnTo>
                      <a:pt x="128" y="102"/>
                    </a:lnTo>
                    <a:lnTo>
                      <a:pt x="128" y="103"/>
                    </a:lnTo>
                    <a:lnTo>
                      <a:pt x="130" y="107"/>
                    </a:lnTo>
                    <a:lnTo>
                      <a:pt x="130" y="109"/>
                    </a:lnTo>
                    <a:lnTo>
                      <a:pt x="130" y="111"/>
                    </a:lnTo>
                    <a:lnTo>
                      <a:pt x="130" y="113"/>
                    </a:lnTo>
                    <a:lnTo>
                      <a:pt x="132" y="115"/>
                    </a:lnTo>
                    <a:lnTo>
                      <a:pt x="132" y="117"/>
                    </a:lnTo>
                    <a:lnTo>
                      <a:pt x="132" y="119"/>
                    </a:lnTo>
                    <a:lnTo>
                      <a:pt x="132" y="121"/>
                    </a:lnTo>
                    <a:lnTo>
                      <a:pt x="130" y="123"/>
                    </a:lnTo>
                    <a:lnTo>
                      <a:pt x="128" y="125"/>
                    </a:lnTo>
                    <a:lnTo>
                      <a:pt x="126" y="127"/>
                    </a:lnTo>
                    <a:lnTo>
                      <a:pt x="126" y="128"/>
                    </a:lnTo>
                    <a:lnTo>
                      <a:pt x="124" y="127"/>
                    </a:lnTo>
                    <a:lnTo>
                      <a:pt x="122" y="125"/>
                    </a:lnTo>
                    <a:lnTo>
                      <a:pt x="120" y="121"/>
                    </a:lnTo>
                    <a:lnTo>
                      <a:pt x="117" y="119"/>
                    </a:lnTo>
                    <a:lnTo>
                      <a:pt x="117" y="117"/>
                    </a:lnTo>
                    <a:lnTo>
                      <a:pt x="117" y="113"/>
                    </a:lnTo>
                    <a:lnTo>
                      <a:pt x="117" y="111"/>
                    </a:lnTo>
                    <a:lnTo>
                      <a:pt x="115" y="111"/>
                    </a:lnTo>
                    <a:lnTo>
                      <a:pt x="113" y="111"/>
                    </a:lnTo>
                    <a:lnTo>
                      <a:pt x="111" y="113"/>
                    </a:lnTo>
                    <a:lnTo>
                      <a:pt x="111" y="115"/>
                    </a:lnTo>
                    <a:lnTo>
                      <a:pt x="111" y="117"/>
                    </a:lnTo>
                    <a:lnTo>
                      <a:pt x="109" y="117"/>
                    </a:lnTo>
                    <a:lnTo>
                      <a:pt x="109" y="121"/>
                    </a:lnTo>
                    <a:lnTo>
                      <a:pt x="107" y="121"/>
                    </a:lnTo>
                    <a:lnTo>
                      <a:pt x="105" y="119"/>
                    </a:lnTo>
                    <a:lnTo>
                      <a:pt x="103" y="117"/>
                    </a:lnTo>
                    <a:lnTo>
                      <a:pt x="101" y="117"/>
                    </a:lnTo>
                    <a:lnTo>
                      <a:pt x="101" y="119"/>
                    </a:lnTo>
                    <a:lnTo>
                      <a:pt x="101" y="121"/>
                    </a:lnTo>
                    <a:lnTo>
                      <a:pt x="99" y="121"/>
                    </a:lnTo>
                    <a:lnTo>
                      <a:pt x="99" y="123"/>
                    </a:lnTo>
                    <a:lnTo>
                      <a:pt x="101" y="125"/>
                    </a:lnTo>
                    <a:lnTo>
                      <a:pt x="101" y="127"/>
                    </a:lnTo>
                    <a:lnTo>
                      <a:pt x="99" y="127"/>
                    </a:lnTo>
                    <a:lnTo>
                      <a:pt x="96" y="127"/>
                    </a:lnTo>
                    <a:lnTo>
                      <a:pt x="92" y="123"/>
                    </a:lnTo>
                    <a:lnTo>
                      <a:pt x="90" y="123"/>
                    </a:lnTo>
                    <a:lnTo>
                      <a:pt x="90" y="121"/>
                    </a:lnTo>
                    <a:lnTo>
                      <a:pt x="88" y="121"/>
                    </a:lnTo>
                    <a:lnTo>
                      <a:pt x="88" y="123"/>
                    </a:lnTo>
                    <a:lnTo>
                      <a:pt x="86" y="125"/>
                    </a:lnTo>
                    <a:lnTo>
                      <a:pt x="82" y="125"/>
                    </a:lnTo>
                    <a:lnTo>
                      <a:pt x="80" y="121"/>
                    </a:lnTo>
                    <a:lnTo>
                      <a:pt x="78" y="119"/>
                    </a:lnTo>
                    <a:lnTo>
                      <a:pt x="76" y="115"/>
                    </a:lnTo>
                    <a:lnTo>
                      <a:pt x="76" y="113"/>
                    </a:lnTo>
                    <a:lnTo>
                      <a:pt x="76" y="109"/>
                    </a:lnTo>
                    <a:lnTo>
                      <a:pt x="74" y="107"/>
                    </a:lnTo>
                    <a:lnTo>
                      <a:pt x="74" y="105"/>
                    </a:lnTo>
                    <a:lnTo>
                      <a:pt x="74" y="103"/>
                    </a:lnTo>
                    <a:lnTo>
                      <a:pt x="72" y="103"/>
                    </a:lnTo>
                    <a:lnTo>
                      <a:pt x="71" y="105"/>
                    </a:lnTo>
                    <a:lnTo>
                      <a:pt x="71" y="107"/>
                    </a:lnTo>
                    <a:lnTo>
                      <a:pt x="69" y="107"/>
                    </a:lnTo>
                    <a:lnTo>
                      <a:pt x="67" y="109"/>
                    </a:lnTo>
                    <a:lnTo>
                      <a:pt x="65" y="109"/>
                    </a:lnTo>
                    <a:lnTo>
                      <a:pt x="65" y="111"/>
                    </a:lnTo>
                    <a:lnTo>
                      <a:pt x="63" y="111"/>
                    </a:lnTo>
                    <a:lnTo>
                      <a:pt x="61" y="109"/>
                    </a:lnTo>
                    <a:lnTo>
                      <a:pt x="59" y="111"/>
                    </a:lnTo>
                    <a:lnTo>
                      <a:pt x="59" y="113"/>
                    </a:lnTo>
                    <a:lnTo>
                      <a:pt x="57" y="115"/>
                    </a:lnTo>
                    <a:lnTo>
                      <a:pt x="55" y="115"/>
                    </a:lnTo>
                    <a:lnTo>
                      <a:pt x="53" y="115"/>
                    </a:lnTo>
                    <a:lnTo>
                      <a:pt x="53" y="117"/>
                    </a:lnTo>
                    <a:lnTo>
                      <a:pt x="51" y="117"/>
                    </a:lnTo>
                    <a:lnTo>
                      <a:pt x="49" y="117"/>
                    </a:lnTo>
                    <a:lnTo>
                      <a:pt x="48" y="117"/>
                    </a:lnTo>
                    <a:lnTo>
                      <a:pt x="46" y="119"/>
                    </a:lnTo>
                    <a:lnTo>
                      <a:pt x="44" y="119"/>
                    </a:lnTo>
                    <a:lnTo>
                      <a:pt x="42" y="121"/>
                    </a:lnTo>
                    <a:lnTo>
                      <a:pt x="40" y="119"/>
                    </a:lnTo>
                    <a:lnTo>
                      <a:pt x="40" y="117"/>
                    </a:lnTo>
                    <a:lnTo>
                      <a:pt x="40" y="115"/>
                    </a:lnTo>
                    <a:lnTo>
                      <a:pt x="38" y="115"/>
                    </a:lnTo>
                    <a:lnTo>
                      <a:pt x="36" y="117"/>
                    </a:lnTo>
                    <a:lnTo>
                      <a:pt x="34" y="119"/>
                    </a:lnTo>
                    <a:lnTo>
                      <a:pt x="32" y="119"/>
                    </a:lnTo>
                    <a:lnTo>
                      <a:pt x="30" y="119"/>
                    </a:lnTo>
                    <a:lnTo>
                      <a:pt x="28" y="119"/>
                    </a:lnTo>
                    <a:lnTo>
                      <a:pt x="28" y="121"/>
                    </a:lnTo>
                    <a:lnTo>
                      <a:pt x="26" y="121"/>
                    </a:lnTo>
                    <a:lnTo>
                      <a:pt x="24" y="119"/>
                    </a:lnTo>
                    <a:lnTo>
                      <a:pt x="24" y="117"/>
                    </a:lnTo>
                    <a:lnTo>
                      <a:pt x="23" y="119"/>
                    </a:lnTo>
                    <a:lnTo>
                      <a:pt x="21" y="119"/>
                    </a:lnTo>
                    <a:lnTo>
                      <a:pt x="19" y="119"/>
                    </a:lnTo>
                    <a:lnTo>
                      <a:pt x="19" y="121"/>
                    </a:lnTo>
                    <a:lnTo>
                      <a:pt x="17" y="121"/>
                    </a:lnTo>
                    <a:lnTo>
                      <a:pt x="17" y="119"/>
                    </a:lnTo>
                    <a:lnTo>
                      <a:pt x="15" y="119"/>
                    </a:lnTo>
                    <a:lnTo>
                      <a:pt x="13" y="121"/>
                    </a:lnTo>
                    <a:lnTo>
                      <a:pt x="13" y="119"/>
                    </a:lnTo>
                    <a:lnTo>
                      <a:pt x="11" y="119"/>
                    </a:lnTo>
                    <a:lnTo>
                      <a:pt x="11" y="117"/>
                    </a:lnTo>
                    <a:lnTo>
                      <a:pt x="11" y="119"/>
                    </a:lnTo>
                    <a:lnTo>
                      <a:pt x="9" y="119"/>
                    </a:lnTo>
                    <a:lnTo>
                      <a:pt x="7" y="117"/>
                    </a:lnTo>
                    <a:lnTo>
                      <a:pt x="7" y="115"/>
                    </a:lnTo>
                    <a:lnTo>
                      <a:pt x="5" y="115"/>
                    </a:lnTo>
                    <a:lnTo>
                      <a:pt x="3" y="115"/>
                    </a:lnTo>
                    <a:lnTo>
                      <a:pt x="1" y="115"/>
                    </a:lnTo>
                    <a:lnTo>
                      <a:pt x="1" y="113"/>
                    </a:lnTo>
                    <a:lnTo>
                      <a:pt x="0" y="113"/>
                    </a:lnTo>
                    <a:lnTo>
                      <a:pt x="0" y="111"/>
                    </a:lnTo>
                    <a:lnTo>
                      <a:pt x="0" y="109"/>
                    </a:lnTo>
                    <a:lnTo>
                      <a:pt x="1" y="107"/>
                    </a:lnTo>
                    <a:lnTo>
                      <a:pt x="1" y="105"/>
                    </a:lnTo>
                    <a:lnTo>
                      <a:pt x="3" y="103"/>
                    </a:lnTo>
                    <a:lnTo>
                      <a:pt x="5" y="102"/>
                    </a:lnTo>
                    <a:lnTo>
                      <a:pt x="9" y="94"/>
                    </a:lnTo>
                    <a:lnTo>
                      <a:pt x="11" y="92"/>
                    </a:lnTo>
                    <a:lnTo>
                      <a:pt x="11" y="90"/>
                    </a:lnTo>
                    <a:lnTo>
                      <a:pt x="13" y="88"/>
                    </a:lnTo>
                    <a:lnTo>
                      <a:pt x="15" y="84"/>
                    </a:lnTo>
                    <a:lnTo>
                      <a:pt x="15" y="82"/>
                    </a:lnTo>
                    <a:lnTo>
                      <a:pt x="17" y="82"/>
                    </a:lnTo>
                    <a:lnTo>
                      <a:pt x="17" y="80"/>
                    </a:lnTo>
                    <a:lnTo>
                      <a:pt x="21" y="73"/>
                    </a:lnTo>
                    <a:lnTo>
                      <a:pt x="30" y="57"/>
                    </a:lnTo>
                    <a:lnTo>
                      <a:pt x="30" y="55"/>
                    </a:lnTo>
                    <a:lnTo>
                      <a:pt x="32" y="54"/>
                    </a:lnTo>
                    <a:lnTo>
                      <a:pt x="32" y="52"/>
                    </a:lnTo>
                    <a:lnTo>
                      <a:pt x="34" y="50"/>
                    </a:lnTo>
                    <a:lnTo>
                      <a:pt x="38" y="44"/>
                    </a:lnTo>
                    <a:lnTo>
                      <a:pt x="40" y="40"/>
                    </a:lnTo>
                    <a:lnTo>
                      <a:pt x="46" y="31"/>
                    </a:lnTo>
                    <a:lnTo>
                      <a:pt x="46" y="29"/>
                    </a:lnTo>
                    <a:lnTo>
                      <a:pt x="53" y="15"/>
                    </a:lnTo>
                    <a:lnTo>
                      <a:pt x="57" y="7"/>
                    </a:lnTo>
                    <a:lnTo>
                      <a:pt x="59" y="6"/>
                    </a:lnTo>
                    <a:lnTo>
                      <a:pt x="61" y="4"/>
                    </a:lnTo>
                    <a:lnTo>
                      <a:pt x="61" y="0"/>
                    </a:lnTo>
                    <a:lnTo>
                      <a:pt x="63" y="0"/>
                    </a:lnTo>
                    <a:lnTo>
                      <a:pt x="69" y="0"/>
                    </a:lnTo>
                    <a:lnTo>
                      <a:pt x="74" y="0"/>
                    </a:lnTo>
                    <a:lnTo>
                      <a:pt x="80" y="0"/>
                    </a:lnTo>
                    <a:lnTo>
                      <a:pt x="82" y="0"/>
                    </a:lnTo>
                    <a:close/>
                  </a:path>
                </a:pathLst>
              </a:custGeom>
              <a:solidFill>
                <a:srgbClr val="DEC17C"/>
              </a:solidFill>
              <a:ln w="6350">
                <a:solidFill>
                  <a:srgbClr val="E1E1E1"/>
                </a:solidFill>
                <a:prstDash val="solid"/>
                <a:round/>
                <a:headEnd/>
                <a:tailEnd/>
              </a:ln>
            </p:spPr>
            <p:txBody>
              <a:bodyPr/>
              <a:lstStyle/>
              <a:p>
                <a:endParaRPr lang="en-US"/>
              </a:p>
            </p:txBody>
          </p:sp>
          <p:sp>
            <p:nvSpPr>
              <p:cNvPr id="37998" name="Freeform 310"/>
              <p:cNvSpPr>
                <a:spLocks/>
              </p:cNvSpPr>
              <p:nvPr/>
            </p:nvSpPr>
            <p:spPr bwMode="auto">
              <a:xfrm>
                <a:off x="3913" y="2988"/>
                <a:ext cx="124" cy="107"/>
              </a:xfrm>
              <a:custGeom>
                <a:avLst/>
                <a:gdLst>
                  <a:gd name="T0" fmla="*/ 7 w 124"/>
                  <a:gd name="T1" fmla="*/ 0 h 107"/>
                  <a:gd name="T2" fmla="*/ 21 w 124"/>
                  <a:gd name="T3" fmla="*/ 1 h 107"/>
                  <a:gd name="T4" fmla="*/ 34 w 124"/>
                  <a:gd name="T5" fmla="*/ 1 h 107"/>
                  <a:gd name="T6" fmla="*/ 46 w 124"/>
                  <a:gd name="T7" fmla="*/ 3 h 107"/>
                  <a:gd name="T8" fmla="*/ 67 w 124"/>
                  <a:gd name="T9" fmla="*/ 3 h 107"/>
                  <a:gd name="T10" fmla="*/ 82 w 124"/>
                  <a:gd name="T11" fmla="*/ 3 h 107"/>
                  <a:gd name="T12" fmla="*/ 96 w 124"/>
                  <a:gd name="T13" fmla="*/ 3 h 107"/>
                  <a:gd name="T14" fmla="*/ 103 w 124"/>
                  <a:gd name="T15" fmla="*/ 3 h 107"/>
                  <a:gd name="T16" fmla="*/ 123 w 124"/>
                  <a:gd name="T17" fmla="*/ 21 h 107"/>
                  <a:gd name="T18" fmla="*/ 123 w 124"/>
                  <a:gd name="T19" fmla="*/ 61 h 107"/>
                  <a:gd name="T20" fmla="*/ 123 w 124"/>
                  <a:gd name="T21" fmla="*/ 65 h 107"/>
                  <a:gd name="T22" fmla="*/ 123 w 124"/>
                  <a:gd name="T23" fmla="*/ 74 h 107"/>
                  <a:gd name="T24" fmla="*/ 121 w 124"/>
                  <a:gd name="T25" fmla="*/ 80 h 107"/>
                  <a:gd name="T26" fmla="*/ 121 w 124"/>
                  <a:gd name="T27" fmla="*/ 82 h 107"/>
                  <a:gd name="T28" fmla="*/ 121 w 124"/>
                  <a:gd name="T29" fmla="*/ 97 h 107"/>
                  <a:gd name="T30" fmla="*/ 121 w 124"/>
                  <a:gd name="T31" fmla="*/ 99 h 107"/>
                  <a:gd name="T32" fmla="*/ 121 w 124"/>
                  <a:gd name="T33" fmla="*/ 101 h 107"/>
                  <a:gd name="T34" fmla="*/ 121 w 124"/>
                  <a:gd name="T35" fmla="*/ 107 h 107"/>
                  <a:gd name="T36" fmla="*/ 117 w 124"/>
                  <a:gd name="T37" fmla="*/ 107 h 107"/>
                  <a:gd name="T38" fmla="*/ 115 w 124"/>
                  <a:gd name="T39" fmla="*/ 107 h 107"/>
                  <a:gd name="T40" fmla="*/ 115 w 124"/>
                  <a:gd name="T41" fmla="*/ 107 h 107"/>
                  <a:gd name="T42" fmla="*/ 105 w 124"/>
                  <a:gd name="T43" fmla="*/ 107 h 107"/>
                  <a:gd name="T44" fmla="*/ 105 w 124"/>
                  <a:gd name="T45" fmla="*/ 107 h 107"/>
                  <a:gd name="T46" fmla="*/ 101 w 124"/>
                  <a:gd name="T47" fmla="*/ 107 h 107"/>
                  <a:gd name="T48" fmla="*/ 94 w 124"/>
                  <a:gd name="T49" fmla="*/ 107 h 107"/>
                  <a:gd name="T50" fmla="*/ 90 w 124"/>
                  <a:gd name="T51" fmla="*/ 105 h 107"/>
                  <a:gd name="T52" fmla="*/ 88 w 124"/>
                  <a:gd name="T53" fmla="*/ 105 h 107"/>
                  <a:gd name="T54" fmla="*/ 78 w 124"/>
                  <a:gd name="T55" fmla="*/ 105 h 107"/>
                  <a:gd name="T56" fmla="*/ 69 w 124"/>
                  <a:gd name="T57" fmla="*/ 105 h 107"/>
                  <a:gd name="T58" fmla="*/ 61 w 124"/>
                  <a:gd name="T59" fmla="*/ 105 h 107"/>
                  <a:gd name="T60" fmla="*/ 59 w 124"/>
                  <a:gd name="T61" fmla="*/ 105 h 107"/>
                  <a:gd name="T62" fmla="*/ 55 w 124"/>
                  <a:gd name="T63" fmla="*/ 105 h 107"/>
                  <a:gd name="T64" fmla="*/ 48 w 124"/>
                  <a:gd name="T65" fmla="*/ 105 h 107"/>
                  <a:gd name="T66" fmla="*/ 42 w 124"/>
                  <a:gd name="T67" fmla="*/ 105 h 107"/>
                  <a:gd name="T68" fmla="*/ 40 w 124"/>
                  <a:gd name="T69" fmla="*/ 105 h 107"/>
                  <a:gd name="T70" fmla="*/ 36 w 124"/>
                  <a:gd name="T71" fmla="*/ 105 h 107"/>
                  <a:gd name="T72" fmla="*/ 36 w 124"/>
                  <a:gd name="T73" fmla="*/ 105 h 107"/>
                  <a:gd name="T74" fmla="*/ 34 w 124"/>
                  <a:gd name="T75" fmla="*/ 105 h 107"/>
                  <a:gd name="T76" fmla="*/ 32 w 124"/>
                  <a:gd name="T77" fmla="*/ 105 h 107"/>
                  <a:gd name="T78" fmla="*/ 32 w 124"/>
                  <a:gd name="T79" fmla="*/ 105 h 107"/>
                  <a:gd name="T80" fmla="*/ 30 w 124"/>
                  <a:gd name="T81" fmla="*/ 105 h 107"/>
                  <a:gd name="T82" fmla="*/ 30 w 124"/>
                  <a:gd name="T83" fmla="*/ 105 h 107"/>
                  <a:gd name="T84" fmla="*/ 30 w 124"/>
                  <a:gd name="T85" fmla="*/ 105 h 107"/>
                  <a:gd name="T86" fmla="*/ 25 w 124"/>
                  <a:gd name="T87" fmla="*/ 105 h 107"/>
                  <a:gd name="T88" fmla="*/ 21 w 124"/>
                  <a:gd name="T89" fmla="*/ 105 h 107"/>
                  <a:gd name="T90" fmla="*/ 21 w 124"/>
                  <a:gd name="T91" fmla="*/ 105 h 107"/>
                  <a:gd name="T92" fmla="*/ 17 w 124"/>
                  <a:gd name="T93" fmla="*/ 105 h 107"/>
                  <a:gd name="T94" fmla="*/ 13 w 124"/>
                  <a:gd name="T95" fmla="*/ 103 h 107"/>
                  <a:gd name="T96" fmla="*/ 7 w 124"/>
                  <a:gd name="T97" fmla="*/ 103 h 107"/>
                  <a:gd name="T98" fmla="*/ 2 w 124"/>
                  <a:gd name="T99" fmla="*/ 103 h 107"/>
                  <a:gd name="T100" fmla="*/ 0 w 124"/>
                  <a:gd name="T101" fmla="*/ 99 h 107"/>
                  <a:gd name="T102" fmla="*/ 0 w 124"/>
                  <a:gd name="T103" fmla="*/ 80 h 107"/>
                  <a:gd name="T104" fmla="*/ 2 w 124"/>
                  <a:gd name="T105" fmla="*/ 63 h 107"/>
                  <a:gd name="T106" fmla="*/ 2 w 124"/>
                  <a:gd name="T107" fmla="*/ 57 h 107"/>
                  <a:gd name="T108" fmla="*/ 2 w 124"/>
                  <a:gd name="T109" fmla="*/ 53 h 107"/>
                  <a:gd name="T110" fmla="*/ 2 w 124"/>
                  <a:gd name="T111" fmla="*/ 46 h 107"/>
                  <a:gd name="T112" fmla="*/ 2 w 124"/>
                  <a:gd name="T113" fmla="*/ 40 h 107"/>
                  <a:gd name="T114" fmla="*/ 3 w 124"/>
                  <a:gd name="T115" fmla="*/ 30 h 107"/>
                  <a:gd name="T116" fmla="*/ 3 w 124"/>
                  <a:gd name="T117" fmla="*/ 26 h 107"/>
                  <a:gd name="T118" fmla="*/ 3 w 124"/>
                  <a:gd name="T119" fmla="*/ 3 h 107"/>
                  <a:gd name="T120" fmla="*/ 3 w 124"/>
                  <a:gd name="T121" fmla="*/ 0 h 1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
                  <a:gd name="T184" fmla="*/ 0 h 107"/>
                  <a:gd name="T185" fmla="*/ 124 w 124"/>
                  <a:gd name="T186" fmla="*/ 107 h 1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 h="107">
                    <a:moveTo>
                      <a:pt x="3" y="0"/>
                    </a:moveTo>
                    <a:lnTo>
                      <a:pt x="7" y="0"/>
                    </a:lnTo>
                    <a:lnTo>
                      <a:pt x="21" y="1"/>
                    </a:lnTo>
                    <a:lnTo>
                      <a:pt x="30" y="1"/>
                    </a:lnTo>
                    <a:lnTo>
                      <a:pt x="34" y="1"/>
                    </a:lnTo>
                    <a:lnTo>
                      <a:pt x="46" y="3"/>
                    </a:lnTo>
                    <a:lnTo>
                      <a:pt x="65" y="3"/>
                    </a:lnTo>
                    <a:lnTo>
                      <a:pt x="67" y="3"/>
                    </a:lnTo>
                    <a:lnTo>
                      <a:pt x="82" y="3"/>
                    </a:lnTo>
                    <a:lnTo>
                      <a:pt x="96" y="3"/>
                    </a:lnTo>
                    <a:lnTo>
                      <a:pt x="103" y="3"/>
                    </a:lnTo>
                    <a:lnTo>
                      <a:pt x="124" y="3"/>
                    </a:lnTo>
                    <a:lnTo>
                      <a:pt x="123" y="21"/>
                    </a:lnTo>
                    <a:lnTo>
                      <a:pt x="123" y="38"/>
                    </a:lnTo>
                    <a:lnTo>
                      <a:pt x="123" y="61"/>
                    </a:lnTo>
                    <a:lnTo>
                      <a:pt x="123" y="65"/>
                    </a:lnTo>
                    <a:lnTo>
                      <a:pt x="123" y="67"/>
                    </a:lnTo>
                    <a:lnTo>
                      <a:pt x="123" y="74"/>
                    </a:lnTo>
                    <a:lnTo>
                      <a:pt x="121" y="78"/>
                    </a:lnTo>
                    <a:lnTo>
                      <a:pt x="121" y="80"/>
                    </a:lnTo>
                    <a:lnTo>
                      <a:pt x="121" y="82"/>
                    </a:lnTo>
                    <a:lnTo>
                      <a:pt x="123" y="94"/>
                    </a:lnTo>
                    <a:lnTo>
                      <a:pt x="121" y="97"/>
                    </a:lnTo>
                    <a:lnTo>
                      <a:pt x="121" y="99"/>
                    </a:lnTo>
                    <a:lnTo>
                      <a:pt x="121" y="101"/>
                    </a:lnTo>
                    <a:lnTo>
                      <a:pt x="121" y="107"/>
                    </a:lnTo>
                    <a:lnTo>
                      <a:pt x="117" y="107"/>
                    </a:lnTo>
                    <a:lnTo>
                      <a:pt x="115" y="107"/>
                    </a:lnTo>
                    <a:lnTo>
                      <a:pt x="111" y="107"/>
                    </a:lnTo>
                    <a:lnTo>
                      <a:pt x="105" y="107"/>
                    </a:lnTo>
                    <a:lnTo>
                      <a:pt x="101" y="107"/>
                    </a:lnTo>
                    <a:lnTo>
                      <a:pt x="94" y="107"/>
                    </a:lnTo>
                    <a:lnTo>
                      <a:pt x="90" y="105"/>
                    </a:lnTo>
                    <a:lnTo>
                      <a:pt x="88" y="105"/>
                    </a:lnTo>
                    <a:lnTo>
                      <a:pt x="78" y="105"/>
                    </a:lnTo>
                    <a:lnTo>
                      <a:pt x="76" y="105"/>
                    </a:lnTo>
                    <a:lnTo>
                      <a:pt x="69" y="105"/>
                    </a:lnTo>
                    <a:lnTo>
                      <a:pt x="63" y="105"/>
                    </a:lnTo>
                    <a:lnTo>
                      <a:pt x="61" y="105"/>
                    </a:lnTo>
                    <a:lnTo>
                      <a:pt x="59" y="105"/>
                    </a:lnTo>
                    <a:lnTo>
                      <a:pt x="57" y="105"/>
                    </a:lnTo>
                    <a:lnTo>
                      <a:pt x="55" y="105"/>
                    </a:lnTo>
                    <a:lnTo>
                      <a:pt x="50" y="105"/>
                    </a:lnTo>
                    <a:lnTo>
                      <a:pt x="48" y="105"/>
                    </a:lnTo>
                    <a:lnTo>
                      <a:pt x="44" y="105"/>
                    </a:lnTo>
                    <a:lnTo>
                      <a:pt x="42" y="105"/>
                    </a:lnTo>
                    <a:lnTo>
                      <a:pt x="40" y="105"/>
                    </a:lnTo>
                    <a:lnTo>
                      <a:pt x="38" y="105"/>
                    </a:lnTo>
                    <a:lnTo>
                      <a:pt x="36" y="105"/>
                    </a:lnTo>
                    <a:lnTo>
                      <a:pt x="34" y="105"/>
                    </a:lnTo>
                    <a:lnTo>
                      <a:pt x="32" y="105"/>
                    </a:lnTo>
                    <a:lnTo>
                      <a:pt x="30" y="105"/>
                    </a:lnTo>
                    <a:lnTo>
                      <a:pt x="28" y="105"/>
                    </a:lnTo>
                    <a:lnTo>
                      <a:pt x="25" y="105"/>
                    </a:lnTo>
                    <a:lnTo>
                      <a:pt x="23" y="105"/>
                    </a:lnTo>
                    <a:lnTo>
                      <a:pt x="21" y="105"/>
                    </a:lnTo>
                    <a:lnTo>
                      <a:pt x="17" y="105"/>
                    </a:lnTo>
                    <a:lnTo>
                      <a:pt x="15" y="103"/>
                    </a:lnTo>
                    <a:lnTo>
                      <a:pt x="13" y="103"/>
                    </a:lnTo>
                    <a:lnTo>
                      <a:pt x="9" y="103"/>
                    </a:lnTo>
                    <a:lnTo>
                      <a:pt x="7" y="103"/>
                    </a:lnTo>
                    <a:lnTo>
                      <a:pt x="3" y="103"/>
                    </a:lnTo>
                    <a:lnTo>
                      <a:pt x="2" y="103"/>
                    </a:lnTo>
                    <a:lnTo>
                      <a:pt x="0" y="103"/>
                    </a:lnTo>
                    <a:lnTo>
                      <a:pt x="0" y="99"/>
                    </a:lnTo>
                    <a:lnTo>
                      <a:pt x="0" y="80"/>
                    </a:lnTo>
                    <a:lnTo>
                      <a:pt x="0" y="76"/>
                    </a:lnTo>
                    <a:lnTo>
                      <a:pt x="2" y="63"/>
                    </a:lnTo>
                    <a:lnTo>
                      <a:pt x="2" y="59"/>
                    </a:lnTo>
                    <a:lnTo>
                      <a:pt x="2" y="57"/>
                    </a:lnTo>
                    <a:lnTo>
                      <a:pt x="2" y="55"/>
                    </a:lnTo>
                    <a:lnTo>
                      <a:pt x="2" y="53"/>
                    </a:lnTo>
                    <a:lnTo>
                      <a:pt x="2" y="51"/>
                    </a:lnTo>
                    <a:lnTo>
                      <a:pt x="2" y="46"/>
                    </a:lnTo>
                    <a:lnTo>
                      <a:pt x="2" y="40"/>
                    </a:lnTo>
                    <a:lnTo>
                      <a:pt x="2" y="34"/>
                    </a:lnTo>
                    <a:lnTo>
                      <a:pt x="3" y="30"/>
                    </a:lnTo>
                    <a:lnTo>
                      <a:pt x="3" y="28"/>
                    </a:lnTo>
                    <a:lnTo>
                      <a:pt x="3" y="26"/>
                    </a:lnTo>
                    <a:lnTo>
                      <a:pt x="3" y="11"/>
                    </a:lnTo>
                    <a:lnTo>
                      <a:pt x="3" y="3"/>
                    </a:lnTo>
                    <a:lnTo>
                      <a:pt x="3" y="0"/>
                    </a:lnTo>
                    <a:close/>
                  </a:path>
                </a:pathLst>
              </a:custGeom>
              <a:solidFill>
                <a:srgbClr val="7ECCC0"/>
              </a:solidFill>
              <a:ln w="6350">
                <a:solidFill>
                  <a:srgbClr val="E1E1E1"/>
                </a:solidFill>
                <a:prstDash val="solid"/>
                <a:round/>
                <a:headEnd/>
                <a:tailEnd/>
              </a:ln>
            </p:spPr>
            <p:txBody>
              <a:bodyPr/>
              <a:lstStyle/>
              <a:p>
                <a:endParaRPr lang="en-US"/>
              </a:p>
            </p:txBody>
          </p:sp>
          <p:sp>
            <p:nvSpPr>
              <p:cNvPr id="37999" name="Freeform 311"/>
              <p:cNvSpPr>
                <a:spLocks/>
              </p:cNvSpPr>
              <p:nvPr/>
            </p:nvSpPr>
            <p:spPr bwMode="auto">
              <a:xfrm>
                <a:off x="3761" y="2982"/>
                <a:ext cx="155" cy="117"/>
              </a:xfrm>
              <a:custGeom>
                <a:avLst/>
                <a:gdLst>
                  <a:gd name="T0" fmla="*/ 52 w 155"/>
                  <a:gd name="T1" fmla="*/ 0 h 117"/>
                  <a:gd name="T2" fmla="*/ 59 w 155"/>
                  <a:gd name="T3" fmla="*/ 2 h 117"/>
                  <a:gd name="T4" fmla="*/ 81 w 155"/>
                  <a:gd name="T5" fmla="*/ 0 h 117"/>
                  <a:gd name="T6" fmla="*/ 100 w 155"/>
                  <a:gd name="T7" fmla="*/ 2 h 117"/>
                  <a:gd name="T8" fmla="*/ 121 w 155"/>
                  <a:gd name="T9" fmla="*/ 4 h 117"/>
                  <a:gd name="T10" fmla="*/ 155 w 155"/>
                  <a:gd name="T11" fmla="*/ 6 h 117"/>
                  <a:gd name="T12" fmla="*/ 155 w 155"/>
                  <a:gd name="T13" fmla="*/ 32 h 117"/>
                  <a:gd name="T14" fmla="*/ 154 w 155"/>
                  <a:gd name="T15" fmla="*/ 46 h 117"/>
                  <a:gd name="T16" fmla="*/ 154 w 155"/>
                  <a:gd name="T17" fmla="*/ 59 h 117"/>
                  <a:gd name="T18" fmla="*/ 154 w 155"/>
                  <a:gd name="T19" fmla="*/ 69 h 117"/>
                  <a:gd name="T20" fmla="*/ 152 w 155"/>
                  <a:gd name="T21" fmla="*/ 105 h 117"/>
                  <a:gd name="T22" fmla="*/ 148 w 155"/>
                  <a:gd name="T23" fmla="*/ 115 h 117"/>
                  <a:gd name="T24" fmla="*/ 148 w 155"/>
                  <a:gd name="T25" fmla="*/ 111 h 117"/>
                  <a:gd name="T26" fmla="*/ 142 w 155"/>
                  <a:gd name="T27" fmla="*/ 111 h 117"/>
                  <a:gd name="T28" fmla="*/ 138 w 155"/>
                  <a:gd name="T29" fmla="*/ 111 h 117"/>
                  <a:gd name="T30" fmla="*/ 129 w 155"/>
                  <a:gd name="T31" fmla="*/ 111 h 117"/>
                  <a:gd name="T32" fmla="*/ 127 w 155"/>
                  <a:gd name="T33" fmla="*/ 107 h 117"/>
                  <a:gd name="T34" fmla="*/ 127 w 155"/>
                  <a:gd name="T35" fmla="*/ 103 h 117"/>
                  <a:gd name="T36" fmla="*/ 123 w 155"/>
                  <a:gd name="T37" fmla="*/ 102 h 117"/>
                  <a:gd name="T38" fmla="*/ 117 w 155"/>
                  <a:gd name="T39" fmla="*/ 102 h 117"/>
                  <a:gd name="T40" fmla="*/ 107 w 155"/>
                  <a:gd name="T41" fmla="*/ 105 h 117"/>
                  <a:gd name="T42" fmla="*/ 104 w 155"/>
                  <a:gd name="T43" fmla="*/ 102 h 117"/>
                  <a:gd name="T44" fmla="*/ 100 w 155"/>
                  <a:gd name="T45" fmla="*/ 100 h 117"/>
                  <a:gd name="T46" fmla="*/ 102 w 155"/>
                  <a:gd name="T47" fmla="*/ 103 h 117"/>
                  <a:gd name="T48" fmla="*/ 96 w 155"/>
                  <a:gd name="T49" fmla="*/ 105 h 117"/>
                  <a:gd name="T50" fmla="*/ 94 w 155"/>
                  <a:gd name="T51" fmla="*/ 111 h 117"/>
                  <a:gd name="T52" fmla="*/ 88 w 155"/>
                  <a:gd name="T53" fmla="*/ 113 h 117"/>
                  <a:gd name="T54" fmla="*/ 86 w 155"/>
                  <a:gd name="T55" fmla="*/ 109 h 117"/>
                  <a:gd name="T56" fmla="*/ 83 w 155"/>
                  <a:gd name="T57" fmla="*/ 105 h 117"/>
                  <a:gd name="T58" fmla="*/ 75 w 155"/>
                  <a:gd name="T59" fmla="*/ 107 h 117"/>
                  <a:gd name="T60" fmla="*/ 73 w 155"/>
                  <a:gd name="T61" fmla="*/ 105 h 117"/>
                  <a:gd name="T62" fmla="*/ 69 w 155"/>
                  <a:gd name="T63" fmla="*/ 105 h 117"/>
                  <a:gd name="T64" fmla="*/ 69 w 155"/>
                  <a:gd name="T65" fmla="*/ 102 h 117"/>
                  <a:gd name="T66" fmla="*/ 67 w 155"/>
                  <a:gd name="T67" fmla="*/ 105 h 117"/>
                  <a:gd name="T68" fmla="*/ 63 w 155"/>
                  <a:gd name="T69" fmla="*/ 107 h 117"/>
                  <a:gd name="T70" fmla="*/ 58 w 155"/>
                  <a:gd name="T71" fmla="*/ 103 h 117"/>
                  <a:gd name="T72" fmla="*/ 56 w 155"/>
                  <a:gd name="T73" fmla="*/ 107 h 117"/>
                  <a:gd name="T74" fmla="*/ 54 w 155"/>
                  <a:gd name="T75" fmla="*/ 111 h 117"/>
                  <a:gd name="T76" fmla="*/ 48 w 155"/>
                  <a:gd name="T77" fmla="*/ 111 h 117"/>
                  <a:gd name="T78" fmla="*/ 42 w 155"/>
                  <a:gd name="T79" fmla="*/ 113 h 117"/>
                  <a:gd name="T80" fmla="*/ 36 w 155"/>
                  <a:gd name="T81" fmla="*/ 115 h 117"/>
                  <a:gd name="T82" fmla="*/ 29 w 155"/>
                  <a:gd name="T83" fmla="*/ 117 h 117"/>
                  <a:gd name="T84" fmla="*/ 29 w 155"/>
                  <a:gd name="T85" fmla="*/ 113 h 117"/>
                  <a:gd name="T86" fmla="*/ 29 w 155"/>
                  <a:gd name="T87" fmla="*/ 111 h 117"/>
                  <a:gd name="T88" fmla="*/ 29 w 155"/>
                  <a:gd name="T89" fmla="*/ 111 h 117"/>
                  <a:gd name="T90" fmla="*/ 29 w 155"/>
                  <a:gd name="T91" fmla="*/ 109 h 117"/>
                  <a:gd name="T92" fmla="*/ 31 w 155"/>
                  <a:gd name="T93" fmla="*/ 86 h 117"/>
                  <a:gd name="T94" fmla="*/ 31 w 155"/>
                  <a:gd name="T95" fmla="*/ 84 h 117"/>
                  <a:gd name="T96" fmla="*/ 23 w 155"/>
                  <a:gd name="T97" fmla="*/ 79 h 117"/>
                  <a:gd name="T98" fmla="*/ 23 w 155"/>
                  <a:gd name="T99" fmla="*/ 79 h 117"/>
                  <a:gd name="T100" fmla="*/ 23 w 155"/>
                  <a:gd name="T101" fmla="*/ 75 h 117"/>
                  <a:gd name="T102" fmla="*/ 19 w 155"/>
                  <a:gd name="T103" fmla="*/ 71 h 117"/>
                  <a:gd name="T104" fmla="*/ 17 w 155"/>
                  <a:gd name="T105" fmla="*/ 69 h 117"/>
                  <a:gd name="T106" fmla="*/ 13 w 155"/>
                  <a:gd name="T107" fmla="*/ 71 h 117"/>
                  <a:gd name="T108" fmla="*/ 11 w 155"/>
                  <a:gd name="T109" fmla="*/ 69 h 117"/>
                  <a:gd name="T110" fmla="*/ 10 w 155"/>
                  <a:gd name="T111" fmla="*/ 63 h 117"/>
                  <a:gd name="T112" fmla="*/ 0 w 155"/>
                  <a:gd name="T113" fmla="*/ 42 h 117"/>
                  <a:gd name="T114" fmla="*/ 15 w 155"/>
                  <a:gd name="T115" fmla="*/ 21 h 117"/>
                  <a:gd name="T116" fmla="*/ 17 w 155"/>
                  <a:gd name="T117" fmla="*/ 13 h 117"/>
                  <a:gd name="T118" fmla="*/ 23 w 155"/>
                  <a:gd name="T119" fmla="*/ 0 h 1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5"/>
                  <a:gd name="T181" fmla="*/ 0 h 117"/>
                  <a:gd name="T182" fmla="*/ 155 w 155"/>
                  <a:gd name="T183" fmla="*/ 117 h 1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5" h="117">
                    <a:moveTo>
                      <a:pt x="42" y="2"/>
                    </a:moveTo>
                    <a:lnTo>
                      <a:pt x="46" y="2"/>
                    </a:lnTo>
                    <a:lnTo>
                      <a:pt x="50" y="0"/>
                    </a:lnTo>
                    <a:lnTo>
                      <a:pt x="52" y="0"/>
                    </a:lnTo>
                    <a:lnTo>
                      <a:pt x="59" y="2"/>
                    </a:lnTo>
                    <a:lnTo>
                      <a:pt x="67" y="0"/>
                    </a:lnTo>
                    <a:lnTo>
                      <a:pt x="73" y="0"/>
                    </a:lnTo>
                    <a:lnTo>
                      <a:pt x="81" y="0"/>
                    </a:lnTo>
                    <a:lnTo>
                      <a:pt x="83" y="0"/>
                    </a:lnTo>
                    <a:lnTo>
                      <a:pt x="92" y="2"/>
                    </a:lnTo>
                    <a:lnTo>
                      <a:pt x="94" y="2"/>
                    </a:lnTo>
                    <a:lnTo>
                      <a:pt x="100" y="2"/>
                    </a:lnTo>
                    <a:lnTo>
                      <a:pt x="104" y="2"/>
                    </a:lnTo>
                    <a:lnTo>
                      <a:pt x="107" y="2"/>
                    </a:lnTo>
                    <a:lnTo>
                      <a:pt x="115" y="4"/>
                    </a:lnTo>
                    <a:lnTo>
                      <a:pt x="121" y="4"/>
                    </a:lnTo>
                    <a:lnTo>
                      <a:pt x="136" y="4"/>
                    </a:lnTo>
                    <a:lnTo>
                      <a:pt x="144" y="6"/>
                    </a:lnTo>
                    <a:lnTo>
                      <a:pt x="155" y="6"/>
                    </a:lnTo>
                    <a:lnTo>
                      <a:pt x="155" y="9"/>
                    </a:lnTo>
                    <a:lnTo>
                      <a:pt x="155" y="17"/>
                    </a:lnTo>
                    <a:lnTo>
                      <a:pt x="155" y="32"/>
                    </a:lnTo>
                    <a:lnTo>
                      <a:pt x="155" y="34"/>
                    </a:lnTo>
                    <a:lnTo>
                      <a:pt x="155" y="36"/>
                    </a:lnTo>
                    <a:lnTo>
                      <a:pt x="154" y="40"/>
                    </a:lnTo>
                    <a:lnTo>
                      <a:pt x="154" y="46"/>
                    </a:lnTo>
                    <a:lnTo>
                      <a:pt x="154" y="52"/>
                    </a:lnTo>
                    <a:lnTo>
                      <a:pt x="154" y="57"/>
                    </a:lnTo>
                    <a:lnTo>
                      <a:pt x="154" y="59"/>
                    </a:lnTo>
                    <a:lnTo>
                      <a:pt x="154" y="61"/>
                    </a:lnTo>
                    <a:lnTo>
                      <a:pt x="154" y="63"/>
                    </a:lnTo>
                    <a:lnTo>
                      <a:pt x="154" y="65"/>
                    </a:lnTo>
                    <a:lnTo>
                      <a:pt x="154" y="69"/>
                    </a:lnTo>
                    <a:lnTo>
                      <a:pt x="152" y="82"/>
                    </a:lnTo>
                    <a:lnTo>
                      <a:pt x="152" y="86"/>
                    </a:lnTo>
                    <a:lnTo>
                      <a:pt x="152" y="105"/>
                    </a:lnTo>
                    <a:lnTo>
                      <a:pt x="152" y="109"/>
                    </a:lnTo>
                    <a:lnTo>
                      <a:pt x="152" y="117"/>
                    </a:lnTo>
                    <a:lnTo>
                      <a:pt x="148" y="115"/>
                    </a:lnTo>
                    <a:lnTo>
                      <a:pt x="148" y="113"/>
                    </a:lnTo>
                    <a:lnTo>
                      <a:pt x="148" y="111"/>
                    </a:lnTo>
                    <a:lnTo>
                      <a:pt x="146" y="109"/>
                    </a:lnTo>
                    <a:lnTo>
                      <a:pt x="144" y="109"/>
                    </a:lnTo>
                    <a:lnTo>
                      <a:pt x="144" y="111"/>
                    </a:lnTo>
                    <a:lnTo>
                      <a:pt x="142" y="111"/>
                    </a:lnTo>
                    <a:lnTo>
                      <a:pt x="140" y="111"/>
                    </a:lnTo>
                    <a:lnTo>
                      <a:pt x="138" y="111"/>
                    </a:lnTo>
                    <a:lnTo>
                      <a:pt x="136" y="109"/>
                    </a:lnTo>
                    <a:lnTo>
                      <a:pt x="134" y="111"/>
                    </a:lnTo>
                    <a:lnTo>
                      <a:pt x="131" y="111"/>
                    </a:lnTo>
                    <a:lnTo>
                      <a:pt x="129" y="111"/>
                    </a:lnTo>
                    <a:lnTo>
                      <a:pt x="127" y="111"/>
                    </a:lnTo>
                    <a:lnTo>
                      <a:pt x="127" y="109"/>
                    </a:lnTo>
                    <a:lnTo>
                      <a:pt x="127" y="107"/>
                    </a:lnTo>
                    <a:lnTo>
                      <a:pt x="127" y="105"/>
                    </a:lnTo>
                    <a:lnTo>
                      <a:pt x="127" y="103"/>
                    </a:lnTo>
                    <a:lnTo>
                      <a:pt x="127" y="102"/>
                    </a:lnTo>
                    <a:lnTo>
                      <a:pt x="125" y="102"/>
                    </a:lnTo>
                    <a:lnTo>
                      <a:pt x="123" y="102"/>
                    </a:lnTo>
                    <a:lnTo>
                      <a:pt x="121" y="102"/>
                    </a:lnTo>
                    <a:lnTo>
                      <a:pt x="119" y="102"/>
                    </a:lnTo>
                    <a:lnTo>
                      <a:pt x="117" y="102"/>
                    </a:lnTo>
                    <a:lnTo>
                      <a:pt x="115" y="103"/>
                    </a:lnTo>
                    <a:lnTo>
                      <a:pt x="111" y="105"/>
                    </a:lnTo>
                    <a:lnTo>
                      <a:pt x="109" y="105"/>
                    </a:lnTo>
                    <a:lnTo>
                      <a:pt x="107" y="105"/>
                    </a:lnTo>
                    <a:lnTo>
                      <a:pt x="107" y="103"/>
                    </a:lnTo>
                    <a:lnTo>
                      <a:pt x="106" y="103"/>
                    </a:lnTo>
                    <a:lnTo>
                      <a:pt x="104" y="103"/>
                    </a:lnTo>
                    <a:lnTo>
                      <a:pt x="104" y="102"/>
                    </a:lnTo>
                    <a:lnTo>
                      <a:pt x="102" y="100"/>
                    </a:lnTo>
                    <a:lnTo>
                      <a:pt x="100" y="100"/>
                    </a:lnTo>
                    <a:lnTo>
                      <a:pt x="100" y="102"/>
                    </a:lnTo>
                    <a:lnTo>
                      <a:pt x="102" y="103"/>
                    </a:lnTo>
                    <a:lnTo>
                      <a:pt x="100" y="103"/>
                    </a:lnTo>
                    <a:lnTo>
                      <a:pt x="100" y="105"/>
                    </a:lnTo>
                    <a:lnTo>
                      <a:pt x="96" y="105"/>
                    </a:lnTo>
                    <a:lnTo>
                      <a:pt x="94" y="109"/>
                    </a:lnTo>
                    <a:lnTo>
                      <a:pt x="94" y="111"/>
                    </a:lnTo>
                    <a:lnTo>
                      <a:pt x="92" y="111"/>
                    </a:lnTo>
                    <a:lnTo>
                      <a:pt x="92" y="113"/>
                    </a:lnTo>
                    <a:lnTo>
                      <a:pt x="88" y="113"/>
                    </a:lnTo>
                    <a:lnTo>
                      <a:pt x="86" y="113"/>
                    </a:lnTo>
                    <a:lnTo>
                      <a:pt x="86" y="111"/>
                    </a:lnTo>
                    <a:lnTo>
                      <a:pt x="86" y="109"/>
                    </a:lnTo>
                    <a:lnTo>
                      <a:pt x="86" y="107"/>
                    </a:lnTo>
                    <a:lnTo>
                      <a:pt x="84" y="105"/>
                    </a:lnTo>
                    <a:lnTo>
                      <a:pt x="83" y="105"/>
                    </a:lnTo>
                    <a:lnTo>
                      <a:pt x="81" y="107"/>
                    </a:lnTo>
                    <a:lnTo>
                      <a:pt x="79" y="107"/>
                    </a:lnTo>
                    <a:lnTo>
                      <a:pt x="75" y="107"/>
                    </a:lnTo>
                    <a:lnTo>
                      <a:pt x="75" y="105"/>
                    </a:lnTo>
                    <a:lnTo>
                      <a:pt x="73" y="105"/>
                    </a:lnTo>
                    <a:lnTo>
                      <a:pt x="71" y="107"/>
                    </a:lnTo>
                    <a:lnTo>
                      <a:pt x="69" y="107"/>
                    </a:lnTo>
                    <a:lnTo>
                      <a:pt x="69" y="105"/>
                    </a:lnTo>
                    <a:lnTo>
                      <a:pt x="69" y="103"/>
                    </a:lnTo>
                    <a:lnTo>
                      <a:pt x="69" y="102"/>
                    </a:lnTo>
                    <a:lnTo>
                      <a:pt x="67" y="102"/>
                    </a:lnTo>
                    <a:lnTo>
                      <a:pt x="67" y="103"/>
                    </a:lnTo>
                    <a:lnTo>
                      <a:pt x="67" y="105"/>
                    </a:lnTo>
                    <a:lnTo>
                      <a:pt x="65" y="107"/>
                    </a:lnTo>
                    <a:lnTo>
                      <a:pt x="63" y="107"/>
                    </a:lnTo>
                    <a:lnTo>
                      <a:pt x="61" y="105"/>
                    </a:lnTo>
                    <a:lnTo>
                      <a:pt x="59" y="103"/>
                    </a:lnTo>
                    <a:lnTo>
                      <a:pt x="58" y="103"/>
                    </a:lnTo>
                    <a:lnTo>
                      <a:pt x="56" y="103"/>
                    </a:lnTo>
                    <a:lnTo>
                      <a:pt x="56" y="105"/>
                    </a:lnTo>
                    <a:lnTo>
                      <a:pt x="56" y="107"/>
                    </a:lnTo>
                    <a:lnTo>
                      <a:pt x="56" y="109"/>
                    </a:lnTo>
                    <a:lnTo>
                      <a:pt x="56" y="111"/>
                    </a:lnTo>
                    <a:lnTo>
                      <a:pt x="54" y="111"/>
                    </a:lnTo>
                    <a:lnTo>
                      <a:pt x="52" y="113"/>
                    </a:lnTo>
                    <a:lnTo>
                      <a:pt x="50" y="113"/>
                    </a:lnTo>
                    <a:lnTo>
                      <a:pt x="50" y="111"/>
                    </a:lnTo>
                    <a:lnTo>
                      <a:pt x="48" y="111"/>
                    </a:lnTo>
                    <a:lnTo>
                      <a:pt x="44" y="111"/>
                    </a:lnTo>
                    <a:lnTo>
                      <a:pt x="42" y="113"/>
                    </a:lnTo>
                    <a:lnTo>
                      <a:pt x="40" y="113"/>
                    </a:lnTo>
                    <a:lnTo>
                      <a:pt x="38" y="115"/>
                    </a:lnTo>
                    <a:lnTo>
                      <a:pt x="36" y="115"/>
                    </a:lnTo>
                    <a:lnTo>
                      <a:pt x="35" y="115"/>
                    </a:lnTo>
                    <a:lnTo>
                      <a:pt x="31" y="115"/>
                    </a:lnTo>
                    <a:lnTo>
                      <a:pt x="29" y="117"/>
                    </a:lnTo>
                    <a:lnTo>
                      <a:pt x="29" y="113"/>
                    </a:lnTo>
                    <a:lnTo>
                      <a:pt x="29" y="111"/>
                    </a:lnTo>
                    <a:lnTo>
                      <a:pt x="29" y="109"/>
                    </a:lnTo>
                    <a:lnTo>
                      <a:pt x="29" y="105"/>
                    </a:lnTo>
                    <a:lnTo>
                      <a:pt x="29" y="102"/>
                    </a:lnTo>
                    <a:lnTo>
                      <a:pt x="31" y="86"/>
                    </a:lnTo>
                    <a:lnTo>
                      <a:pt x="31" y="84"/>
                    </a:lnTo>
                    <a:lnTo>
                      <a:pt x="29" y="82"/>
                    </a:lnTo>
                    <a:lnTo>
                      <a:pt x="25" y="80"/>
                    </a:lnTo>
                    <a:lnTo>
                      <a:pt x="25" y="79"/>
                    </a:lnTo>
                    <a:lnTo>
                      <a:pt x="23" y="79"/>
                    </a:lnTo>
                    <a:lnTo>
                      <a:pt x="23" y="77"/>
                    </a:lnTo>
                    <a:lnTo>
                      <a:pt x="21" y="77"/>
                    </a:lnTo>
                    <a:lnTo>
                      <a:pt x="23" y="75"/>
                    </a:lnTo>
                    <a:lnTo>
                      <a:pt x="21" y="73"/>
                    </a:lnTo>
                    <a:lnTo>
                      <a:pt x="19" y="71"/>
                    </a:lnTo>
                    <a:lnTo>
                      <a:pt x="17" y="71"/>
                    </a:lnTo>
                    <a:lnTo>
                      <a:pt x="17" y="69"/>
                    </a:lnTo>
                    <a:lnTo>
                      <a:pt x="15" y="69"/>
                    </a:lnTo>
                    <a:lnTo>
                      <a:pt x="15" y="71"/>
                    </a:lnTo>
                    <a:lnTo>
                      <a:pt x="13" y="71"/>
                    </a:lnTo>
                    <a:lnTo>
                      <a:pt x="13" y="69"/>
                    </a:lnTo>
                    <a:lnTo>
                      <a:pt x="11" y="69"/>
                    </a:lnTo>
                    <a:lnTo>
                      <a:pt x="11" y="67"/>
                    </a:lnTo>
                    <a:lnTo>
                      <a:pt x="10" y="63"/>
                    </a:lnTo>
                    <a:lnTo>
                      <a:pt x="2" y="57"/>
                    </a:lnTo>
                    <a:lnTo>
                      <a:pt x="8" y="52"/>
                    </a:lnTo>
                    <a:lnTo>
                      <a:pt x="0" y="42"/>
                    </a:lnTo>
                    <a:lnTo>
                      <a:pt x="4" y="38"/>
                    </a:lnTo>
                    <a:lnTo>
                      <a:pt x="4" y="36"/>
                    </a:lnTo>
                    <a:lnTo>
                      <a:pt x="15" y="21"/>
                    </a:lnTo>
                    <a:lnTo>
                      <a:pt x="15" y="19"/>
                    </a:lnTo>
                    <a:lnTo>
                      <a:pt x="17" y="13"/>
                    </a:lnTo>
                    <a:lnTo>
                      <a:pt x="17" y="7"/>
                    </a:lnTo>
                    <a:lnTo>
                      <a:pt x="21" y="4"/>
                    </a:lnTo>
                    <a:lnTo>
                      <a:pt x="21" y="2"/>
                    </a:lnTo>
                    <a:lnTo>
                      <a:pt x="23" y="0"/>
                    </a:lnTo>
                    <a:lnTo>
                      <a:pt x="40" y="2"/>
                    </a:lnTo>
                    <a:lnTo>
                      <a:pt x="42" y="2"/>
                    </a:lnTo>
                    <a:close/>
                  </a:path>
                </a:pathLst>
              </a:custGeom>
              <a:solidFill>
                <a:srgbClr val="7ECCC0"/>
              </a:solidFill>
              <a:ln w="6350">
                <a:solidFill>
                  <a:srgbClr val="E1E1E1"/>
                </a:solidFill>
                <a:prstDash val="solid"/>
                <a:round/>
                <a:headEnd/>
                <a:tailEnd/>
              </a:ln>
            </p:spPr>
            <p:txBody>
              <a:bodyPr/>
              <a:lstStyle/>
              <a:p>
                <a:endParaRPr lang="en-US"/>
              </a:p>
            </p:txBody>
          </p:sp>
          <p:sp>
            <p:nvSpPr>
              <p:cNvPr id="38000" name="Freeform 312"/>
              <p:cNvSpPr>
                <a:spLocks/>
              </p:cNvSpPr>
              <p:nvPr/>
            </p:nvSpPr>
            <p:spPr bwMode="auto">
              <a:xfrm>
                <a:off x="2880" y="3272"/>
                <a:ext cx="236" cy="144"/>
              </a:xfrm>
              <a:custGeom>
                <a:avLst/>
                <a:gdLst>
                  <a:gd name="T0" fmla="*/ 222 w 236"/>
                  <a:gd name="T1" fmla="*/ 5 h 144"/>
                  <a:gd name="T2" fmla="*/ 224 w 236"/>
                  <a:gd name="T3" fmla="*/ 13 h 144"/>
                  <a:gd name="T4" fmla="*/ 226 w 236"/>
                  <a:gd name="T5" fmla="*/ 19 h 144"/>
                  <a:gd name="T6" fmla="*/ 230 w 236"/>
                  <a:gd name="T7" fmla="*/ 29 h 144"/>
                  <a:gd name="T8" fmla="*/ 230 w 236"/>
                  <a:gd name="T9" fmla="*/ 42 h 144"/>
                  <a:gd name="T10" fmla="*/ 236 w 236"/>
                  <a:gd name="T11" fmla="*/ 52 h 144"/>
                  <a:gd name="T12" fmla="*/ 230 w 236"/>
                  <a:gd name="T13" fmla="*/ 63 h 144"/>
                  <a:gd name="T14" fmla="*/ 219 w 236"/>
                  <a:gd name="T15" fmla="*/ 65 h 144"/>
                  <a:gd name="T16" fmla="*/ 209 w 236"/>
                  <a:gd name="T17" fmla="*/ 63 h 144"/>
                  <a:gd name="T18" fmla="*/ 199 w 236"/>
                  <a:gd name="T19" fmla="*/ 67 h 144"/>
                  <a:gd name="T20" fmla="*/ 192 w 236"/>
                  <a:gd name="T21" fmla="*/ 77 h 144"/>
                  <a:gd name="T22" fmla="*/ 184 w 236"/>
                  <a:gd name="T23" fmla="*/ 80 h 144"/>
                  <a:gd name="T24" fmla="*/ 176 w 236"/>
                  <a:gd name="T25" fmla="*/ 84 h 144"/>
                  <a:gd name="T26" fmla="*/ 173 w 236"/>
                  <a:gd name="T27" fmla="*/ 92 h 144"/>
                  <a:gd name="T28" fmla="*/ 176 w 236"/>
                  <a:gd name="T29" fmla="*/ 100 h 144"/>
                  <a:gd name="T30" fmla="*/ 176 w 236"/>
                  <a:gd name="T31" fmla="*/ 109 h 144"/>
                  <a:gd name="T32" fmla="*/ 180 w 236"/>
                  <a:gd name="T33" fmla="*/ 119 h 144"/>
                  <a:gd name="T34" fmla="*/ 176 w 236"/>
                  <a:gd name="T35" fmla="*/ 130 h 144"/>
                  <a:gd name="T36" fmla="*/ 163 w 236"/>
                  <a:gd name="T37" fmla="*/ 130 h 144"/>
                  <a:gd name="T38" fmla="*/ 153 w 236"/>
                  <a:gd name="T39" fmla="*/ 132 h 144"/>
                  <a:gd name="T40" fmla="*/ 144 w 236"/>
                  <a:gd name="T41" fmla="*/ 136 h 144"/>
                  <a:gd name="T42" fmla="*/ 134 w 236"/>
                  <a:gd name="T43" fmla="*/ 136 h 144"/>
                  <a:gd name="T44" fmla="*/ 107 w 236"/>
                  <a:gd name="T45" fmla="*/ 140 h 144"/>
                  <a:gd name="T46" fmla="*/ 75 w 236"/>
                  <a:gd name="T47" fmla="*/ 138 h 144"/>
                  <a:gd name="T48" fmla="*/ 78 w 236"/>
                  <a:gd name="T49" fmla="*/ 126 h 144"/>
                  <a:gd name="T50" fmla="*/ 90 w 236"/>
                  <a:gd name="T51" fmla="*/ 123 h 144"/>
                  <a:gd name="T52" fmla="*/ 103 w 236"/>
                  <a:gd name="T53" fmla="*/ 111 h 144"/>
                  <a:gd name="T54" fmla="*/ 107 w 236"/>
                  <a:gd name="T55" fmla="*/ 94 h 144"/>
                  <a:gd name="T56" fmla="*/ 102 w 236"/>
                  <a:gd name="T57" fmla="*/ 90 h 144"/>
                  <a:gd name="T58" fmla="*/ 96 w 236"/>
                  <a:gd name="T59" fmla="*/ 86 h 144"/>
                  <a:gd name="T60" fmla="*/ 88 w 236"/>
                  <a:gd name="T61" fmla="*/ 90 h 144"/>
                  <a:gd name="T62" fmla="*/ 82 w 236"/>
                  <a:gd name="T63" fmla="*/ 88 h 144"/>
                  <a:gd name="T64" fmla="*/ 69 w 236"/>
                  <a:gd name="T65" fmla="*/ 84 h 144"/>
                  <a:gd name="T66" fmla="*/ 54 w 236"/>
                  <a:gd name="T67" fmla="*/ 82 h 144"/>
                  <a:gd name="T68" fmla="*/ 42 w 236"/>
                  <a:gd name="T69" fmla="*/ 82 h 144"/>
                  <a:gd name="T70" fmla="*/ 32 w 236"/>
                  <a:gd name="T71" fmla="*/ 80 h 144"/>
                  <a:gd name="T72" fmla="*/ 23 w 236"/>
                  <a:gd name="T73" fmla="*/ 75 h 144"/>
                  <a:gd name="T74" fmla="*/ 11 w 236"/>
                  <a:gd name="T75" fmla="*/ 73 h 144"/>
                  <a:gd name="T76" fmla="*/ 2 w 236"/>
                  <a:gd name="T77" fmla="*/ 78 h 144"/>
                  <a:gd name="T78" fmla="*/ 9 w 236"/>
                  <a:gd name="T79" fmla="*/ 71 h 144"/>
                  <a:gd name="T80" fmla="*/ 15 w 236"/>
                  <a:gd name="T81" fmla="*/ 63 h 144"/>
                  <a:gd name="T82" fmla="*/ 23 w 236"/>
                  <a:gd name="T83" fmla="*/ 55 h 144"/>
                  <a:gd name="T84" fmla="*/ 34 w 236"/>
                  <a:gd name="T85" fmla="*/ 53 h 144"/>
                  <a:gd name="T86" fmla="*/ 52 w 236"/>
                  <a:gd name="T87" fmla="*/ 44 h 144"/>
                  <a:gd name="T88" fmla="*/ 65 w 236"/>
                  <a:gd name="T89" fmla="*/ 40 h 144"/>
                  <a:gd name="T90" fmla="*/ 80 w 236"/>
                  <a:gd name="T91" fmla="*/ 40 h 144"/>
                  <a:gd name="T92" fmla="*/ 92 w 236"/>
                  <a:gd name="T93" fmla="*/ 40 h 144"/>
                  <a:gd name="T94" fmla="*/ 107 w 236"/>
                  <a:gd name="T95" fmla="*/ 40 h 144"/>
                  <a:gd name="T96" fmla="*/ 119 w 236"/>
                  <a:gd name="T97" fmla="*/ 42 h 144"/>
                  <a:gd name="T98" fmla="*/ 136 w 236"/>
                  <a:gd name="T99" fmla="*/ 42 h 144"/>
                  <a:gd name="T100" fmla="*/ 144 w 236"/>
                  <a:gd name="T101" fmla="*/ 34 h 144"/>
                  <a:gd name="T102" fmla="*/ 153 w 236"/>
                  <a:gd name="T103" fmla="*/ 27 h 144"/>
                  <a:gd name="T104" fmla="*/ 165 w 236"/>
                  <a:gd name="T105" fmla="*/ 25 h 144"/>
                  <a:gd name="T106" fmla="*/ 178 w 236"/>
                  <a:gd name="T107" fmla="*/ 15 h 144"/>
                  <a:gd name="T108" fmla="*/ 190 w 236"/>
                  <a:gd name="T109" fmla="*/ 11 h 144"/>
                  <a:gd name="T110" fmla="*/ 198 w 236"/>
                  <a:gd name="T111" fmla="*/ 7 h 144"/>
                  <a:gd name="T112" fmla="*/ 209 w 236"/>
                  <a:gd name="T113" fmla="*/ 0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6"/>
                  <a:gd name="T172" fmla="*/ 0 h 144"/>
                  <a:gd name="T173" fmla="*/ 236 w 236"/>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6" h="144">
                    <a:moveTo>
                      <a:pt x="209" y="0"/>
                    </a:moveTo>
                    <a:lnTo>
                      <a:pt x="211" y="0"/>
                    </a:lnTo>
                    <a:lnTo>
                      <a:pt x="215" y="0"/>
                    </a:lnTo>
                    <a:lnTo>
                      <a:pt x="221" y="2"/>
                    </a:lnTo>
                    <a:lnTo>
                      <a:pt x="221" y="4"/>
                    </a:lnTo>
                    <a:lnTo>
                      <a:pt x="222" y="5"/>
                    </a:lnTo>
                    <a:lnTo>
                      <a:pt x="224" y="5"/>
                    </a:lnTo>
                    <a:lnTo>
                      <a:pt x="226" y="7"/>
                    </a:lnTo>
                    <a:lnTo>
                      <a:pt x="228" y="9"/>
                    </a:lnTo>
                    <a:lnTo>
                      <a:pt x="230" y="9"/>
                    </a:lnTo>
                    <a:lnTo>
                      <a:pt x="226" y="13"/>
                    </a:lnTo>
                    <a:lnTo>
                      <a:pt x="224" y="13"/>
                    </a:lnTo>
                    <a:lnTo>
                      <a:pt x="224" y="15"/>
                    </a:lnTo>
                    <a:lnTo>
                      <a:pt x="222" y="17"/>
                    </a:lnTo>
                    <a:lnTo>
                      <a:pt x="222" y="19"/>
                    </a:lnTo>
                    <a:lnTo>
                      <a:pt x="224" y="21"/>
                    </a:lnTo>
                    <a:lnTo>
                      <a:pt x="224" y="19"/>
                    </a:lnTo>
                    <a:lnTo>
                      <a:pt x="226" y="19"/>
                    </a:lnTo>
                    <a:lnTo>
                      <a:pt x="230" y="23"/>
                    </a:lnTo>
                    <a:lnTo>
                      <a:pt x="230" y="25"/>
                    </a:lnTo>
                    <a:lnTo>
                      <a:pt x="230" y="27"/>
                    </a:lnTo>
                    <a:lnTo>
                      <a:pt x="228" y="27"/>
                    </a:lnTo>
                    <a:lnTo>
                      <a:pt x="228" y="29"/>
                    </a:lnTo>
                    <a:lnTo>
                      <a:pt x="230" y="29"/>
                    </a:lnTo>
                    <a:lnTo>
                      <a:pt x="230" y="30"/>
                    </a:lnTo>
                    <a:lnTo>
                      <a:pt x="230" y="32"/>
                    </a:lnTo>
                    <a:lnTo>
                      <a:pt x="228" y="32"/>
                    </a:lnTo>
                    <a:lnTo>
                      <a:pt x="226" y="34"/>
                    </a:lnTo>
                    <a:lnTo>
                      <a:pt x="228" y="40"/>
                    </a:lnTo>
                    <a:lnTo>
                      <a:pt x="230" y="42"/>
                    </a:lnTo>
                    <a:lnTo>
                      <a:pt x="232" y="42"/>
                    </a:lnTo>
                    <a:lnTo>
                      <a:pt x="234" y="44"/>
                    </a:lnTo>
                    <a:lnTo>
                      <a:pt x="232" y="46"/>
                    </a:lnTo>
                    <a:lnTo>
                      <a:pt x="234" y="48"/>
                    </a:lnTo>
                    <a:lnTo>
                      <a:pt x="234" y="52"/>
                    </a:lnTo>
                    <a:lnTo>
                      <a:pt x="236" y="52"/>
                    </a:lnTo>
                    <a:lnTo>
                      <a:pt x="234" y="53"/>
                    </a:lnTo>
                    <a:lnTo>
                      <a:pt x="232" y="57"/>
                    </a:lnTo>
                    <a:lnTo>
                      <a:pt x="230" y="57"/>
                    </a:lnTo>
                    <a:lnTo>
                      <a:pt x="230" y="59"/>
                    </a:lnTo>
                    <a:lnTo>
                      <a:pt x="230" y="61"/>
                    </a:lnTo>
                    <a:lnTo>
                      <a:pt x="230" y="63"/>
                    </a:lnTo>
                    <a:lnTo>
                      <a:pt x="228" y="63"/>
                    </a:lnTo>
                    <a:lnTo>
                      <a:pt x="226" y="65"/>
                    </a:lnTo>
                    <a:lnTo>
                      <a:pt x="224" y="65"/>
                    </a:lnTo>
                    <a:lnTo>
                      <a:pt x="222" y="63"/>
                    </a:lnTo>
                    <a:lnTo>
                      <a:pt x="221" y="65"/>
                    </a:lnTo>
                    <a:lnTo>
                      <a:pt x="219" y="65"/>
                    </a:lnTo>
                    <a:lnTo>
                      <a:pt x="219" y="63"/>
                    </a:lnTo>
                    <a:lnTo>
                      <a:pt x="217" y="63"/>
                    </a:lnTo>
                    <a:lnTo>
                      <a:pt x="217" y="61"/>
                    </a:lnTo>
                    <a:lnTo>
                      <a:pt x="213" y="61"/>
                    </a:lnTo>
                    <a:lnTo>
                      <a:pt x="211" y="61"/>
                    </a:lnTo>
                    <a:lnTo>
                      <a:pt x="209" y="63"/>
                    </a:lnTo>
                    <a:lnTo>
                      <a:pt x="207" y="63"/>
                    </a:lnTo>
                    <a:lnTo>
                      <a:pt x="205" y="65"/>
                    </a:lnTo>
                    <a:lnTo>
                      <a:pt x="203" y="65"/>
                    </a:lnTo>
                    <a:lnTo>
                      <a:pt x="203" y="67"/>
                    </a:lnTo>
                    <a:lnTo>
                      <a:pt x="201" y="67"/>
                    </a:lnTo>
                    <a:lnTo>
                      <a:pt x="199" y="67"/>
                    </a:lnTo>
                    <a:lnTo>
                      <a:pt x="199" y="69"/>
                    </a:lnTo>
                    <a:lnTo>
                      <a:pt x="198" y="69"/>
                    </a:lnTo>
                    <a:lnTo>
                      <a:pt x="198" y="71"/>
                    </a:lnTo>
                    <a:lnTo>
                      <a:pt x="196" y="73"/>
                    </a:lnTo>
                    <a:lnTo>
                      <a:pt x="194" y="75"/>
                    </a:lnTo>
                    <a:lnTo>
                      <a:pt x="192" y="77"/>
                    </a:lnTo>
                    <a:lnTo>
                      <a:pt x="190" y="78"/>
                    </a:lnTo>
                    <a:lnTo>
                      <a:pt x="188" y="78"/>
                    </a:lnTo>
                    <a:lnTo>
                      <a:pt x="188" y="80"/>
                    </a:lnTo>
                    <a:lnTo>
                      <a:pt x="186" y="82"/>
                    </a:lnTo>
                    <a:lnTo>
                      <a:pt x="186" y="80"/>
                    </a:lnTo>
                    <a:lnTo>
                      <a:pt x="184" y="80"/>
                    </a:lnTo>
                    <a:lnTo>
                      <a:pt x="182" y="80"/>
                    </a:lnTo>
                    <a:lnTo>
                      <a:pt x="182" y="78"/>
                    </a:lnTo>
                    <a:lnTo>
                      <a:pt x="180" y="78"/>
                    </a:lnTo>
                    <a:lnTo>
                      <a:pt x="178" y="78"/>
                    </a:lnTo>
                    <a:lnTo>
                      <a:pt x="176" y="80"/>
                    </a:lnTo>
                    <a:lnTo>
                      <a:pt x="176" y="84"/>
                    </a:lnTo>
                    <a:lnTo>
                      <a:pt x="174" y="84"/>
                    </a:lnTo>
                    <a:lnTo>
                      <a:pt x="174" y="86"/>
                    </a:lnTo>
                    <a:lnTo>
                      <a:pt x="174" y="88"/>
                    </a:lnTo>
                    <a:lnTo>
                      <a:pt x="174" y="90"/>
                    </a:lnTo>
                    <a:lnTo>
                      <a:pt x="174" y="92"/>
                    </a:lnTo>
                    <a:lnTo>
                      <a:pt x="173" y="92"/>
                    </a:lnTo>
                    <a:lnTo>
                      <a:pt x="173" y="94"/>
                    </a:lnTo>
                    <a:lnTo>
                      <a:pt x="173" y="96"/>
                    </a:lnTo>
                    <a:lnTo>
                      <a:pt x="173" y="98"/>
                    </a:lnTo>
                    <a:lnTo>
                      <a:pt x="173" y="100"/>
                    </a:lnTo>
                    <a:lnTo>
                      <a:pt x="174" y="100"/>
                    </a:lnTo>
                    <a:lnTo>
                      <a:pt x="176" y="100"/>
                    </a:lnTo>
                    <a:lnTo>
                      <a:pt x="176" y="101"/>
                    </a:lnTo>
                    <a:lnTo>
                      <a:pt x="176" y="103"/>
                    </a:lnTo>
                    <a:lnTo>
                      <a:pt x="178" y="105"/>
                    </a:lnTo>
                    <a:lnTo>
                      <a:pt x="178" y="107"/>
                    </a:lnTo>
                    <a:lnTo>
                      <a:pt x="176" y="107"/>
                    </a:lnTo>
                    <a:lnTo>
                      <a:pt x="176" y="109"/>
                    </a:lnTo>
                    <a:lnTo>
                      <a:pt x="178" y="109"/>
                    </a:lnTo>
                    <a:lnTo>
                      <a:pt x="180" y="111"/>
                    </a:lnTo>
                    <a:lnTo>
                      <a:pt x="178" y="113"/>
                    </a:lnTo>
                    <a:lnTo>
                      <a:pt x="180" y="115"/>
                    </a:lnTo>
                    <a:lnTo>
                      <a:pt x="180" y="117"/>
                    </a:lnTo>
                    <a:lnTo>
                      <a:pt x="180" y="119"/>
                    </a:lnTo>
                    <a:lnTo>
                      <a:pt x="180" y="121"/>
                    </a:lnTo>
                    <a:lnTo>
                      <a:pt x="180" y="123"/>
                    </a:lnTo>
                    <a:lnTo>
                      <a:pt x="178" y="125"/>
                    </a:lnTo>
                    <a:lnTo>
                      <a:pt x="178" y="126"/>
                    </a:lnTo>
                    <a:lnTo>
                      <a:pt x="178" y="128"/>
                    </a:lnTo>
                    <a:lnTo>
                      <a:pt x="176" y="130"/>
                    </a:lnTo>
                    <a:lnTo>
                      <a:pt x="174" y="130"/>
                    </a:lnTo>
                    <a:lnTo>
                      <a:pt x="173" y="130"/>
                    </a:lnTo>
                    <a:lnTo>
                      <a:pt x="171" y="130"/>
                    </a:lnTo>
                    <a:lnTo>
                      <a:pt x="167" y="130"/>
                    </a:lnTo>
                    <a:lnTo>
                      <a:pt x="165" y="130"/>
                    </a:lnTo>
                    <a:lnTo>
                      <a:pt x="163" y="130"/>
                    </a:lnTo>
                    <a:lnTo>
                      <a:pt x="161" y="130"/>
                    </a:lnTo>
                    <a:lnTo>
                      <a:pt x="159" y="130"/>
                    </a:lnTo>
                    <a:lnTo>
                      <a:pt x="159" y="132"/>
                    </a:lnTo>
                    <a:lnTo>
                      <a:pt x="157" y="134"/>
                    </a:lnTo>
                    <a:lnTo>
                      <a:pt x="155" y="132"/>
                    </a:lnTo>
                    <a:lnTo>
                      <a:pt x="153" y="132"/>
                    </a:lnTo>
                    <a:lnTo>
                      <a:pt x="151" y="130"/>
                    </a:lnTo>
                    <a:lnTo>
                      <a:pt x="150" y="130"/>
                    </a:lnTo>
                    <a:lnTo>
                      <a:pt x="148" y="132"/>
                    </a:lnTo>
                    <a:lnTo>
                      <a:pt x="146" y="132"/>
                    </a:lnTo>
                    <a:lnTo>
                      <a:pt x="144" y="134"/>
                    </a:lnTo>
                    <a:lnTo>
                      <a:pt x="144" y="136"/>
                    </a:lnTo>
                    <a:lnTo>
                      <a:pt x="144" y="138"/>
                    </a:lnTo>
                    <a:lnTo>
                      <a:pt x="142" y="140"/>
                    </a:lnTo>
                    <a:lnTo>
                      <a:pt x="140" y="140"/>
                    </a:lnTo>
                    <a:lnTo>
                      <a:pt x="138" y="140"/>
                    </a:lnTo>
                    <a:lnTo>
                      <a:pt x="136" y="138"/>
                    </a:lnTo>
                    <a:lnTo>
                      <a:pt x="134" y="136"/>
                    </a:lnTo>
                    <a:lnTo>
                      <a:pt x="132" y="136"/>
                    </a:lnTo>
                    <a:lnTo>
                      <a:pt x="132" y="138"/>
                    </a:lnTo>
                    <a:lnTo>
                      <a:pt x="130" y="138"/>
                    </a:lnTo>
                    <a:lnTo>
                      <a:pt x="126" y="138"/>
                    </a:lnTo>
                    <a:lnTo>
                      <a:pt x="121" y="140"/>
                    </a:lnTo>
                    <a:lnTo>
                      <a:pt x="107" y="140"/>
                    </a:lnTo>
                    <a:lnTo>
                      <a:pt x="105" y="140"/>
                    </a:lnTo>
                    <a:lnTo>
                      <a:pt x="78" y="142"/>
                    </a:lnTo>
                    <a:lnTo>
                      <a:pt x="77" y="144"/>
                    </a:lnTo>
                    <a:lnTo>
                      <a:pt x="77" y="142"/>
                    </a:lnTo>
                    <a:lnTo>
                      <a:pt x="75" y="140"/>
                    </a:lnTo>
                    <a:lnTo>
                      <a:pt x="75" y="138"/>
                    </a:lnTo>
                    <a:lnTo>
                      <a:pt x="73" y="136"/>
                    </a:lnTo>
                    <a:lnTo>
                      <a:pt x="73" y="132"/>
                    </a:lnTo>
                    <a:lnTo>
                      <a:pt x="75" y="132"/>
                    </a:lnTo>
                    <a:lnTo>
                      <a:pt x="75" y="130"/>
                    </a:lnTo>
                    <a:lnTo>
                      <a:pt x="77" y="126"/>
                    </a:lnTo>
                    <a:lnTo>
                      <a:pt x="78" y="126"/>
                    </a:lnTo>
                    <a:lnTo>
                      <a:pt x="80" y="126"/>
                    </a:lnTo>
                    <a:lnTo>
                      <a:pt x="82" y="125"/>
                    </a:lnTo>
                    <a:lnTo>
                      <a:pt x="84" y="123"/>
                    </a:lnTo>
                    <a:lnTo>
                      <a:pt x="86" y="123"/>
                    </a:lnTo>
                    <a:lnTo>
                      <a:pt x="88" y="123"/>
                    </a:lnTo>
                    <a:lnTo>
                      <a:pt x="90" y="123"/>
                    </a:lnTo>
                    <a:lnTo>
                      <a:pt x="94" y="121"/>
                    </a:lnTo>
                    <a:lnTo>
                      <a:pt x="96" y="121"/>
                    </a:lnTo>
                    <a:lnTo>
                      <a:pt x="96" y="119"/>
                    </a:lnTo>
                    <a:lnTo>
                      <a:pt x="98" y="117"/>
                    </a:lnTo>
                    <a:lnTo>
                      <a:pt x="102" y="111"/>
                    </a:lnTo>
                    <a:lnTo>
                      <a:pt x="103" y="111"/>
                    </a:lnTo>
                    <a:lnTo>
                      <a:pt x="103" y="109"/>
                    </a:lnTo>
                    <a:lnTo>
                      <a:pt x="103" y="107"/>
                    </a:lnTo>
                    <a:lnTo>
                      <a:pt x="105" y="103"/>
                    </a:lnTo>
                    <a:lnTo>
                      <a:pt x="107" y="98"/>
                    </a:lnTo>
                    <a:lnTo>
                      <a:pt x="107" y="96"/>
                    </a:lnTo>
                    <a:lnTo>
                      <a:pt x="107" y="94"/>
                    </a:lnTo>
                    <a:lnTo>
                      <a:pt x="107" y="92"/>
                    </a:lnTo>
                    <a:lnTo>
                      <a:pt x="107" y="88"/>
                    </a:lnTo>
                    <a:lnTo>
                      <a:pt x="105" y="88"/>
                    </a:lnTo>
                    <a:lnTo>
                      <a:pt x="105" y="90"/>
                    </a:lnTo>
                    <a:lnTo>
                      <a:pt x="103" y="90"/>
                    </a:lnTo>
                    <a:lnTo>
                      <a:pt x="102" y="90"/>
                    </a:lnTo>
                    <a:lnTo>
                      <a:pt x="102" y="92"/>
                    </a:lnTo>
                    <a:lnTo>
                      <a:pt x="100" y="92"/>
                    </a:lnTo>
                    <a:lnTo>
                      <a:pt x="100" y="90"/>
                    </a:lnTo>
                    <a:lnTo>
                      <a:pt x="98" y="88"/>
                    </a:lnTo>
                    <a:lnTo>
                      <a:pt x="96" y="88"/>
                    </a:lnTo>
                    <a:lnTo>
                      <a:pt x="96" y="86"/>
                    </a:lnTo>
                    <a:lnTo>
                      <a:pt x="94" y="86"/>
                    </a:lnTo>
                    <a:lnTo>
                      <a:pt x="92" y="84"/>
                    </a:lnTo>
                    <a:lnTo>
                      <a:pt x="90" y="84"/>
                    </a:lnTo>
                    <a:lnTo>
                      <a:pt x="90" y="86"/>
                    </a:lnTo>
                    <a:lnTo>
                      <a:pt x="90" y="90"/>
                    </a:lnTo>
                    <a:lnTo>
                      <a:pt x="88" y="90"/>
                    </a:lnTo>
                    <a:lnTo>
                      <a:pt x="86" y="90"/>
                    </a:lnTo>
                    <a:lnTo>
                      <a:pt x="86" y="88"/>
                    </a:lnTo>
                    <a:lnTo>
                      <a:pt x="84" y="88"/>
                    </a:lnTo>
                    <a:lnTo>
                      <a:pt x="84" y="90"/>
                    </a:lnTo>
                    <a:lnTo>
                      <a:pt x="84" y="88"/>
                    </a:lnTo>
                    <a:lnTo>
                      <a:pt x="82" y="88"/>
                    </a:lnTo>
                    <a:lnTo>
                      <a:pt x="80" y="88"/>
                    </a:lnTo>
                    <a:lnTo>
                      <a:pt x="77" y="86"/>
                    </a:lnTo>
                    <a:lnTo>
                      <a:pt x="75" y="84"/>
                    </a:lnTo>
                    <a:lnTo>
                      <a:pt x="73" y="84"/>
                    </a:lnTo>
                    <a:lnTo>
                      <a:pt x="71" y="84"/>
                    </a:lnTo>
                    <a:lnTo>
                      <a:pt x="69" y="84"/>
                    </a:lnTo>
                    <a:lnTo>
                      <a:pt x="67" y="84"/>
                    </a:lnTo>
                    <a:lnTo>
                      <a:pt x="65" y="82"/>
                    </a:lnTo>
                    <a:lnTo>
                      <a:pt x="63" y="82"/>
                    </a:lnTo>
                    <a:lnTo>
                      <a:pt x="59" y="84"/>
                    </a:lnTo>
                    <a:lnTo>
                      <a:pt x="57" y="84"/>
                    </a:lnTo>
                    <a:lnTo>
                      <a:pt x="54" y="82"/>
                    </a:lnTo>
                    <a:lnTo>
                      <a:pt x="52" y="82"/>
                    </a:lnTo>
                    <a:lnTo>
                      <a:pt x="48" y="80"/>
                    </a:lnTo>
                    <a:lnTo>
                      <a:pt x="46" y="80"/>
                    </a:lnTo>
                    <a:lnTo>
                      <a:pt x="44" y="78"/>
                    </a:lnTo>
                    <a:lnTo>
                      <a:pt x="44" y="80"/>
                    </a:lnTo>
                    <a:lnTo>
                      <a:pt x="42" y="82"/>
                    </a:lnTo>
                    <a:lnTo>
                      <a:pt x="40" y="82"/>
                    </a:lnTo>
                    <a:lnTo>
                      <a:pt x="40" y="80"/>
                    </a:lnTo>
                    <a:lnTo>
                      <a:pt x="38" y="80"/>
                    </a:lnTo>
                    <a:lnTo>
                      <a:pt x="36" y="80"/>
                    </a:lnTo>
                    <a:lnTo>
                      <a:pt x="34" y="80"/>
                    </a:lnTo>
                    <a:lnTo>
                      <a:pt x="32" y="80"/>
                    </a:lnTo>
                    <a:lnTo>
                      <a:pt x="32" y="78"/>
                    </a:lnTo>
                    <a:lnTo>
                      <a:pt x="29" y="78"/>
                    </a:lnTo>
                    <a:lnTo>
                      <a:pt x="25" y="80"/>
                    </a:lnTo>
                    <a:lnTo>
                      <a:pt x="25" y="78"/>
                    </a:lnTo>
                    <a:lnTo>
                      <a:pt x="25" y="77"/>
                    </a:lnTo>
                    <a:lnTo>
                      <a:pt x="23" y="75"/>
                    </a:lnTo>
                    <a:lnTo>
                      <a:pt x="21" y="75"/>
                    </a:lnTo>
                    <a:lnTo>
                      <a:pt x="19" y="75"/>
                    </a:lnTo>
                    <a:lnTo>
                      <a:pt x="17" y="75"/>
                    </a:lnTo>
                    <a:lnTo>
                      <a:pt x="15" y="75"/>
                    </a:lnTo>
                    <a:lnTo>
                      <a:pt x="13" y="73"/>
                    </a:lnTo>
                    <a:lnTo>
                      <a:pt x="11" y="73"/>
                    </a:lnTo>
                    <a:lnTo>
                      <a:pt x="9" y="75"/>
                    </a:lnTo>
                    <a:lnTo>
                      <a:pt x="9" y="77"/>
                    </a:lnTo>
                    <a:lnTo>
                      <a:pt x="7" y="78"/>
                    </a:lnTo>
                    <a:lnTo>
                      <a:pt x="6" y="78"/>
                    </a:lnTo>
                    <a:lnTo>
                      <a:pt x="4" y="78"/>
                    </a:lnTo>
                    <a:lnTo>
                      <a:pt x="2" y="78"/>
                    </a:lnTo>
                    <a:lnTo>
                      <a:pt x="0" y="75"/>
                    </a:lnTo>
                    <a:lnTo>
                      <a:pt x="2" y="75"/>
                    </a:lnTo>
                    <a:lnTo>
                      <a:pt x="4" y="73"/>
                    </a:lnTo>
                    <a:lnTo>
                      <a:pt x="6" y="71"/>
                    </a:lnTo>
                    <a:lnTo>
                      <a:pt x="7" y="71"/>
                    </a:lnTo>
                    <a:lnTo>
                      <a:pt x="9" y="71"/>
                    </a:lnTo>
                    <a:lnTo>
                      <a:pt x="11" y="71"/>
                    </a:lnTo>
                    <a:lnTo>
                      <a:pt x="11" y="69"/>
                    </a:lnTo>
                    <a:lnTo>
                      <a:pt x="13" y="69"/>
                    </a:lnTo>
                    <a:lnTo>
                      <a:pt x="13" y="67"/>
                    </a:lnTo>
                    <a:lnTo>
                      <a:pt x="15" y="65"/>
                    </a:lnTo>
                    <a:lnTo>
                      <a:pt x="15" y="63"/>
                    </a:lnTo>
                    <a:lnTo>
                      <a:pt x="17" y="61"/>
                    </a:lnTo>
                    <a:lnTo>
                      <a:pt x="19" y="61"/>
                    </a:lnTo>
                    <a:lnTo>
                      <a:pt x="19" y="59"/>
                    </a:lnTo>
                    <a:lnTo>
                      <a:pt x="21" y="57"/>
                    </a:lnTo>
                    <a:lnTo>
                      <a:pt x="21" y="55"/>
                    </a:lnTo>
                    <a:lnTo>
                      <a:pt x="23" y="55"/>
                    </a:lnTo>
                    <a:lnTo>
                      <a:pt x="25" y="53"/>
                    </a:lnTo>
                    <a:lnTo>
                      <a:pt x="27" y="53"/>
                    </a:lnTo>
                    <a:lnTo>
                      <a:pt x="29" y="53"/>
                    </a:lnTo>
                    <a:lnTo>
                      <a:pt x="30" y="53"/>
                    </a:lnTo>
                    <a:lnTo>
                      <a:pt x="32" y="55"/>
                    </a:lnTo>
                    <a:lnTo>
                      <a:pt x="34" y="53"/>
                    </a:lnTo>
                    <a:lnTo>
                      <a:pt x="36" y="53"/>
                    </a:lnTo>
                    <a:lnTo>
                      <a:pt x="38" y="53"/>
                    </a:lnTo>
                    <a:lnTo>
                      <a:pt x="44" y="50"/>
                    </a:lnTo>
                    <a:lnTo>
                      <a:pt x="46" y="48"/>
                    </a:lnTo>
                    <a:lnTo>
                      <a:pt x="50" y="46"/>
                    </a:lnTo>
                    <a:lnTo>
                      <a:pt x="52" y="44"/>
                    </a:lnTo>
                    <a:lnTo>
                      <a:pt x="54" y="42"/>
                    </a:lnTo>
                    <a:lnTo>
                      <a:pt x="55" y="40"/>
                    </a:lnTo>
                    <a:lnTo>
                      <a:pt x="57" y="40"/>
                    </a:lnTo>
                    <a:lnTo>
                      <a:pt x="59" y="40"/>
                    </a:lnTo>
                    <a:lnTo>
                      <a:pt x="61" y="42"/>
                    </a:lnTo>
                    <a:lnTo>
                      <a:pt x="65" y="40"/>
                    </a:lnTo>
                    <a:lnTo>
                      <a:pt x="67" y="40"/>
                    </a:lnTo>
                    <a:lnTo>
                      <a:pt x="69" y="42"/>
                    </a:lnTo>
                    <a:lnTo>
                      <a:pt x="69" y="40"/>
                    </a:lnTo>
                    <a:lnTo>
                      <a:pt x="75" y="40"/>
                    </a:lnTo>
                    <a:lnTo>
                      <a:pt x="77" y="40"/>
                    </a:lnTo>
                    <a:lnTo>
                      <a:pt x="80" y="40"/>
                    </a:lnTo>
                    <a:lnTo>
                      <a:pt x="82" y="38"/>
                    </a:lnTo>
                    <a:lnTo>
                      <a:pt x="84" y="40"/>
                    </a:lnTo>
                    <a:lnTo>
                      <a:pt x="86" y="40"/>
                    </a:lnTo>
                    <a:lnTo>
                      <a:pt x="88" y="40"/>
                    </a:lnTo>
                    <a:lnTo>
                      <a:pt x="90" y="40"/>
                    </a:lnTo>
                    <a:lnTo>
                      <a:pt x="92" y="40"/>
                    </a:lnTo>
                    <a:lnTo>
                      <a:pt x="94" y="40"/>
                    </a:lnTo>
                    <a:lnTo>
                      <a:pt x="96" y="40"/>
                    </a:lnTo>
                    <a:lnTo>
                      <a:pt x="102" y="38"/>
                    </a:lnTo>
                    <a:lnTo>
                      <a:pt x="103" y="36"/>
                    </a:lnTo>
                    <a:lnTo>
                      <a:pt x="105" y="36"/>
                    </a:lnTo>
                    <a:lnTo>
                      <a:pt x="107" y="40"/>
                    </a:lnTo>
                    <a:lnTo>
                      <a:pt x="109" y="42"/>
                    </a:lnTo>
                    <a:lnTo>
                      <a:pt x="111" y="44"/>
                    </a:lnTo>
                    <a:lnTo>
                      <a:pt x="113" y="42"/>
                    </a:lnTo>
                    <a:lnTo>
                      <a:pt x="115" y="42"/>
                    </a:lnTo>
                    <a:lnTo>
                      <a:pt x="117" y="42"/>
                    </a:lnTo>
                    <a:lnTo>
                      <a:pt x="119" y="42"/>
                    </a:lnTo>
                    <a:lnTo>
                      <a:pt x="123" y="42"/>
                    </a:lnTo>
                    <a:lnTo>
                      <a:pt x="125" y="42"/>
                    </a:lnTo>
                    <a:lnTo>
                      <a:pt x="128" y="42"/>
                    </a:lnTo>
                    <a:lnTo>
                      <a:pt x="128" y="44"/>
                    </a:lnTo>
                    <a:lnTo>
                      <a:pt x="134" y="44"/>
                    </a:lnTo>
                    <a:lnTo>
                      <a:pt x="136" y="42"/>
                    </a:lnTo>
                    <a:lnTo>
                      <a:pt x="138" y="42"/>
                    </a:lnTo>
                    <a:lnTo>
                      <a:pt x="140" y="40"/>
                    </a:lnTo>
                    <a:lnTo>
                      <a:pt x="142" y="38"/>
                    </a:lnTo>
                    <a:lnTo>
                      <a:pt x="142" y="36"/>
                    </a:lnTo>
                    <a:lnTo>
                      <a:pt x="144" y="36"/>
                    </a:lnTo>
                    <a:lnTo>
                      <a:pt x="144" y="34"/>
                    </a:lnTo>
                    <a:lnTo>
                      <a:pt x="146" y="34"/>
                    </a:lnTo>
                    <a:lnTo>
                      <a:pt x="148" y="32"/>
                    </a:lnTo>
                    <a:lnTo>
                      <a:pt x="150" y="30"/>
                    </a:lnTo>
                    <a:lnTo>
                      <a:pt x="151" y="29"/>
                    </a:lnTo>
                    <a:lnTo>
                      <a:pt x="151" y="27"/>
                    </a:lnTo>
                    <a:lnTo>
                      <a:pt x="153" y="27"/>
                    </a:lnTo>
                    <a:lnTo>
                      <a:pt x="155" y="29"/>
                    </a:lnTo>
                    <a:lnTo>
                      <a:pt x="159" y="29"/>
                    </a:lnTo>
                    <a:lnTo>
                      <a:pt x="159" y="27"/>
                    </a:lnTo>
                    <a:lnTo>
                      <a:pt x="161" y="27"/>
                    </a:lnTo>
                    <a:lnTo>
                      <a:pt x="163" y="25"/>
                    </a:lnTo>
                    <a:lnTo>
                      <a:pt x="165" y="25"/>
                    </a:lnTo>
                    <a:lnTo>
                      <a:pt x="167" y="23"/>
                    </a:lnTo>
                    <a:lnTo>
                      <a:pt x="169" y="21"/>
                    </a:lnTo>
                    <a:lnTo>
                      <a:pt x="171" y="19"/>
                    </a:lnTo>
                    <a:lnTo>
                      <a:pt x="173" y="19"/>
                    </a:lnTo>
                    <a:lnTo>
                      <a:pt x="174" y="19"/>
                    </a:lnTo>
                    <a:lnTo>
                      <a:pt x="178" y="15"/>
                    </a:lnTo>
                    <a:lnTo>
                      <a:pt x="178" y="13"/>
                    </a:lnTo>
                    <a:lnTo>
                      <a:pt x="178" y="11"/>
                    </a:lnTo>
                    <a:lnTo>
                      <a:pt x="180" y="11"/>
                    </a:lnTo>
                    <a:lnTo>
                      <a:pt x="184" y="9"/>
                    </a:lnTo>
                    <a:lnTo>
                      <a:pt x="188" y="11"/>
                    </a:lnTo>
                    <a:lnTo>
                      <a:pt x="190" y="11"/>
                    </a:lnTo>
                    <a:lnTo>
                      <a:pt x="192" y="13"/>
                    </a:lnTo>
                    <a:lnTo>
                      <a:pt x="194" y="13"/>
                    </a:lnTo>
                    <a:lnTo>
                      <a:pt x="196" y="13"/>
                    </a:lnTo>
                    <a:lnTo>
                      <a:pt x="196" y="11"/>
                    </a:lnTo>
                    <a:lnTo>
                      <a:pt x="198" y="9"/>
                    </a:lnTo>
                    <a:lnTo>
                      <a:pt x="198" y="7"/>
                    </a:lnTo>
                    <a:lnTo>
                      <a:pt x="201" y="5"/>
                    </a:lnTo>
                    <a:lnTo>
                      <a:pt x="203" y="4"/>
                    </a:lnTo>
                    <a:lnTo>
                      <a:pt x="205" y="2"/>
                    </a:lnTo>
                    <a:lnTo>
                      <a:pt x="207" y="2"/>
                    </a:lnTo>
                    <a:lnTo>
                      <a:pt x="207" y="0"/>
                    </a:lnTo>
                    <a:lnTo>
                      <a:pt x="209" y="0"/>
                    </a:lnTo>
                    <a:close/>
                  </a:path>
                </a:pathLst>
              </a:custGeom>
              <a:solidFill>
                <a:srgbClr val="A6601B"/>
              </a:solidFill>
              <a:ln w="6350">
                <a:solidFill>
                  <a:srgbClr val="E1E1E1"/>
                </a:solidFill>
                <a:prstDash val="solid"/>
                <a:round/>
                <a:headEnd/>
                <a:tailEnd/>
              </a:ln>
            </p:spPr>
            <p:txBody>
              <a:bodyPr/>
              <a:lstStyle/>
              <a:p>
                <a:endParaRPr lang="en-US"/>
              </a:p>
            </p:txBody>
          </p:sp>
          <p:sp>
            <p:nvSpPr>
              <p:cNvPr id="38001" name="Freeform 313"/>
              <p:cNvSpPr>
                <a:spLocks/>
              </p:cNvSpPr>
              <p:nvPr/>
            </p:nvSpPr>
            <p:spPr bwMode="auto">
              <a:xfrm>
                <a:off x="3137" y="3375"/>
                <a:ext cx="144" cy="139"/>
              </a:xfrm>
              <a:custGeom>
                <a:avLst/>
                <a:gdLst>
                  <a:gd name="T0" fmla="*/ 119 w 144"/>
                  <a:gd name="T1" fmla="*/ 29 h 139"/>
                  <a:gd name="T2" fmla="*/ 125 w 144"/>
                  <a:gd name="T3" fmla="*/ 37 h 139"/>
                  <a:gd name="T4" fmla="*/ 131 w 144"/>
                  <a:gd name="T5" fmla="*/ 43 h 139"/>
                  <a:gd name="T6" fmla="*/ 131 w 144"/>
                  <a:gd name="T7" fmla="*/ 46 h 139"/>
                  <a:gd name="T8" fmla="*/ 134 w 144"/>
                  <a:gd name="T9" fmla="*/ 50 h 139"/>
                  <a:gd name="T10" fmla="*/ 136 w 144"/>
                  <a:gd name="T11" fmla="*/ 68 h 139"/>
                  <a:gd name="T12" fmla="*/ 138 w 144"/>
                  <a:gd name="T13" fmla="*/ 96 h 139"/>
                  <a:gd name="T14" fmla="*/ 144 w 144"/>
                  <a:gd name="T15" fmla="*/ 102 h 139"/>
                  <a:gd name="T16" fmla="*/ 140 w 144"/>
                  <a:gd name="T17" fmla="*/ 102 h 139"/>
                  <a:gd name="T18" fmla="*/ 132 w 144"/>
                  <a:gd name="T19" fmla="*/ 104 h 139"/>
                  <a:gd name="T20" fmla="*/ 129 w 144"/>
                  <a:gd name="T21" fmla="*/ 106 h 139"/>
                  <a:gd name="T22" fmla="*/ 125 w 144"/>
                  <a:gd name="T23" fmla="*/ 108 h 139"/>
                  <a:gd name="T24" fmla="*/ 123 w 144"/>
                  <a:gd name="T25" fmla="*/ 108 h 139"/>
                  <a:gd name="T26" fmla="*/ 119 w 144"/>
                  <a:gd name="T27" fmla="*/ 110 h 139"/>
                  <a:gd name="T28" fmla="*/ 113 w 144"/>
                  <a:gd name="T29" fmla="*/ 110 h 139"/>
                  <a:gd name="T30" fmla="*/ 111 w 144"/>
                  <a:gd name="T31" fmla="*/ 108 h 139"/>
                  <a:gd name="T32" fmla="*/ 109 w 144"/>
                  <a:gd name="T33" fmla="*/ 110 h 139"/>
                  <a:gd name="T34" fmla="*/ 109 w 144"/>
                  <a:gd name="T35" fmla="*/ 112 h 139"/>
                  <a:gd name="T36" fmla="*/ 109 w 144"/>
                  <a:gd name="T37" fmla="*/ 116 h 139"/>
                  <a:gd name="T38" fmla="*/ 108 w 144"/>
                  <a:gd name="T39" fmla="*/ 118 h 139"/>
                  <a:gd name="T40" fmla="*/ 104 w 144"/>
                  <a:gd name="T41" fmla="*/ 118 h 139"/>
                  <a:gd name="T42" fmla="*/ 98 w 144"/>
                  <a:gd name="T43" fmla="*/ 119 h 139"/>
                  <a:gd name="T44" fmla="*/ 96 w 144"/>
                  <a:gd name="T45" fmla="*/ 123 h 139"/>
                  <a:gd name="T46" fmla="*/ 90 w 144"/>
                  <a:gd name="T47" fmla="*/ 123 h 139"/>
                  <a:gd name="T48" fmla="*/ 86 w 144"/>
                  <a:gd name="T49" fmla="*/ 127 h 139"/>
                  <a:gd name="T50" fmla="*/ 83 w 144"/>
                  <a:gd name="T51" fmla="*/ 127 h 139"/>
                  <a:gd name="T52" fmla="*/ 83 w 144"/>
                  <a:gd name="T53" fmla="*/ 125 h 139"/>
                  <a:gd name="T54" fmla="*/ 83 w 144"/>
                  <a:gd name="T55" fmla="*/ 121 h 139"/>
                  <a:gd name="T56" fmla="*/ 17 w 144"/>
                  <a:gd name="T57" fmla="*/ 139 h 139"/>
                  <a:gd name="T58" fmla="*/ 6 w 144"/>
                  <a:gd name="T59" fmla="*/ 135 h 139"/>
                  <a:gd name="T60" fmla="*/ 4 w 144"/>
                  <a:gd name="T61" fmla="*/ 131 h 139"/>
                  <a:gd name="T62" fmla="*/ 2 w 144"/>
                  <a:gd name="T63" fmla="*/ 127 h 139"/>
                  <a:gd name="T64" fmla="*/ 4 w 144"/>
                  <a:gd name="T65" fmla="*/ 123 h 139"/>
                  <a:gd name="T66" fmla="*/ 23 w 144"/>
                  <a:gd name="T67" fmla="*/ 102 h 139"/>
                  <a:gd name="T68" fmla="*/ 23 w 144"/>
                  <a:gd name="T69" fmla="*/ 96 h 139"/>
                  <a:gd name="T70" fmla="*/ 19 w 144"/>
                  <a:gd name="T71" fmla="*/ 91 h 139"/>
                  <a:gd name="T72" fmla="*/ 21 w 144"/>
                  <a:gd name="T73" fmla="*/ 87 h 139"/>
                  <a:gd name="T74" fmla="*/ 27 w 144"/>
                  <a:gd name="T75" fmla="*/ 81 h 139"/>
                  <a:gd name="T76" fmla="*/ 31 w 144"/>
                  <a:gd name="T77" fmla="*/ 77 h 139"/>
                  <a:gd name="T78" fmla="*/ 33 w 144"/>
                  <a:gd name="T79" fmla="*/ 71 h 139"/>
                  <a:gd name="T80" fmla="*/ 42 w 144"/>
                  <a:gd name="T81" fmla="*/ 62 h 139"/>
                  <a:gd name="T82" fmla="*/ 44 w 144"/>
                  <a:gd name="T83" fmla="*/ 50 h 139"/>
                  <a:gd name="T84" fmla="*/ 44 w 144"/>
                  <a:gd name="T85" fmla="*/ 45 h 139"/>
                  <a:gd name="T86" fmla="*/ 52 w 144"/>
                  <a:gd name="T87" fmla="*/ 41 h 139"/>
                  <a:gd name="T88" fmla="*/ 58 w 144"/>
                  <a:gd name="T89" fmla="*/ 39 h 139"/>
                  <a:gd name="T90" fmla="*/ 61 w 144"/>
                  <a:gd name="T91" fmla="*/ 37 h 139"/>
                  <a:gd name="T92" fmla="*/ 69 w 144"/>
                  <a:gd name="T93" fmla="*/ 37 h 139"/>
                  <a:gd name="T94" fmla="*/ 75 w 144"/>
                  <a:gd name="T95" fmla="*/ 31 h 139"/>
                  <a:gd name="T96" fmla="*/ 79 w 144"/>
                  <a:gd name="T97" fmla="*/ 25 h 139"/>
                  <a:gd name="T98" fmla="*/ 81 w 144"/>
                  <a:gd name="T99" fmla="*/ 22 h 139"/>
                  <a:gd name="T100" fmla="*/ 84 w 144"/>
                  <a:gd name="T101" fmla="*/ 16 h 139"/>
                  <a:gd name="T102" fmla="*/ 88 w 144"/>
                  <a:gd name="T103" fmla="*/ 10 h 139"/>
                  <a:gd name="T104" fmla="*/ 94 w 144"/>
                  <a:gd name="T105" fmla="*/ 8 h 139"/>
                  <a:gd name="T106" fmla="*/ 96 w 144"/>
                  <a:gd name="T107" fmla="*/ 4 h 1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4"/>
                  <a:gd name="T163" fmla="*/ 0 h 139"/>
                  <a:gd name="T164" fmla="*/ 144 w 144"/>
                  <a:gd name="T165" fmla="*/ 139 h 1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4" h="139">
                    <a:moveTo>
                      <a:pt x="96" y="0"/>
                    </a:moveTo>
                    <a:lnTo>
                      <a:pt x="108" y="14"/>
                    </a:lnTo>
                    <a:lnTo>
                      <a:pt x="113" y="22"/>
                    </a:lnTo>
                    <a:lnTo>
                      <a:pt x="119" y="27"/>
                    </a:lnTo>
                    <a:lnTo>
                      <a:pt x="119" y="29"/>
                    </a:lnTo>
                    <a:lnTo>
                      <a:pt x="125" y="35"/>
                    </a:lnTo>
                    <a:lnTo>
                      <a:pt x="125" y="37"/>
                    </a:lnTo>
                    <a:lnTo>
                      <a:pt x="127" y="37"/>
                    </a:lnTo>
                    <a:lnTo>
                      <a:pt x="127" y="39"/>
                    </a:lnTo>
                    <a:lnTo>
                      <a:pt x="129" y="39"/>
                    </a:lnTo>
                    <a:lnTo>
                      <a:pt x="131" y="43"/>
                    </a:lnTo>
                    <a:lnTo>
                      <a:pt x="132" y="45"/>
                    </a:lnTo>
                    <a:lnTo>
                      <a:pt x="131" y="46"/>
                    </a:lnTo>
                    <a:lnTo>
                      <a:pt x="132" y="48"/>
                    </a:lnTo>
                    <a:lnTo>
                      <a:pt x="132" y="50"/>
                    </a:lnTo>
                    <a:lnTo>
                      <a:pt x="134" y="50"/>
                    </a:lnTo>
                    <a:lnTo>
                      <a:pt x="132" y="60"/>
                    </a:lnTo>
                    <a:lnTo>
                      <a:pt x="134" y="60"/>
                    </a:lnTo>
                    <a:lnTo>
                      <a:pt x="136" y="60"/>
                    </a:lnTo>
                    <a:lnTo>
                      <a:pt x="136" y="68"/>
                    </a:lnTo>
                    <a:lnTo>
                      <a:pt x="136" y="73"/>
                    </a:lnTo>
                    <a:lnTo>
                      <a:pt x="136" y="75"/>
                    </a:lnTo>
                    <a:lnTo>
                      <a:pt x="136" y="79"/>
                    </a:lnTo>
                    <a:lnTo>
                      <a:pt x="138" y="96"/>
                    </a:lnTo>
                    <a:lnTo>
                      <a:pt x="140" y="98"/>
                    </a:lnTo>
                    <a:lnTo>
                      <a:pt x="140" y="100"/>
                    </a:lnTo>
                    <a:lnTo>
                      <a:pt x="142" y="102"/>
                    </a:lnTo>
                    <a:lnTo>
                      <a:pt x="144" y="102"/>
                    </a:lnTo>
                    <a:lnTo>
                      <a:pt x="142" y="102"/>
                    </a:lnTo>
                    <a:lnTo>
                      <a:pt x="142" y="104"/>
                    </a:lnTo>
                    <a:lnTo>
                      <a:pt x="142" y="102"/>
                    </a:lnTo>
                    <a:lnTo>
                      <a:pt x="140" y="102"/>
                    </a:lnTo>
                    <a:lnTo>
                      <a:pt x="138" y="104"/>
                    </a:lnTo>
                    <a:lnTo>
                      <a:pt x="136" y="104"/>
                    </a:lnTo>
                    <a:lnTo>
                      <a:pt x="134" y="104"/>
                    </a:lnTo>
                    <a:lnTo>
                      <a:pt x="132" y="104"/>
                    </a:lnTo>
                    <a:lnTo>
                      <a:pt x="131" y="106"/>
                    </a:lnTo>
                    <a:lnTo>
                      <a:pt x="129" y="106"/>
                    </a:lnTo>
                    <a:lnTo>
                      <a:pt x="129" y="108"/>
                    </a:lnTo>
                    <a:lnTo>
                      <a:pt x="127" y="108"/>
                    </a:lnTo>
                    <a:lnTo>
                      <a:pt x="125" y="108"/>
                    </a:lnTo>
                    <a:lnTo>
                      <a:pt x="123" y="108"/>
                    </a:lnTo>
                    <a:lnTo>
                      <a:pt x="121" y="108"/>
                    </a:lnTo>
                    <a:lnTo>
                      <a:pt x="119" y="110"/>
                    </a:lnTo>
                    <a:lnTo>
                      <a:pt x="117" y="110"/>
                    </a:lnTo>
                    <a:lnTo>
                      <a:pt x="115" y="110"/>
                    </a:lnTo>
                    <a:lnTo>
                      <a:pt x="113" y="110"/>
                    </a:lnTo>
                    <a:lnTo>
                      <a:pt x="113" y="108"/>
                    </a:lnTo>
                    <a:lnTo>
                      <a:pt x="111" y="108"/>
                    </a:lnTo>
                    <a:lnTo>
                      <a:pt x="109" y="108"/>
                    </a:lnTo>
                    <a:lnTo>
                      <a:pt x="109" y="110"/>
                    </a:lnTo>
                    <a:lnTo>
                      <a:pt x="109" y="112"/>
                    </a:lnTo>
                    <a:lnTo>
                      <a:pt x="109" y="114"/>
                    </a:lnTo>
                    <a:lnTo>
                      <a:pt x="109" y="116"/>
                    </a:lnTo>
                    <a:lnTo>
                      <a:pt x="108" y="118"/>
                    </a:lnTo>
                    <a:lnTo>
                      <a:pt x="106" y="118"/>
                    </a:lnTo>
                    <a:lnTo>
                      <a:pt x="104" y="118"/>
                    </a:lnTo>
                    <a:lnTo>
                      <a:pt x="102" y="119"/>
                    </a:lnTo>
                    <a:lnTo>
                      <a:pt x="100" y="119"/>
                    </a:lnTo>
                    <a:lnTo>
                      <a:pt x="98" y="119"/>
                    </a:lnTo>
                    <a:lnTo>
                      <a:pt x="98" y="121"/>
                    </a:lnTo>
                    <a:lnTo>
                      <a:pt x="96" y="121"/>
                    </a:lnTo>
                    <a:lnTo>
                      <a:pt x="96" y="123"/>
                    </a:lnTo>
                    <a:lnTo>
                      <a:pt x="94" y="123"/>
                    </a:lnTo>
                    <a:lnTo>
                      <a:pt x="92" y="123"/>
                    </a:lnTo>
                    <a:lnTo>
                      <a:pt x="90" y="123"/>
                    </a:lnTo>
                    <a:lnTo>
                      <a:pt x="90" y="125"/>
                    </a:lnTo>
                    <a:lnTo>
                      <a:pt x="90" y="127"/>
                    </a:lnTo>
                    <a:lnTo>
                      <a:pt x="88" y="127"/>
                    </a:lnTo>
                    <a:lnTo>
                      <a:pt x="86" y="127"/>
                    </a:lnTo>
                    <a:lnTo>
                      <a:pt x="84" y="129"/>
                    </a:lnTo>
                    <a:lnTo>
                      <a:pt x="83" y="129"/>
                    </a:lnTo>
                    <a:lnTo>
                      <a:pt x="81" y="127"/>
                    </a:lnTo>
                    <a:lnTo>
                      <a:pt x="83" y="127"/>
                    </a:lnTo>
                    <a:lnTo>
                      <a:pt x="83" y="125"/>
                    </a:lnTo>
                    <a:lnTo>
                      <a:pt x="83" y="123"/>
                    </a:lnTo>
                    <a:lnTo>
                      <a:pt x="83" y="121"/>
                    </a:lnTo>
                    <a:lnTo>
                      <a:pt x="81" y="121"/>
                    </a:lnTo>
                    <a:lnTo>
                      <a:pt x="73" y="123"/>
                    </a:lnTo>
                    <a:lnTo>
                      <a:pt x="46" y="131"/>
                    </a:lnTo>
                    <a:lnTo>
                      <a:pt x="17" y="139"/>
                    </a:lnTo>
                    <a:lnTo>
                      <a:pt x="13" y="139"/>
                    </a:lnTo>
                    <a:lnTo>
                      <a:pt x="12" y="137"/>
                    </a:lnTo>
                    <a:lnTo>
                      <a:pt x="10" y="135"/>
                    </a:lnTo>
                    <a:lnTo>
                      <a:pt x="6" y="135"/>
                    </a:lnTo>
                    <a:lnTo>
                      <a:pt x="6" y="133"/>
                    </a:lnTo>
                    <a:lnTo>
                      <a:pt x="6" y="131"/>
                    </a:lnTo>
                    <a:lnTo>
                      <a:pt x="4" y="131"/>
                    </a:lnTo>
                    <a:lnTo>
                      <a:pt x="0" y="129"/>
                    </a:lnTo>
                    <a:lnTo>
                      <a:pt x="2" y="129"/>
                    </a:lnTo>
                    <a:lnTo>
                      <a:pt x="2" y="127"/>
                    </a:lnTo>
                    <a:lnTo>
                      <a:pt x="2" y="125"/>
                    </a:lnTo>
                    <a:lnTo>
                      <a:pt x="4" y="123"/>
                    </a:lnTo>
                    <a:lnTo>
                      <a:pt x="4" y="121"/>
                    </a:lnTo>
                    <a:lnTo>
                      <a:pt x="8" y="119"/>
                    </a:lnTo>
                    <a:lnTo>
                      <a:pt x="17" y="108"/>
                    </a:lnTo>
                    <a:lnTo>
                      <a:pt x="23" y="102"/>
                    </a:lnTo>
                    <a:lnTo>
                      <a:pt x="25" y="102"/>
                    </a:lnTo>
                    <a:lnTo>
                      <a:pt x="23" y="96"/>
                    </a:lnTo>
                    <a:lnTo>
                      <a:pt x="21" y="96"/>
                    </a:lnTo>
                    <a:lnTo>
                      <a:pt x="19" y="94"/>
                    </a:lnTo>
                    <a:lnTo>
                      <a:pt x="19" y="93"/>
                    </a:lnTo>
                    <a:lnTo>
                      <a:pt x="19" y="91"/>
                    </a:lnTo>
                    <a:lnTo>
                      <a:pt x="21" y="91"/>
                    </a:lnTo>
                    <a:lnTo>
                      <a:pt x="23" y="89"/>
                    </a:lnTo>
                    <a:lnTo>
                      <a:pt x="21" y="87"/>
                    </a:lnTo>
                    <a:lnTo>
                      <a:pt x="21" y="83"/>
                    </a:lnTo>
                    <a:lnTo>
                      <a:pt x="23" y="83"/>
                    </a:lnTo>
                    <a:lnTo>
                      <a:pt x="23" y="81"/>
                    </a:lnTo>
                    <a:lnTo>
                      <a:pt x="25" y="81"/>
                    </a:lnTo>
                    <a:lnTo>
                      <a:pt x="27" y="81"/>
                    </a:lnTo>
                    <a:lnTo>
                      <a:pt x="29" y="79"/>
                    </a:lnTo>
                    <a:lnTo>
                      <a:pt x="29" y="77"/>
                    </a:lnTo>
                    <a:lnTo>
                      <a:pt x="31" y="77"/>
                    </a:lnTo>
                    <a:lnTo>
                      <a:pt x="31" y="75"/>
                    </a:lnTo>
                    <a:lnTo>
                      <a:pt x="31" y="73"/>
                    </a:lnTo>
                    <a:lnTo>
                      <a:pt x="31" y="71"/>
                    </a:lnTo>
                    <a:lnTo>
                      <a:pt x="33" y="71"/>
                    </a:lnTo>
                    <a:lnTo>
                      <a:pt x="35" y="70"/>
                    </a:lnTo>
                    <a:lnTo>
                      <a:pt x="38" y="70"/>
                    </a:lnTo>
                    <a:lnTo>
                      <a:pt x="40" y="66"/>
                    </a:lnTo>
                    <a:lnTo>
                      <a:pt x="42" y="62"/>
                    </a:lnTo>
                    <a:lnTo>
                      <a:pt x="42" y="58"/>
                    </a:lnTo>
                    <a:lnTo>
                      <a:pt x="44" y="54"/>
                    </a:lnTo>
                    <a:lnTo>
                      <a:pt x="44" y="52"/>
                    </a:lnTo>
                    <a:lnTo>
                      <a:pt x="44" y="50"/>
                    </a:lnTo>
                    <a:lnTo>
                      <a:pt x="42" y="48"/>
                    </a:lnTo>
                    <a:lnTo>
                      <a:pt x="44" y="46"/>
                    </a:lnTo>
                    <a:lnTo>
                      <a:pt x="44" y="45"/>
                    </a:lnTo>
                    <a:lnTo>
                      <a:pt x="44" y="46"/>
                    </a:lnTo>
                    <a:lnTo>
                      <a:pt x="44" y="45"/>
                    </a:lnTo>
                    <a:lnTo>
                      <a:pt x="46" y="43"/>
                    </a:lnTo>
                    <a:lnTo>
                      <a:pt x="50" y="41"/>
                    </a:lnTo>
                    <a:lnTo>
                      <a:pt x="52" y="41"/>
                    </a:lnTo>
                    <a:lnTo>
                      <a:pt x="54" y="41"/>
                    </a:lnTo>
                    <a:lnTo>
                      <a:pt x="56" y="41"/>
                    </a:lnTo>
                    <a:lnTo>
                      <a:pt x="56" y="39"/>
                    </a:lnTo>
                    <a:lnTo>
                      <a:pt x="58" y="37"/>
                    </a:lnTo>
                    <a:lnTo>
                      <a:pt x="58" y="39"/>
                    </a:lnTo>
                    <a:lnTo>
                      <a:pt x="60" y="37"/>
                    </a:lnTo>
                    <a:lnTo>
                      <a:pt x="61" y="37"/>
                    </a:lnTo>
                    <a:lnTo>
                      <a:pt x="61" y="39"/>
                    </a:lnTo>
                    <a:lnTo>
                      <a:pt x="61" y="37"/>
                    </a:lnTo>
                    <a:lnTo>
                      <a:pt x="65" y="37"/>
                    </a:lnTo>
                    <a:lnTo>
                      <a:pt x="67" y="37"/>
                    </a:lnTo>
                    <a:lnTo>
                      <a:pt x="69" y="37"/>
                    </a:lnTo>
                    <a:lnTo>
                      <a:pt x="71" y="35"/>
                    </a:lnTo>
                    <a:lnTo>
                      <a:pt x="73" y="33"/>
                    </a:lnTo>
                    <a:lnTo>
                      <a:pt x="75" y="31"/>
                    </a:lnTo>
                    <a:lnTo>
                      <a:pt x="75" y="29"/>
                    </a:lnTo>
                    <a:lnTo>
                      <a:pt x="75" y="27"/>
                    </a:lnTo>
                    <a:lnTo>
                      <a:pt x="77" y="27"/>
                    </a:lnTo>
                    <a:lnTo>
                      <a:pt x="79" y="27"/>
                    </a:lnTo>
                    <a:lnTo>
                      <a:pt x="79" y="25"/>
                    </a:lnTo>
                    <a:lnTo>
                      <a:pt x="79" y="23"/>
                    </a:lnTo>
                    <a:lnTo>
                      <a:pt x="81" y="23"/>
                    </a:lnTo>
                    <a:lnTo>
                      <a:pt x="81" y="22"/>
                    </a:lnTo>
                    <a:lnTo>
                      <a:pt x="83" y="20"/>
                    </a:lnTo>
                    <a:lnTo>
                      <a:pt x="83" y="18"/>
                    </a:lnTo>
                    <a:lnTo>
                      <a:pt x="84" y="16"/>
                    </a:lnTo>
                    <a:lnTo>
                      <a:pt x="84" y="14"/>
                    </a:lnTo>
                    <a:lnTo>
                      <a:pt x="86" y="12"/>
                    </a:lnTo>
                    <a:lnTo>
                      <a:pt x="88" y="10"/>
                    </a:lnTo>
                    <a:lnTo>
                      <a:pt x="90" y="10"/>
                    </a:lnTo>
                    <a:lnTo>
                      <a:pt x="92" y="8"/>
                    </a:lnTo>
                    <a:lnTo>
                      <a:pt x="94" y="8"/>
                    </a:lnTo>
                    <a:lnTo>
                      <a:pt x="94" y="6"/>
                    </a:lnTo>
                    <a:lnTo>
                      <a:pt x="96" y="6"/>
                    </a:lnTo>
                    <a:lnTo>
                      <a:pt x="96" y="4"/>
                    </a:lnTo>
                    <a:lnTo>
                      <a:pt x="96" y="0"/>
                    </a:lnTo>
                    <a:close/>
                  </a:path>
                </a:pathLst>
              </a:custGeom>
              <a:solidFill>
                <a:srgbClr val="7ECCC0"/>
              </a:solidFill>
              <a:ln w="6350">
                <a:solidFill>
                  <a:srgbClr val="E1E1E1"/>
                </a:solidFill>
                <a:prstDash val="solid"/>
                <a:round/>
                <a:headEnd/>
                <a:tailEnd/>
              </a:ln>
            </p:spPr>
            <p:txBody>
              <a:bodyPr/>
              <a:lstStyle/>
              <a:p>
                <a:endParaRPr lang="en-US"/>
              </a:p>
            </p:txBody>
          </p:sp>
          <p:sp>
            <p:nvSpPr>
              <p:cNvPr id="38002" name="Freeform 314"/>
              <p:cNvSpPr>
                <a:spLocks/>
              </p:cNvSpPr>
              <p:nvPr/>
            </p:nvSpPr>
            <p:spPr bwMode="auto">
              <a:xfrm>
                <a:off x="5095" y="3180"/>
                <a:ext cx="117" cy="142"/>
              </a:xfrm>
              <a:custGeom>
                <a:avLst/>
                <a:gdLst>
                  <a:gd name="T0" fmla="*/ 18 w 117"/>
                  <a:gd name="T1" fmla="*/ 19 h 142"/>
                  <a:gd name="T2" fmla="*/ 37 w 117"/>
                  <a:gd name="T3" fmla="*/ 7 h 142"/>
                  <a:gd name="T4" fmla="*/ 67 w 117"/>
                  <a:gd name="T5" fmla="*/ 0 h 142"/>
                  <a:gd name="T6" fmla="*/ 98 w 117"/>
                  <a:gd name="T7" fmla="*/ 0 h 142"/>
                  <a:gd name="T8" fmla="*/ 112 w 117"/>
                  <a:gd name="T9" fmla="*/ 11 h 142"/>
                  <a:gd name="T10" fmla="*/ 115 w 117"/>
                  <a:gd name="T11" fmla="*/ 30 h 142"/>
                  <a:gd name="T12" fmla="*/ 114 w 117"/>
                  <a:gd name="T13" fmla="*/ 32 h 142"/>
                  <a:gd name="T14" fmla="*/ 112 w 117"/>
                  <a:gd name="T15" fmla="*/ 44 h 142"/>
                  <a:gd name="T16" fmla="*/ 112 w 117"/>
                  <a:gd name="T17" fmla="*/ 63 h 142"/>
                  <a:gd name="T18" fmla="*/ 112 w 117"/>
                  <a:gd name="T19" fmla="*/ 90 h 142"/>
                  <a:gd name="T20" fmla="*/ 112 w 117"/>
                  <a:gd name="T21" fmla="*/ 99 h 142"/>
                  <a:gd name="T22" fmla="*/ 112 w 117"/>
                  <a:gd name="T23" fmla="*/ 115 h 142"/>
                  <a:gd name="T24" fmla="*/ 110 w 117"/>
                  <a:gd name="T25" fmla="*/ 117 h 142"/>
                  <a:gd name="T26" fmla="*/ 102 w 117"/>
                  <a:gd name="T27" fmla="*/ 113 h 142"/>
                  <a:gd name="T28" fmla="*/ 98 w 117"/>
                  <a:gd name="T29" fmla="*/ 115 h 142"/>
                  <a:gd name="T30" fmla="*/ 94 w 117"/>
                  <a:gd name="T31" fmla="*/ 113 h 142"/>
                  <a:gd name="T32" fmla="*/ 92 w 117"/>
                  <a:gd name="T33" fmla="*/ 115 h 142"/>
                  <a:gd name="T34" fmla="*/ 91 w 117"/>
                  <a:gd name="T35" fmla="*/ 115 h 142"/>
                  <a:gd name="T36" fmla="*/ 89 w 117"/>
                  <a:gd name="T37" fmla="*/ 113 h 142"/>
                  <a:gd name="T38" fmla="*/ 85 w 117"/>
                  <a:gd name="T39" fmla="*/ 113 h 142"/>
                  <a:gd name="T40" fmla="*/ 85 w 117"/>
                  <a:gd name="T41" fmla="*/ 111 h 142"/>
                  <a:gd name="T42" fmla="*/ 85 w 117"/>
                  <a:gd name="T43" fmla="*/ 107 h 142"/>
                  <a:gd name="T44" fmla="*/ 81 w 117"/>
                  <a:gd name="T45" fmla="*/ 107 h 142"/>
                  <a:gd name="T46" fmla="*/ 81 w 117"/>
                  <a:gd name="T47" fmla="*/ 107 h 142"/>
                  <a:gd name="T48" fmla="*/ 77 w 117"/>
                  <a:gd name="T49" fmla="*/ 103 h 142"/>
                  <a:gd name="T50" fmla="*/ 71 w 117"/>
                  <a:gd name="T51" fmla="*/ 107 h 142"/>
                  <a:gd name="T52" fmla="*/ 67 w 117"/>
                  <a:gd name="T53" fmla="*/ 107 h 142"/>
                  <a:gd name="T54" fmla="*/ 69 w 117"/>
                  <a:gd name="T55" fmla="*/ 107 h 142"/>
                  <a:gd name="T56" fmla="*/ 67 w 117"/>
                  <a:gd name="T57" fmla="*/ 109 h 142"/>
                  <a:gd name="T58" fmla="*/ 67 w 117"/>
                  <a:gd name="T59" fmla="*/ 111 h 142"/>
                  <a:gd name="T60" fmla="*/ 67 w 117"/>
                  <a:gd name="T61" fmla="*/ 113 h 142"/>
                  <a:gd name="T62" fmla="*/ 69 w 117"/>
                  <a:gd name="T63" fmla="*/ 115 h 142"/>
                  <a:gd name="T64" fmla="*/ 67 w 117"/>
                  <a:gd name="T65" fmla="*/ 115 h 142"/>
                  <a:gd name="T66" fmla="*/ 66 w 117"/>
                  <a:gd name="T67" fmla="*/ 117 h 142"/>
                  <a:gd name="T68" fmla="*/ 66 w 117"/>
                  <a:gd name="T69" fmla="*/ 124 h 142"/>
                  <a:gd name="T70" fmla="*/ 64 w 117"/>
                  <a:gd name="T71" fmla="*/ 124 h 142"/>
                  <a:gd name="T72" fmla="*/ 62 w 117"/>
                  <a:gd name="T73" fmla="*/ 128 h 142"/>
                  <a:gd name="T74" fmla="*/ 62 w 117"/>
                  <a:gd name="T75" fmla="*/ 130 h 142"/>
                  <a:gd name="T76" fmla="*/ 62 w 117"/>
                  <a:gd name="T77" fmla="*/ 134 h 142"/>
                  <a:gd name="T78" fmla="*/ 60 w 117"/>
                  <a:gd name="T79" fmla="*/ 138 h 142"/>
                  <a:gd name="T80" fmla="*/ 60 w 117"/>
                  <a:gd name="T81" fmla="*/ 138 h 142"/>
                  <a:gd name="T82" fmla="*/ 60 w 117"/>
                  <a:gd name="T83" fmla="*/ 140 h 142"/>
                  <a:gd name="T84" fmla="*/ 56 w 117"/>
                  <a:gd name="T85" fmla="*/ 142 h 142"/>
                  <a:gd name="T86" fmla="*/ 52 w 117"/>
                  <a:gd name="T87" fmla="*/ 142 h 142"/>
                  <a:gd name="T88" fmla="*/ 48 w 117"/>
                  <a:gd name="T89" fmla="*/ 140 h 142"/>
                  <a:gd name="T90" fmla="*/ 43 w 117"/>
                  <a:gd name="T91" fmla="*/ 140 h 142"/>
                  <a:gd name="T92" fmla="*/ 41 w 117"/>
                  <a:gd name="T93" fmla="*/ 140 h 142"/>
                  <a:gd name="T94" fmla="*/ 33 w 117"/>
                  <a:gd name="T95" fmla="*/ 138 h 142"/>
                  <a:gd name="T96" fmla="*/ 2 w 117"/>
                  <a:gd name="T97" fmla="*/ 107 h 142"/>
                  <a:gd name="T98" fmla="*/ 2 w 117"/>
                  <a:gd name="T99" fmla="*/ 88 h 142"/>
                  <a:gd name="T100" fmla="*/ 0 w 117"/>
                  <a:gd name="T101" fmla="*/ 84 h 142"/>
                  <a:gd name="T102" fmla="*/ 0 w 117"/>
                  <a:gd name="T103" fmla="*/ 76 h 142"/>
                  <a:gd name="T104" fmla="*/ 0 w 117"/>
                  <a:gd name="T105" fmla="*/ 76 h 142"/>
                  <a:gd name="T106" fmla="*/ 8 w 117"/>
                  <a:gd name="T107" fmla="*/ 59 h 142"/>
                  <a:gd name="T108" fmla="*/ 14 w 117"/>
                  <a:gd name="T109" fmla="*/ 49 h 142"/>
                  <a:gd name="T110" fmla="*/ 12 w 117"/>
                  <a:gd name="T111" fmla="*/ 44 h 142"/>
                  <a:gd name="T112" fmla="*/ 6 w 117"/>
                  <a:gd name="T113" fmla="*/ 30 h 142"/>
                  <a:gd name="T114" fmla="*/ 8 w 117"/>
                  <a:gd name="T115" fmla="*/ 26 h 142"/>
                  <a:gd name="T116" fmla="*/ 10 w 117"/>
                  <a:gd name="T117" fmla="*/ 19 h 1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7"/>
                  <a:gd name="T178" fmla="*/ 0 h 142"/>
                  <a:gd name="T179" fmla="*/ 117 w 117"/>
                  <a:gd name="T180" fmla="*/ 142 h 1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7" h="142">
                    <a:moveTo>
                      <a:pt x="10" y="19"/>
                    </a:moveTo>
                    <a:lnTo>
                      <a:pt x="10" y="19"/>
                    </a:lnTo>
                    <a:lnTo>
                      <a:pt x="18" y="19"/>
                    </a:lnTo>
                    <a:lnTo>
                      <a:pt x="21" y="19"/>
                    </a:lnTo>
                    <a:lnTo>
                      <a:pt x="23" y="17"/>
                    </a:lnTo>
                    <a:lnTo>
                      <a:pt x="37" y="7"/>
                    </a:lnTo>
                    <a:lnTo>
                      <a:pt x="54" y="1"/>
                    </a:lnTo>
                    <a:lnTo>
                      <a:pt x="64" y="0"/>
                    </a:lnTo>
                    <a:lnTo>
                      <a:pt x="67" y="0"/>
                    </a:lnTo>
                    <a:lnTo>
                      <a:pt x="89" y="0"/>
                    </a:lnTo>
                    <a:lnTo>
                      <a:pt x="92" y="0"/>
                    </a:lnTo>
                    <a:lnTo>
                      <a:pt x="98" y="0"/>
                    </a:lnTo>
                    <a:lnTo>
                      <a:pt x="110" y="5"/>
                    </a:lnTo>
                    <a:lnTo>
                      <a:pt x="112" y="9"/>
                    </a:lnTo>
                    <a:lnTo>
                      <a:pt x="112" y="11"/>
                    </a:lnTo>
                    <a:lnTo>
                      <a:pt x="110" y="19"/>
                    </a:lnTo>
                    <a:lnTo>
                      <a:pt x="114" y="26"/>
                    </a:lnTo>
                    <a:lnTo>
                      <a:pt x="115" y="30"/>
                    </a:lnTo>
                    <a:lnTo>
                      <a:pt x="117" y="30"/>
                    </a:lnTo>
                    <a:lnTo>
                      <a:pt x="115" y="32"/>
                    </a:lnTo>
                    <a:lnTo>
                      <a:pt x="114" y="32"/>
                    </a:lnTo>
                    <a:lnTo>
                      <a:pt x="114" y="34"/>
                    </a:lnTo>
                    <a:lnTo>
                      <a:pt x="114" y="40"/>
                    </a:lnTo>
                    <a:lnTo>
                      <a:pt x="112" y="44"/>
                    </a:lnTo>
                    <a:lnTo>
                      <a:pt x="112" y="53"/>
                    </a:lnTo>
                    <a:lnTo>
                      <a:pt x="112" y="57"/>
                    </a:lnTo>
                    <a:lnTo>
                      <a:pt x="112" y="63"/>
                    </a:lnTo>
                    <a:lnTo>
                      <a:pt x="112" y="82"/>
                    </a:lnTo>
                    <a:lnTo>
                      <a:pt x="114" y="84"/>
                    </a:lnTo>
                    <a:lnTo>
                      <a:pt x="112" y="90"/>
                    </a:lnTo>
                    <a:lnTo>
                      <a:pt x="112" y="94"/>
                    </a:lnTo>
                    <a:lnTo>
                      <a:pt x="112" y="96"/>
                    </a:lnTo>
                    <a:lnTo>
                      <a:pt x="112" y="99"/>
                    </a:lnTo>
                    <a:lnTo>
                      <a:pt x="114" y="107"/>
                    </a:lnTo>
                    <a:lnTo>
                      <a:pt x="114" y="109"/>
                    </a:lnTo>
                    <a:lnTo>
                      <a:pt x="112" y="115"/>
                    </a:lnTo>
                    <a:lnTo>
                      <a:pt x="110" y="117"/>
                    </a:lnTo>
                    <a:lnTo>
                      <a:pt x="108" y="117"/>
                    </a:lnTo>
                    <a:lnTo>
                      <a:pt x="102" y="113"/>
                    </a:lnTo>
                    <a:lnTo>
                      <a:pt x="100" y="113"/>
                    </a:lnTo>
                    <a:lnTo>
                      <a:pt x="98" y="115"/>
                    </a:lnTo>
                    <a:lnTo>
                      <a:pt x="96" y="115"/>
                    </a:lnTo>
                    <a:lnTo>
                      <a:pt x="94" y="113"/>
                    </a:lnTo>
                    <a:lnTo>
                      <a:pt x="92" y="113"/>
                    </a:lnTo>
                    <a:lnTo>
                      <a:pt x="92" y="115"/>
                    </a:lnTo>
                    <a:lnTo>
                      <a:pt x="91" y="115"/>
                    </a:lnTo>
                    <a:lnTo>
                      <a:pt x="89" y="113"/>
                    </a:lnTo>
                    <a:lnTo>
                      <a:pt x="89" y="111"/>
                    </a:lnTo>
                    <a:lnTo>
                      <a:pt x="85" y="113"/>
                    </a:lnTo>
                    <a:lnTo>
                      <a:pt x="85" y="111"/>
                    </a:lnTo>
                    <a:lnTo>
                      <a:pt x="85" y="109"/>
                    </a:lnTo>
                    <a:lnTo>
                      <a:pt x="85" y="107"/>
                    </a:lnTo>
                    <a:lnTo>
                      <a:pt x="83" y="107"/>
                    </a:lnTo>
                    <a:lnTo>
                      <a:pt x="81" y="107"/>
                    </a:lnTo>
                    <a:lnTo>
                      <a:pt x="79" y="105"/>
                    </a:lnTo>
                    <a:lnTo>
                      <a:pt x="77" y="103"/>
                    </a:lnTo>
                    <a:lnTo>
                      <a:pt x="73" y="105"/>
                    </a:lnTo>
                    <a:lnTo>
                      <a:pt x="71" y="107"/>
                    </a:lnTo>
                    <a:lnTo>
                      <a:pt x="69" y="105"/>
                    </a:lnTo>
                    <a:lnTo>
                      <a:pt x="67" y="107"/>
                    </a:lnTo>
                    <a:lnTo>
                      <a:pt x="69" y="107"/>
                    </a:lnTo>
                    <a:lnTo>
                      <a:pt x="69" y="109"/>
                    </a:lnTo>
                    <a:lnTo>
                      <a:pt x="67" y="109"/>
                    </a:lnTo>
                    <a:lnTo>
                      <a:pt x="67" y="111"/>
                    </a:lnTo>
                    <a:lnTo>
                      <a:pt x="69" y="111"/>
                    </a:lnTo>
                    <a:lnTo>
                      <a:pt x="67" y="113"/>
                    </a:lnTo>
                    <a:lnTo>
                      <a:pt x="69" y="115"/>
                    </a:lnTo>
                    <a:lnTo>
                      <a:pt x="67" y="115"/>
                    </a:lnTo>
                    <a:lnTo>
                      <a:pt x="67" y="117"/>
                    </a:lnTo>
                    <a:lnTo>
                      <a:pt x="66" y="117"/>
                    </a:lnTo>
                    <a:lnTo>
                      <a:pt x="67" y="121"/>
                    </a:lnTo>
                    <a:lnTo>
                      <a:pt x="66" y="124"/>
                    </a:lnTo>
                    <a:lnTo>
                      <a:pt x="64" y="124"/>
                    </a:lnTo>
                    <a:lnTo>
                      <a:pt x="62" y="126"/>
                    </a:lnTo>
                    <a:lnTo>
                      <a:pt x="64" y="126"/>
                    </a:lnTo>
                    <a:lnTo>
                      <a:pt x="62" y="128"/>
                    </a:lnTo>
                    <a:lnTo>
                      <a:pt x="62" y="130"/>
                    </a:lnTo>
                    <a:lnTo>
                      <a:pt x="62" y="134"/>
                    </a:lnTo>
                    <a:lnTo>
                      <a:pt x="62" y="136"/>
                    </a:lnTo>
                    <a:lnTo>
                      <a:pt x="60" y="138"/>
                    </a:lnTo>
                    <a:lnTo>
                      <a:pt x="60" y="140"/>
                    </a:lnTo>
                    <a:lnTo>
                      <a:pt x="58" y="142"/>
                    </a:lnTo>
                    <a:lnTo>
                      <a:pt x="56" y="142"/>
                    </a:lnTo>
                    <a:lnTo>
                      <a:pt x="54" y="142"/>
                    </a:lnTo>
                    <a:lnTo>
                      <a:pt x="52" y="142"/>
                    </a:lnTo>
                    <a:lnTo>
                      <a:pt x="50" y="140"/>
                    </a:lnTo>
                    <a:lnTo>
                      <a:pt x="48" y="140"/>
                    </a:lnTo>
                    <a:lnTo>
                      <a:pt x="46" y="140"/>
                    </a:lnTo>
                    <a:lnTo>
                      <a:pt x="44" y="140"/>
                    </a:lnTo>
                    <a:lnTo>
                      <a:pt x="43" y="140"/>
                    </a:lnTo>
                    <a:lnTo>
                      <a:pt x="41" y="140"/>
                    </a:lnTo>
                    <a:lnTo>
                      <a:pt x="41" y="138"/>
                    </a:lnTo>
                    <a:lnTo>
                      <a:pt x="41" y="140"/>
                    </a:lnTo>
                    <a:lnTo>
                      <a:pt x="39" y="140"/>
                    </a:lnTo>
                    <a:lnTo>
                      <a:pt x="37" y="140"/>
                    </a:lnTo>
                    <a:lnTo>
                      <a:pt x="33" y="138"/>
                    </a:lnTo>
                    <a:lnTo>
                      <a:pt x="41" y="109"/>
                    </a:lnTo>
                    <a:lnTo>
                      <a:pt x="25" y="109"/>
                    </a:lnTo>
                    <a:lnTo>
                      <a:pt x="2" y="107"/>
                    </a:lnTo>
                    <a:lnTo>
                      <a:pt x="2" y="105"/>
                    </a:lnTo>
                    <a:lnTo>
                      <a:pt x="2" y="88"/>
                    </a:lnTo>
                    <a:lnTo>
                      <a:pt x="0" y="84"/>
                    </a:lnTo>
                    <a:lnTo>
                      <a:pt x="0" y="82"/>
                    </a:lnTo>
                    <a:lnTo>
                      <a:pt x="0" y="76"/>
                    </a:lnTo>
                    <a:lnTo>
                      <a:pt x="0" y="74"/>
                    </a:lnTo>
                    <a:lnTo>
                      <a:pt x="8" y="59"/>
                    </a:lnTo>
                    <a:lnTo>
                      <a:pt x="10" y="57"/>
                    </a:lnTo>
                    <a:lnTo>
                      <a:pt x="12" y="53"/>
                    </a:lnTo>
                    <a:lnTo>
                      <a:pt x="14" y="49"/>
                    </a:lnTo>
                    <a:lnTo>
                      <a:pt x="14" y="48"/>
                    </a:lnTo>
                    <a:lnTo>
                      <a:pt x="12" y="44"/>
                    </a:lnTo>
                    <a:lnTo>
                      <a:pt x="10" y="40"/>
                    </a:lnTo>
                    <a:lnTo>
                      <a:pt x="8" y="34"/>
                    </a:lnTo>
                    <a:lnTo>
                      <a:pt x="6" y="30"/>
                    </a:lnTo>
                    <a:lnTo>
                      <a:pt x="6" y="28"/>
                    </a:lnTo>
                    <a:lnTo>
                      <a:pt x="8" y="26"/>
                    </a:lnTo>
                    <a:lnTo>
                      <a:pt x="10" y="25"/>
                    </a:lnTo>
                    <a:lnTo>
                      <a:pt x="10" y="23"/>
                    </a:lnTo>
                    <a:lnTo>
                      <a:pt x="10" y="19"/>
                    </a:lnTo>
                    <a:close/>
                  </a:path>
                </a:pathLst>
              </a:custGeom>
              <a:solidFill>
                <a:srgbClr val="018571"/>
              </a:solidFill>
              <a:ln w="6350">
                <a:solidFill>
                  <a:srgbClr val="E1E1E1"/>
                </a:solidFill>
                <a:prstDash val="solid"/>
                <a:round/>
                <a:headEnd/>
                <a:tailEnd/>
              </a:ln>
            </p:spPr>
            <p:txBody>
              <a:bodyPr/>
              <a:lstStyle/>
              <a:p>
                <a:endParaRPr lang="en-US"/>
              </a:p>
            </p:txBody>
          </p:sp>
          <p:sp>
            <p:nvSpPr>
              <p:cNvPr id="38003" name="Freeform 315"/>
              <p:cNvSpPr>
                <a:spLocks/>
              </p:cNvSpPr>
              <p:nvPr/>
            </p:nvSpPr>
            <p:spPr bwMode="auto">
              <a:xfrm>
                <a:off x="3792" y="3469"/>
                <a:ext cx="167" cy="143"/>
              </a:xfrm>
              <a:custGeom>
                <a:avLst/>
                <a:gdLst>
                  <a:gd name="T0" fmla="*/ 90 w 167"/>
                  <a:gd name="T1" fmla="*/ 4 h 143"/>
                  <a:gd name="T2" fmla="*/ 100 w 167"/>
                  <a:gd name="T3" fmla="*/ 10 h 143"/>
                  <a:gd name="T4" fmla="*/ 103 w 167"/>
                  <a:gd name="T5" fmla="*/ 12 h 143"/>
                  <a:gd name="T6" fmla="*/ 107 w 167"/>
                  <a:gd name="T7" fmla="*/ 12 h 143"/>
                  <a:gd name="T8" fmla="*/ 109 w 167"/>
                  <a:gd name="T9" fmla="*/ 16 h 143"/>
                  <a:gd name="T10" fmla="*/ 111 w 167"/>
                  <a:gd name="T11" fmla="*/ 14 h 143"/>
                  <a:gd name="T12" fmla="*/ 113 w 167"/>
                  <a:gd name="T13" fmla="*/ 18 h 143"/>
                  <a:gd name="T14" fmla="*/ 117 w 167"/>
                  <a:gd name="T15" fmla="*/ 18 h 143"/>
                  <a:gd name="T16" fmla="*/ 119 w 167"/>
                  <a:gd name="T17" fmla="*/ 16 h 143"/>
                  <a:gd name="T18" fmla="*/ 123 w 167"/>
                  <a:gd name="T19" fmla="*/ 16 h 143"/>
                  <a:gd name="T20" fmla="*/ 124 w 167"/>
                  <a:gd name="T21" fmla="*/ 16 h 143"/>
                  <a:gd name="T22" fmla="*/ 128 w 167"/>
                  <a:gd name="T23" fmla="*/ 18 h 143"/>
                  <a:gd name="T24" fmla="*/ 130 w 167"/>
                  <a:gd name="T25" fmla="*/ 16 h 143"/>
                  <a:gd name="T26" fmla="*/ 134 w 167"/>
                  <a:gd name="T27" fmla="*/ 16 h 143"/>
                  <a:gd name="T28" fmla="*/ 140 w 167"/>
                  <a:gd name="T29" fmla="*/ 12 h 143"/>
                  <a:gd name="T30" fmla="*/ 142 w 167"/>
                  <a:gd name="T31" fmla="*/ 18 h 143"/>
                  <a:gd name="T32" fmla="*/ 144 w 167"/>
                  <a:gd name="T33" fmla="*/ 16 h 143"/>
                  <a:gd name="T34" fmla="*/ 148 w 167"/>
                  <a:gd name="T35" fmla="*/ 14 h 143"/>
                  <a:gd name="T36" fmla="*/ 149 w 167"/>
                  <a:gd name="T37" fmla="*/ 14 h 143"/>
                  <a:gd name="T38" fmla="*/ 153 w 167"/>
                  <a:gd name="T39" fmla="*/ 14 h 143"/>
                  <a:gd name="T40" fmla="*/ 153 w 167"/>
                  <a:gd name="T41" fmla="*/ 12 h 143"/>
                  <a:gd name="T42" fmla="*/ 159 w 167"/>
                  <a:gd name="T43" fmla="*/ 10 h 143"/>
                  <a:gd name="T44" fmla="*/ 161 w 167"/>
                  <a:gd name="T45" fmla="*/ 6 h 143"/>
                  <a:gd name="T46" fmla="*/ 165 w 167"/>
                  <a:gd name="T47" fmla="*/ 6 h 143"/>
                  <a:gd name="T48" fmla="*/ 163 w 167"/>
                  <a:gd name="T49" fmla="*/ 47 h 143"/>
                  <a:gd name="T50" fmla="*/ 159 w 167"/>
                  <a:gd name="T51" fmla="*/ 72 h 143"/>
                  <a:gd name="T52" fmla="*/ 157 w 167"/>
                  <a:gd name="T53" fmla="*/ 85 h 143"/>
                  <a:gd name="T54" fmla="*/ 155 w 167"/>
                  <a:gd name="T55" fmla="*/ 116 h 143"/>
                  <a:gd name="T56" fmla="*/ 123 w 167"/>
                  <a:gd name="T57" fmla="*/ 143 h 143"/>
                  <a:gd name="T58" fmla="*/ 119 w 167"/>
                  <a:gd name="T59" fmla="*/ 143 h 143"/>
                  <a:gd name="T60" fmla="*/ 103 w 167"/>
                  <a:gd name="T61" fmla="*/ 143 h 143"/>
                  <a:gd name="T62" fmla="*/ 90 w 167"/>
                  <a:gd name="T63" fmla="*/ 141 h 143"/>
                  <a:gd name="T64" fmla="*/ 61 w 167"/>
                  <a:gd name="T65" fmla="*/ 141 h 143"/>
                  <a:gd name="T66" fmla="*/ 50 w 167"/>
                  <a:gd name="T67" fmla="*/ 141 h 143"/>
                  <a:gd name="T68" fmla="*/ 32 w 167"/>
                  <a:gd name="T69" fmla="*/ 139 h 143"/>
                  <a:gd name="T70" fmla="*/ 11 w 167"/>
                  <a:gd name="T71" fmla="*/ 133 h 143"/>
                  <a:gd name="T72" fmla="*/ 15 w 167"/>
                  <a:gd name="T73" fmla="*/ 96 h 143"/>
                  <a:gd name="T74" fmla="*/ 4 w 167"/>
                  <a:gd name="T75" fmla="*/ 81 h 143"/>
                  <a:gd name="T76" fmla="*/ 4 w 167"/>
                  <a:gd name="T77" fmla="*/ 70 h 143"/>
                  <a:gd name="T78" fmla="*/ 7 w 167"/>
                  <a:gd name="T79" fmla="*/ 66 h 143"/>
                  <a:gd name="T80" fmla="*/ 11 w 167"/>
                  <a:gd name="T81" fmla="*/ 64 h 143"/>
                  <a:gd name="T82" fmla="*/ 17 w 167"/>
                  <a:gd name="T83" fmla="*/ 62 h 143"/>
                  <a:gd name="T84" fmla="*/ 21 w 167"/>
                  <a:gd name="T85" fmla="*/ 62 h 143"/>
                  <a:gd name="T86" fmla="*/ 28 w 167"/>
                  <a:gd name="T87" fmla="*/ 54 h 143"/>
                  <a:gd name="T88" fmla="*/ 32 w 167"/>
                  <a:gd name="T89" fmla="*/ 52 h 143"/>
                  <a:gd name="T90" fmla="*/ 40 w 167"/>
                  <a:gd name="T91" fmla="*/ 45 h 143"/>
                  <a:gd name="T92" fmla="*/ 46 w 167"/>
                  <a:gd name="T93" fmla="*/ 39 h 143"/>
                  <a:gd name="T94" fmla="*/ 50 w 167"/>
                  <a:gd name="T95" fmla="*/ 37 h 143"/>
                  <a:gd name="T96" fmla="*/ 55 w 167"/>
                  <a:gd name="T97" fmla="*/ 29 h 143"/>
                  <a:gd name="T98" fmla="*/ 67 w 167"/>
                  <a:gd name="T99" fmla="*/ 20 h 1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7"/>
                  <a:gd name="T151" fmla="*/ 0 h 143"/>
                  <a:gd name="T152" fmla="*/ 167 w 167"/>
                  <a:gd name="T153" fmla="*/ 143 h 1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7" h="143">
                    <a:moveTo>
                      <a:pt x="86" y="0"/>
                    </a:moveTo>
                    <a:lnTo>
                      <a:pt x="88" y="2"/>
                    </a:lnTo>
                    <a:lnTo>
                      <a:pt x="90" y="4"/>
                    </a:lnTo>
                    <a:lnTo>
                      <a:pt x="92" y="4"/>
                    </a:lnTo>
                    <a:lnTo>
                      <a:pt x="100" y="10"/>
                    </a:lnTo>
                    <a:lnTo>
                      <a:pt x="101" y="10"/>
                    </a:lnTo>
                    <a:lnTo>
                      <a:pt x="101" y="12"/>
                    </a:lnTo>
                    <a:lnTo>
                      <a:pt x="103" y="12"/>
                    </a:lnTo>
                    <a:lnTo>
                      <a:pt x="105" y="12"/>
                    </a:lnTo>
                    <a:lnTo>
                      <a:pt x="107" y="12"/>
                    </a:lnTo>
                    <a:lnTo>
                      <a:pt x="107" y="14"/>
                    </a:lnTo>
                    <a:lnTo>
                      <a:pt x="109" y="16"/>
                    </a:lnTo>
                    <a:lnTo>
                      <a:pt x="111" y="16"/>
                    </a:lnTo>
                    <a:lnTo>
                      <a:pt x="111" y="14"/>
                    </a:lnTo>
                    <a:lnTo>
                      <a:pt x="111" y="16"/>
                    </a:lnTo>
                    <a:lnTo>
                      <a:pt x="113" y="16"/>
                    </a:lnTo>
                    <a:lnTo>
                      <a:pt x="113" y="18"/>
                    </a:lnTo>
                    <a:lnTo>
                      <a:pt x="115" y="16"/>
                    </a:lnTo>
                    <a:lnTo>
                      <a:pt x="117" y="16"/>
                    </a:lnTo>
                    <a:lnTo>
                      <a:pt x="117" y="18"/>
                    </a:lnTo>
                    <a:lnTo>
                      <a:pt x="119" y="18"/>
                    </a:lnTo>
                    <a:lnTo>
                      <a:pt x="119" y="16"/>
                    </a:lnTo>
                    <a:lnTo>
                      <a:pt x="121" y="16"/>
                    </a:lnTo>
                    <a:lnTo>
                      <a:pt x="123" y="16"/>
                    </a:lnTo>
                    <a:lnTo>
                      <a:pt x="124" y="14"/>
                    </a:lnTo>
                    <a:lnTo>
                      <a:pt x="124" y="16"/>
                    </a:lnTo>
                    <a:lnTo>
                      <a:pt x="126" y="18"/>
                    </a:lnTo>
                    <a:lnTo>
                      <a:pt x="128" y="18"/>
                    </a:lnTo>
                    <a:lnTo>
                      <a:pt x="128" y="16"/>
                    </a:lnTo>
                    <a:lnTo>
                      <a:pt x="130" y="16"/>
                    </a:lnTo>
                    <a:lnTo>
                      <a:pt x="132" y="16"/>
                    </a:lnTo>
                    <a:lnTo>
                      <a:pt x="134" y="16"/>
                    </a:lnTo>
                    <a:lnTo>
                      <a:pt x="136" y="14"/>
                    </a:lnTo>
                    <a:lnTo>
                      <a:pt x="138" y="12"/>
                    </a:lnTo>
                    <a:lnTo>
                      <a:pt x="140" y="12"/>
                    </a:lnTo>
                    <a:lnTo>
                      <a:pt x="140" y="14"/>
                    </a:lnTo>
                    <a:lnTo>
                      <a:pt x="140" y="16"/>
                    </a:lnTo>
                    <a:lnTo>
                      <a:pt x="142" y="18"/>
                    </a:lnTo>
                    <a:lnTo>
                      <a:pt x="144" y="16"/>
                    </a:lnTo>
                    <a:lnTo>
                      <a:pt x="146" y="16"/>
                    </a:lnTo>
                    <a:lnTo>
                      <a:pt x="148" y="14"/>
                    </a:lnTo>
                    <a:lnTo>
                      <a:pt x="149" y="14"/>
                    </a:lnTo>
                    <a:lnTo>
                      <a:pt x="151" y="14"/>
                    </a:lnTo>
                    <a:lnTo>
                      <a:pt x="153" y="14"/>
                    </a:lnTo>
                    <a:lnTo>
                      <a:pt x="153" y="12"/>
                    </a:lnTo>
                    <a:lnTo>
                      <a:pt x="155" y="12"/>
                    </a:lnTo>
                    <a:lnTo>
                      <a:pt x="157" y="12"/>
                    </a:lnTo>
                    <a:lnTo>
                      <a:pt x="159" y="10"/>
                    </a:lnTo>
                    <a:lnTo>
                      <a:pt x="159" y="8"/>
                    </a:lnTo>
                    <a:lnTo>
                      <a:pt x="161" y="6"/>
                    </a:lnTo>
                    <a:lnTo>
                      <a:pt x="163" y="8"/>
                    </a:lnTo>
                    <a:lnTo>
                      <a:pt x="165" y="8"/>
                    </a:lnTo>
                    <a:lnTo>
                      <a:pt x="165" y="6"/>
                    </a:lnTo>
                    <a:lnTo>
                      <a:pt x="167" y="6"/>
                    </a:lnTo>
                    <a:lnTo>
                      <a:pt x="165" y="25"/>
                    </a:lnTo>
                    <a:lnTo>
                      <a:pt x="163" y="47"/>
                    </a:lnTo>
                    <a:lnTo>
                      <a:pt x="161" y="50"/>
                    </a:lnTo>
                    <a:lnTo>
                      <a:pt x="161" y="58"/>
                    </a:lnTo>
                    <a:lnTo>
                      <a:pt x="159" y="70"/>
                    </a:lnTo>
                    <a:lnTo>
                      <a:pt x="159" y="72"/>
                    </a:lnTo>
                    <a:lnTo>
                      <a:pt x="159" y="81"/>
                    </a:lnTo>
                    <a:lnTo>
                      <a:pt x="157" y="83"/>
                    </a:lnTo>
                    <a:lnTo>
                      <a:pt x="157" y="85"/>
                    </a:lnTo>
                    <a:lnTo>
                      <a:pt x="157" y="100"/>
                    </a:lnTo>
                    <a:lnTo>
                      <a:pt x="155" y="108"/>
                    </a:lnTo>
                    <a:lnTo>
                      <a:pt x="155" y="110"/>
                    </a:lnTo>
                    <a:lnTo>
                      <a:pt x="155" y="116"/>
                    </a:lnTo>
                    <a:lnTo>
                      <a:pt x="151" y="143"/>
                    </a:lnTo>
                    <a:lnTo>
                      <a:pt x="128" y="143"/>
                    </a:lnTo>
                    <a:lnTo>
                      <a:pt x="123" y="143"/>
                    </a:lnTo>
                    <a:lnTo>
                      <a:pt x="121" y="143"/>
                    </a:lnTo>
                    <a:lnTo>
                      <a:pt x="119" y="143"/>
                    </a:lnTo>
                    <a:lnTo>
                      <a:pt x="115" y="143"/>
                    </a:lnTo>
                    <a:lnTo>
                      <a:pt x="113" y="143"/>
                    </a:lnTo>
                    <a:lnTo>
                      <a:pt x="103" y="143"/>
                    </a:lnTo>
                    <a:lnTo>
                      <a:pt x="101" y="143"/>
                    </a:lnTo>
                    <a:lnTo>
                      <a:pt x="101" y="141"/>
                    </a:lnTo>
                    <a:lnTo>
                      <a:pt x="100" y="141"/>
                    </a:lnTo>
                    <a:lnTo>
                      <a:pt x="90" y="141"/>
                    </a:lnTo>
                    <a:lnTo>
                      <a:pt x="80" y="141"/>
                    </a:lnTo>
                    <a:lnTo>
                      <a:pt x="73" y="141"/>
                    </a:lnTo>
                    <a:lnTo>
                      <a:pt x="63" y="141"/>
                    </a:lnTo>
                    <a:lnTo>
                      <a:pt x="61" y="141"/>
                    </a:lnTo>
                    <a:lnTo>
                      <a:pt x="55" y="141"/>
                    </a:lnTo>
                    <a:lnTo>
                      <a:pt x="50" y="141"/>
                    </a:lnTo>
                    <a:lnTo>
                      <a:pt x="46" y="141"/>
                    </a:lnTo>
                    <a:lnTo>
                      <a:pt x="42" y="141"/>
                    </a:lnTo>
                    <a:lnTo>
                      <a:pt x="34" y="139"/>
                    </a:lnTo>
                    <a:lnTo>
                      <a:pt x="32" y="139"/>
                    </a:lnTo>
                    <a:lnTo>
                      <a:pt x="19" y="139"/>
                    </a:lnTo>
                    <a:lnTo>
                      <a:pt x="17" y="139"/>
                    </a:lnTo>
                    <a:lnTo>
                      <a:pt x="11" y="139"/>
                    </a:lnTo>
                    <a:lnTo>
                      <a:pt x="11" y="133"/>
                    </a:lnTo>
                    <a:lnTo>
                      <a:pt x="15" y="110"/>
                    </a:lnTo>
                    <a:lnTo>
                      <a:pt x="15" y="102"/>
                    </a:lnTo>
                    <a:lnTo>
                      <a:pt x="15" y="98"/>
                    </a:lnTo>
                    <a:lnTo>
                      <a:pt x="15" y="96"/>
                    </a:lnTo>
                    <a:lnTo>
                      <a:pt x="13" y="95"/>
                    </a:lnTo>
                    <a:lnTo>
                      <a:pt x="9" y="87"/>
                    </a:lnTo>
                    <a:lnTo>
                      <a:pt x="4" y="81"/>
                    </a:lnTo>
                    <a:lnTo>
                      <a:pt x="0" y="73"/>
                    </a:lnTo>
                    <a:lnTo>
                      <a:pt x="0" y="72"/>
                    </a:lnTo>
                    <a:lnTo>
                      <a:pt x="4" y="70"/>
                    </a:lnTo>
                    <a:lnTo>
                      <a:pt x="4" y="68"/>
                    </a:lnTo>
                    <a:lnTo>
                      <a:pt x="7" y="66"/>
                    </a:lnTo>
                    <a:lnTo>
                      <a:pt x="9" y="66"/>
                    </a:lnTo>
                    <a:lnTo>
                      <a:pt x="9" y="64"/>
                    </a:lnTo>
                    <a:lnTo>
                      <a:pt x="11" y="64"/>
                    </a:lnTo>
                    <a:lnTo>
                      <a:pt x="17" y="62"/>
                    </a:lnTo>
                    <a:lnTo>
                      <a:pt x="19" y="62"/>
                    </a:lnTo>
                    <a:lnTo>
                      <a:pt x="21" y="62"/>
                    </a:lnTo>
                    <a:lnTo>
                      <a:pt x="23" y="60"/>
                    </a:lnTo>
                    <a:lnTo>
                      <a:pt x="28" y="56"/>
                    </a:lnTo>
                    <a:lnTo>
                      <a:pt x="28" y="54"/>
                    </a:lnTo>
                    <a:lnTo>
                      <a:pt x="30" y="52"/>
                    </a:lnTo>
                    <a:lnTo>
                      <a:pt x="32" y="52"/>
                    </a:lnTo>
                    <a:lnTo>
                      <a:pt x="32" y="50"/>
                    </a:lnTo>
                    <a:lnTo>
                      <a:pt x="40" y="45"/>
                    </a:lnTo>
                    <a:lnTo>
                      <a:pt x="42" y="43"/>
                    </a:lnTo>
                    <a:lnTo>
                      <a:pt x="44" y="41"/>
                    </a:lnTo>
                    <a:lnTo>
                      <a:pt x="46" y="39"/>
                    </a:lnTo>
                    <a:lnTo>
                      <a:pt x="46" y="37"/>
                    </a:lnTo>
                    <a:lnTo>
                      <a:pt x="48" y="37"/>
                    </a:lnTo>
                    <a:lnTo>
                      <a:pt x="50" y="37"/>
                    </a:lnTo>
                    <a:lnTo>
                      <a:pt x="50" y="35"/>
                    </a:lnTo>
                    <a:lnTo>
                      <a:pt x="52" y="33"/>
                    </a:lnTo>
                    <a:lnTo>
                      <a:pt x="55" y="29"/>
                    </a:lnTo>
                    <a:lnTo>
                      <a:pt x="59" y="25"/>
                    </a:lnTo>
                    <a:lnTo>
                      <a:pt x="63" y="24"/>
                    </a:lnTo>
                    <a:lnTo>
                      <a:pt x="65" y="20"/>
                    </a:lnTo>
                    <a:lnTo>
                      <a:pt x="67" y="20"/>
                    </a:lnTo>
                    <a:lnTo>
                      <a:pt x="71" y="14"/>
                    </a:lnTo>
                    <a:lnTo>
                      <a:pt x="86" y="0"/>
                    </a:lnTo>
                    <a:close/>
                  </a:path>
                </a:pathLst>
              </a:custGeom>
              <a:solidFill>
                <a:srgbClr val="018571"/>
              </a:solidFill>
              <a:ln w="6350">
                <a:solidFill>
                  <a:srgbClr val="E1E1E1"/>
                </a:solidFill>
                <a:prstDash val="solid"/>
                <a:round/>
                <a:headEnd/>
                <a:tailEnd/>
              </a:ln>
            </p:spPr>
            <p:txBody>
              <a:bodyPr/>
              <a:lstStyle/>
              <a:p>
                <a:endParaRPr lang="en-US"/>
              </a:p>
            </p:txBody>
          </p:sp>
          <p:sp>
            <p:nvSpPr>
              <p:cNvPr id="38004" name="Freeform 316"/>
              <p:cNvSpPr>
                <a:spLocks/>
              </p:cNvSpPr>
              <p:nvPr/>
            </p:nvSpPr>
            <p:spPr bwMode="auto">
              <a:xfrm>
                <a:off x="4477" y="2993"/>
                <a:ext cx="67" cy="137"/>
              </a:xfrm>
              <a:custGeom>
                <a:avLst/>
                <a:gdLst>
                  <a:gd name="T0" fmla="*/ 37 w 67"/>
                  <a:gd name="T1" fmla="*/ 0 h 137"/>
                  <a:gd name="T2" fmla="*/ 58 w 67"/>
                  <a:gd name="T3" fmla="*/ 25 h 137"/>
                  <a:gd name="T4" fmla="*/ 60 w 67"/>
                  <a:gd name="T5" fmla="*/ 31 h 137"/>
                  <a:gd name="T6" fmla="*/ 60 w 67"/>
                  <a:gd name="T7" fmla="*/ 33 h 137"/>
                  <a:gd name="T8" fmla="*/ 60 w 67"/>
                  <a:gd name="T9" fmla="*/ 37 h 137"/>
                  <a:gd name="T10" fmla="*/ 62 w 67"/>
                  <a:gd name="T11" fmla="*/ 43 h 137"/>
                  <a:gd name="T12" fmla="*/ 63 w 67"/>
                  <a:gd name="T13" fmla="*/ 60 h 137"/>
                  <a:gd name="T14" fmla="*/ 65 w 67"/>
                  <a:gd name="T15" fmla="*/ 66 h 137"/>
                  <a:gd name="T16" fmla="*/ 67 w 67"/>
                  <a:gd name="T17" fmla="*/ 85 h 137"/>
                  <a:gd name="T18" fmla="*/ 63 w 67"/>
                  <a:gd name="T19" fmla="*/ 91 h 137"/>
                  <a:gd name="T20" fmla="*/ 62 w 67"/>
                  <a:gd name="T21" fmla="*/ 96 h 137"/>
                  <a:gd name="T22" fmla="*/ 60 w 67"/>
                  <a:gd name="T23" fmla="*/ 100 h 137"/>
                  <a:gd name="T24" fmla="*/ 58 w 67"/>
                  <a:gd name="T25" fmla="*/ 104 h 137"/>
                  <a:gd name="T26" fmla="*/ 56 w 67"/>
                  <a:gd name="T27" fmla="*/ 106 h 137"/>
                  <a:gd name="T28" fmla="*/ 54 w 67"/>
                  <a:gd name="T29" fmla="*/ 106 h 137"/>
                  <a:gd name="T30" fmla="*/ 54 w 67"/>
                  <a:gd name="T31" fmla="*/ 108 h 137"/>
                  <a:gd name="T32" fmla="*/ 50 w 67"/>
                  <a:gd name="T33" fmla="*/ 112 h 137"/>
                  <a:gd name="T34" fmla="*/ 38 w 67"/>
                  <a:gd name="T35" fmla="*/ 112 h 137"/>
                  <a:gd name="T36" fmla="*/ 31 w 67"/>
                  <a:gd name="T37" fmla="*/ 131 h 137"/>
                  <a:gd name="T38" fmla="*/ 29 w 67"/>
                  <a:gd name="T39" fmla="*/ 135 h 137"/>
                  <a:gd name="T40" fmla="*/ 27 w 67"/>
                  <a:gd name="T41" fmla="*/ 135 h 137"/>
                  <a:gd name="T42" fmla="*/ 27 w 67"/>
                  <a:gd name="T43" fmla="*/ 137 h 137"/>
                  <a:gd name="T44" fmla="*/ 25 w 67"/>
                  <a:gd name="T45" fmla="*/ 137 h 137"/>
                  <a:gd name="T46" fmla="*/ 23 w 67"/>
                  <a:gd name="T47" fmla="*/ 135 h 137"/>
                  <a:gd name="T48" fmla="*/ 17 w 67"/>
                  <a:gd name="T49" fmla="*/ 135 h 137"/>
                  <a:gd name="T50" fmla="*/ 17 w 67"/>
                  <a:gd name="T51" fmla="*/ 135 h 137"/>
                  <a:gd name="T52" fmla="*/ 15 w 67"/>
                  <a:gd name="T53" fmla="*/ 137 h 137"/>
                  <a:gd name="T54" fmla="*/ 15 w 67"/>
                  <a:gd name="T55" fmla="*/ 135 h 137"/>
                  <a:gd name="T56" fmla="*/ 12 w 67"/>
                  <a:gd name="T57" fmla="*/ 133 h 137"/>
                  <a:gd name="T58" fmla="*/ 8 w 67"/>
                  <a:gd name="T59" fmla="*/ 133 h 137"/>
                  <a:gd name="T60" fmla="*/ 8 w 67"/>
                  <a:gd name="T61" fmla="*/ 131 h 137"/>
                  <a:gd name="T62" fmla="*/ 6 w 67"/>
                  <a:gd name="T63" fmla="*/ 129 h 137"/>
                  <a:gd name="T64" fmla="*/ 6 w 67"/>
                  <a:gd name="T65" fmla="*/ 133 h 137"/>
                  <a:gd name="T66" fmla="*/ 4 w 67"/>
                  <a:gd name="T67" fmla="*/ 133 h 137"/>
                  <a:gd name="T68" fmla="*/ 2 w 67"/>
                  <a:gd name="T69" fmla="*/ 127 h 137"/>
                  <a:gd name="T70" fmla="*/ 0 w 67"/>
                  <a:gd name="T71" fmla="*/ 100 h 137"/>
                  <a:gd name="T72" fmla="*/ 0 w 67"/>
                  <a:gd name="T73" fmla="*/ 85 h 137"/>
                  <a:gd name="T74" fmla="*/ 0 w 67"/>
                  <a:gd name="T75" fmla="*/ 69 h 137"/>
                  <a:gd name="T76" fmla="*/ 0 w 67"/>
                  <a:gd name="T77" fmla="*/ 58 h 137"/>
                  <a:gd name="T78" fmla="*/ 0 w 67"/>
                  <a:gd name="T79" fmla="*/ 41 h 137"/>
                  <a:gd name="T80" fmla="*/ 0 w 67"/>
                  <a:gd name="T81" fmla="*/ 27 h 137"/>
                  <a:gd name="T82" fmla="*/ 2 w 67"/>
                  <a:gd name="T83" fmla="*/ 18 h 137"/>
                  <a:gd name="T84" fmla="*/ 4 w 67"/>
                  <a:gd name="T85" fmla="*/ 14 h 137"/>
                  <a:gd name="T86" fmla="*/ 4 w 67"/>
                  <a:gd name="T87" fmla="*/ 12 h 137"/>
                  <a:gd name="T88" fmla="*/ 6 w 67"/>
                  <a:gd name="T89" fmla="*/ 10 h 137"/>
                  <a:gd name="T90" fmla="*/ 8 w 67"/>
                  <a:gd name="T91" fmla="*/ 10 h 137"/>
                  <a:gd name="T92" fmla="*/ 10 w 67"/>
                  <a:gd name="T93" fmla="*/ 8 h 137"/>
                  <a:gd name="T94" fmla="*/ 14 w 67"/>
                  <a:gd name="T95" fmla="*/ 8 h 137"/>
                  <a:gd name="T96" fmla="*/ 12 w 67"/>
                  <a:gd name="T97" fmla="*/ 6 h 137"/>
                  <a:gd name="T98" fmla="*/ 12 w 67"/>
                  <a:gd name="T99" fmla="*/ 4 h 137"/>
                  <a:gd name="T100" fmla="*/ 14 w 67"/>
                  <a:gd name="T101" fmla="*/ 4 h 137"/>
                  <a:gd name="T102" fmla="*/ 15 w 67"/>
                  <a:gd name="T103" fmla="*/ 4 h 137"/>
                  <a:gd name="T104" fmla="*/ 15 w 67"/>
                  <a:gd name="T105" fmla="*/ 0 h 137"/>
                  <a:gd name="T106" fmla="*/ 19 w 67"/>
                  <a:gd name="T107" fmla="*/ 0 h 1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137"/>
                  <a:gd name="T164" fmla="*/ 67 w 67"/>
                  <a:gd name="T165" fmla="*/ 137 h 1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137">
                    <a:moveTo>
                      <a:pt x="21" y="0"/>
                    </a:moveTo>
                    <a:lnTo>
                      <a:pt x="37" y="0"/>
                    </a:lnTo>
                    <a:lnTo>
                      <a:pt x="54" y="0"/>
                    </a:lnTo>
                    <a:lnTo>
                      <a:pt x="58" y="25"/>
                    </a:lnTo>
                    <a:lnTo>
                      <a:pt x="60" y="31"/>
                    </a:lnTo>
                    <a:lnTo>
                      <a:pt x="60" y="33"/>
                    </a:lnTo>
                    <a:lnTo>
                      <a:pt x="60" y="35"/>
                    </a:lnTo>
                    <a:lnTo>
                      <a:pt x="60" y="37"/>
                    </a:lnTo>
                    <a:lnTo>
                      <a:pt x="60" y="39"/>
                    </a:lnTo>
                    <a:lnTo>
                      <a:pt x="62" y="43"/>
                    </a:lnTo>
                    <a:lnTo>
                      <a:pt x="63" y="52"/>
                    </a:lnTo>
                    <a:lnTo>
                      <a:pt x="63" y="60"/>
                    </a:lnTo>
                    <a:lnTo>
                      <a:pt x="65" y="66"/>
                    </a:lnTo>
                    <a:lnTo>
                      <a:pt x="67" y="81"/>
                    </a:lnTo>
                    <a:lnTo>
                      <a:pt x="67" y="85"/>
                    </a:lnTo>
                    <a:lnTo>
                      <a:pt x="63" y="91"/>
                    </a:lnTo>
                    <a:lnTo>
                      <a:pt x="63" y="92"/>
                    </a:lnTo>
                    <a:lnTo>
                      <a:pt x="62" y="96"/>
                    </a:lnTo>
                    <a:lnTo>
                      <a:pt x="60" y="98"/>
                    </a:lnTo>
                    <a:lnTo>
                      <a:pt x="60" y="100"/>
                    </a:lnTo>
                    <a:lnTo>
                      <a:pt x="58" y="104"/>
                    </a:lnTo>
                    <a:lnTo>
                      <a:pt x="56" y="104"/>
                    </a:lnTo>
                    <a:lnTo>
                      <a:pt x="56" y="106"/>
                    </a:lnTo>
                    <a:lnTo>
                      <a:pt x="54" y="106"/>
                    </a:lnTo>
                    <a:lnTo>
                      <a:pt x="54" y="108"/>
                    </a:lnTo>
                    <a:lnTo>
                      <a:pt x="52" y="110"/>
                    </a:lnTo>
                    <a:lnTo>
                      <a:pt x="50" y="112"/>
                    </a:lnTo>
                    <a:lnTo>
                      <a:pt x="46" y="112"/>
                    </a:lnTo>
                    <a:lnTo>
                      <a:pt x="38" y="112"/>
                    </a:lnTo>
                    <a:lnTo>
                      <a:pt x="35" y="121"/>
                    </a:lnTo>
                    <a:lnTo>
                      <a:pt x="31" y="131"/>
                    </a:lnTo>
                    <a:lnTo>
                      <a:pt x="29" y="135"/>
                    </a:lnTo>
                    <a:lnTo>
                      <a:pt x="27" y="135"/>
                    </a:lnTo>
                    <a:lnTo>
                      <a:pt x="27" y="137"/>
                    </a:lnTo>
                    <a:lnTo>
                      <a:pt x="25" y="137"/>
                    </a:lnTo>
                    <a:lnTo>
                      <a:pt x="23" y="137"/>
                    </a:lnTo>
                    <a:lnTo>
                      <a:pt x="23" y="135"/>
                    </a:lnTo>
                    <a:lnTo>
                      <a:pt x="19" y="135"/>
                    </a:lnTo>
                    <a:lnTo>
                      <a:pt x="17" y="135"/>
                    </a:lnTo>
                    <a:lnTo>
                      <a:pt x="15" y="137"/>
                    </a:lnTo>
                    <a:lnTo>
                      <a:pt x="15" y="135"/>
                    </a:lnTo>
                    <a:lnTo>
                      <a:pt x="14" y="133"/>
                    </a:lnTo>
                    <a:lnTo>
                      <a:pt x="12" y="133"/>
                    </a:lnTo>
                    <a:lnTo>
                      <a:pt x="8" y="133"/>
                    </a:lnTo>
                    <a:lnTo>
                      <a:pt x="8" y="131"/>
                    </a:lnTo>
                    <a:lnTo>
                      <a:pt x="6" y="129"/>
                    </a:lnTo>
                    <a:lnTo>
                      <a:pt x="4" y="131"/>
                    </a:lnTo>
                    <a:lnTo>
                      <a:pt x="6" y="133"/>
                    </a:lnTo>
                    <a:lnTo>
                      <a:pt x="4" y="133"/>
                    </a:lnTo>
                    <a:lnTo>
                      <a:pt x="2" y="129"/>
                    </a:lnTo>
                    <a:lnTo>
                      <a:pt x="2" y="127"/>
                    </a:lnTo>
                    <a:lnTo>
                      <a:pt x="0" y="110"/>
                    </a:lnTo>
                    <a:lnTo>
                      <a:pt x="0" y="100"/>
                    </a:lnTo>
                    <a:lnTo>
                      <a:pt x="0" y="94"/>
                    </a:lnTo>
                    <a:lnTo>
                      <a:pt x="0" y="85"/>
                    </a:lnTo>
                    <a:lnTo>
                      <a:pt x="0" y="83"/>
                    </a:lnTo>
                    <a:lnTo>
                      <a:pt x="0" y="69"/>
                    </a:lnTo>
                    <a:lnTo>
                      <a:pt x="0" y="58"/>
                    </a:lnTo>
                    <a:lnTo>
                      <a:pt x="0" y="56"/>
                    </a:lnTo>
                    <a:lnTo>
                      <a:pt x="0" y="41"/>
                    </a:lnTo>
                    <a:lnTo>
                      <a:pt x="0" y="33"/>
                    </a:lnTo>
                    <a:lnTo>
                      <a:pt x="0" y="27"/>
                    </a:lnTo>
                    <a:lnTo>
                      <a:pt x="2" y="20"/>
                    </a:lnTo>
                    <a:lnTo>
                      <a:pt x="2" y="18"/>
                    </a:lnTo>
                    <a:lnTo>
                      <a:pt x="2" y="16"/>
                    </a:lnTo>
                    <a:lnTo>
                      <a:pt x="4" y="14"/>
                    </a:lnTo>
                    <a:lnTo>
                      <a:pt x="4" y="12"/>
                    </a:lnTo>
                    <a:lnTo>
                      <a:pt x="4" y="10"/>
                    </a:lnTo>
                    <a:lnTo>
                      <a:pt x="6" y="10"/>
                    </a:lnTo>
                    <a:lnTo>
                      <a:pt x="8" y="10"/>
                    </a:lnTo>
                    <a:lnTo>
                      <a:pt x="10" y="8"/>
                    </a:lnTo>
                    <a:lnTo>
                      <a:pt x="12" y="8"/>
                    </a:lnTo>
                    <a:lnTo>
                      <a:pt x="14" y="8"/>
                    </a:lnTo>
                    <a:lnTo>
                      <a:pt x="14" y="6"/>
                    </a:lnTo>
                    <a:lnTo>
                      <a:pt x="12" y="6"/>
                    </a:lnTo>
                    <a:lnTo>
                      <a:pt x="12" y="4"/>
                    </a:lnTo>
                    <a:lnTo>
                      <a:pt x="14" y="4"/>
                    </a:lnTo>
                    <a:lnTo>
                      <a:pt x="15" y="4"/>
                    </a:lnTo>
                    <a:lnTo>
                      <a:pt x="15" y="2"/>
                    </a:lnTo>
                    <a:lnTo>
                      <a:pt x="15" y="0"/>
                    </a:lnTo>
                    <a:lnTo>
                      <a:pt x="19" y="0"/>
                    </a:lnTo>
                    <a:lnTo>
                      <a:pt x="21" y="0"/>
                    </a:lnTo>
                    <a:close/>
                  </a:path>
                </a:pathLst>
              </a:custGeom>
              <a:solidFill>
                <a:srgbClr val="A6601B"/>
              </a:solidFill>
              <a:ln w="6350">
                <a:solidFill>
                  <a:srgbClr val="E1E1E1"/>
                </a:solidFill>
                <a:prstDash val="solid"/>
                <a:round/>
                <a:headEnd/>
                <a:tailEnd/>
              </a:ln>
            </p:spPr>
            <p:txBody>
              <a:bodyPr/>
              <a:lstStyle/>
              <a:p>
                <a:endParaRPr lang="en-US"/>
              </a:p>
            </p:txBody>
          </p:sp>
          <p:sp>
            <p:nvSpPr>
              <p:cNvPr id="38005" name="Freeform 317"/>
              <p:cNvSpPr>
                <a:spLocks/>
              </p:cNvSpPr>
              <p:nvPr/>
            </p:nvSpPr>
            <p:spPr bwMode="auto">
              <a:xfrm>
                <a:off x="4337" y="3162"/>
                <a:ext cx="217" cy="200"/>
              </a:xfrm>
              <a:custGeom>
                <a:avLst/>
                <a:gdLst>
                  <a:gd name="T0" fmla="*/ 90 w 217"/>
                  <a:gd name="T1" fmla="*/ 0 h 200"/>
                  <a:gd name="T2" fmla="*/ 107 w 217"/>
                  <a:gd name="T3" fmla="*/ 8 h 200"/>
                  <a:gd name="T4" fmla="*/ 127 w 217"/>
                  <a:gd name="T5" fmla="*/ 18 h 200"/>
                  <a:gd name="T6" fmla="*/ 134 w 217"/>
                  <a:gd name="T7" fmla="*/ 21 h 200"/>
                  <a:gd name="T8" fmla="*/ 148 w 217"/>
                  <a:gd name="T9" fmla="*/ 27 h 200"/>
                  <a:gd name="T10" fmla="*/ 154 w 217"/>
                  <a:gd name="T11" fmla="*/ 29 h 200"/>
                  <a:gd name="T12" fmla="*/ 159 w 217"/>
                  <a:gd name="T13" fmla="*/ 33 h 200"/>
                  <a:gd name="T14" fmla="*/ 165 w 217"/>
                  <a:gd name="T15" fmla="*/ 35 h 200"/>
                  <a:gd name="T16" fmla="*/ 173 w 217"/>
                  <a:gd name="T17" fmla="*/ 46 h 200"/>
                  <a:gd name="T18" fmla="*/ 177 w 217"/>
                  <a:gd name="T19" fmla="*/ 50 h 200"/>
                  <a:gd name="T20" fmla="*/ 188 w 217"/>
                  <a:gd name="T21" fmla="*/ 58 h 200"/>
                  <a:gd name="T22" fmla="*/ 192 w 217"/>
                  <a:gd name="T23" fmla="*/ 60 h 200"/>
                  <a:gd name="T24" fmla="*/ 194 w 217"/>
                  <a:gd name="T25" fmla="*/ 64 h 200"/>
                  <a:gd name="T26" fmla="*/ 200 w 217"/>
                  <a:gd name="T27" fmla="*/ 64 h 200"/>
                  <a:gd name="T28" fmla="*/ 203 w 217"/>
                  <a:gd name="T29" fmla="*/ 67 h 200"/>
                  <a:gd name="T30" fmla="*/ 207 w 217"/>
                  <a:gd name="T31" fmla="*/ 73 h 200"/>
                  <a:gd name="T32" fmla="*/ 211 w 217"/>
                  <a:gd name="T33" fmla="*/ 81 h 200"/>
                  <a:gd name="T34" fmla="*/ 215 w 217"/>
                  <a:gd name="T35" fmla="*/ 87 h 200"/>
                  <a:gd name="T36" fmla="*/ 213 w 217"/>
                  <a:gd name="T37" fmla="*/ 92 h 200"/>
                  <a:gd name="T38" fmla="*/ 203 w 217"/>
                  <a:gd name="T39" fmla="*/ 100 h 200"/>
                  <a:gd name="T40" fmla="*/ 177 w 217"/>
                  <a:gd name="T41" fmla="*/ 117 h 200"/>
                  <a:gd name="T42" fmla="*/ 155 w 217"/>
                  <a:gd name="T43" fmla="*/ 131 h 200"/>
                  <a:gd name="T44" fmla="*/ 150 w 217"/>
                  <a:gd name="T45" fmla="*/ 135 h 200"/>
                  <a:gd name="T46" fmla="*/ 136 w 217"/>
                  <a:gd name="T47" fmla="*/ 150 h 200"/>
                  <a:gd name="T48" fmla="*/ 111 w 217"/>
                  <a:gd name="T49" fmla="*/ 173 h 200"/>
                  <a:gd name="T50" fmla="*/ 104 w 217"/>
                  <a:gd name="T51" fmla="*/ 181 h 200"/>
                  <a:gd name="T52" fmla="*/ 86 w 217"/>
                  <a:gd name="T53" fmla="*/ 196 h 200"/>
                  <a:gd name="T54" fmla="*/ 77 w 217"/>
                  <a:gd name="T55" fmla="*/ 196 h 200"/>
                  <a:gd name="T56" fmla="*/ 63 w 217"/>
                  <a:gd name="T57" fmla="*/ 192 h 200"/>
                  <a:gd name="T58" fmla="*/ 40 w 217"/>
                  <a:gd name="T59" fmla="*/ 183 h 200"/>
                  <a:gd name="T60" fmla="*/ 23 w 217"/>
                  <a:gd name="T61" fmla="*/ 177 h 200"/>
                  <a:gd name="T62" fmla="*/ 4 w 217"/>
                  <a:gd name="T63" fmla="*/ 148 h 200"/>
                  <a:gd name="T64" fmla="*/ 6 w 217"/>
                  <a:gd name="T65" fmla="*/ 142 h 200"/>
                  <a:gd name="T66" fmla="*/ 10 w 217"/>
                  <a:gd name="T67" fmla="*/ 135 h 200"/>
                  <a:gd name="T68" fmla="*/ 17 w 217"/>
                  <a:gd name="T69" fmla="*/ 110 h 200"/>
                  <a:gd name="T70" fmla="*/ 21 w 217"/>
                  <a:gd name="T71" fmla="*/ 91 h 200"/>
                  <a:gd name="T72" fmla="*/ 25 w 217"/>
                  <a:gd name="T73" fmla="*/ 85 h 200"/>
                  <a:gd name="T74" fmla="*/ 25 w 217"/>
                  <a:gd name="T75" fmla="*/ 75 h 200"/>
                  <a:gd name="T76" fmla="*/ 31 w 217"/>
                  <a:gd name="T77" fmla="*/ 75 h 200"/>
                  <a:gd name="T78" fmla="*/ 42 w 217"/>
                  <a:gd name="T79" fmla="*/ 75 h 200"/>
                  <a:gd name="T80" fmla="*/ 46 w 217"/>
                  <a:gd name="T81" fmla="*/ 75 h 200"/>
                  <a:gd name="T82" fmla="*/ 50 w 217"/>
                  <a:gd name="T83" fmla="*/ 67 h 200"/>
                  <a:gd name="T84" fmla="*/ 52 w 217"/>
                  <a:gd name="T85" fmla="*/ 64 h 200"/>
                  <a:gd name="T86" fmla="*/ 52 w 217"/>
                  <a:gd name="T87" fmla="*/ 62 h 200"/>
                  <a:gd name="T88" fmla="*/ 54 w 217"/>
                  <a:gd name="T89" fmla="*/ 56 h 200"/>
                  <a:gd name="T90" fmla="*/ 54 w 217"/>
                  <a:gd name="T91" fmla="*/ 52 h 200"/>
                  <a:gd name="T92" fmla="*/ 69 w 217"/>
                  <a:gd name="T93" fmla="*/ 54 h 200"/>
                  <a:gd name="T94" fmla="*/ 71 w 217"/>
                  <a:gd name="T95" fmla="*/ 52 h 200"/>
                  <a:gd name="T96" fmla="*/ 81 w 217"/>
                  <a:gd name="T97" fmla="*/ 41 h 200"/>
                  <a:gd name="T98" fmla="*/ 82 w 217"/>
                  <a:gd name="T99" fmla="*/ 39 h 200"/>
                  <a:gd name="T100" fmla="*/ 84 w 217"/>
                  <a:gd name="T101" fmla="*/ 31 h 200"/>
                  <a:gd name="T102" fmla="*/ 84 w 217"/>
                  <a:gd name="T103" fmla="*/ 21 h 200"/>
                  <a:gd name="T104" fmla="*/ 71 w 217"/>
                  <a:gd name="T105" fmla="*/ 16 h 200"/>
                  <a:gd name="T106" fmla="*/ 69 w 217"/>
                  <a:gd name="T107" fmla="*/ 6 h 200"/>
                  <a:gd name="T108" fmla="*/ 79 w 217"/>
                  <a:gd name="T109" fmla="*/ 0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7"/>
                  <a:gd name="T166" fmla="*/ 0 h 200"/>
                  <a:gd name="T167" fmla="*/ 217 w 217"/>
                  <a:gd name="T168" fmla="*/ 200 h 2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7" h="200">
                    <a:moveTo>
                      <a:pt x="84" y="0"/>
                    </a:moveTo>
                    <a:lnTo>
                      <a:pt x="88" y="0"/>
                    </a:lnTo>
                    <a:lnTo>
                      <a:pt x="90" y="0"/>
                    </a:lnTo>
                    <a:lnTo>
                      <a:pt x="94" y="2"/>
                    </a:lnTo>
                    <a:lnTo>
                      <a:pt x="106" y="8"/>
                    </a:lnTo>
                    <a:lnTo>
                      <a:pt x="107" y="8"/>
                    </a:lnTo>
                    <a:lnTo>
                      <a:pt x="109" y="10"/>
                    </a:lnTo>
                    <a:lnTo>
                      <a:pt x="111" y="10"/>
                    </a:lnTo>
                    <a:lnTo>
                      <a:pt x="113" y="12"/>
                    </a:lnTo>
                    <a:lnTo>
                      <a:pt x="127" y="18"/>
                    </a:lnTo>
                    <a:lnTo>
                      <a:pt x="129" y="18"/>
                    </a:lnTo>
                    <a:lnTo>
                      <a:pt x="130" y="19"/>
                    </a:lnTo>
                    <a:lnTo>
                      <a:pt x="134" y="21"/>
                    </a:lnTo>
                    <a:lnTo>
                      <a:pt x="138" y="21"/>
                    </a:lnTo>
                    <a:lnTo>
                      <a:pt x="140" y="23"/>
                    </a:lnTo>
                    <a:lnTo>
                      <a:pt x="142" y="23"/>
                    </a:lnTo>
                    <a:lnTo>
                      <a:pt x="148" y="27"/>
                    </a:lnTo>
                    <a:lnTo>
                      <a:pt x="150" y="27"/>
                    </a:lnTo>
                    <a:lnTo>
                      <a:pt x="152" y="27"/>
                    </a:lnTo>
                    <a:lnTo>
                      <a:pt x="154" y="29"/>
                    </a:lnTo>
                    <a:lnTo>
                      <a:pt x="157" y="31"/>
                    </a:lnTo>
                    <a:lnTo>
                      <a:pt x="159" y="33"/>
                    </a:lnTo>
                    <a:lnTo>
                      <a:pt x="161" y="33"/>
                    </a:lnTo>
                    <a:lnTo>
                      <a:pt x="165" y="35"/>
                    </a:lnTo>
                    <a:lnTo>
                      <a:pt x="167" y="39"/>
                    </a:lnTo>
                    <a:lnTo>
                      <a:pt x="169" y="41"/>
                    </a:lnTo>
                    <a:lnTo>
                      <a:pt x="173" y="46"/>
                    </a:lnTo>
                    <a:lnTo>
                      <a:pt x="175" y="48"/>
                    </a:lnTo>
                    <a:lnTo>
                      <a:pt x="177" y="48"/>
                    </a:lnTo>
                    <a:lnTo>
                      <a:pt x="177" y="50"/>
                    </a:lnTo>
                    <a:lnTo>
                      <a:pt x="186" y="50"/>
                    </a:lnTo>
                    <a:lnTo>
                      <a:pt x="188" y="58"/>
                    </a:lnTo>
                    <a:lnTo>
                      <a:pt x="188" y="60"/>
                    </a:lnTo>
                    <a:lnTo>
                      <a:pt x="190" y="60"/>
                    </a:lnTo>
                    <a:lnTo>
                      <a:pt x="192" y="60"/>
                    </a:lnTo>
                    <a:lnTo>
                      <a:pt x="192" y="62"/>
                    </a:lnTo>
                    <a:lnTo>
                      <a:pt x="194" y="62"/>
                    </a:lnTo>
                    <a:lnTo>
                      <a:pt x="194" y="64"/>
                    </a:lnTo>
                    <a:lnTo>
                      <a:pt x="198" y="64"/>
                    </a:lnTo>
                    <a:lnTo>
                      <a:pt x="200" y="64"/>
                    </a:lnTo>
                    <a:lnTo>
                      <a:pt x="202" y="66"/>
                    </a:lnTo>
                    <a:lnTo>
                      <a:pt x="203" y="67"/>
                    </a:lnTo>
                    <a:lnTo>
                      <a:pt x="203" y="69"/>
                    </a:lnTo>
                    <a:lnTo>
                      <a:pt x="205" y="71"/>
                    </a:lnTo>
                    <a:lnTo>
                      <a:pt x="207" y="71"/>
                    </a:lnTo>
                    <a:lnTo>
                      <a:pt x="207" y="73"/>
                    </a:lnTo>
                    <a:lnTo>
                      <a:pt x="209" y="73"/>
                    </a:lnTo>
                    <a:lnTo>
                      <a:pt x="209" y="77"/>
                    </a:lnTo>
                    <a:lnTo>
                      <a:pt x="211" y="79"/>
                    </a:lnTo>
                    <a:lnTo>
                      <a:pt x="211" y="81"/>
                    </a:lnTo>
                    <a:lnTo>
                      <a:pt x="211" y="83"/>
                    </a:lnTo>
                    <a:lnTo>
                      <a:pt x="215" y="85"/>
                    </a:lnTo>
                    <a:lnTo>
                      <a:pt x="215" y="87"/>
                    </a:lnTo>
                    <a:lnTo>
                      <a:pt x="215" y="89"/>
                    </a:lnTo>
                    <a:lnTo>
                      <a:pt x="215" y="91"/>
                    </a:lnTo>
                    <a:lnTo>
                      <a:pt x="217" y="92"/>
                    </a:lnTo>
                    <a:lnTo>
                      <a:pt x="213" y="92"/>
                    </a:lnTo>
                    <a:lnTo>
                      <a:pt x="211" y="94"/>
                    </a:lnTo>
                    <a:lnTo>
                      <a:pt x="203" y="100"/>
                    </a:lnTo>
                    <a:lnTo>
                      <a:pt x="196" y="106"/>
                    </a:lnTo>
                    <a:lnTo>
                      <a:pt x="188" y="112"/>
                    </a:lnTo>
                    <a:lnTo>
                      <a:pt x="184" y="114"/>
                    </a:lnTo>
                    <a:lnTo>
                      <a:pt x="177" y="117"/>
                    </a:lnTo>
                    <a:lnTo>
                      <a:pt x="167" y="125"/>
                    </a:lnTo>
                    <a:lnTo>
                      <a:pt x="155" y="133"/>
                    </a:lnTo>
                    <a:lnTo>
                      <a:pt x="155" y="131"/>
                    </a:lnTo>
                    <a:lnTo>
                      <a:pt x="154" y="131"/>
                    </a:lnTo>
                    <a:lnTo>
                      <a:pt x="154" y="133"/>
                    </a:lnTo>
                    <a:lnTo>
                      <a:pt x="152" y="133"/>
                    </a:lnTo>
                    <a:lnTo>
                      <a:pt x="150" y="135"/>
                    </a:lnTo>
                    <a:lnTo>
                      <a:pt x="142" y="144"/>
                    </a:lnTo>
                    <a:lnTo>
                      <a:pt x="138" y="146"/>
                    </a:lnTo>
                    <a:lnTo>
                      <a:pt x="136" y="150"/>
                    </a:lnTo>
                    <a:lnTo>
                      <a:pt x="132" y="152"/>
                    </a:lnTo>
                    <a:lnTo>
                      <a:pt x="123" y="162"/>
                    </a:lnTo>
                    <a:lnTo>
                      <a:pt x="119" y="165"/>
                    </a:lnTo>
                    <a:lnTo>
                      <a:pt x="111" y="173"/>
                    </a:lnTo>
                    <a:lnTo>
                      <a:pt x="109" y="175"/>
                    </a:lnTo>
                    <a:lnTo>
                      <a:pt x="106" y="179"/>
                    </a:lnTo>
                    <a:lnTo>
                      <a:pt x="104" y="181"/>
                    </a:lnTo>
                    <a:lnTo>
                      <a:pt x="94" y="188"/>
                    </a:lnTo>
                    <a:lnTo>
                      <a:pt x="94" y="190"/>
                    </a:lnTo>
                    <a:lnTo>
                      <a:pt x="88" y="196"/>
                    </a:lnTo>
                    <a:lnTo>
                      <a:pt x="86" y="196"/>
                    </a:lnTo>
                    <a:lnTo>
                      <a:pt x="84" y="200"/>
                    </a:lnTo>
                    <a:lnTo>
                      <a:pt x="77" y="198"/>
                    </a:lnTo>
                    <a:lnTo>
                      <a:pt x="77" y="196"/>
                    </a:lnTo>
                    <a:lnTo>
                      <a:pt x="73" y="196"/>
                    </a:lnTo>
                    <a:lnTo>
                      <a:pt x="63" y="192"/>
                    </a:lnTo>
                    <a:lnTo>
                      <a:pt x="61" y="192"/>
                    </a:lnTo>
                    <a:lnTo>
                      <a:pt x="54" y="188"/>
                    </a:lnTo>
                    <a:lnTo>
                      <a:pt x="42" y="185"/>
                    </a:lnTo>
                    <a:lnTo>
                      <a:pt x="40" y="183"/>
                    </a:lnTo>
                    <a:lnTo>
                      <a:pt x="36" y="183"/>
                    </a:lnTo>
                    <a:lnTo>
                      <a:pt x="36" y="181"/>
                    </a:lnTo>
                    <a:lnTo>
                      <a:pt x="23" y="177"/>
                    </a:lnTo>
                    <a:lnTo>
                      <a:pt x="15" y="173"/>
                    </a:lnTo>
                    <a:lnTo>
                      <a:pt x="0" y="167"/>
                    </a:lnTo>
                    <a:lnTo>
                      <a:pt x="4" y="154"/>
                    </a:lnTo>
                    <a:lnTo>
                      <a:pt x="4" y="148"/>
                    </a:lnTo>
                    <a:lnTo>
                      <a:pt x="6" y="146"/>
                    </a:lnTo>
                    <a:lnTo>
                      <a:pt x="6" y="144"/>
                    </a:lnTo>
                    <a:lnTo>
                      <a:pt x="6" y="142"/>
                    </a:lnTo>
                    <a:lnTo>
                      <a:pt x="8" y="140"/>
                    </a:lnTo>
                    <a:lnTo>
                      <a:pt x="10" y="135"/>
                    </a:lnTo>
                    <a:lnTo>
                      <a:pt x="11" y="129"/>
                    </a:lnTo>
                    <a:lnTo>
                      <a:pt x="13" y="119"/>
                    </a:lnTo>
                    <a:lnTo>
                      <a:pt x="15" y="114"/>
                    </a:lnTo>
                    <a:lnTo>
                      <a:pt x="17" y="110"/>
                    </a:lnTo>
                    <a:lnTo>
                      <a:pt x="17" y="102"/>
                    </a:lnTo>
                    <a:lnTo>
                      <a:pt x="17" y="100"/>
                    </a:lnTo>
                    <a:lnTo>
                      <a:pt x="21" y="94"/>
                    </a:lnTo>
                    <a:lnTo>
                      <a:pt x="21" y="91"/>
                    </a:lnTo>
                    <a:lnTo>
                      <a:pt x="23" y="91"/>
                    </a:lnTo>
                    <a:lnTo>
                      <a:pt x="25" y="85"/>
                    </a:lnTo>
                    <a:lnTo>
                      <a:pt x="25" y="83"/>
                    </a:lnTo>
                    <a:lnTo>
                      <a:pt x="25" y="81"/>
                    </a:lnTo>
                    <a:lnTo>
                      <a:pt x="25" y="75"/>
                    </a:lnTo>
                    <a:lnTo>
                      <a:pt x="29" y="75"/>
                    </a:lnTo>
                    <a:lnTo>
                      <a:pt x="31" y="75"/>
                    </a:lnTo>
                    <a:lnTo>
                      <a:pt x="36" y="75"/>
                    </a:lnTo>
                    <a:lnTo>
                      <a:pt x="38" y="75"/>
                    </a:lnTo>
                    <a:lnTo>
                      <a:pt x="42" y="75"/>
                    </a:lnTo>
                    <a:lnTo>
                      <a:pt x="44" y="75"/>
                    </a:lnTo>
                    <a:lnTo>
                      <a:pt x="46" y="75"/>
                    </a:lnTo>
                    <a:lnTo>
                      <a:pt x="48" y="73"/>
                    </a:lnTo>
                    <a:lnTo>
                      <a:pt x="50" y="69"/>
                    </a:lnTo>
                    <a:lnTo>
                      <a:pt x="50" y="67"/>
                    </a:lnTo>
                    <a:lnTo>
                      <a:pt x="52" y="64"/>
                    </a:lnTo>
                    <a:lnTo>
                      <a:pt x="52" y="62"/>
                    </a:lnTo>
                    <a:lnTo>
                      <a:pt x="54" y="58"/>
                    </a:lnTo>
                    <a:lnTo>
                      <a:pt x="54" y="56"/>
                    </a:lnTo>
                    <a:lnTo>
                      <a:pt x="54" y="54"/>
                    </a:lnTo>
                    <a:lnTo>
                      <a:pt x="54" y="52"/>
                    </a:lnTo>
                    <a:lnTo>
                      <a:pt x="56" y="52"/>
                    </a:lnTo>
                    <a:lnTo>
                      <a:pt x="67" y="56"/>
                    </a:lnTo>
                    <a:lnTo>
                      <a:pt x="69" y="56"/>
                    </a:lnTo>
                    <a:lnTo>
                      <a:pt x="69" y="54"/>
                    </a:lnTo>
                    <a:lnTo>
                      <a:pt x="69" y="52"/>
                    </a:lnTo>
                    <a:lnTo>
                      <a:pt x="71" y="52"/>
                    </a:lnTo>
                    <a:lnTo>
                      <a:pt x="73" y="50"/>
                    </a:lnTo>
                    <a:lnTo>
                      <a:pt x="77" y="46"/>
                    </a:lnTo>
                    <a:lnTo>
                      <a:pt x="81" y="41"/>
                    </a:lnTo>
                    <a:lnTo>
                      <a:pt x="82" y="39"/>
                    </a:lnTo>
                    <a:lnTo>
                      <a:pt x="82" y="37"/>
                    </a:lnTo>
                    <a:lnTo>
                      <a:pt x="82" y="33"/>
                    </a:lnTo>
                    <a:lnTo>
                      <a:pt x="84" y="31"/>
                    </a:lnTo>
                    <a:lnTo>
                      <a:pt x="84" y="29"/>
                    </a:lnTo>
                    <a:lnTo>
                      <a:pt x="84" y="25"/>
                    </a:lnTo>
                    <a:lnTo>
                      <a:pt x="86" y="21"/>
                    </a:lnTo>
                    <a:lnTo>
                      <a:pt x="84" y="21"/>
                    </a:lnTo>
                    <a:lnTo>
                      <a:pt x="81" y="16"/>
                    </a:lnTo>
                    <a:lnTo>
                      <a:pt x="75" y="18"/>
                    </a:lnTo>
                    <a:lnTo>
                      <a:pt x="71" y="16"/>
                    </a:lnTo>
                    <a:lnTo>
                      <a:pt x="71" y="14"/>
                    </a:lnTo>
                    <a:lnTo>
                      <a:pt x="71" y="12"/>
                    </a:lnTo>
                    <a:lnTo>
                      <a:pt x="69" y="10"/>
                    </a:lnTo>
                    <a:lnTo>
                      <a:pt x="69" y="6"/>
                    </a:lnTo>
                    <a:lnTo>
                      <a:pt x="71" y="2"/>
                    </a:lnTo>
                    <a:lnTo>
                      <a:pt x="71" y="0"/>
                    </a:lnTo>
                    <a:lnTo>
                      <a:pt x="73" y="0"/>
                    </a:lnTo>
                    <a:lnTo>
                      <a:pt x="79" y="0"/>
                    </a:lnTo>
                    <a:lnTo>
                      <a:pt x="84" y="0"/>
                    </a:lnTo>
                    <a:close/>
                  </a:path>
                </a:pathLst>
              </a:custGeom>
              <a:solidFill>
                <a:srgbClr val="018571"/>
              </a:solidFill>
              <a:ln w="6350">
                <a:solidFill>
                  <a:srgbClr val="E1E1E1"/>
                </a:solidFill>
                <a:prstDash val="solid"/>
                <a:round/>
                <a:headEnd/>
                <a:tailEnd/>
              </a:ln>
            </p:spPr>
            <p:txBody>
              <a:bodyPr/>
              <a:lstStyle/>
              <a:p>
                <a:endParaRPr lang="en-US"/>
              </a:p>
            </p:txBody>
          </p:sp>
          <p:sp>
            <p:nvSpPr>
              <p:cNvPr id="38006" name="Freeform 318"/>
              <p:cNvSpPr>
                <a:spLocks/>
              </p:cNvSpPr>
              <p:nvPr/>
            </p:nvSpPr>
            <p:spPr bwMode="auto">
              <a:xfrm>
                <a:off x="4531" y="2991"/>
                <a:ext cx="123" cy="123"/>
              </a:xfrm>
              <a:custGeom>
                <a:avLst/>
                <a:gdLst>
                  <a:gd name="T0" fmla="*/ 36 w 123"/>
                  <a:gd name="T1" fmla="*/ 0 h 123"/>
                  <a:gd name="T2" fmla="*/ 56 w 123"/>
                  <a:gd name="T3" fmla="*/ 0 h 123"/>
                  <a:gd name="T4" fmla="*/ 80 w 123"/>
                  <a:gd name="T5" fmla="*/ 0 h 123"/>
                  <a:gd name="T6" fmla="*/ 123 w 123"/>
                  <a:gd name="T7" fmla="*/ 0 h 123"/>
                  <a:gd name="T8" fmla="*/ 123 w 123"/>
                  <a:gd name="T9" fmla="*/ 8 h 123"/>
                  <a:gd name="T10" fmla="*/ 123 w 123"/>
                  <a:gd name="T11" fmla="*/ 8 h 123"/>
                  <a:gd name="T12" fmla="*/ 121 w 123"/>
                  <a:gd name="T13" fmla="*/ 20 h 123"/>
                  <a:gd name="T14" fmla="*/ 121 w 123"/>
                  <a:gd name="T15" fmla="*/ 37 h 123"/>
                  <a:gd name="T16" fmla="*/ 117 w 123"/>
                  <a:gd name="T17" fmla="*/ 39 h 123"/>
                  <a:gd name="T18" fmla="*/ 119 w 123"/>
                  <a:gd name="T19" fmla="*/ 43 h 123"/>
                  <a:gd name="T20" fmla="*/ 121 w 123"/>
                  <a:gd name="T21" fmla="*/ 50 h 123"/>
                  <a:gd name="T22" fmla="*/ 117 w 123"/>
                  <a:gd name="T23" fmla="*/ 71 h 123"/>
                  <a:gd name="T24" fmla="*/ 111 w 123"/>
                  <a:gd name="T25" fmla="*/ 89 h 123"/>
                  <a:gd name="T26" fmla="*/ 94 w 123"/>
                  <a:gd name="T27" fmla="*/ 123 h 123"/>
                  <a:gd name="T28" fmla="*/ 90 w 123"/>
                  <a:gd name="T29" fmla="*/ 121 h 123"/>
                  <a:gd name="T30" fmla="*/ 90 w 123"/>
                  <a:gd name="T31" fmla="*/ 123 h 123"/>
                  <a:gd name="T32" fmla="*/ 86 w 123"/>
                  <a:gd name="T33" fmla="*/ 119 h 123"/>
                  <a:gd name="T34" fmla="*/ 86 w 123"/>
                  <a:gd name="T35" fmla="*/ 121 h 123"/>
                  <a:gd name="T36" fmla="*/ 82 w 123"/>
                  <a:gd name="T37" fmla="*/ 119 h 123"/>
                  <a:gd name="T38" fmla="*/ 80 w 123"/>
                  <a:gd name="T39" fmla="*/ 119 h 123"/>
                  <a:gd name="T40" fmla="*/ 77 w 123"/>
                  <a:gd name="T41" fmla="*/ 119 h 123"/>
                  <a:gd name="T42" fmla="*/ 73 w 123"/>
                  <a:gd name="T43" fmla="*/ 119 h 123"/>
                  <a:gd name="T44" fmla="*/ 69 w 123"/>
                  <a:gd name="T45" fmla="*/ 121 h 123"/>
                  <a:gd name="T46" fmla="*/ 67 w 123"/>
                  <a:gd name="T47" fmla="*/ 121 h 123"/>
                  <a:gd name="T48" fmla="*/ 63 w 123"/>
                  <a:gd name="T49" fmla="*/ 119 h 123"/>
                  <a:gd name="T50" fmla="*/ 59 w 123"/>
                  <a:gd name="T51" fmla="*/ 116 h 123"/>
                  <a:gd name="T52" fmla="*/ 57 w 123"/>
                  <a:gd name="T53" fmla="*/ 114 h 123"/>
                  <a:gd name="T54" fmla="*/ 57 w 123"/>
                  <a:gd name="T55" fmla="*/ 110 h 123"/>
                  <a:gd name="T56" fmla="*/ 52 w 123"/>
                  <a:gd name="T57" fmla="*/ 108 h 123"/>
                  <a:gd name="T58" fmla="*/ 48 w 123"/>
                  <a:gd name="T59" fmla="*/ 108 h 123"/>
                  <a:gd name="T60" fmla="*/ 44 w 123"/>
                  <a:gd name="T61" fmla="*/ 106 h 123"/>
                  <a:gd name="T62" fmla="*/ 38 w 123"/>
                  <a:gd name="T63" fmla="*/ 108 h 123"/>
                  <a:gd name="T64" fmla="*/ 31 w 123"/>
                  <a:gd name="T65" fmla="*/ 106 h 123"/>
                  <a:gd name="T66" fmla="*/ 25 w 123"/>
                  <a:gd name="T67" fmla="*/ 104 h 123"/>
                  <a:gd name="T68" fmla="*/ 6 w 123"/>
                  <a:gd name="T69" fmla="*/ 102 h 123"/>
                  <a:gd name="T70" fmla="*/ 9 w 123"/>
                  <a:gd name="T71" fmla="*/ 94 h 123"/>
                  <a:gd name="T72" fmla="*/ 13 w 123"/>
                  <a:gd name="T73" fmla="*/ 87 h 123"/>
                  <a:gd name="T74" fmla="*/ 11 w 123"/>
                  <a:gd name="T75" fmla="*/ 68 h 123"/>
                  <a:gd name="T76" fmla="*/ 8 w 123"/>
                  <a:gd name="T77" fmla="*/ 45 h 123"/>
                  <a:gd name="T78" fmla="*/ 6 w 123"/>
                  <a:gd name="T79" fmla="*/ 37 h 123"/>
                  <a:gd name="T80" fmla="*/ 6 w 123"/>
                  <a:gd name="T81" fmla="*/ 33 h 123"/>
                  <a:gd name="T82" fmla="*/ 0 w 123"/>
                  <a:gd name="T83" fmla="*/ 2 h 123"/>
                  <a:gd name="T84" fmla="*/ 23 w 123"/>
                  <a:gd name="T85" fmla="*/ 2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
                  <a:gd name="T130" fmla="*/ 0 h 123"/>
                  <a:gd name="T131" fmla="*/ 123 w 123"/>
                  <a:gd name="T132" fmla="*/ 123 h 1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 h="123">
                    <a:moveTo>
                      <a:pt x="23" y="2"/>
                    </a:moveTo>
                    <a:lnTo>
                      <a:pt x="27" y="2"/>
                    </a:lnTo>
                    <a:lnTo>
                      <a:pt x="36" y="0"/>
                    </a:lnTo>
                    <a:lnTo>
                      <a:pt x="56" y="0"/>
                    </a:lnTo>
                    <a:lnTo>
                      <a:pt x="61" y="0"/>
                    </a:lnTo>
                    <a:lnTo>
                      <a:pt x="63" y="0"/>
                    </a:lnTo>
                    <a:lnTo>
                      <a:pt x="80" y="0"/>
                    </a:lnTo>
                    <a:lnTo>
                      <a:pt x="82" y="0"/>
                    </a:lnTo>
                    <a:lnTo>
                      <a:pt x="123" y="0"/>
                    </a:lnTo>
                    <a:lnTo>
                      <a:pt x="123" y="2"/>
                    </a:lnTo>
                    <a:lnTo>
                      <a:pt x="123" y="4"/>
                    </a:lnTo>
                    <a:lnTo>
                      <a:pt x="123" y="8"/>
                    </a:lnTo>
                    <a:lnTo>
                      <a:pt x="123" y="14"/>
                    </a:lnTo>
                    <a:lnTo>
                      <a:pt x="121" y="20"/>
                    </a:lnTo>
                    <a:lnTo>
                      <a:pt x="119" y="25"/>
                    </a:lnTo>
                    <a:lnTo>
                      <a:pt x="119" y="27"/>
                    </a:lnTo>
                    <a:lnTo>
                      <a:pt x="121" y="37"/>
                    </a:lnTo>
                    <a:lnTo>
                      <a:pt x="119" y="37"/>
                    </a:lnTo>
                    <a:lnTo>
                      <a:pt x="117" y="39"/>
                    </a:lnTo>
                    <a:lnTo>
                      <a:pt x="117" y="41"/>
                    </a:lnTo>
                    <a:lnTo>
                      <a:pt x="119" y="43"/>
                    </a:lnTo>
                    <a:lnTo>
                      <a:pt x="121" y="43"/>
                    </a:lnTo>
                    <a:lnTo>
                      <a:pt x="121" y="46"/>
                    </a:lnTo>
                    <a:lnTo>
                      <a:pt x="121" y="50"/>
                    </a:lnTo>
                    <a:lnTo>
                      <a:pt x="121" y="58"/>
                    </a:lnTo>
                    <a:lnTo>
                      <a:pt x="121" y="60"/>
                    </a:lnTo>
                    <a:lnTo>
                      <a:pt x="117" y="71"/>
                    </a:lnTo>
                    <a:lnTo>
                      <a:pt x="115" y="79"/>
                    </a:lnTo>
                    <a:lnTo>
                      <a:pt x="113" y="81"/>
                    </a:lnTo>
                    <a:lnTo>
                      <a:pt x="111" y="89"/>
                    </a:lnTo>
                    <a:lnTo>
                      <a:pt x="111" y="91"/>
                    </a:lnTo>
                    <a:lnTo>
                      <a:pt x="104" y="106"/>
                    </a:lnTo>
                    <a:lnTo>
                      <a:pt x="94" y="123"/>
                    </a:lnTo>
                    <a:lnTo>
                      <a:pt x="92" y="123"/>
                    </a:lnTo>
                    <a:lnTo>
                      <a:pt x="90" y="123"/>
                    </a:lnTo>
                    <a:lnTo>
                      <a:pt x="90" y="121"/>
                    </a:lnTo>
                    <a:lnTo>
                      <a:pt x="90" y="123"/>
                    </a:lnTo>
                    <a:lnTo>
                      <a:pt x="88" y="123"/>
                    </a:lnTo>
                    <a:lnTo>
                      <a:pt x="88" y="121"/>
                    </a:lnTo>
                    <a:lnTo>
                      <a:pt x="86" y="119"/>
                    </a:lnTo>
                    <a:lnTo>
                      <a:pt x="86" y="121"/>
                    </a:lnTo>
                    <a:lnTo>
                      <a:pt x="84" y="121"/>
                    </a:lnTo>
                    <a:lnTo>
                      <a:pt x="82" y="121"/>
                    </a:lnTo>
                    <a:lnTo>
                      <a:pt x="82" y="119"/>
                    </a:lnTo>
                    <a:lnTo>
                      <a:pt x="80" y="119"/>
                    </a:lnTo>
                    <a:lnTo>
                      <a:pt x="79" y="119"/>
                    </a:lnTo>
                    <a:lnTo>
                      <a:pt x="77" y="119"/>
                    </a:lnTo>
                    <a:lnTo>
                      <a:pt x="75" y="119"/>
                    </a:lnTo>
                    <a:lnTo>
                      <a:pt x="73" y="119"/>
                    </a:lnTo>
                    <a:lnTo>
                      <a:pt x="71" y="121"/>
                    </a:lnTo>
                    <a:lnTo>
                      <a:pt x="69" y="121"/>
                    </a:lnTo>
                    <a:lnTo>
                      <a:pt x="67" y="121"/>
                    </a:lnTo>
                    <a:lnTo>
                      <a:pt x="65" y="121"/>
                    </a:lnTo>
                    <a:lnTo>
                      <a:pt x="63" y="119"/>
                    </a:lnTo>
                    <a:lnTo>
                      <a:pt x="61" y="119"/>
                    </a:lnTo>
                    <a:lnTo>
                      <a:pt x="61" y="116"/>
                    </a:lnTo>
                    <a:lnTo>
                      <a:pt x="59" y="116"/>
                    </a:lnTo>
                    <a:lnTo>
                      <a:pt x="57" y="114"/>
                    </a:lnTo>
                    <a:lnTo>
                      <a:pt x="57" y="112"/>
                    </a:lnTo>
                    <a:lnTo>
                      <a:pt x="57" y="110"/>
                    </a:lnTo>
                    <a:lnTo>
                      <a:pt x="56" y="108"/>
                    </a:lnTo>
                    <a:lnTo>
                      <a:pt x="52" y="108"/>
                    </a:lnTo>
                    <a:lnTo>
                      <a:pt x="50" y="110"/>
                    </a:lnTo>
                    <a:lnTo>
                      <a:pt x="48" y="108"/>
                    </a:lnTo>
                    <a:lnTo>
                      <a:pt x="46" y="106"/>
                    </a:lnTo>
                    <a:lnTo>
                      <a:pt x="44" y="106"/>
                    </a:lnTo>
                    <a:lnTo>
                      <a:pt x="42" y="108"/>
                    </a:lnTo>
                    <a:lnTo>
                      <a:pt x="40" y="108"/>
                    </a:lnTo>
                    <a:lnTo>
                      <a:pt x="38" y="108"/>
                    </a:lnTo>
                    <a:lnTo>
                      <a:pt x="31" y="106"/>
                    </a:lnTo>
                    <a:lnTo>
                      <a:pt x="31" y="104"/>
                    </a:lnTo>
                    <a:lnTo>
                      <a:pt x="27" y="104"/>
                    </a:lnTo>
                    <a:lnTo>
                      <a:pt x="25" y="104"/>
                    </a:lnTo>
                    <a:lnTo>
                      <a:pt x="23" y="104"/>
                    </a:lnTo>
                    <a:lnTo>
                      <a:pt x="19" y="104"/>
                    </a:lnTo>
                    <a:lnTo>
                      <a:pt x="6" y="102"/>
                    </a:lnTo>
                    <a:lnTo>
                      <a:pt x="6" y="100"/>
                    </a:lnTo>
                    <a:lnTo>
                      <a:pt x="8" y="98"/>
                    </a:lnTo>
                    <a:lnTo>
                      <a:pt x="9" y="94"/>
                    </a:lnTo>
                    <a:lnTo>
                      <a:pt x="9" y="93"/>
                    </a:lnTo>
                    <a:lnTo>
                      <a:pt x="13" y="87"/>
                    </a:lnTo>
                    <a:lnTo>
                      <a:pt x="13" y="83"/>
                    </a:lnTo>
                    <a:lnTo>
                      <a:pt x="11" y="68"/>
                    </a:lnTo>
                    <a:lnTo>
                      <a:pt x="9" y="62"/>
                    </a:lnTo>
                    <a:lnTo>
                      <a:pt x="9" y="54"/>
                    </a:lnTo>
                    <a:lnTo>
                      <a:pt x="8" y="45"/>
                    </a:lnTo>
                    <a:lnTo>
                      <a:pt x="6" y="41"/>
                    </a:lnTo>
                    <a:lnTo>
                      <a:pt x="6" y="39"/>
                    </a:lnTo>
                    <a:lnTo>
                      <a:pt x="6" y="37"/>
                    </a:lnTo>
                    <a:lnTo>
                      <a:pt x="6" y="35"/>
                    </a:lnTo>
                    <a:lnTo>
                      <a:pt x="6" y="33"/>
                    </a:lnTo>
                    <a:lnTo>
                      <a:pt x="4" y="27"/>
                    </a:lnTo>
                    <a:lnTo>
                      <a:pt x="0" y="2"/>
                    </a:lnTo>
                    <a:lnTo>
                      <a:pt x="17" y="2"/>
                    </a:lnTo>
                    <a:lnTo>
                      <a:pt x="23" y="2"/>
                    </a:lnTo>
                    <a:close/>
                  </a:path>
                </a:pathLst>
              </a:custGeom>
              <a:solidFill>
                <a:srgbClr val="A6601B"/>
              </a:solidFill>
              <a:ln w="6350">
                <a:solidFill>
                  <a:srgbClr val="E1E1E1"/>
                </a:solidFill>
                <a:prstDash val="solid"/>
                <a:round/>
                <a:headEnd/>
                <a:tailEnd/>
              </a:ln>
            </p:spPr>
            <p:txBody>
              <a:bodyPr/>
              <a:lstStyle/>
              <a:p>
                <a:endParaRPr lang="en-US"/>
              </a:p>
            </p:txBody>
          </p:sp>
          <p:sp>
            <p:nvSpPr>
              <p:cNvPr id="38007" name="Freeform 319"/>
              <p:cNvSpPr>
                <a:spLocks/>
              </p:cNvSpPr>
              <p:nvPr/>
            </p:nvSpPr>
            <p:spPr bwMode="auto">
              <a:xfrm>
                <a:off x="4965" y="3185"/>
                <a:ext cx="144" cy="102"/>
              </a:xfrm>
              <a:custGeom>
                <a:avLst/>
                <a:gdLst>
                  <a:gd name="T0" fmla="*/ 50 w 144"/>
                  <a:gd name="T1" fmla="*/ 20 h 102"/>
                  <a:gd name="T2" fmla="*/ 69 w 144"/>
                  <a:gd name="T3" fmla="*/ 18 h 102"/>
                  <a:gd name="T4" fmla="*/ 75 w 144"/>
                  <a:gd name="T5" fmla="*/ 16 h 102"/>
                  <a:gd name="T6" fmla="*/ 92 w 144"/>
                  <a:gd name="T7" fmla="*/ 16 h 102"/>
                  <a:gd name="T8" fmla="*/ 101 w 144"/>
                  <a:gd name="T9" fmla="*/ 10 h 102"/>
                  <a:gd name="T10" fmla="*/ 130 w 144"/>
                  <a:gd name="T11" fmla="*/ 0 h 102"/>
                  <a:gd name="T12" fmla="*/ 134 w 144"/>
                  <a:gd name="T13" fmla="*/ 8 h 102"/>
                  <a:gd name="T14" fmla="*/ 140 w 144"/>
                  <a:gd name="T15" fmla="*/ 18 h 102"/>
                  <a:gd name="T16" fmla="*/ 136 w 144"/>
                  <a:gd name="T17" fmla="*/ 23 h 102"/>
                  <a:gd name="T18" fmla="*/ 138 w 144"/>
                  <a:gd name="T19" fmla="*/ 29 h 102"/>
                  <a:gd name="T20" fmla="*/ 144 w 144"/>
                  <a:gd name="T21" fmla="*/ 43 h 102"/>
                  <a:gd name="T22" fmla="*/ 142 w 144"/>
                  <a:gd name="T23" fmla="*/ 48 h 102"/>
                  <a:gd name="T24" fmla="*/ 138 w 144"/>
                  <a:gd name="T25" fmla="*/ 54 h 102"/>
                  <a:gd name="T26" fmla="*/ 130 w 144"/>
                  <a:gd name="T27" fmla="*/ 71 h 102"/>
                  <a:gd name="T28" fmla="*/ 130 w 144"/>
                  <a:gd name="T29" fmla="*/ 77 h 102"/>
                  <a:gd name="T30" fmla="*/ 130 w 144"/>
                  <a:gd name="T31" fmla="*/ 79 h 102"/>
                  <a:gd name="T32" fmla="*/ 132 w 144"/>
                  <a:gd name="T33" fmla="*/ 100 h 102"/>
                  <a:gd name="T34" fmla="*/ 130 w 144"/>
                  <a:gd name="T35" fmla="*/ 102 h 102"/>
                  <a:gd name="T36" fmla="*/ 71 w 144"/>
                  <a:gd name="T37" fmla="*/ 102 h 102"/>
                  <a:gd name="T38" fmla="*/ 63 w 144"/>
                  <a:gd name="T39" fmla="*/ 102 h 102"/>
                  <a:gd name="T40" fmla="*/ 38 w 144"/>
                  <a:gd name="T41" fmla="*/ 102 h 102"/>
                  <a:gd name="T42" fmla="*/ 5 w 144"/>
                  <a:gd name="T43" fmla="*/ 102 h 102"/>
                  <a:gd name="T44" fmla="*/ 0 w 144"/>
                  <a:gd name="T45" fmla="*/ 98 h 102"/>
                  <a:gd name="T46" fmla="*/ 5 w 144"/>
                  <a:gd name="T47" fmla="*/ 92 h 102"/>
                  <a:gd name="T48" fmla="*/ 5 w 144"/>
                  <a:gd name="T49" fmla="*/ 91 h 102"/>
                  <a:gd name="T50" fmla="*/ 7 w 144"/>
                  <a:gd name="T51" fmla="*/ 91 h 102"/>
                  <a:gd name="T52" fmla="*/ 9 w 144"/>
                  <a:gd name="T53" fmla="*/ 87 h 102"/>
                  <a:gd name="T54" fmla="*/ 9 w 144"/>
                  <a:gd name="T55" fmla="*/ 87 h 102"/>
                  <a:gd name="T56" fmla="*/ 9 w 144"/>
                  <a:gd name="T57" fmla="*/ 83 h 102"/>
                  <a:gd name="T58" fmla="*/ 11 w 144"/>
                  <a:gd name="T59" fmla="*/ 83 h 102"/>
                  <a:gd name="T60" fmla="*/ 13 w 144"/>
                  <a:gd name="T61" fmla="*/ 79 h 102"/>
                  <a:gd name="T62" fmla="*/ 13 w 144"/>
                  <a:gd name="T63" fmla="*/ 75 h 102"/>
                  <a:gd name="T64" fmla="*/ 15 w 144"/>
                  <a:gd name="T65" fmla="*/ 73 h 102"/>
                  <a:gd name="T66" fmla="*/ 15 w 144"/>
                  <a:gd name="T67" fmla="*/ 69 h 102"/>
                  <a:gd name="T68" fmla="*/ 13 w 144"/>
                  <a:gd name="T69" fmla="*/ 66 h 102"/>
                  <a:gd name="T70" fmla="*/ 17 w 144"/>
                  <a:gd name="T71" fmla="*/ 62 h 102"/>
                  <a:gd name="T72" fmla="*/ 19 w 144"/>
                  <a:gd name="T73" fmla="*/ 58 h 102"/>
                  <a:gd name="T74" fmla="*/ 19 w 144"/>
                  <a:gd name="T75" fmla="*/ 56 h 102"/>
                  <a:gd name="T76" fmla="*/ 17 w 144"/>
                  <a:gd name="T77" fmla="*/ 52 h 102"/>
                  <a:gd name="T78" fmla="*/ 19 w 144"/>
                  <a:gd name="T79" fmla="*/ 50 h 102"/>
                  <a:gd name="T80" fmla="*/ 21 w 144"/>
                  <a:gd name="T81" fmla="*/ 46 h 102"/>
                  <a:gd name="T82" fmla="*/ 25 w 144"/>
                  <a:gd name="T83" fmla="*/ 44 h 102"/>
                  <a:gd name="T84" fmla="*/ 25 w 144"/>
                  <a:gd name="T85" fmla="*/ 44 h 102"/>
                  <a:gd name="T86" fmla="*/ 29 w 144"/>
                  <a:gd name="T87" fmla="*/ 44 h 102"/>
                  <a:gd name="T88" fmla="*/ 32 w 144"/>
                  <a:gd name="T89" fmla="*/ 39 h 102"/>
                  <a:gd name="T90" fmla="*/ 34 w 144"/>
                  <a:gd name="T91" fmla="*/ 31 h 102"/>
                  <a:gd name="T92" fmla="*/ 36 w 144"/>
                  <a:gd name="T93" fmla="*/ 25 h 102"/>
                  <a:gd name="T94" fmla="*/ 40 w 144"/>
                  <a:gd name="T95" fmla="*/ 23 h 102"/>
                  <a:gd name="T96" fmla="*/ 42 w 144"/>
                  <a:gd name="T97" fmla="*/ 23 h 102"/>
                  <a:gd name="T98" fmla="*/ 44 w 144"/>
                  <a:gd name="T99" fmla="*/ 18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4"/>
                  <a:gd name="T151" fmla="*/ 0 h 102"/>
                  <a:gd name="T152" fmla="*/ 144 w 144"/>
                  <a:gd name="T153" fmla="*/ 102 h 1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4" h="102">
                    <a:moveTo>
                      <a:pt x="44" y="16"/>
                    </a:moveTo>
                    <a:lnTo>
                      <a:pt x="44" y="16"/>
                    </a:lnTo>
                    <a:lnTo>
                      <a:pt x="50" y="20"/>
                    </a:lnTo>
                    <a:lnTo>
                      <a:pt x="52" y="20"/>
                    </a:lnTo>
                    <a:lnTo>
                      <a:pt x="55" y="20"/>
                    </a:lnTo>
                    <a:lnTo>
                      <a:pt x="69" y="18"/>
                    </a:lnTo>
                    <a:lnTo>
                      <a:pt x="71" y="18"/>
                    </a:lnTo>
                    <a:lnTo>
                      <a:pt x="75" y="16"/>
                    </a:lnTo>
                    <a:lnTo>
                      <a:pt x="80" y="16"/>
                    </a:lnTo>
                    <a:lnTo>
                      <a:pt x="84" y="16"/>
                    </a:lnTo>
                    <a:lnTo>
                      <a:pt x="92" y="16"/>
                    </a:lnTo>
                    <a:lnTo>
                      <a:pt x="96" y="14"/>
                    </a:lnTo>
                    <a:lnTo>
                      <a:pt x="98" y="12"/>
                    </a:lnTo>
                    <a:lnTo>
                      <a:pt x="101" y="10"/>
                    </a:lnTo>
                    <a:lnTo>
                      <a:pt x="107" y="8"/>
                    </a:lnTo>
                    <a:lnTo>
                      <a:pt x="111" y="4"/>
                    </a:lnTo>
                    <a:lnTo>
                      <a:pt x="130" y="0"/>
                    </a:lnTo>
                    <a:lnTo>
                      <a:pt x="132" y="0"/>
                    </a:lnTo>
                    <a:lnTo>
                      <a:pt x="134" y="4"/>
                    </a:lnTo>
                    <a:lnTo>
                      <a:pt x="134" y="8"/>
                    </a:lnTo>
                    <a:lnTo>
                      <a:pt x="140" y="14"/>
                    </a:lnTo>
                    <a:lnTo>
                      <a:pt x="140" y="18"/>
                    </a:lnTo>
                    <a:lnTo>
                      <a:pt x="140" y="20"/>
                    </a:lnTo>
                    <a:lnTo>
                      <a:pt x="138" y="21"/>
                    </a:lnTo>
                    <a:lnTo>
                      <a:pt x="136" y="23"/>
                    </a:lnTo>
                    <a:lnTo>
                      <a:pt x="136" y="25"/>
                    </a:lnTo>
                    <a:lnTo>
                      <a:pt x="138" y="29"/>
                    </a:lnTo>
                    <a:lnTo>
                      <a:pt x="140" y="35"/>
                    </a:lnTo>
                    <a:lnTo>
                      <a:pt x="142" y="39"/>
                    </a:lnTo>
                    <a:lnTo>
                      <a:pt x="144" y="43"/>
                    </a:lnTo>
                    <a:lnTo>
                      <a:pt x="144" y="44"/>
                    </a:lnTo>
                    <a:lnTo>
                      <a:pt x="142" y="48"/>
                    </a:lnTo>
                    <a:lnTo>
                      <a:pt x="140" y="52"/>
                    </a:lnTo>
                    <a:lnTo>
                      <a:pt x="138" y="54"/>
                    </a:lnTo>
                    <a:lnTo>
                      <a:pt x="130" y="69"/>
                    </a:lnTo>
                    <a:lnTo>
                      <a:pt x="130" y="71"/>
                    </a:lnTo>
                    <a:lnTo>
                      <a:pt x="130" y="77"/>
                    </a:lnTo>
                    <a:lnTo>
                      <a:pt x="130" y="79"/>
                    </a:lnTo>
                    <a:lnTo>
                      <a:pt x="132" y="83"/>
                    </a:lnTo>
                    <a:lnTo>
                      <a:pt x="132" y="100"/>
                    </a:lnTo>
                    <a:lnTo>
                      <a:pt x="132" y="102"/>
                    </a:lnTo>
                    <a:lnTo>
                      <a:pt x="130" y="102"/>
                    </a:lnTo>
                    <a:lnTo>
                      <a:pt x="101" y="102"/>
                    </a:lnTo>
                    <a:lnTo>
                      <a:pt x="88" y="100"/>
                    </a:lnTo>
                    <a:lnTo>
                      <a:pt x="71" y="102"/>
                    </a:lnTo>
                    <a:lnTo>
                      <a:pt x="69" y="102"/>
                    </a:lnTo>
                    <a:lnTo>
                      <a:pt x="63" y="102"/>
                    </a:lnTo>
                    <a:lnTo>
                      <a:pt x="61" y="102"/>
                    </a:lnTo>
                    <a:lnTo>
                      <a:pt x="57" y="102"/>
                    </a:lnTo>
                    <a:lnTo>
                      <a:pt x="38" y="102"/>
                    </a:lnTo>
                    <a:lnTo>
                      <a:pt x="29" y="102"/>
                    </a:lnTo>
                    <a:lnTo>
                      <a:pt x="25" y="102"/>
                    </a:lnTo>
                    <a:lnTo>
                      <a:pt x="5" y="102"/>
                    </a:lnTo>
                    <a:lnTo>
                      <a:pt x="2" y="102"/>
                    </a:lnTo>
                    <a:lnTo>
                      <a:pt x="0" y="98"/>
                    </a:lnTo>
                    <a:lnTo>
                      <a:pt x="2" y="96"/>
                    </a:lnTo>
                    <a:lnTo>
                      <a:pt x="5" y="94"/>
                    </a:lnTo>
                    <a:lnTo>
                      <a:pt x="5" y="92"/>
                    </a:lnTo>
                    <a:lnTo>
                      <a:pt x="5" y="91"/>
                    </a:lnTo>
                    <a:lnTo>
                      <a:pt x="7" y="91"/>
                    </a:lnTo>
                    <a:lnTo>
                      <a:pt x="7" y="89"/>
                    </a:lnTo>
                    <a:lnTo>
                      <a:pt x="9" y="87"/>
                    </a:lnTo>
                    <a:lnTo>
                      <a:pt x="7" y="85"/>
                    </a:lnTo>
                    <a:lnTo>
                      <a:pt x="9" y="83"/>
                    </a:lnTo>
                    <a:lnTo>
                      <a:pt x="11" y="83"/>
                    </a:lnTo>
                    <a:lnTo>
                      <a:pt x="11" y="81"/>
                    </a:lnTo>
                    <a:lnTo>
                      <a:pt x="11" y="79"/>
                    </a:lnTo>
                    <a:lnTo>
                      <a:pt x="13" y="79"/>
                    </a:lnTo>
                    <a:lnTo>
                      <a:pt x="13" y="77"/>
                    </a:lnTo>
                    <a:lnTo>
                      <a:pt x="13" y="75"/>
                    </a:lnTo>
                    <a:lnTo>
                      <a:pt x="13" y="73"/>
                    </a:lnTo>
                    <a:lnTo>
                      <a:pt x="15" y="73"/>
                    </a:lnTo>
                    <a:lnTo>
                      <a:pt x="15" y="69"/>
                    </a:lnTo>
                    <a:lnTo>
                      <a:pt x="13" y="68"/>
                    </a:lnTo>
                    <a:lnTo>
                      <a:pt x="13" y="66"/>
                    </a:lnTo>
                    <a:lnTo>
                      <a:pt x="15" y="62"/>
                    </a:lnTo>
                    <a:lnTo>
                      <a:pt x="17" y="62"/>
                    </a:lnTo>
                    <a:lnTo>
                      <a:pt x="19" y="60"/>
                    </a:lnTo>
                    <a:lnTo>
                      <a:pt x="19" y="58"/>
                    </a:lnTo>
                    <a:lnTo>
                      <a:pt x="17" y="58"/>
                    </a:lnTo>
                    <a:lnTo>
                      <a:pt x="19" y="56"/>
                    </a:lnTo>
                    <a:lnTo>
                      <a:pt x="17" y="56"/>
                    </a:lnTo>
                    <a:lnTo>
                      <a:pt x="17" y="54"/>
                    </a:lnTo>
                    <a:lnTo>
                      <a:pt x="17" y="52"/>
                    </a:lnTo>
                    <a:lnTo>
                      <a:pt x="19" y="50"/>
                    </a:lnTo>
                    <a:lnTo>
                      <a:pt x="19" y="48"/>
                    </a:lnTo>
                    <a:lnTo>
                      <a:pt x="21" y="46"/>
                    </a:lnTo>
                    <a:lnTo>
                      <a:pt x="23" y="46"/>
                    </a:lnTo>
                    <a:lnTo>
                      <a:pt x="25" y="44"/>
                    </a:lnTo>
                    <a:lnTo>
                      <a:pt x="27" y="44"/>
                    </a:lnTo>
                    <a:lnTo>
                      <a:pt x="29" y="44"/>
                    </a:lnTo>
                    <a:lnTo>
                      <a:pt x="30" y="41"/>
                    </a:lnTo>
                    <a:lnTo>
                      <a:pt x="32" y="39"/>
                    </a:lnTo>
                    <a:lnTo>
                      <a:pt x="32" y="37"/>
                    </a:lnTo>
                    <a:lnTo>
                      <a:pt x="34" y="33"/>
                    </a:lnTo>
                    <a:lnTo>
                      <a:pt x="34" y="31"/>
                    </a:lnTo>
                    <a:lnTo>
                      <a:pt x="34" y="29"/>
                    </a:lnTo>
                    <a:lnTo>
                      <a:pt x="36" y="27"/>
                    </a:lnTo>
                    <a:lnTo>
                      <a:pt x="36" y="25"/>
                    </a:lnTo>
                    <a:lnTo>
                      <a:pt x="38" y="23"/>
                    </a:lnTo>
                    <a:lnTo>
                      <a:pt x="40" y="23"/>
                    </a:lnTo>
                    <a:lnTo>
                      <a:pt x="42" y="23"/>
                    </a:lnTo>
                    <a:lnTo>
                      <a:pt x="44" y="20"/>
                    </a:lnTo>
                    <a:lnTo>
                      <a:pt x="44" y="18"/>
                    </a:lnTo>
                    <a:lnTo>
                      <a:pt x="44" y="16"/>
                    </a:lnTo>
                    <a:close/>
                  </a:path>
                </a:pathLst>
              </a:custGeom>
              <a:solidFill>
                <a:srgbClr val="DEC17C"/>
              </a:solidFill>
              <a:ln w="6350">
                <a:solidFill>
                  <a:srgbClr val="E1E1E1"/>
                </a:solidFill>
                <a:prstDash val="solid"/>
                <a:round/>
                <a:headEnd/>
                <a:tailEnd/>
              </a:ln>
            </p:spPr>
            <p:txBody>
              <a:bodyPr/>
              <a:lstStyle/>
              <a:p>
                <a:endParaRPr lang="en-US"/>
              </a:p>
            </p:txBody>
          </p:sp>
          <p:sp>
            <p:nvSpPr>
              <p:cNvPr id="38008" name="Freeform 320"/>
              <p:cNvSpPr>
                <a:spLocks/>
              </p:cNvSpPr>
              <p:nvPr/>
            </p:nvSpPr>
            <p:spPr bwMode="auto">
              <a:xfrm>
                <a:off x="3486" y="3037"/>
                <a:ext cx="133" cy="100"/>
              </a:xfrm>
              <a:custGeom>
                <a:avLst/>
                <a:gdLst>
                  <a:gd name="T0" fmla="*/ 75 w 133"/>
                  <a:gd name="T1" fmla="*/ 12 h 100"/>
                  <a:gd name="T2" fmla="*/ 83 w 133"/>
                  <a:gd name="T3" fmla="*/ 18 h 100"/>
                  <a:gd name="T4" fmla="*/ 91 w 133"/>
                  <a:gd name="T5" fmla="*/ 27 h 100"/>
                  <a:gd name="T6" fmla="*/ 93 w 133"/>
                  <a:gd name="T7" fmla="*/ 29 h 100"/>
                  <a:gd name="T8" fmla="*/ 95 w 133"/>
                  <a:gd name="T9" fmla="*/ 31 h 100"/>
                  <a:gd name="T10" fmla="*/ 98 w 133"/>
                  <a:gd name="T11" fmla="*/ 37 h 100"/>
                  <a:gd name="T12" fmla="*/ 102 w 133"/>
                  <a:gd name="T13" fmla="*/ 45 h 100"/>
                  <a:gd name="T14" fmla="*/ 106 w 133"/>
                  <a:gd name="T15" fmla="*/ 43 h 100"/>
                  <a:gd name="T16" fmla="*/ 121 w 133"/>
                  <a:gd name="T17" fmla="*/ 52 h 100"/>
                  <a:gd name="T18" fmla="*/ 131 w 133"/>
                  <a:gd name="T19" fmla="*/ 75 h 100"/>
                  <a:gd name="T20" fmla="*/ 127 w 133"/>
                  <a:gd name="T21" fmla="*/ 79 h 100"/>
                  <a:gd name="T22" fmla="*/ 121 w 133"/>
                  <a:gd name="T23" fmla="*/ 91 h 100"/>
                  <a:gd name="T24" fmla="*/ 106 w 133"/>
                  <a:gd name="T25" fmla="*/ 100 h 100"/>
                  <a:gd name="T26" fmla="*/ 102 w 133"/>
                  <a:gd name="T27" fmla="*/ 100 h 100"/>
                  <a:gd name="T28" fmla="*/ 81 w 133"/>
                  <a:gd name="T29" fmla="*/ 98 h 100"/>
                  <a:gd name="T30" fmla="*/ 73 w 133"/>
                  <a:gd name="T31" fmla="*/ 98 h 100"/>
                  <a:gd name="T32" fmla="*/ 70 w 133"/>
                  <a:gd name="T33" fmla="*/ 98 h 100"/>
                  <a:gd name="T34" fmla="*/ 56 w 133"/>
                  <a:gd name="T35" fmla="*/ 98 h 100"/>
                  <a:gd name="T36" fmla="*/ 54 w 133"/>
                  <a:gd name="T37" fmla="*/ 98 h 100"/>
                  <a:gd name="T38" fmla="*/ 29 w 133"/>
                  <a:gd name="T39" fmla="*/ 100 h 100"/>
                  <a:gd name="T40" fmla="*/ 27 w 133"/>
                  <a:gd name="T41" fmla="*/ 93 h 100"/>
                  <a:gd name="T42" fmla="*/ 25 w 133"/>
                  <a:gd name="T43" fmla="*/ 85 h 100"/>
                  <a:gd name="T44" fmla="*/ 23 w 133"/>
                  <a:gd name="T45" fmla="*/ 79 h 100"/>
                  <a:gd name="T46" fmla="*/ 18 w 133"/>
                  <a:gd name="T47" fmla="*/ 73 h 100"/>
                  <a:gd name="T48" fmla="*/ 12 w 133"/>
                  <a:gd name="T49" fmla="*/ 72 h 100"/>
                  <a:gd name="T50" fmla="*/ 8 w 133"/>
                  <a:gd name="T51" fmla="*/ 72 h 100"/>
                  <a:gd name="T52" fmla="*/ 8 w 133"/>
                  <a:gd name="T53" fmla="*/ 68 h 100"/>
                  <a:gd name="T54" fmla="*/ 2 w 133"/>
                  <a:gd name="T55" fmla="*/ 62 h 100"/>
                  <a:gd name="T56" fmla="*/ 2 w 133"/>
                  <a:gd name="T57" fmla="*/ 60 h 100"/>
                  <a:gd name="T58" fmla="*/ 2 w 133"/>
                  <a:gd name="T59" fmla="*/ 56 h 100"/>
                  <a:gd name="T60" fmla="*/ 2 w 133"/>
                  <a:gd name="T61" fmla="*/ 54 h 100"/>
                  <a:gd name="T62" fmla="*/ 6 w 133"/>
                  <a:gd name="T63" fmla="*/ 50 h 100"/>
                  <a:gd name="T64" fmla="*/ 4 w 133"/>
                  <a:gd name="T65" fmla="*/ 48 h 100"/>
                  <a:gd name="T66" fmla="*/ 6 w 133"/>
                  <a:gd name="T67" fmla="*/ 47 h 100"/>
                  <a:gd name="T68" fmla="*/ 6 w 133"/>
                  <a:gd name="T69" fmla="*/ 41 h 100"/>
                  <a:gd name="T70" fmla="*/ 2 w 133"/>
                  <a:gd name="T71" fmla="*/ 39 h 100"/>
                  <a:gd name="T72" fmla="*/ 2 w 133"/>
                  <a:gd name="T73" fmla="*/ 31 h 100"/>
                  <a:gd name="T74" fmla="*/ 12 w 133"/>
                  <a:gd name="T75" fmla="*/ 27 h 100"/>
                  <a:gd name="T76" fmla="*/ 16 w 133"/>
                  <a:gd name="T77" fmla="*/ 22 h 100"/>
                  <a:gd name="T78" fmla="*/ 20 w 133"/>
                  <a:gd name="T79" fmla="*/ 18 h 100"/>
                  <a:gd name="T80" fmla="*/ 29 w 133"/>
                  <a:gd name="T81" fmla="*/ 14 h 100"/>
                  <a:gd name="T82" fmla="*/ 35 w 133"/>
                  <a:gd name="T83" fmla="*/ 12 h 100"/>
                  <a:gd name="T84" fmla="*/ 39 w 133"/>
                  <a:gd name="T85" fmla="*/ 14 h 100"/>
                  <a:gd name="T86" fmla="*/ 39 w 133"/>
                  <a:gd name="T87" fmla="*/ 16 h 100"/>
                  <a:gd name="T88" fmla="*/ 45 w 133"/>
                  <a:gd name="T89" fmla="*/ 20 h 100"/>
                  <a:gd name="T90" fmla="*/ 48 w 133"/>
                  <a:gd name="T91" fmla="*/ 20 h 100"/>
                  <a:gd name="T92" fmla="*/ 50 w 133"/>
                  <a:gd name="T93" fmla="*/ 20 h 100"/>
                  <a:gd name="T94" fmla="*/ 54 w 133"/>
                  <a:gd name="T95" fmla="*/ 18 h 100"/>
                  <a:gd name="T96" fmla="*/ 60 w 133"/>
                  <a:gd name="T97" fmla="*/ 22 h 100"/>
                  <a:gd name="T98" fmla="*/ 62 w 133"/>
                  <a:gd name="T99" fmla="*/ 18 h 100"/>
                  <a:gd name="T100" fmla="*/ 62 w 133"/>
                  <a:gd name="T101" fmla="*/ 16 h 100"/>
                  <a:gd name="T102" fmla="*/ 58 w 133"/>
                  <a:gd name="T103" fmla="*/ 14 h 100"/>
                  <a:gd name="T104" fmla="*/ 56 w 133"/>
                  <a:gd name="T105" fmla="*/ 8 h 100"/>
                  <a:gd name="T106" fmla="*/ 54 w 133"/>
                  <a:gd name="T107" fmla="*/ 6 h 100"/>
                  <a:gd name="T108" fmla="*/ 56 w 133"/>
                  <a:gd name="T109" fmla="*/ 2 h 100"/>
                  <a:gd name="T110" fmla="*/ 56 w 133"/>
                  <a:gd name="T111" fmla="*/ 0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3"/>
                  <a:gd name="T169" fmla="*/ 0 h 100"/>
                  <a:gd name="T170" fmla="*/ 133 w 133"/>
                  <a:gd name="T171" fmla="*/ 100 h 1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3" h="100">
                    <a:moveTo>
                      <a:pt x="56" y="0"/>
                    </a:moveTo>
                    <a:lnTo>
                      <a:pt x="62" y="4"/>
                    </a:lnTo>
                    <a:lnTo>
                      <a:pt x="75" y="12"/>
                    </a:lnTo>
                    <a:lnTo>
                      <a:pt x="79" y="14"/>
                    </a:lnTo>
                    <a:lnTo>
                      <a:pt x="83" y="16"/>
                    </a:lnTo>
                    <a:lnTo>
                      <a:pt x="83" y="18"/>
                    </a:lnTo>
                    <a:lnTo>
                      <a:pt x="85" y="22"/>
                    </a:lnTo>
                    <a:lnTo>
                      <a:pt x="87" y="24"/>
                    </a:lnTo>
                    <a:lnTo>
                      <a:pt x="91" y="25"/>
                    </a:lnTo>
                    <a:lnTo>
                      <a:pt x="91" y="27"/>
                    </a:lnTo>
                    <a:lnTo>
                      <a:pt x="93" y="29"/>
                    </a:lnTo>
                    <a:lnTo>
                      <a:pt x="93" y="31"/>
                    </a:lnTo>
                    <a:lnTo>
                      <a:pt x="95" y="31"/>
                    </a:lnTo>
                    <a:lnTo>
                      <a:pt x="96" y="33"/>
                    </a:lnTo>
                    <a:lnTo>
                      <a:pt x="96" y="35"/>
                    </a:lnTo>
                    <a:lnTo>
                      <a:pt x="98" y="37"/>
                    </a:lnTo>
                    <a:lnTo>
                      <a:pt x="100" y="41"/>
                    </a:lnTo>
                    <a:lnTo>
                      <a:pt x="100" y="43"/>
                    </a:lnTo>
                    <a:lnTo>
                      <a:pt x="102" y="45"/>
                    </a:lnTo>
                    <a:lnTo>
                      <a:pt x="104" y="45"/>
                    </a:lnTo>
                    <a:lnTo>
                      <a:pt x="104" y="43"/>
                    </a:lnTo>
                    <a:lnTo>
                      <a:pt x="106" y="43"/>
                    </a:lnTo>
                    <a:lnTo>
                      <a:pt x="108" y="43"/>
                    </a:lnTo>
                    <a:lnTo>
                      <a:pt x="108" y="45"/>
                    </a:lnTo>
                    <a:lnTo>
                      <a:pt x="121" y="52"/>
                    </a:lnTo>
                    <a:lnTo>
                      <a:pt x="127" y="56"/>
                    </a:lnTo>
                    <a:lnTo>
                      <a:pt x="131" y="68"/>
                    </a:lnTo>
                    <a:lnTo>
                      <a:pt x="133" y="70"/>
                    </a:lnTo>
                    <a:lnTo>
                      <a:pt x="131" y="75"/>
                    </a:lnTo>
                    <a:lnTo>
                      <a:pt x="127" y="77"/>
                    </a:lnTo>
                    <a:lnTo>
                      <a:pt x="127" y="79"/>
                    </a:lnTo>
                    <a:lnTo>
                      <a:pt x="125" y="83"/>
                    </a:lnTo>
                    <a:lnTo>
                      <a:pt x="123" y="85"/>
                    </a:lnTo>
                    <a:lnTo>
                      <a:pt x="121" y="91"/>
                    </a:lnTo>
                    <a:lnTo>
                      <a:pt x="114" y="95"/>
                    </a:lnTo>
                    <a:lnTo>
                      <a:pt x="112" y="98"/>
                    </a:lnTo>
                    <a:lnTo>
                      <a:pt x="106" y="100"/>
                    </a:lnTo>
                    <a:lnTo>
                      <a:pt x="104" y="100"/>
                    </a:lnTo>
                    <a:lnTo>
                      <a:pt x="102" y="100"/>
                    </a:lnTo>
                    <a:lnTo>
                      <a:pt x="91" y="100"/>
                    </a:lnTo>
                    <a:lnTo>
                      <a:pt x="89" y="100"/>
                    </a:lnTo>
                    <a:lnTo>
                      <a:pt x="83" y="98"/>
                    </a:lnTo>
                    <a:lnTo>
                      <a:pt x="81" y="98"/>
                    </a:lnTo>
                    <a:lnTo>
                      <a:pt x="75" y="98"/>
                    </a:lnTo>
                    <a:lnTo>
                      <a:pt x="73" y="98"/>
                    </a:lnTo>
                    <a:lnTo>
                      <a:pt x="71" y="98"/>
                    </a:lnTo>
                    <a:lnTo>
                      <a:pt x="70" y="98"/>
                    </a:lnTo>
                    <a:lnTo>
                      <a:pt x="68" y="96"/>
                    </a:lnTo>
                    <a:lnTo>
                      <a:pt x="68" y="98"/>
                    </a:lnTo>
                    <a:lnTo>
                      <a:pt x="56" y="98"/>
                    </a:lnTo>
                    <a:lnTo>
                      <a:pt x="54" y="98"/>
                    </a:lnTo>
                    <a:lnTo>
                      <a:pt x="52" y="98"/>
                    </a:lnTo>
                    <a:lnTo>
                      <a:pt x="39" y="100"/>
                    </a:lnTo>
                    <a:lnTo>
                      <a:pt x="29" y="100"/>
                    </a:lnTo>
                    <a:lnTo>
                      <a:pt x="29" y="96"/>
                    </a:lnTo>
                    <a:lnTo>
                      <a:pt x="29" y="95"/>
                    </a:lnTo>
                    <a:lnTo>
                      <a:pt x="27" y="93"/>
                    </a:lnTo>
                    <a:lnTo>
                      <a:pt x="27" y="91"/>
                    </a:lnTo>
                    <a:lnTo>
                      <a:pt x="27" y="89"/>
                    </a:lnTo>
                    <a:lnTo>
                      <a:pt x="25" y="85"/>
                    </a:lnTo>
                    <a:lnTo>
                      <a:pt x="25" y="83"/>
                    </a:lnTo>
                    <a:lnTo>
                      <a:pt x="25" y="81"/>
                    </a:lnTo>
                    <a:lnTo>
                      <a:pt x="25" y="79"/>
                    </a:lnTo>
                    <a:lnTo>
                      <a:pt x="23" y="79"/>
                    </a:lnTo>
                    <a:lnTo>
                      <a:pt x="22" y="77"/>
                    </a:lnTo>
                    <a:lnTo>
                      <a:pt x="22" y="75"/>
                    </a:lnTo>
                    <a:lnTo>
                      <a:pt x="20" y="75"/>
                    </a:lnTo>
                    <a:lnTo>
                      <a:pt x="18" y="73"/>
                    </a:lnTo>
                    <a:lnTo>
                      <a:pt x="18" y="70"/>
                    </a:lnTo>
                    <a:lnTo>
                      <a:pt x="14" y="72"/>
                    </a:lnTo>
                    <a:lnTo>
                      <a:pt x="12" y="72"/>
                    </a:lnTo>
                    <a:lnTo>
                      <a:pt x="10" y="72"/>
                    </a:lnTo>
                    <a:lnTo>
                      <a:pt x="8" y="72"/>
                    </a:lnTo>
                    <a:lnTo>
                      <a:pt x="8" y="70"/>
                    </a:lnTo>
                    <a:lnTo>
                      <a:pt x="8" y="68"/>
                    </a:lnTo>
                    <a:lnTo>
                      <a:pt x="4" y="66"/>
                    </a:lnTo>
                    <a:lnTo>
                      <a:pt x="4" y="64"/>
                    </a:lnTo>
                    <a:lnTo>
                      <a:pt x="2" y="62"/>
                    </a:lnTo>
                    <a:lnTo>
                      <a:pt x="2" y="60"/>
                    </a:lnTo>
                    <a:lnTo>
                      <a:pt x="2" y="58"/>
                    </a:lnTo>
                    <a:lnTo>
                      <a:pt x="2" y="56"/>
                    </a:lnTo>
                    <a:lnTo>
                      <a:pt x="2" y="54"/>
                    </a:lnTo>
                    <a:lnTo>
                      <a:pt x="4" y="54"/>
                    </a:lnTo>
                    <a:lnTo>
                      <a:pt x="6" y="52"/>
                    </a:lnTo>
                    <a:lnTo>
                      <a:pt x="6" y="50"/>
                    </a:lnTo>
                    <a:lnTo>
                      <a:pt x="4" y="50"/>
                    </a:lnTo>
                    <a:lnTo>
                      <a:pt x="4" y="48"/>
                    </a:lnTo>
                    <a:lnTo>
                      <a:pt x="6" y="48"/>
                    </a:lnTo>
                    <a:lnTo>
                      <a:pt x="6" y="47"/>
                    </a:lnTo>
                    <a:lnTo>
                      <a:pt x="6" y="45"/>
                    </a:lnTo>
                    <a:lnTo>
                      <a:pt x="6" y="43"/>
                    </a:lnTo>
                    <a:lnTo>
                      <a:pt x="6" y="41"/>
                    </a:lnTo>
                    <a:lnTo>
                      <a:pt x="6" y="39"/>
                    </a:lnTo>
                    <a:lnTo>
                      <a:pt x="4" y="39"/>
                    </a:lnTo>
                    <a:lnTo>
                      <a:pt x="2" y="39"/>
                    </a:lnTo>
                    <a:lnTo>
                      <a:pt x="0" y="37"/>
                    </a:lnTo>
                    <a:lnTo>
                      <a:pt x="2" y="31"/>
                    </a:lnTo>
                    <a:lnTo>
                      <a:pt x="6" y="29"/>
                    </a:lnTo>
                    <a:lnTo>
                      <a:pt x="8" y="29"/>
                    </a:lnTo>
                    <a:lnTo>
                      <a:pt x="10" y="29"/>
                    </a:lnTo>
                    <a:lnTo>
                      <a:pt x="12" y="27"/>
                    </a:lnTo>
                    <a:lnTo>
                      <a:pt x="12" y="25"/>
                    </a:lnTo>
                    <a:lnTo>
                      <a:pt x="14" y="25"/>
                    </a:lnTo>
                    <a:lnTo>
                      <a:pt x="16" y="22"/>
                    </a:lnTo>
                    <a:lnTo>
                      <a:pt x="18" y="20"/>
                    </a:lnTo>
                    <a:lnTo>
                      <a:pt x="20" y="20"/>
                    </a:lnTo>
                    <a:lnTo>
                      <a:pt x="20" y="18"/>
                    </a:lnTo>
                    <a:lnTo>
                      <a:pt x="22" y="18"/>
                    </a:lnTo>
                    <a:lnTo>
                      <a:pt x="23" y="16"/>
                    </a:lnTo>
                    <a:lnTo>
                      <a:pt x="25" y="16"/>
                    </a:lnTo>
                    <a:lnTo>
                      <a:pt x="29" y="14"/>
                    </a:lnTo>
                    <a:lnTo>
                      <a:pt x="31" y="14"/>
                    </a:lnTo>
                    <a:lnTo>
                      <a:pt x="33" y="14"/>
                    </a:lnTo>
                    <a:lnTo>
                      <a:pt x="35" y="12"/>
                    </a:lnTo>
                    <a:lnTo>
                      <a:pt x="37" y="12"/>
                    </a:lnTo>
                    <a:lnTo>
                      <a:pt x="37" y="14"/>
                    </a:lnTo>
                    <a:lnTo>
                      <a:pt x="39" y="14"/>
                    </a:lnTo>
                    <a:lnTo>
                      <a:pt x="39" y="16"/>
                    </a:lnTo>
                    <a:lnTo>
                      <a:pt x="41" y="16"/>
                    </a:lnTo>
                    <a:lnTo>
                      <a:pt x="45" y="18"/>
                    </a:lnTo>
                    <a:lnTo>
                      <a:pt x="45" y="20"/>
                    </a:lnTo>
                    <a:lnTo>
                      <a:pt x="47" y="20"/>
                    </a:lnTo>
                    <a:lnTo>
                      <a:pt x="48" y="20"/>
                    </a:lnTo>
                    <a:lnTo>
                      <a:pt x="50" y="20"/>
                    </a:lnTo>
                    <a:lnTo>
                      <a:pt x="52" y="20"/>
                    </a:lnTo>
                    <a:lnTo>
                      <a:pt x="54" y="18"/>
                    </a:lnTo>
                    <a:lnTo>
                      <a:pt x="56" y="18"/>
                    </a:lnTo>
                    <a:lnTo>
                      <a:pt x="58" y="20"/>
                    </a:lnTo>
                    <a:lnTo>
                      <a:pt x="60" y="20"/>
                    </a:lnTo>
                    <a:lnTo>
                      <a:pt x="60" y="22"/>
                    </a:lnTo>
                    <a:lnTo>
                      <a:pt x="62" y="22"/>
                    </a:lnTo>
                    <a:lnTo>
                      <a:pt x="62" y="20"/>
                    </a:lnTo>
                    <a:lnTo>
                      <a:pt x="62" y="18"/>
                    </a:lnTo>
                    <a:lnTo>
                      <a:pt x="62" y="16"/>
                    </a:lnTo>
                    <a:lnTo>
                      <a:pt x="60" y="16"/>
                    </a:lnTo>
                    <a:lnTo>
                      <a:pt x="58" y="16"/>
                    </a:lnTo>
                    <a:lnTo>
                      <a:pt x="58" y="14"/>
                    </a:lnTo>
                    <a:lnTo>
                      <a:pt x="58" y="12"/>
                    </a:lnTo>
                    <a:lnTo>
                      <a:pt x="58" y="10"/>
                    </a:lnTo>
                    <a:lnTo>
                      <a:pt x="56" y="8"/>
                    </a:lnTo>
                    <a:lnTo>
                      <a:pt x="56" y="6"/>
                    </a:lnTo>
                    <a:lnTo>
                      <a:pt x="54" y="6"/>
                    </a:lnTo>
                    <a:lnTo>
                      <a:pt x="54" y="4"/>
                    </a:lnTo>
                    <a:lnTo>
                      <a:pt x="56" y="2"/>
                    </a:lnTo>
                    <a:lnTo>
                      <a:pt x="56" y="0"/>
                    </a:lnTo>
                    <a:close/>
                  </a:path>
                </a:pathLst>
              </a:custGeom>
              <a:solidFill>
                <a:srgbClr val="018571"/>
              </a:solidFill>
              <a:ln w="6350">
                <a:solidFill>
                  <a:srgbClr val="E1E1E1"/>
                </a:solidFill>
                <a:prstDash val="solid"/>
                <a:round/>
                <a:headEnd/>
                <a:tailEnd/>
              </a:ln>
            </p:spPr>
            <p:txBody>
              <a:bodyPr/>
              <a:lstStyle/>
              <a:p>
                <a:endParaRPr lang="en-US"/>
              </a:p>
            </p:txBody>
          </p:sp>
          <p:sp>
            <p:nvSpPr>
              <p:cNvPr id="38009" name="Freeform 321"/>
              <p:cNvSpPr>
                <a:spLocks/>
              </p:cNvSpPr>
              <p:nvPr/>
            </p:nvSpPr>
            <p:spPr bwMode="auto">
              <a:xfrm>
                <a:off x="4540" y="3331"/>
                <a:ext cx="148" cy="162"/>
              </a:xfrm>
              <a:custGeom>
                <a:avLst/>
                <a:gdLst>
                  <a:gd name="T0" fmla="*/ 73 w 148"/>
                  <a:gd name="T1" fmla="*/ 2 h 162"/>
                  <a:gd name="T2" fmla="*/ 95 w 148"/>
                  <a:gd name="T3" fmla="*/ 6 h 162"/>
                  <a:gd name="T4" fmla="*/ 125 w 148"/>
                  <a:gd name="T5" fmla="*/ 4 h 162"/>
                  <a:gd name="T6" fmla="*/ 141 w 148"/>
                  <a:gd name="T7" fmla="*/ 35 h 162"/>
                  <a:gd name="T8" fmla="*/ 141 w 148"/>
                  <a:gd name="T9" fmla="*/ 58 h 162"/>
                  <a:gd name="T10" fmla="*/ 141 w 148"/>
                  <a:gd name="T11" fmla="*/ 64 h 162"/>
                  <a:gd name="T12" fmla="*/ 143 w 148"/>
                  <a:gd name="T13" fmla="*/ 66 h 162"/>
                  <a:gd name="T14" fmla="*/ 146 w 148"/>
                  <a:gd name="T15" fmla="*/ 69 h 162"/>
                  <a:gd name="T16" fmla="*/ 148 w 148"/>
                  <a:gd name="T17" fmla="*/ 77 h 162"/>
                  <a:gd name="T18" fmla="*/ 146 w 148"/>
                  <a:gd name="T19" fmla="*/ 81 h 162"/>
                  <a:gd name="T20" fmla="*/ 144 w 148"/>
                  <a:gd name="T21" fmla="*/ 85 h 162"/>
                  <a:gd name="T22" fmla="*/ 143 w 148"/>
                  <a:gd name="T23" fmla="*/ 89 h 162"/>
                  <a:gd name="T24" fmla="*/ 141 w 148"/>
                  <a:gd name="T25" fmla="*/ 96 h 162"/>
                  <a:gd name="T26" fmla="*/ 139 w 148"/>
                  <a:gd name="T27" fmla="*/ 133 h 162"/>
                  <a:gd name="T28" fmla="*/ 123 w 148"/>
                  <a:gd name="T29" fmla="*/ 158 h 162"/>
                  <a:gd name="T30" fmla="*/ 121 w 148"/>
                  <a:gd name="T31" fmla="*/ 160 h 162"/>
                  <a:gd name="T32" fmla="*/ 119 w 148"/>
                  <a:gd name="T33" fmla="*/ 162 h 162"/>
                  <a:gd name="T34" fmla="*/ 116 w 148"/>
                  <a:gd name="T35" fmla="*/ 158 h 162"/>
                  <a:gd name="T36" fmla="*/ 112 w 148"/>
                  <a:gd name="T37" fmla="*/ 154 h 162"/>
                  <a:gd name="T38" fmla="*/ 108 w 148"/>
                  <a:gd name="T39" fmla="*/ 154 h 162"/>
                  <a:gd name="T40" fmla="*/ 104 w 148"/>
                  <a:gd name="T41" fmla="*/ 156 h 162"/>
                  <a:gd name="T42" fmla="*/ 96 w 148"/>
                  <a:gd name="T43" fmla="*/ 154 h 162"/>
                  <a:gd name="T44" fmla="*/ 95 w 148"/>
                  <a:gd name="T45" fmla="*/ 150 h 162"/>
                  <a:gd name="T46" fmla="*/ 91 w 148"/>
                  <a:gd name="T47" fmla="*/ 150 h 162"/>
                  <a:gd name="T48" fmla="*/ 89 w 148"/>
                  <a:gd name="T49" fmla="*/ 148 h 162"/>
                  <a:gd name="T50" fmla="*/ 85 w 148"/>
                  <a:gd name="T51" fmla="*/ 146 h 162"/>
                  <a:gd name="T52" fmla="*/ 81 w 148"/>
                  <a:gd name="T53" fmla="*/ 146 h 162"/>
                  <a:gd name="T54" fmla="*/ 77 w 148"/>
                  <a:gd name="T55" fmla="*/ 146 h 162"/>
                  <a:gd name="T56" fmla="*/ 71 w 148"/>
                  <a:gd name="T57" fmla="*/ 150 h 162"/>
                  <a:gd name="T58" fmla="*/ 71 w 148"/>
                  <a:gd name="T59" fmla="*/ 150 h 162"/>
                  <a:gd name="T60" fmla="*/ 66 w 148"/>
                  <a:gd name="T61" fmla="*/ 152 h 162"/>
                  <a:gd name="T62" fmla="*/ 58 w 148"/>
                  <a:gd name="T63" fmla="*/ 152 h 162"/>
                  <a:gd name="T64" fmla="*/ 47 w 148"/>
                  <a:gd name="T65" fmla="*/ 150 h 162"/>
                  <a:gd name="T66" fmla="*/ 33 w 148"/>
                  <a:gd name="T67" fmla="*/ 140 h 162"/>
                  <a:gd name="T68" fmla="*/ 18 w 148"/>
                  <a:gd name="T69" fmla="*/ 135 h 162"/>
                  <a:gd name="T70" fmla="*/ 16 w 148"/>
                  <a:gd name="T71" fmla="*/ 135 h 162"/>
                  <a:gd name="T72" fmla="*/ 10 w 148"/>
                  <a:gd name="T73" fmla="*/ 127 h 162"/>
                  <a:gd name="T74" fmla="*/ 2 w 148"/>
                  <a:gd name="T75" fmla="*/ 117 h 162"/>
                  <a:gd name="T76" fmla="*/ 6 w 148"/>
                  <a:gd name="T77" fmla="*/ 102 h 162"/>
                  <a:gd name="T78" fmla="*/ 8 w 148"/>
                  <a:gd name="T79" fmla="*/ 102 h 162"/>
                  <a:gd name="T80" fmla="*/ 14 w 148"/>
                  <a:gd name="T81" fmla="*/ 100 h 162"/>
                  <a:gd name="T82" fmla="*/ 16 w 148"/>
                  <a:gd name="T83" fmla="*/ 102 h 162"/>
                  <a:gd name="T84" fmla="*/ 22 w 148"/>
                  <a:gd name="T85" fmla="*/ 98 h 162"/>
                  <a:gd name="T86" fmla="*/ 25 w 148"/>
                  <a:gd name="T87" fmla="*/ 96 h 162"/>
                  <a:gd name="T88" fmla="*/ 25 w 148"/>
                  <a:gd name="T89" fmla="*/ 94 h 162"/>
                  <a:gd name="T90" fmla="*/ 31 w 148"/>
                  <a:gd name="T91" fmla="*/ 92 h 162"/>
                  <a:gd name="T92" fmla="*/ 37 w 148"/>
                  <a:gd name="T93" fmla="*/ 92 h 162"/>
                  <a:gd name="T94" fmla="*/ 41 w 148"/>
                  <a:gd name="T95" fmla="*/ 92 h 162"/>
                  <a:gd name="T96" fmla="*/ 45 w 148"/>
                  <a:gd name="T97" fmla="*/ 89 h 162"/>
                  <a:gd name="T98" fmla="*/ 41 w 148"/>
                  <a:gd name="T99" fmla="*/ 85 h 162"/>
                  <a:gd name="T100" fmla="*/ 47 w 148"/>
                  <a:gd name="T101" fmla="*/ 79 h 162"/>
                  <a:gd name="T102" fmla="*/ 47 w 148"/>
                  <a:gd name="T103" fmla="*/ 77 h 162"/>
                  <a:gd name="T104" fmla="*/ 45 w 148"/>
                  <a:gd name="T105" fmla="*/ 73 h 162"/>
                  <a:gd name="T106" fmla="*/ 48 w 148"/>
                  <a:gd name="T107" fmla="*/ 54 h 162"/>
                  <a:gd name="T108" fmla="*/ 52 w 148"/>
                  <a:gd name="T109" fmla="*/ 46 h 162"/>
                  <a:gd name="T110" fmla="*/ 62 w 148"/>
                  <a:gd name="T111" fmla="*/ 23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
                  <a:gd name="T169" fmla="*/ 0 h 162"/>
                  <a:gd name="T170" fmla="*/ 148 w 14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 h="162">
                    <a:moveTo>
                      <a:pt x="70" y="6"/>
                    </a:moveTo>
                    <a:lnTo>
                      <a:pt x="71" y="0"/>
                    </a:lnTo>
                    <a:lnTo>
                      <a:pt x="73" y="2"/>
                    </a:lnTo>
                    <a:lnTo>
                      <a:pt x="89" y="6"/>
                    </a:lnTo>
                    <a:lnTo>
                      <a:pt x="93" y="6"/>
                    </a:lnTo>
                    <a:lnTo>
                      <a:pt x="95" y="6"/>
                    </a:lnTo>
                    <a:lnTo>
                      <a:pt x="102" y="6"/>
                    </a:lnTo>
                    <a:lnTo>
                      <a:pt x="123" y="4"/>
                    </a:lnTo>
                    <a:lnTo>
                      <a:pt x="125" y="4"/>
                    </a:lnTo>
                    <a:lnTo>
                      <a:pt x="141" y="4"/>
                    </a:lnTo>
                    <a:lnTo>
                      <a:pt x="141" y="10"/>
                    </a:lnTo>
                    <a:lnTo>
                      <a:pt x="141" y="35"/>
                    </a:lnTo>
                    <a:lnTo>
                      <a:pt x="141" y="44"/>
                    </a:lnTo>
                    <a:lnTo>
                      <a:pt x="141" y="46"/>
                    </a:lnTo>
                    <a:lnTo>
                      <a:pt x="141" y="58"/>
                    </a:lnTo>
                    <a:lnTo>
                      <a:pt x="141" y="62"/>
                    </a:lnTo>
                    <a:lnTo>
                      <a:pt x="141" y="64"/>
                    </a:lnTo>
                    <a:lnTo>
                      <a:pt x="143" y="64"/>
                    </a:lnTo>
                    <a:lnTo>
                      <a:pt x="143" y="66"/>
                    </a:lnTo>
                    <a:lnTo>
                      <a:pt x="144" y="66"/>
                    </a:lnTo>
                    <a:lnTo>
                      <a:pt x="146" y="69"/>
                    </a:lnTo>
                    <a:lnTo>
                      <a:pt x="146" y="73"/>
                    </a:lnTo>
                    <a:lnTo>
                      <a:pt x="148" y="77"/>
                    </a:lnTo>
                    <a:lnTo>
                      <a:pt x="148" y="79"/>
                    </a:lnTo>
                    <a:lnTo>
                      <a:pt x="146" y="81"/>
                    </a:lnTo>
                    <a:lnTo>
                      <a:pt x="146" y="83"/>
                    </a:lnTo>
                    <a:lnTo>
                      <a:pt x="144" y="83"/>
                    </a:lnTo>
                    <a:lnTo>
                      <a:pt x="144" y="85"/>
                    </a:lnTo>
                    <a:lnTo>
                      <a:pt x="143" y="87"/>
                    </a:lnTo>
                    <a:lnTo>
                      <a:pt x="143" y="89"/>
                    </a:lnTo>
                    <a:lnTo>
                      <a:pt x="141" y="92"/>
                    </a:lnTo>
                    <a:lnTo>
                      <a:pt x="141" y="96"/>
                    </a:lnTo>
                    <a:lnTo>
                      <a:pt x="141" y="106"/>
                    </a:lnTo>
                    <a:lnTo>
                      <a:pt x="139" y="131"/>
                    </a:lnTo>
                    <a:lnTo>
                      <a:pt x="139" y="133"/>
                    </a:lnTo>
                    <a:lnTo>
                      <a:pt x="139" y="152"/>
                    </a:lnTo>
                    <a:lnTo>
                      <a:pt x="137" y="152"/>
                    </a:lnTo>
                    <a:lnTo>
                      <a:pt x="123" y="158"/>
                    </a:lnTo>
                    <a:lnTo>
                      <a:pt x="121" y="160"/>
                    </a:lnTo>
                    <a:lnTo>
                      <a:pt x="121" y="162"/>
                    </a:lnTo>
                    <a:lnTo>
                      <a:pt x="119" y="162"/>
                    </a:lnTo>
                    <a:lnTo>
                      <a:pt x="118" y="160"/>
                    </a:lnTo>
                    <a:lnTo>
                      <a:pt x="116" y="158"/>
                    </a:lnTo>
                    <a:lnTo>
                      <a:pt x="116" y="156"/>
                    </a:lnTo>
                    <a:lnTo>
                      <a:pt x="112" y="154"/>
                    </a:lnTo>
                    <a:lnTo>
                      <a:pt x="110" y="154"/>
                    </a:lnTo>
                    <a:lnTo>
                      <a:pt x="108" y="154"/>
                    </a:lnTo>
                    <a:lnTo>
                      <a:pt x="106" y="154"/>
                    </a:lnTo>
                    <a:lnTo>
                      <a:pt x="104" y="156"/>
                    </a:lnTo>
                    <a:lnTo>
                      <a:pt x="98" y="156"/>
                    </a:lnTo>
                    <a:lnTo>
                      <a:pt x="96" y="154"/>
                    </a:lnTo>
                    <a:lnTo>
                      <a:pt x="96" y="152"/>
                    </a:lnTo>
                    <a:lnTo>
                      <a:pt x="95" y="150"/>
                    </a:lnTo>
                    <a:lnTo>
                      <a:pt x="91" y="150"/>
                    </a:lnTo>
                    <a:lnTo>
                      <a:pt x="91" y="148"/>
                    </a:lnTo>
                    <a:lnTo>
                      <a:pt x="89" y="148"/>
                    </a:lnTo>
                    <a:lnTo>
                      <a:pt x="89" y="146"/>
                    </a:lnTo>
                    <a:lnTo>
                      <a:pt x="87" y="148"/>
                    </a:lnTo>
                    <a:lnTo>
                      <a:pt x="85" y="146"/>
                    </a:lnTo>
                    <a:lnTo>
                      <a:pt x="83" y="146"/>
                    </a:lnTo>
                    <a:lnTo>
                      <a:pt x="81" y="146"/>
                    </a:lnTo>
                    <a:lnTo>
                      <a:pt x="79" y="146"/>
                    </a:lnTo>
                    <a:lnTo>
                      <a:pt x="77" y="146"/>
                    </a:lnTo>
                    <a:lnTo>
                      <a:pt x="75" y="148"/>
                    </a:lnTo>
                    <a:lnTo>
                      <a:pt x="71" y="150"/>
                    </a:lnTo>
                    <a:lnTo>
                      <a:pt x="70" y="152"/>
                    </a:lnTo>
                    <a:lnTo>
                      <a:pt x="68" y="154"/>
                    </a:lnTo>
                    <a:lnTo>
                      <a:pt x="66" y="152"/>
                    </a:lnTo>
                    <a:lnTo>
                      <a:pt x="64" y="152"/>
                    </a:lnTo>
                    <a:lnTo>
                      <a:pt x="62" y="152"/>
                    </a:lnTo>
                    <a:lnTo>
                      <a:pt x="58" y="152"/>
                    </a:lnTo>
                    <a:lnTo>
                      <a:pt x="56" y="150"/>
                    </a:lnTo>
                    <a:lnTo>
                      <a:pt x="54" y="150"/>
                    </a:lnTo>
                    <a:lnTo>
                      <a:pt x="47" y="150"/>
                    </a:lnTo>
                    <a:lnTo>
                      <a:pt x="41" y="148"/>
                    </a:lnTo>
                    <a:lnTo>
                      <a:pt x="43" y="142"/>
                    </a:lnTo>
                    <a:lnTo>
                      <a:pt x="33" y="140"/>
                    </a:lnTo>
                    <a:lnTo>
                      <a:pt x="20" y="137"/>
                    </a:lnTo>
                    <a:lnTo>
                      <a:pt x="18" y="135"/>
                    </a:lnTo>
                    <a:lnTo>
                      <a:pt x="16" y="135"/>
                    </a:lnTo>
                    <a:lnTo>
                      <a:pt x="16" y="133"/>
                    </a:lnTo>
                    <a:lnTo>
                      <a:pt x="10" y="127"/>
                    </a:lnTo>
                    <a:lnTo>
                      <a:pt x="2" y="117"/>
                    </a:lnTo>
                    <a:lnTo>
                      <a:pt x="0" y="114"/>
                    </a:lnTo>
                    <a:lnTo>
                      <a:pt x="4" y="104"/>
                    </a:lnTo>
                    <a:lnTo>
                      <a:pt x="6" y="102"/>
                    </a:lnTo>
                    <a:lnTo>
                      <a:pt x="8" y="102"/>
                    </a:lnTo>
                    <a:lnTo>
                      <a:pt x="10" y="100"/>
                    </a:lnTo>
                    <a:lnTo>
                      <a:pt x="12" y="100"/>
                    </a:lnTo>
                    <a:lnTo>
                      <a:pt x="14" y="100"/>
                    </a:lnTo>
                    <a:lnTo>
                      <a:pt x="16" y="100"/>
                    </a:lnTo>
                    <a:lnTo>
                      <a:pt x="16" y="102"/>
                    </a:lnTo>
                    <a:lnTo>
                      <a:pt x="18" y="102"/>
                    </a:lnTo>
                    <a:lnTo>
                      <a:pt x="20" y="100"/>
                    </a:lnTo>
                    <a:lnTo>
                      <a:pt x="22" y="98"/>
                    </a:lnTo>
                    <a:lnTo>
                      <a:pt x="25" y="96"/>
                    </a:lnTo>
                    <a:lnTo>
                      <a:pt x="25" y="94"/>
                    </a:lnTo>
                    <a:lnTo>
                      <a:pt x="29" y="94"/>
                    </a:lnTo>
                    <a:lnTo>
                      <a:pt x="31" y="94"/>
                    </a:lnTo>
                    <a:lnTo>
                      <a:pt x="31" y="92"/>
                    </a:lnTo>
                    <a:lnTo>
                      <a:pt x="37" y="92"/>
                    </a:lnTo>
                    <a:lnTo>
                      <a:pt x="39" y="90"/>
                    </a:lnTo>
                    <a:lnTo>
                      <a:pt x="39" y="92"/>
                    </a:lnTo>
                    <a:lnTo>
                      <a:pt x="41" y="92"/>
                    </a:lnTo>
                    <a:lnTo>
                      <a:pt x="43" y="90"/>
                    </a:lnTo>
                    <a:lnTo>
                      <a:pt x="45" y="90"/>
                    </a:lnTo>
                    <a:lnTo>
                      <a:pt x="45" y="89"/>
                    </a:lnTo>
                    <a:lnTo>
                      <a:pt x="43" y="87"/>
                    </a:lnTo>
                    <a:lnTo>
                      <a:pt x="41" y="85"/>
                    </a:lnTo>
                    <a:lnTo>
                      <a:pt x="43" y="81"/>
                    </a:lnTo>
                    <a:lnTo>
                      <a:pt x="45" y="79"/>
                    </a:lnTo>
                    <a:lnTo>
                      <a:pt x="47" y="79"/>
                    </a:lnTo>
                    <a:lnTo>
                      <a:pt x="47" y="77"/>
                    </a:lnTo>
                    <a:lnTo>
                      <a:pt x="45" y="75"/>
                    </a:lnTo>
                    <a:lnTo>
                      <a:pt x="45" y="73"/>
                    </a:lnTo>
                    <a:lnTo>
                      <a:pt x="43" y="66"/>
                    </a:lnTo>
                    <a:lnTo>
                      <a:pt x="47" y="56"/>
                    </a:lnTo>
                    <a:lnTo>
                      <a:pt x="48" y="54"/>
                    </a:lnTo>
                    <a:lnTo>
                      <a:pt x="48" y="52"/>
                    </a:lnTo>
                    <a:lnTo>
                      <a:pt x="52" y="46"/>
                    </a:lnTo>
                    <a:lnTo>
                      <a:pt x="58" y="33"/>
                    </a:lnTo>
                    <a:lnTo>
                      <a:pt x="60" y="29"/>
                    </a:lnTo>
                    <a:lnTo>
                      <a:pt x="62" y="23"/>
                    </a:lnTo>
                    <a:lnTo>
                      <a:pt x="66" y="16"/>
                    </a:lnTo>
                    <a:lnTo>
                      <a:pt x="70" y="6"/>
                    </a:lnTo>
                    <a:close/>
                  </a:path>
                </a:pathLst>
              </a:custGeom>
              <a:solidFill>
                <a:srgbClr val="A6601B"/>
              </a:solidFill>
              <a:ln w="6350">
                <a:solidFill>
                  <a:srgbClr val="E1E1E1"/>
                </a:solidFill>
                <a:prstDash val="solid"/>
                <a:round/>
                <a:headEnd/>
                <a:tailEnd/>
              </a:ln>
            </p:spPr>
            <p:txBody>
              <a:bodyPr/>
              <a:lstStyle/>
              <a:p>
                <a:endParaRPr lang="en-US"/>
              </a:p>
            </p:txBody>
          </p:sp>
          <p:sp>
            <p:nvSpPr>
              <p:cNvPr id="38010" name="Freeform 322"/>
              <p:cNvSpPr>
                <a:spLocks/>
              </p:cNvSpPr>
              <p:nvPr/>
            </p:nvSpPr>
            <p:spPr bwMode="auto">
              <a:xfrm>
                <a:off x="3592" y="3024"/>
                <a:ext cx="200" cy="159"/>
              </a:xfrm>
              <a:custGeom>
                <a:avLst/>
                <a:gdLst>
                  <a:gd name="T0" fmla="*/ 138 w 200"/>
                  <a:gd name="T1" fmla="*/ 6 h 159"/>
                  <a:gd name="T2" fmla="*/ 154 w 200"/>
                  <a:gd name="T3" fmla="*/ 25 h 159"/>
                  <a:gd name="T4" fmla="*/ 167 w 200"/>
                  <a:gd name="T5" fmla="*/ 19 h 159"/>
                  <a:gd name="T6" fmla="*/ 179 w 200"/>
                  <a:gd name="T7" fmla="*/ 21 h 159"/>
                  <a:gd name="T8" fmla="*/ 182 w 200"/>
                  <a:gd name="T9" fmla="*/ 27 h 159"/>
                  <a:gd name="T10" fmla="*/ 186 w 200"/>
                  <a:gd name="T11" fmla="*/ 27 h 159"/>
                  <a:gd name="T12" fmla="*/ 188 w 200"/>
                  <a:gd name="T13" fmla="*/ 29 h 159"/>
                  <a:gd name="T14" fmla="*/ 192 w 200"/>
                  <a:gd name="T15" fmla="*/ 37 h 159"/>
                  <a:gd name="T16" fmla="*/ 194 w 200"/>
                  <a:gd name="T17" fmla="*/ 38 h 159"/>
                  <a:gd name="T18" fmla="*/ 200 w 200"/>
                  <a:gd name="T19" fmla="*/ 44 h 159"/>
                  <a:gd name="T20" fmla="*/ 198 w 200"/>
                  <a:gd name="T21" fmla="*/ 69 h 159"/>
                  <a:gd name="T22" fmla="*/ 198 w 200"/>
                  <a:gd name="T23" fmla="*/ 69 h 159"/>
                  <a:gd name="T24" fmla="*/ 198 w 200"/>
                  <a:gd name="T25" fmla="*/ 71 h 159"/>
                  <a:gd name="T26" fmla="*/ 198 w 200"/>
                  <a:gd name="T27" fmla="*/ 83 h 159"/>
                  <a:gd name="T28" fmla="*/ 196 w 200"/>
                  <a:gd name="T29" fmla="*/ 102 h 159"/>
                  <a:gd name="T30" fmla="*/ 194 w 200"/>
                  <a:gd name="T31" fmla="*/ 134 h 159"/>
                  <a:gd name="T32" fmla="*/ 167 w 200"/>
                  <a:gd name="T33" fmla="*/ 138 h 159"/>
                  <a:gd name="T34" fmla="*/ 131 w 200"/>
                  <a:gd name="T35" fmla="*/ 148 h 159"/>
                  <a:gd name="T36" fmla="*/ 121 w 200"/>
                  <a:gd name="T37" fmla="*/ 144 h 159"/>
                  <a:gd name="T38" fmla="*/ 109 w 200"/>
                  <a:gd name="T39" fmla="*/ 148 h 159"/>
                  <a:gd name="T40" fmla="*/ 108 w 200"/>
                  <a:gd name="T41" fmla="*/ 146 h 159"/>
                  <a:gd name="T42" fmla="*/ 102 w 200"/>
                  <a:gd name="T43" fmla="*/ 146 h 159"/>
                  <a:gd name="T44" fmla="*/ 98 w 200"/>
                  <a:gd name="T45" fmla="*/ 146 h 159"/>
                  <a:gd name="T46" fmla="*/ 92 w 200"/>
                  <a:gd name="T47" fmla="*/ 146 h 159"/>
                  <a:gd name="T48" fmla="*/ 88 w 200"/>
                  <a:gd name="T49" fmla="*/ 148 h 159"/>
                  <a:gd name="T50" fmla="*/ 81 w 200"/>
                  <a:gd name="T51" fmla="*/ 150 h 159"/>
                  <a:gd name="T52" fmla="*/ 71 w 200"/>
                  <a:gd name="T53" fmla="*/ 156 h 159"/>
                  <a:gd name="T54" fmla="*/ 63 w 200"/>
                  <a:gd name="T55" fmla="*/ 159 h 159"/>
                  <a:gd name="T56" fmla="*/ 52 w 200"/>
                  <a:gd name="T57" fmla="*/ 144 h 159"/>
                  <a:gd name="T58" fmla="*/ 48 w 200"/>
                  <a:gd name="T59" fmla="*/ 140 h 159"/>
                  <a:gd name="T60" fmla="*/ 46 w 200"/>
                  <a:gd name="T61" fmla="*/ 138 h 159"/>
                  <a:gd name="T62" fmla="*/ 42 w 200"/>
                  <a:gd name="T63" fmla="*/ 133 h 159"/>
                  <a:gd name="T64" fmla="*/ 38 w 200"/>
                  <a:gd name="T65" fmla="*/ 131 h 159"/>
                  <a:gd name="T66" fmla="*/ 31 w 200"/>
                  <a:gd name="T67" fmla="*/ 129 h 159"/>
                  <a:gd name="T68" fmla="*/ 27 w 200"/>
                  <a:gd name="T69" fmla="*/ 123 h 159"/>
                  <a:gd name="T70" fmla="*/ 21 w 200"/>
                  <a:gd name="T71" fmla="*/ 123 h 159"/>
                  <a:gd name="T72" fmla="*/ 13 w 200"/>
                  <a:gd name="T73" fmla="*/ 121 h 159"/>
                  <a:gd name="T74" fmla="*/ 6 w 200"/>
                  <a:gd name="T75" fmla="*/ 111 h 159"/>
                  <a:gd name="T76" fmla="*/ 21 w 200"/>
                  <a:gd name="T77" fmla="*/ 92 h 159"/>
                  <a:gd name="T78" fmla="*/ 27 w 200"/>
                  <a:gd name="T79" fmla="*/ 83 h 159"/>
                  <a:gd name="T80" fmla="*/ 31 w 200"/>
                  <a:gd name="T81" fmla="*/ 61 h 159"/>
                  <a:gd name="T82" fmla="*/ 38 w 200"/>
                  <a:gd name="T83" fmla="*/ 56 h 159"/>
                  <a:gd name="T84" fmla="*/ 42 w 200"/>
                  <a:gd name="T85" fmla="*/ 50 h 159"/>
                  <a:gd name="T86" fmla="*/ 48 w 200"/>
                  <a:gd name="T87" fmla="*/ 54 h 159"/>
                  <a:gd name="T88" fmla="*/ 54 w 200"/>
                  <a:gd name="T89" fmla="*/ 50 h 159"/>
                  <a:gd name="T90" fmla="*/ 56 w 200"/>
                  <a:gd name="T91" fmla="*/ 27 h 159"/>
                  <a:gd name="T92" fmla="*/ 56 w 200"/>
                  <a:gd name="T93" fmla="*/ 25 h 159"/>
                  <a:gd name="T94" fmla="*/ 61 w 200"/>
                  <a:gd name="T95" fmla="*/ 23 h 159"/>
                  <a:gd name="T96" fmla="*/ 69 w 200"/>
                  <a:gd name="T97" fmla="*/ 25 h 159"/>
                  <a:gd name="T98" fmla="*/ 75 w 200"/>
                  <a:gd name="T99" fmla="*/ 25 h 159"/>
                  <a:gd name="T100" fmla="*/ 86 w 200"/>
                  <a:gd name="T101" fmla="*/ 29 h 159"/>
                  <a:gd name="T102" fmla="*/ 102 w 200"/>
                  <a:gd name="T103" fmla="*/ 17 h 159"/>
                  <a:gd name="T104" fmla="*/ 109 w 200"/>
                  <a:gd name="T105" fmla="*/ 12 h 159"/>
                  <a:gd name="T106" fmla="*/ 117 w 200"/>
                  <a:gd name="T107" fmla="*/ 4 h 159"/>
                  <a:gd name="T108" fmla="*/ 121 w 200"/>
                  <a:gd name="T109" fmla="*/ 8 h 159"/>
                  <a:gd name="T110" fmla="*/ 131 w 200"/>
                  <a:gd name="T111" fmla="*/ 2 h 1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59"/>
                  <a:gd name="T170" fmla="*/ 200 w 200"/>
                  <a:gd name="T171" fmla="*/ 159 h 1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59">
                    <a:moveTo>
                      <a:pt x="136" y="2"/>
                    </a:moveTo>
                    <a:lnTo>
                      <a:pt x="138" y="2"/>
                    </a:lnTo>
                    <a:lnTo>
                      <a:pt x="138" y="4"/>
                    </a:lnTo>
                    <a:lnTo>
                      <a:pt x="140" y="6"/>
                    </a:lnTo>
                    <a:lnTo>
                      <a:pt x="138" y="6"/>
                    </a:lnTo>
                    <a:lnTo>
                      <a:pt x="140" y="8"/>
                    </a:lnTo>
                    <a:lnTo>
                      <a:pt x="150" y="12"/>
                    </a:lnTo>
                    <a:lnTo>
                      <a:pt x="150" y="15"/>
                    </a:lnTo>
                    <a:lnTo>
                      <a:pt x="150" y="17"/>
                    </a:lnTo>
                    <a:lnTo>
                      <a:pt x="152" y="21"/>
                    </a:lnTo>
                    <a:lnTo>
                      <a:pt x="154" y="25"/>
                    </a:lnTo>
                    <a:lnTo>
                      <a:pt x="161" y="25"/>
                    </a:lnTo>
                    <a:lnTo>
                      <a:pt x="163" y="25"/>
                    </a:lnTo>
                    <a:lnTo>
                      <a:pt x="167" y="25"/>
                    </a:lnTo>
                    <a:lnTo>
                      <a:pt x="169" y="23"/>
                    </a:lnTo>
                    <a:lnTo>
                      <a:pt x="167" y="19"/>
                    </a:lnTo>
                    <a:lnTo>
                      <a:pt x="169" y="17"/>
                    </a:lnTo>
                    <a:lnTo>
                      <a:pt x="171" y="17"/>
                    </a:lnTo>
                    <a:lnTo>
                      <a:pt x="171" y="15"/>
                    </a:lnTo>
                    <a:lnTo>
                      <a:pt x="179" y="21"/>
                    </a:lnTo>
                    <a:lnTo>
                      <a:pt x="180" y="25"/>
                    </a:lnTo>
                    <a:lnTo>
                      <a:pt x="180" y="27"/>
                    </a:lnTo>
                    <a:lnTo>
                      <a:pt x="182" y="27"/>
                    </a:lnTo>
                    <a:lnTo>
                      <a:pt x="182" y="29"/>
                    </a:lnTo>
                    <a:lnTo>
                      <a:pt x="184" y="29"/>
                    </a:lnTo>
                    <a:lnTo>
                      <a:pt x="184" y="27"/>
                    </a:lnTo>
                    <a:lnTo>
                      <a:pt x="186" y="27"/>
                    </a:lnTo>
                    <a:lnTo>
                      <a:pt x="186" y="29"/>
                    </a:lnTo>
                    <a:lnTo>
                      <a:pt x="188" y="29"/>
                    </a:lnTo>
                    <a:lnTo>
                      <a:pt x="190" y="31"/>
                    </a:lnTo>
                    <a:lnTo>
                      <a:pt x="192" y="33"/>
                    </a:lnTo>
                    <a:lnTo>
                      <a:pt x="190" y="35"/>
                    </a:lnTo>
                    <a:lnTo>
                      <a:pt x="192" y="35"/>
                    </a:lnTo>
                    <a:lnTo>
                      <a:pt x="192" y="37"/>
                    </a:lnTo>
                    <a:lnTo>
                      <a:pt x="194" y="37"/>
                    </a:lnTo>
                    <a:lnTo>
                      <a:pt x="194" y="38"/>
                    </a:lnTo>
                    <a:lnTo>
                      <a:pt x="198" y="40"/>
                    </a:lnTo>
                    <a:lnTo>
                      <a:pt x="200" y="42"/>
                    </a:lnTo>
                    <a:lnTo>
                      <a:pt x="200" y="44"/>
                    </a:lnTo>
                    <a:lnTo>
                      <a:pt x="198" y="60"/>
                    </a:lnTo>
                    <a:lnTo>
                      <a:pt x="198" y="63"/>
                    </a:lnTo>
                    <a:lnTo>
                      <a:pt x="198" y="67"/>
                    </a:lnTo>
                    <a:lnTo>
                      <a:pt x="198" y="69"/>
                    </a:lnTo>
                    <a:lnTo>
                      <a:pt x="198" y="71"/>
                    </a:lnTo>
                    <a:lnTo>
                      <a:pt x="198" y="75"/>
                    </a:lnTo>
                    <a:lnTo>
                      <a:pt x="198" y="79"/>
                    </a:lnTo>
                    <a:lnTo>
                      <a:pt x="198" y="83"/>
                    </a:lnTo>
                    <a:lnTo>
                      <a:pt x="198" y="85"/>
                    </a:lnTo>
                    <a:lnTo>
                      <a:pt x="198" y="88"/>
                    </a:lnTo>
                    <a:lnTo>
                      <a:pt x="196" y="100"/>
                    </a:lnTo>
                    <a:lnTo>
                      <a:pt x="196" y="102"/>
                    </a:lnTo>
                    <a:lnTo>
                      <a:pt x="196" y="108"/>
                    </a:lnTo>
                    <a:lnTo>
                      <a:pt x="196" y="117"/>
                    </a:lnTo>
                    <a:lnTo>
                      <a:pt x="196" y="119"/>
                    </a:lnTo>
                    <a:lnTo>
                      <a:pt x="196" y="121"/>
                    </a:lnTo>
                    <a:lnTo>
                      <a:pt x="194" y="133"/>
                    </a:lnTo>
                    <a:lnTo>
                      <a:pt x="194" y="134"/>
                    </a:lnTo>
                    <a:lnTo>
                      <a:pt x="194" y="140"/>
                    </a:lnTo>
                    <a:lnTo>
                      <a:pt x="192" y="140"/>
                    </a:lnTo>
                    <a:lnTo>
                      <a:pt x="190" y="140"/>
                    </a:lnTo>
                    <a:lnTo>
                      <a:pt x="169" y="138"/>
                    </a:lnTo>
                    <a:lnTo>
                      <a:pt x="167" y="138"/>
                    </a:lnTo>
                    <a:lnTo>
                      <a:pt x="163" y="138"/>
                    </a:lnTo>
                    <a:lnTo>
                      <a:pt x="156" y="140"/>
                    </a:lnTo>
                    <a:lnTo>
                      <a:pt x="152" y="142"/>
                    </a:lnTo>
                    <a:lnTo>
                      <a:pt x="146" y="144"/>
                    </a:lnTo>
                    <a:lnTo>
                      <a:pt x="142" y="148"/>
                    </a:lnTo>
                    <a:lnTo>
                      <a:pt x="131" y="148"/>
                    </a:lnTo>
                    <a:lnTo>
                      <a:pt x="129" y="146"/>
                    </a:lnTo>
                    <a:lnTo>
                      <a:pt x="127" y="144"/>
                    </a:lnTo>
                    <a:lnTo>
                      <a:pt x="125" y="146"/>
                    </a:lnTo>
                    <a:lnTo>
                      <a:pt x="123" y="146"/>
                    </a:lnTo>
                    <a:lnTo>
                      <a:pt x="123" y="144"/>
                    </a:lnTo>
                    <a:lnTo>
                      <a:pt x="121" y="144"/>
                    </a:lnTo>
                    <a:lnTo>
                      <a:pt x="119" y="146"/>
                    </a:lnTo>
                    <a:lnTo>
                      <a:pt x="119" y="144"/>
                    </a:lnTo>
                    <a:lnTo>
                      <a:pt x="117" y="146"/>
                    </a:lnTo>
                    <a:lnTo>
                      <a:pt x="109" y="148"/>
                    </a:lnTo>
                    <a:lnTo>
                      <a:pt x="108" y="148"/>
                    </a:lnTo>
                    <a:lnTo>
                      <a:pt x="109" y="148"/>
                    </a:lnTo>
                    <a:lnTo>
                      <a:pt x="108" y="146"/>
                    </a:lnTo>
                    <a:lnTo>
                      <a:pt x="106" y="146"/>
                    </a:lnTo>
                    <a:lnTo>
                      <a:pt x="104" y="146"/>
                    </a:lnTo>
                    <a:lnTo>
                      <a:pt x="102" y="146"/>
                    </a:lnTo>
                    <a:lnTo>
                      <a:pt x="100" y="144"/>
                    </a:lnTo>
                    <a:lnTo>
                      <a:pt x="100" y="146"/>
                    </a:lnTo>
                    <a:lnTo>
                      <a:pt x="98" y="146"/>
                    </a:lnTo>
                    <a:lnTo>
                      <a:pt x="96" y="146"/>
                    </a:lnTo>
                    <a:lnTo>
                      <a:pt x="94" y="146"/>
                    </a:lnTo>
                    <a:lnTo>
                      <a:pt x="92" y="146"/>
                    </a:lnTo>
                    <a:lnTo>
                      <a:pt x="90" y="146"/>
                    </a:lnTo>
                    <a:lnTo>
                      <a:pt x="88" y="148"/>
                    </a:lnTo>
                    <a:lnTo>
                      <a:pt x="84" y="148"/>
                    </a:lnTo>
                    <a:lnTo>
                      <a:pt x="83" y="148"/>
                    </a:lnTo>
                    <a:lnTo>
                      <a:pt x="81" y="148"/>
                    </a:lnTo>
                    <a:lnTo>
                      <a:pt x="81" y="150"/>
                    </a:lnTo>
                    <a:lnTo>
                      <a:pt x="79" y="150"/>
                    </a:lnTo>
                    <a:lnTo>
                      <a:pt x="77" y="152"/>
                    </a:lnTo>
                    <a:lnTo>
                      <a:pt x="75" y="154"/>
                    </a:lnTo>
                    <a:lnTo>
                      <a:pt x="73" y="154"/>
                    </a:lnTo>
                    <a:lnTo>
                      <a:pt x="71" y="156"/>
                    </a:lnTo>
                    <a:lnTo>
                      <a:pt x="69" y="156"/>
                    </a:lnTo>
                    <a:lnTo>
                      <a:pt x="67" y="156"/>
                    </a:lnTo>
                    <a:lnTo>
                      <a:pt x="67" y="157"/>
                    </a:lnTo>
                    <a:lnTo>
                      <a:pt x="63" y="159"/>
                    </a:lnTo>
                    <a:lnTo>
                      <a:pt x="63" y="157"/>
                    </a:lnTo>
                    <a:lnTo>
                      <a:pt x="60" y="148"/>
                    </a:lnTo>
                    <a:lnTo>
                      <a:pt x="58" y="148"/>
                    </a:lnTo>
                    <a:lnTo>
                      <a:pt x="52" y="144"/>
                    </a:lnTo>
                    <a:lnTo>
                      <a:pt x="52" y="142"/>
                    </a:lnTo>
                    <a:lnTo>
                      <a:pt x="50" y="144"/>
                    </a:lnTo>
                    <a:lnTo>
                      <a:pt x="48" y="142"/>
                    </a:lnTo>
                    <a:lnTo>
                      <a:pt x="48" y="140"/>
                    </a:lnTo>
                    <a:lnTo>
                      <a:pt x="44" y="142"/>
                    </a:lnTo>
                    <a:lnTo>
                      <a:pt x="44" y="140"/>
                    </a:lnTo>
                    <a:lnTo>
                      <a:pt x="46" y="138"/>
                    </a:lnTo>
                    <a:lnTo>
                      <a:pt x="44" y="138"/>
                    </a:lnTo>
                    <a:lnTo>
                      <a:pt x="44" y="136"/>
                    </a:lnTo>
                    <a:lnTo>
                      <a:pt x="42" y="134"/>
                    </a:lnTo>
                    <a:lnTo>
                      <a:pt x="42" y="133"/>
                    </a:lnTo>
                    <a:lnTo>
                      <a:pt x="40" y="133"/>
                    </a:lnTo>
                    <a:lnTo>
                      <a:pt x="40" y="131"/>
                    </a:lnTo>
                    <a:lnTo>
                      <a:pt x="38" y="131"/>
                    </a:lnTo>
                    <a:lnTo>
                      <a:pt x="37" y="131"/>
                    </a:lnTo>
                    <a:lnTo>
                      <a:pt x="37" y="129"/>
                    </a:lnTo>
                    <a:lnTo>
                      <a:pt x="33" y="129"/>
                    </a:lnTo>
                    <a:lnTo>
                      <a:pt x="31" y="129"/>
                    </a:lnTo>
                    <a:lnTo>
                      <a:pt x="31" y="131"/>
                    </a:lnTo>
                    <a:lnTo>
                      <a:pt x="29" y="129"/>
                    </a:lnTo>
                    <a:lnTo>
                      <a:pt x="29" y="125"/>
                    </a:lnTo>
                    <a:lnTo>
                      <a:pt x="27" y="123"/>
                    </a:lnTo>
                    <a:lnTo>
                      <a:pt x="25" y="123"/>
                    </a:lnTo>
                    <a:lnTo>
                      <a:pt x="23" y="125"/>
                    </a:lnTo>
                    <a:lnTo>
                      <a:pt x="21" y="123"/>
                    </a:lnTo>
                    <a:lnTo>
                      <a:pt x="19" y="121"/>
                    </a:lnTo>
                    <a:lnTo>
                      <a:pt x="15" y="119"/>
                    </a:lnTo>
                    <a:lnTo>
                      <a:pt x="13" y="119"/>
                    </a:lnTo>
                    <a:lnTo>
                      <a:pt x="13" y="121"/>
                    </a:lnTo>
                    <a:lnTo>
                      <a:pt x="12" y="121"/>
                    </a:lnTo>
                    <a:lnTo>
                      <a:pt x="10" y="121"/>
                    </a:lnTo>
                    <a:lnTo>
                      <a:pt x="8" y="119"/>
                    </a:lnTo>
                    <a:lnTo>
                      <a:pt x="0" y="113"/>
                    </a:lnTo>
                    <a:lnTo>
                      <a:pt x="6" y="111"/>
                    </a:lnTo>
                    <a:lnTo>
                      <a:pt x="8" y="108"/>
                    </a:lnTo>
                    <a:lnTo>
                      <a:pt x="15" y="104"/>
                    </a:lnTo>
                    <a:lnTo>
                      <a:pt x="17" y="98"/>
                    </a:lnTo>
                    <a:lnTo>
                      <a:pt x="19" y="96"/>
                    </a:lnTo>
                    <a:lnTo>
                      <a:pt x="21" y="92"/>
                    </a:lnTo>
                    <a:lnTo>
                      <a:pt x="21" y="90"/>
                    </a:lnTo>
                    <a:lnTo>
                      <a:pt x="25" y="88"/>
                    </a:lnTo>
                    <a:lnTo>
                      <a:pt x="27" y="83"/>
                    </a:lnTo>
                    <a:lnTo>
                      <a:pt x="25" y="81"/>
                    </a:lnTo>
                    <a:lnTo>
                      <a:pt x="21" y="69"/>
                    </a:lnTo>
                    <a:lnTo>
                      <a:pt x="27" y="63"/>
                    </a:lnTo>
                    <a:lnTo>
                      <a:pt x="29" y="61"/>
                    </a:lnTo>
                    <a:lnTo>
                      <a:pt x="31" y="61"/>
                    </a:lnTo>
                    <a:lnTo>
                      <a:pt x="31" y="63"/>
                    </a:lnTo>
                    <a:lnTo>
                      <a:pt x="33" y="63"/>
                    </a:lnTo>
                    <a:lnTo>
                      <a:pt x="37" y="61"/>
                    </a:lnTo>
                    <a:lnTo>
                      <a:pt x="37" y="60"/>
                    </a:lnTo>
                    <a:lnTo>
                      <a:pt x="38" y="56"/>
                    </a:lnTo>
                    <a:lnTo>
                      <a:pt x="40" y="56"/>
                    </a:lnTo>
                    <a:lnTo>
                      <a:pt x="40" y="54"/>
                    </a:lnTo>
                    <a:lnTo>
                      <a:pt x="40" y="50"/>
                    </a:lnTo>
                    <a:lnTo>
                      <a:pt x="42" y="50"/>
                    </a:lnTo>
                    <a:lnTo>
                      <a:pt x="44" y="52"/>
                    </a:lnTo>
                    <a:lnTo>
                      <a:pt x="48" y="54"/>
                    </a:lnTo>
                    <a:lnTo>
                      <a:pt x="50" y="54"/>
                    </a:lnTo>
                    <a:lnTo>
                      <a:pt x="52" y="54"/>
                    </a:lnTo>
                    <a:lnTo>
                      <a:pt x="54" y="54"/>
                    </a:lnTo>
                    <a:lnTo>
                      <a:pt x="54" y="50"/>
                    </a:lnTo>
                    <a:lnTo>
                      <a:pt x="54" y="48"/>
                    </a:lnTo>
                    <a:lnTo>
                      <a:pt x="56" y="48"/>
                    </a:lnTo>
                    <a:lnTo>
                      <a:pt x="56" y="46"/>
                    </a:lnTo>
                    <a:lnTo>
                      <a:pt x="56" y="44"/>
                    </a:lnTo>
                    <a:lnTo>
                      <a:pt x="56" y="27"/>
                    </a:lnTo>
                    <a:lnTo>
                      <a:pt x="56" y="25"/>
                    </a:lnTo>
                    <a:lnTo>
                      <a:pt x="58" y="25"/>
                    </a:lnTo>
                    <a:lnTo>
                      <a:pt x="60" y="25"/>
                    </a:lnTo>
                    <a:lnTo>
                      <a:pt x="61" y="23"/>
                    </a:lnTo>
                    <a:lnTo>
                      <a:pt x="65" y="23"/>
                    </a:lnTo>
                    <a:lnTo>
                      <a:pt x="67" y="23"/>
                    </a:lnTo>
                    <a:lnTo>
                      <a:pt x="69" y="25"/>
                    </a:lnTo>
                    <a:lnTo>
                      <a:pt x="71" y="25"/>
                    </a:lnTo>
                    <a:lnTo>
                      <a:pt x="73" y="27"/>
                    </a:lnTo>
                    <a:lnTo>
                      <a:pt x="73" y="25"/>
                    </a:lnTo>
                    <a:lnTo>
                      <a:pt x="75" y="25"/>
                    </a:lnTo>
                    <a:lnTo>
                      <a:pt x="79" y="29"/>
                    </a:lnTo>
                    <a:lnTo>
                      <a:pt x="81" y="29"/>
                    </a:lnTo>
                    <a:lnTo>
                      <a:pt x="83" y="29"/>
                    </a:lnTo>
                    <a:lnTo>
                      <a:pt x="84" y="27"/>
                    </a:lnTo>
                    <a:lnTo>
                      <a:pt x="86" y="29"/>
                    </a:lnTo>
                    <a:lnTo>
                      <a:pt x="88" y="27"/>
                    </a:lnTo>
                    <a:lnTo>
                      <a:pt x="92" y="25"/>
                    </a:lnTo>
                    <a:lnTo>
                      <a:pt x="96" y="23"/>
                    </a:lnTo>
                    <a:lnTo>
                      <a:pt x="102" y="17"/>
                    </a:lnTo>
                    <a:lnTo>
                      <a:pt x="104" y="15"/>
                    </a:lnTo>
                    <a:lnTo>
                      <a:pt x="106" y="15"/>
                    </a:lnTo>
                    <a:lnTo>
                      <a:pt x="108" y="13"/>
                    </a:lnTo>
                    <a:lnTo>
                      <a:pt x="109" y="12"/>
                    </a:lnTo>
                    <a:lnTo>
                      <a:pt x="109" y="10"/>
                    </a:lnTo>
                    <a:lnTo>
                      <a:pt x="113" y="0"/>
                    </a:lnTo>
                    <a:lnTo>
                      <a:pt x="115" y="2"/>
                    </a:lnTo>
                    <a:lnTo>
                      <a:pt x="115" y="4"/>
                    </a:lnTo>
                    <a:lnTo>
                      <a:pt x="117" y="4"/>
                    </a:lnTo>
                    <a:lnTo>
                      <a:pt x="119" y="6"/>
                    </a:lnTo>
                    <a:lnTo>
                      <a:pt x="119" y="8"/>
                    </a:lnTo>
                    <a:lnTo>
                      <a:pt x="121" y="8"/>
                    </a:lnTo>
                    <a:lnTo>
                      <a:pt x="123" y="8"/>
                    </a:lnTo>
                    <a:lnTo>
                      <a:pt x="127" y="4"/>
                    </a:lnTo>
                    <a:lnTo>
                      <a:pt x="129" y="4"/>
                    </a:lnTo>
                    <a:lnTo>
                      <a:pt x="131" y="2"/>
                    </a:lnTo>
                    <a:lnTo>
                      <a:pt x="132" y="2"/>
                    </a:lnTo>
                    <a:lnTo>
                      <a:pt x="134" y="2"/>
                    </a:lnTo>
                    <a:lnTo>
                      <a:pt x="136" y="2"/>
                    </a:lnTo>
                    <a:close/>
                  </a:path>
                </a:pathLst>
              </a:custGeom>
              <a:solidFill>
                <a:srgbClr val="DEC17C"/>
              </a:solidFill>
              <a:ln w="6350">
                <a:solidFill>
                  <a:srgbClr val="E1E1E1"/>
                </a:solidFill>
                <a:prstDash val="solid"/>
                <a:round/>
                <a:headEnd/>
                <a:tailEnd/>
              </a:ln>
            </p:spPr>
            <p:txBody>
              <a:bodyPr/>
              <a:lstStyle/>
              <a:p>
                <a:endParaRPr lang="en-US"/>
              </a:p>
            </p:txBody>
          </p:sp>
          <p:sp>
            <p:nvSpPr>
              <p:cNvPr id="38011" name="Freeform 323"/>
              <p:cNvSpPr>
                <a:spLocks/>
              </p:cNvSpPr>
              <p:nvPr/>
            </p:nvSpPr>
            <p:spPr bwMode="auto">
              <a:xfrm>
                <a:off x="4571" y="3235"/>
                <a:ext cx="156" cy="106"/>
              </a:xfrm>
              <a:custGeom>
                <a:avLst/>
                <a:gdLst>
                  <a:gd name="T0" fmla="*/ 108 w 156"/>
                  <a:gd name="T1" fmla="*/ 0 h 106"/>
                  <a:gd name="T2" fmla="*/ 108 w 156"/>
                  <a:gd name="T3" fmla="*/ 0 h 106"/>
                  <a:gd name="T4" fmla="*/ 108 w 156"/>
                  <a:gd name="T5" fmla="*/ 0 h 106"/>
                  <a:gd name="T6" fmla="*/ 113 w 156"/>
                  <a:gd name="T7" fmla="*/ 2 h 106"/>
                  <a:gd name="T8" fmla="*/ 117 w 156"/>
                  <a:gd name="T9" fmla="*/ 6 h 106"/>
                  <a:gd name="T10" fmla="*/ 129 w 156"/>
                  <a:gd name="T11" fmla="*/ 14 h 106"/>
                  <a:gd name="T12" fmla="*/ 131 w 156"/>
                  <a:gd name="T13" fmla="*/ 16 h 106"/>
                  <a:gd name="T14" fmla="*/ 131 w 156"/>
                  <a:gd name="T15" fmla="*/ 18 h 106"/>
                  <a:gd name="T16" fmla="*/ 131 w 156"/>
                  <a:gd name="T17" fmla="*/ 18 h 106"/>
                  <a:gd name="T18" fmla="*/ 135 w 156"/>
                  <a:gd name="T19" fmla="*/ 35 h 106"/>
                  <a:gd name="T20" fmla="*/ 138 w 156"/>
                  <a:gd name="T21" fmla="*/ 48 h 106"/>
                  <a:gd name="T22" fmla="*/ 156 w 156"/>
                  <a:gd name="T23" fmla="*/ 67 h 106"/>
                  <a:gd name="T24" fmla="*/ 144 w 156"/>
                  <a:gd name="T25" fmla="*/ 77 h 106"/>
                  <a:gd name="T26" fmla="*/ 129 w 156"/>
                  <a:gd name="T27" fmla="*/ 90 h 106"/>
                  <a:gd name="T28" fmla="*/ 113 w 156"/>
                  <a:gd name="T29" fmla="*/ 102 h 106"/>
                  <a:gd name="T30" fmla="*/ 110 w 156"/>
                  <a:gd name="T31" fmla="*/ 100 h 106"/>
                  <a:gd name="T32" fmla="*/ 92 w 156"/>
                  <a:gd name="T33" fmla="*/ 100 h 106"/>
                  <a:gd name="T34" fmla="*/ 64 w 156"/>
                  <a:gd name="T35" fmla="*/ 102 h 106"/>
                  <a:gd name="T36" fmla="*/ 58 w 156"/>
                  <a:gd name="T37" fmla="*/ 102 h 106"/>
                  <a:gd name="T38" fmla="*/ 40 w 156"/>
                  <a:gd name="T39" fmla="*/ 96 h 106"/>
                  <a:gd name="T40" fmla="*/ 25 w 156"/>
                  <a:gd name="T41" fmla="*/ 96 h 106"/>
                  <a:gd name="T42" fmla="*/ 23 w 156"/>
                  <a:gd name="T43" fmla="*/ 96 h 106"/>
                  <a:gd name="T44" fmla="*/ 23 w 156"/>
                  <a:gd name="T45" fmla="*/ 96 h 106"/>
                  <a:gd name="T46" fmla="*/ 21 w 156"/>
                  <a:gd name="T47" fmla="*/ 96 h 106"/>
                  <a:gd name="T48" fmla="*/ 21 w 156"/>
                  <a:gd name="T49" fmla="*/ 96 h 106"/>
                  <a:gd name="T50" fmla="*/ 21 w 156"/>
                  <a:gd name="T51" fmla="*/ 96 h 106"/>
                  <a:gd name="T52" fmla="*/ 21 w 156"/>
                  <a:gd name="T53" fmla="*/ 96 h 106"/>
                  <a:gd name="T54" fmla="*/ 19 w 156"/>
                  <a:gd name="T55" fmla="*/ 94 h 106"/>
                  <a:gd name="T56" fmla="*/ 19 w 156"/>
                  <a:gd name="T57" fmla="*/ 94 h 106"/>
                  <a:gd name="T58" fmla="*/ 19 w 156"/>
                  <a:gd name="T59" fmla="*/ 92 h 106"/>
                  <a:gd name="T60" fmla="*/ 12 w 156"/>
                  <a:gd name="T61" fmla="*/ 71 h 106"/>
                  <a:gd name="T62" fmla="*/ 12 w 156"/>
                  <a:gd name="T63" fmla="*/ 69 h 106"/>
                  <a:gd name="T64" fmla="*/ 10 w 156"/>
                  <a:gd name="T65" fmla="*/ 66 h 106"/>
                  <a:gd name="T66" fmla="*/ 10 w 156"/>
                  <a:gd name="T67" fmla="*/ 62 h 106"/>
                  <a:gd name="T68" fmla="*/ 10 w 156"/>
                  <a:gd name="T69" fmla="*/ 56 h 106"/>
                  <a:gd name="T70" fmla="*/ 6 w 156"/>
                  <a:gd name="T71" fmla="*/ 54 h 106"/>
                  <a:gd name="T72" fmla="*/ 4 w 156"/>
                  <a:gd name="T73" fmla="*/ 50 h 106"/>
                  <a:gd name="T74" fmla="*/ 2 w 156"/>
                  <a:gd name="T75" fmla="*/ 50 h 106"/>
                  <a:gd name="T76" fmla="*/ 0 w 156"/>
                  <a:gd name="T77" fmla="*/ 50 h 106"/>
                  <a:gd name="T78" fmla="*/ 2 w 156"/>
                  <a:gd name="T79" fmla="*/ 48 h 106"/>
                  <a:gd name="T80" fmla="*/ 4 w 156"/>
                  <a:gd name="T81" fmla="*/ 46 h 106"/>
                  <a:gd name="T82" fmla="*/ 14 w 156"/>
                  <a:gd name="T83" fmla="*/ 44 h 106"/>
                  <a:gd name="T84" fmla="*/ 23 w 156"/>
                  <a:gd name="T85" fmla="*/ 41 h 106"/>
                  <a:gd name="T86" fmla="*/ 42 w 156"/>
                  <a:gd name="T87" fmla="*/ 31 h 106"/>
                  <a:gd name="T88" fmla="*/ 46 w 156"/>
                  <a:gd name="T89" fmla="*/ 29 h 106"/>
                  <a:gd name="T90" fmla="*/ 56 w 156"/>
                  <a:gd name="T91" fmla="*/ 23 h 106"/>
                  <a:gd name="T92" fmla="*/ 60 w 156"/>
                  <a:gd name="T93" fmla="*/ 21 h 106"/>
                  <a:gd name="T94" fmla="*/ 73 w 156"/>
                  <a:gd name="T95" fmla="*/ 14 h 106"/>
                  <a:gd name="T96" fmla="*/ 77 w 156"/>
                  <a:gd name="T97" fmla="*/ 14 h 106"/>
                  <a:gd name="T98" fmla="*/ 87 w 156"/>
                  <a:gd name="T99" fmla="*/ 8 h 106"/>
                  <a:gd name="T100" fmla="*/ 92 w 156"/>
                  <a:gd name="T101" fmla="*/ 6 h 106"/>
                  <a:gd name="T102" fmla="*/ 100 w 156"/>
                  <a:gd name="T103" fmla="*/ 8 h 106"/>
                  <a:gd name="T104" fmla="*/ 104 w 156"/>
                  <a:gd name="T105" fmla="*/ 4 h 106"/>
                  <a:gd name="T106" fmla="*/ 106 w 156"/>
                  <a:gd name="T107" fmla="*/ 0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6"/>
                  <a:gd name="T163" fmla="*/ 0 h 106"/>
                  <a:gd name="T164" fmla="*/ 156 w 156"/>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6" h="106">
                    <a:moveTo>
                      <a:pt x="106" y="0"/>
                    </a:moveTo>
                    <a:lnTo>
                      <a:pt x="108" y="0"/>
                    </a:lnTo>
                    <a:lnTo>
                      <a:pt x="110" y="2"/>
                    </a:lnTo>
                    <a:lnTo>
                      <a:pt x="113" y="2"/>
                    </a:lnTo>
                    <a:lnTo>
                      <a:pt x="117" y="6"/>
                    </a:lnTo>
                    <a:lnTo>
                      <a:pt x="125" y="10"/>
                    </a:lnTo>
                    <a:lnTo>
                      <a:pt x="129" y="14"/>
                    </a:lnTo>
                    <a:lnTo>
                      <a:pt x="131" y="16"/>
                    </a:lnTo>
                    <a:lnTo>
                      <a:pt x="131" y="18"/>
                    </a:lnTo>
                    <a:lnTo>
                      <a:pt x="133" y="29"/>
                    </a:lnTo>
                    <a:lnTo>
                      <a:pt x="135" y="35"/>
                    </a:lnTo>
                    <a:lnTo>
                      <a:pt x="136" y="41"/>
                    </a:lnTo>
                    <a:lnTo>
                      <a:pt x="138" y="48"/>
                    </a:lnTo>
                    <a:lnTo>
                      <a:pt x="140" y="48"/>
                    </a:lnTo>
                    <a:lnTo>
                      <a:pt x="156" y="67"/>
                    </a:lnTo>
                    <a:lnTo>
                      <a:pt x="152" y="71"/>
                    </a:lnTo>
                    <a:lnTo>
                      <a:pt x="144" y="77"/>
                    </a:lnTo>
                    <a:lnTo>
                      <a:pt x="136" y="85"/>
                    </a:lnTo>
                    <a:lnTo>
                      <a:pt x="129" y="90"/>
                    </a:lnTo>
                    <a:lnTo>
                      <a:pt x="115" y="100"/>
                    </a:lnTo>
                    <a:lnTo>
                      <a:pt x="113" y="102"/>
                    </a:lnTo>
                    <a:lnTo>
                      <a:pt x="110" y="106"/>
                    </a:lnTo>
                    <a:lnTo>
                      <a:pt x="110" y="100"/>
                    </a:lnTo>
                    <a:lnTo>
                      <a:pt x="94" y="100"/>
                    </a:lnTo>
                    <a:lnTo>
                      <a:pt x="92" y="100"/>
                    </a:lnTo>
                    <a:lnTo>
                      <a:pt x="71" y="102"/>
                    </a:lnTo>
                    <a:lnTo>
                      <a:pt x="64" y="102"/>
                    </a:lnTo>
                    <a:lnTo>
                      <a:pt x="62" y="102"/>
                    </a:lnTo>
                    <a:lnTo>
                      <a:pt x="58" y="102"/>
                    </a:lnTo>
                    <a:lnTo>
                      <a:pt x="42" y="98"/>
                    </a:lnTo>
                    <a:lnTo>
                      <a:pt x="40" y="96"/>
                    </a:lnTo>
                    <a:lnTo>
                      <a:pt x="39" y="102"/>
                    </a:lnTo>
                    <a:lnTo>
                      <a:pt x="25" y="96"/>
                    </a:lnTo>
                    <a:lnTo>
                      <a:pt x="23" y="96"/>
                    </a:lnTo>
                    <a:lnTo>
                      <a:pt x="21" y="96"/>
                    </a:lnTo>
                    <a:lnTo>
                      <a:pt x="19" y="94"/>
                    </a:lnTo>
                    <a:lnTo>
                      <a:pt x="19" y="92"/>
                    </a:lnTo>
                    <a:lnTo>
                      <a:pt x="14" y="75"/>
                    </a:lnTo>
                    <a:lnTo>
                      <a:pt x="12" y="71"/>
                    </a:lnTo>
                    <a:lnTo>
                      <a:pt x="12" y="69"/>
                    </a:lnTo>
                    <a:lnTo>
                      <a:pt x="12" y="67"/>
                    </a:lnTo>
                    <a:lnTo>
                      <a:pt x="10" y="66"/>
                    </a:lnTo>
                    <a:lnTo>
                      <a:pt x="10" y="62"/>
                    </a:lnTo>
                    <a:lnTo>
                      <a:pt x="10" y="56"/>
                    </a:lnTo>
                    <a:lnTo>
                      <a:pt x="8" y="56"/>
                    </a:lnTo>
                    <a:lnTo>
                      <a:pt x="6" y="54"/>
                    </a:lnTo>
                    <a:lnTo>
                      <a:pt x="6" y="52"/>
                    </a:lnTo>
                    <a:lnTo>
                      <a:pt x="4" y="50"/>
                    </a:lnTo>
                    <a:lnTo>
                      <a:pt x="2" y="50"/>
                    </a:lnTo>
                    <a:lnTo>
                      <a:pt x="0" y="50"/>
                    </a:lnTo>
                    <a:lnTo>
                      <a:pt x="2" y="48"/>
                    </a:lnTo>
                    <a:lnTo>
                      <a:pt x="4" y="46"/>
                    </a:lnTo>
                    <a:lnTo>
                      <a:pt x="10" y="46"/>
                    </a:lnTo>
                    <a:lnTo>
                      <a:pt x="14" y="44"/>
                    </a:lnTo>
                    <a:lnTo>
                      <a:pt x="17" y="42"/>
                    </a:lnTo>
                    <a:lnTo>
                      <a:pt x="23" y="41"/>
                    </a:lnTo>
                    <a:lnTo>
                      <a:pt x="37" y="33"/>
                    </a:lnTo>
                    <a:lnTo>
                      <a:pt x="42" y="31"/>
                    </a:lnTo>
                    <a:lnTo>
                      <a:pt x="46" y="29"/>
                    </a:lnTo>
                    <a:lnTo>
                      <a:pt x="50" y="27"/>
                    </a:lnTo>
                    <a:lnTo>
                      <a:pt x="56" y="23"/>
                    </a:lnTo>
                    <a:lnTo>
                      <a:pt x="60" y="21"/>
                    </a:lnTo>
                    <a:lnTo>
                      <a:pt x="73" y="14"/>
                    </a:lnTo>
                    <a:lnTo>
                      <a:pt x="75" y="14"/>
                    </a:lnTo>
                    <a:lnTo>
                      <a:pt x="77" y="14"/>
                    </a:lnTo>
                    <a:lnTo>
                      <a:pt x="81" y="12"/>
                    </a:lnTo>
                    <a:lnTo>
                      <a:pt x="87" y="8"/>
                    </a:lnTo>
                    <a:lnTo>
                      <a:pt x="90" y="8"/>
                    </a:lnTo>
                    <a:lnTo>
                      <a:pt x="92" y="6"/>
                    </a:lnTo>
                    <a:lnTo>
                      <a:pt x="96" y="8"/>
                    </a:lnTo>
                    <a:lnTo>
                      <a:pt x="100" y="8"/>
                    </a:lnTo>
                    <a:lnTo>
                      <a:pt x="102" y="10"/>
                    </a:lnTo>
                    <a:lnTo>
                      <a:pt x="104" y="4"/>
                    </a:lnTo>
                    <a:lnTo>
                      <a:pt x="106" y="2"/>
                    </a:lnTo>
                    <a:lnTo>
                      <a:pt x="106" y="0"/>
                    </a:lnTo>
                    <a:close/>
                  </a:path>
                </a:pathLst>
              </a:custGeom>
              <a:solidFill>
                <a:srgbClr val="A6601B"/>
              </a:solidFill>
              <a:ln w="6350">
                <a:solidFill>
                  <a:srgbClr val="E1E1E1"/>
                </a:solidFill>
                <a:prstDash val="solid"/>
                <a:round/>
                <a:headEnd/>
                <a:tailEnd/>
              </a:ln>
            </p:spPr>
            <p:txBody>
              <a:bodyPr/>
              <a:lstStyle/>
              <a:p>
                <a:endParaRPr lang="en-US"/>
              </a:p>
            </p:txBody>
          </p:sp>
          <p:sp>
            <p:nvSpPr>
              <p:cNvPr id="38012" name="Freeform 324"/>
              <p:cNvSpPr>
                <a:spLocks/>
              </p:cNvSpPr>
              <p:nvPr/>
            </p:nvSpPr>
            <p:spPr bwMode="auto">
              <a:xfrm>
                <a:off x="3786" y="3082"/>
                <a:ext cx="132" cy="86"/>
              </a:xfrm>
              <a:custGeom>
                <a:avLst/>
                <a:gdLst>
                  <a:gd name="T0" fmla="*/ 117 w 132"/>
                  <a:gd name="T1" fmla="*/ 11 h 86"/>
                  <a:gd name="T2" fmla="*/ 121 w 132"/>
                  <a:gd name="T3" fmla="*/ 9 h 86"/>
                  <a:gd name="T4" fmla="*/ 123 w 132"/>
                  <a:gd name="T5" fmla="*/ 15 h 86"/>
                  <a:gd name="T6" fmla="*/ 130 w 132"/>
                  <a:gd name="T7" fmla="*/ 21 h 86"/>
                  <a:gd name="T8" fmla="*/ 132 w 132"/>
                  <a:gd name="T9" fmla="*/ 27 h 86"/>
                  <a:gd name="T10" fmla="*/ 129 w 132"/>
                  <a:gd name="T11" fmla="*/ 27 h 86"/>
                  <a:gd name="T12" fmla="*/ 130 w 132"/>
                  <a:gd name="T13" fmla="*/ 34 h 86"/>
                  <a:gd name="T14" fmla="*/ 129 w 132"/>
                  <a:gd name="T15" fmla="*/ 38 h 86"/>
                  <a:gd name="T16" fmla="*/ 129 w 132"/>
                  <a:gd name="T17" fmla="*/ 40 h 86"/>
                  <a:gd name="T18" fmla="*/ 130 w 132"/>
                  <a:gd name="T19" fmla="*/ 46 h 86"/>
                  <a:gd name="T20" fmla="*/ 129 w 132"/>
                  <a:gd name="T21" fmla="*/ 53 h 86"/>
                  <a:gd name="T22" fmla="*/ 127 w 132"/>
                  <a:gd name="T23" fmla="*/ 59 h 86"/>
                  <a:gd name="T24" fmla="*/ 123 w 132"/>
                  <a:gd name="T25" fmla="*/ 61 h 86"/>
                  <a:gd name="T26" fmla="*/ 109 w 132"/>
                  <a:gd name="T27" fmla="*/ 65 h 86"/>
                  <a:gd name="T28" fmla="*/ 107 w 132"/>
                  <a:gd name="T29" fmla="*/ 69 h 86"/>
                  <a:gd name="T30" fmla="*/ 107 w 132"/>
                  <a:gd name="T31" fmla="*/ 73 h 86"/>
                  <a:gd name="T32" fmla="*/ 109 w 132"/>
                  <a:gd name="T33" fmla="*/ 78 h 86"/>
                  <a:gd name="T34" fmla="*/ 109 w 132"/>
                  <a:gd name="T35" fmla="*/ 84 h 86"/>
                  <a:gd name="T36" fmla="*/ 104 w 132"/>
                  <a:gd name="T37" fmla="*/ 86 h 86"/>
                  <a:gd name="T38" fmla="*/ 75 w 132"/>
                  <a:gd name="T39" fmla="*/ 86 h 86"/>
                  <a:gd name="T40" fmla="*/ 46 w 132"/>
                  <a:gd name="T41" fmla="*/ 84 h 86"/>
                  <a:gd name="T42" fmla="*/ 38 w 132"/>
                  <a:gd name="T43" fmla="*/ 84 h 86"/>
                  <a:gd name="T44" fmla="*/ 27 w 132"/>
                  <a:gd name="T45" fmla="*/ 82 h 86"/>
                  <a:gd name="T46" fmla="*/ 21 w 132"/>
                  <a:gd name="T47" fmla="*/ 82 h 86"/>
                  <a:gd name="T48" fmla="*/ 10 w 132"/>
                  <a:gd name="T49" fmla="*/ 82 h 86"/>
                  <a:gd name="T50" fmla="*/ 0 w 132"/>
                  <a:gd name="T51" fmla="*/ 76 h 86"/>
                  <a:gd name="T52" fmla="*/ 2 w 132"/>
                  <a:gd name="T53" fmla="*/ 59 h 86"/>
                  <a:gd name="T54" fmla="*/ 2 w 132"/>
                  <a:gd name="T55" fmla="*/ 42 h 86"/>
                  <a:gd name="T56" fmla="*/ 4 w 132"/>
                  <a:gd name="T57" fmla="*/ 25 h 86"/>
                  <a:gd name="T58" fmla="*/ 4 w 132"/>
                  <a:gd name="T59" fmla="*/ 17 h 86"/>
                  <a:gd name="T60" fmla="*/ 11 w 132"/>
                  <a:gd name="T61" fmla="*/ 15 h 86"/>
                  <a:gd name="T62" fmla="*/ 17 w 132"/>
                  <a:gd name="T63" fmla="*/ 13 h 86"/>
                  <a:gd name="T64" fmla="*/ 23 w 132"/>
                  <a:gd name="T65" fmla="*/ 11 h 86"/>
                  <a:gd name="T66" fmla="*/ 29 w 132"/>
                  <a:gd name="T67" fmla="*/ 11 h 86"/>
                  <a:gd name="T68" fmla="*/ 31 w 132"/>
                  <a:gd name="T69" fmla="*/ 7 h 86"/>
                  <a:gd name="T70" fmla="*/ 33 w 132"/>
                  <a:gd name="T71" fmla="*/ 3 h 86"/>
                  <a:gd name="T72" fmla="*/ 38 w 132"/>
                  <a:gd name="T73" fmla="*/ 7 h 86"/>
                  <a:gd name="T74" fmla="*/ 42 w 132"/>
                  <a:gd name="T75" fmla="*/ 5 h 86"/>
                  <a:gd name="T76" fmla="*/ 44 w 132"/>
                  <a:gd name="T77" fmla="*/ 2 h 86"/>
                  <a:gd name="T78" fmla="*/ 44 w 132"/>
                  <a:gd name="T79" fmla="*/ 5 h 86"/>
                  <a:gd name="T80" fmla="*/ 48 w 132"/>
                  <a:gd name="T81" fmla="*/ 5 h 86"/>
                  <a:gd name="T82" fmla="*/ 50 w 132"/>
                  <a:gd name="T83" fmla="*/ 7 h 86"/>
                  <a:gd name="T84" fmla="*/ 58 w 132"/>
                  <a:gd name="T85" fmla="*/ 5 h 86"/>
                  <a:gd name="T86" fmla="*/ 61 w 132"/>
                  <a:gd name="T87" fmla="*/ 9 h 86"/>
                  <a:gd name="T88" fmla="*/ 63 w 132"/>
                  <a:gd name="T89" fmla="*/ 13 h 86"/>
                  <a:gd name="T90" fmla="*/ 69 w 132"/>
                  <a:gd name="T91" fmla="*/ 11 h 86"/>
                  <a:gd name="T92" fmla="*/ 71 w 132"/>
                  <a:gd name="T93" fmla="*/ 5 h 86"/>
                  <a:gd name="T94" fmla="*/ 77 w 132"/>
                  <a:gd name="T95" fmla="*/ 3 h 86"/>
                  <a:gd name="T96" fmla="*/ 75 w 132"/>
                  <a:gd name="T97" fmla="*/ 0 h 86"/>
                  <a:gd name="T98" fmla="*/ 79 w 132"/>
                  <a:gd name="T99" fmla="*/ 2 h 86"/>
                  <a:gd name="T100" fmla="*/ 82 w 132"/>
                  <a:gd name="T101" fmla="*/ 5 h 86"/>
                  <a:gd name="T102" fmla="*/ 92 w 132"/>
                  <a:gd name="T103" fmla="*/ 2 h 86"/>
                  <a:gd name="T104" fmla="*/ 98 w 132"/>
                  <a:gd name="T105" fmla="*/ 2 h 86"/>
                  <a:gd name="T106" fmla="*/ 102 w 132"/>
                  <a:gd name="T107" fmla="*/ 3 h 86"/>
                  <a:gd name="T108" fmla="*/ 102 w 132"/>
                  <a:gd name="T109" fmla="*/ 7 h 86"/>
                  <a:gd name="T110" fmla="*/ 104 w 132"/>
                  <a:gd name="T111" fmla="*/ 11 h 86"/>
                  <a:gd name="T112" fmla="*/ 113 w 132"/>
                  <a:gd name="T113" fmla="*/ 11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2"/>
                  <a:gd name="T172" fmla="*/ 0 h 86"/>
                  <a:gd name="T173" fmla="*/ 132 w 132"/>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2" h="86">
                    <a:moveTo>
                      <a:pt x="113" y="11"/>
                    </a:moveTo>
                    <a:lnTo>
                      <a:pt x="115" y="11"/>
                    </a:lnTo>
                    <a:lnTo>
                      <a:pt x="117" y="11"/>
                    </a:lnTo>
                    <a:lnTo>
                      <a:pt x="119" y="11"/>
                    </a:lnTo>
                    <a:lnTo>
                      <a:pt x="119" y="9"/>
                    </a:lnTo>
                    <a:lnTo>
                      <a:pt x="121" y="9"/>
                    </a:lnTo>
                    <a:lnTo>
                      <a:pt x="123" y="11"/>
                    </a:lnTo>
                    <a:lnTo>
                      <a:pt x="123" y="13"/>
                    </a:lnTo>
                    <a:lnTo>
                      <a:pt x="123" y="15"/>
                    </a:lnTo>
                    <a:lnTo>
                      <a:pt x="127" y="17"/>
                    </a:lnTo>
                    <a:lnTo>
                      <a:pt x="130" y="21"/>
                    </a:lnTo>
                    <a:lnTo>
                      <a:pt x="130" y="23"/>
                    </a:lnTo>
                    <a:lnTo>
                      <a:pt x="130" y="25"/>
                    </a:lnTo>
                    <a:lnTo>
                      <a:pt x="132" y="27"/>
                    </a:lnTo>
                    <a:lnTo>
                      <a:pt x="130" y="27"/>
                    </a:lnTo>
                    <a:lnTo>
                      <a:pt x="129" y="27"/>
                    </a:lnTo>
                    <a:lnTo>
                      <a:pt x="129" y="28"/>
                    </a:lnTo>
                    <a:lnTo>
                      <a:pt x="129" y="30"/>
                    </a:lnTo>
                    <a:lnTo>
                      <a:pt x="130" y="34"/>
                    </a:lnTo>
                    <a:lnTo>
                      <a:pt x="130" y="36"/>
                    </a:lnTo>
                    <a:lnTo>
                      <a:pt x="129" y="38"/>
                    </a:lnTo>
                    <a:lnTo>
                      <a:pt x="129" y="40"/>
                    </a:lnTo>
                    <a:lnTo>
                      <a:pt x="130" y="42"/>
                    </a:lnTo>
                    <a:lnTo>
                      <a:pt x="130" y="44"/>
                    </a:lnTo>
                    <a:lnTo>
                      <a:pt x="130" y="46"/>
                    </a:lnTo>
                    <a:lnTo>
                      <a:pt x="129" y="48"/>
                    </a:lnTo>
                    <a:lnTo>
                      <a:pt x="129" y="50"/>
                    </a:lnTo>
                    <a:lnTo>
                      <a:pt x="129" y="53"/>
                    </a:lnTo>
                    <a:lnTo>
                      <a:pt x="129" y="55"/>
                    </a:lnTo>
                    <a:lnTo>
                      <a:pt x="127" y="59"/>
                    </a:lnTo>
                    <a:lnTo>
                      <a:pt x="125" y="59"/>
                    </a:lnTo>
                    <a:lnTo>
                      <a:pt x="125" y="61"/>
                    </a:lnTo>
                    <a:lnTo>
                      <a:pt x="123" y="61"/>
                    </a:lnTo>
                    <a:lnTo>
                      <a:pt x="119" y="61"/>
                    </a:lnTo>
                    <a:lnTo>
                      <a:pt x="115" y="63"/>
                    </a:lnTo>
                    <a:lnTo>
                      <a:pt x="109" y="65"/>
                    </a:lnTo>
                    <a:lnTo>
                      <a:pt x="109" y="67"/>
                    </a:lnTo>
                    <a:lnTo>
                      <a:pt x="107" y="69"/>
                    </a:lnTo>
                    <a:lnTo>
                      <a:pt x="107" y="71"/>
                    </a:lnTo>
                    <a:lnTo>
                      <a:pt x="107" y="73"/>
                    </a:lnTo>
                    <a:lnTo>
                      <a:pt x="107" y="75"/>
                    </a:lnTo>
                    <a:lnTo>
                      <a:pt x="109" y="76"/>
                    </a:lnTo>
                    <a:lnTo>
                      <a:pt x="109" y="78"/>
                    </a:lnTo>
                    <a:lnTo>
                      <a:pt x="109" y="80"/>
                    </a:lnTo>
                    <a:lnTo>
                      <a:pt x="109" y="82"/>
                    </a:lnTo>
                    <a:lnTo>
                      <a:pt x="109" y="84"/>
                    </a:lnTo>
                    <a:lnTo>
                      <a:pt x="111" y="86"/>
                    </a:lnTo>
                    <a:lnTo>
                      <a:pt x="113" y="86"/>
                    </a:lnTo>
                    <a:lnTo>
                      <a:pt x="104" y="86"/>
                    </a:lnTo>
                    <a:lnTo>
                      <a:pt x="96" y="86"/>
                    </a:lnTo>
                    <a:lnTo>
                      <a:pt x="84" y="86"/>
                    </a:lnTo>
                    <a:lnTo>
                      <a:pt x="82" y="86"/>
                    </a:lnTo>
                    <a:lnTo>
                      <a:pt x="75" y="86"/>
                    </a:lnTo>
                    <a:lnTo>
                      <a:pt x="63" y="84"/>
                    </a:lnTo>
                    <a:lnTo>
                      <a:pt x="59" y="84"/>
                    </a:lnTo>
                    <a:lnTo>
                      <a:pt x="56" y="84"/>
                    </a:lnTo>
                    <a:lnTo>
                      <a:pt x="46" y="84"/>
                    </a:lnTo>
                    <a:lnTo>
                      <a:pt x="44" y="84"/>
                    </a:lnTo>
                    <a:lnTo>
                      <a:pt x="38" y="84"/>
                    </a:lnTo>
                    <a:lnTo>
                      <a:pt x="36" y="84"/>
                    </a:lnTo>
                    <a:lnTo>
                      <a:pt x="31" y="82"/>
                    </a:lnTo>
                    <a:lnTo>
                      <a:pt x="27" y="82"/>
                    </a:lnTo>
                    <a:lnTo>
                      <a:pt x="23" y="82"/>
                    </a:lnTo>
                    <a:lnTo>
                      <a:pt x="21" y="82"/>
                    </a:lnTo>
                    <a:lnTo>
                      <a:pt x="17" y="82"/>
                    </a:lnTo>
                    <a:lnTo>
                      <a:pt x="15" y="82"/>
                    </a:lnTo>
                    <a:lnTo>
                      <a:pt x="13" y="82"/>
                    </a:lnTo>
                    <a:lnTo>
                      <a:pt x="10" y="82"/>
                    </a:lnTo>
                    <a:lnTo>
                      <a:pt x="0" y="82"/>
                    </a:lnTo>
                    <a:lnTo>
                      <a:pt x="0" y="76"/>
                    </a:lnTo>
                    <a:lnTo>
                      <a:pt x="0" y="75"/>
                    </a:lnTo>
                    <a:lnTo>
                      <a:pt x="2" y="63"/>
                    </a:lnTo>
                    <a:lnTo>
                      <a:pt x="2" y="61"/>
                    </a:lnTo>
                    <a:lnTo>
                      <a:pt x="2" y="59"/>
                    </a:lnTo>
                    <a:lnTo>
                      <a:pt x="2" y="50"/>
                    </a:lnTo>
                    <a:lnTo>
                      <a:pt x="2" y="44"/>
                    </a:lnTo>
                    <a:lnTo>
                      <a:pt x="2" y="42"/>
                    </a:lnTo>
                    <a:lnTo>
                      <a:pt x="4" y="30"/>
                    </a:lnTo>
                    <a:lnTo>
                      <a:pt x="4" y="27"/>
                    </a:lnTo>
                    <a:lnTo>
                      <a:pt x="4" y="25"/>
                    </a:lnTo>
                    <a:lnTo>
                      <a:pt x="4" y="21"/>
                    </a:lnTo>
                    <a:lnTo>
                      <a:pt x="4" y="17"/>
                    </a:lnTo>
                    <a:lnTo>
                      <a:pt x="6" y="15"/>
                    </a:lnTo>
                    <a:lnTo>
                      <a:pt x="10" y="15"/>
                    </a:lnTo>
                    <a:lnTo>
                      <a:pt x="11" y="15"/>
                    </a:lnTo>
                    <a:lnTo>
                      <a:pt x="13" y="15"/>
                    </a:lnTo>
                    <a:lnTo>
                      <a:pt x="15" y="13"/>
                    </a:lnTo>
                    <a:lnTo>
                      <a:pt x="17" y="13"/>
                    </a:lnTo>
                    <a:lnTo>
                      <a:pt x="19" y="11"/>
                    </a:lnTo>
                    <a:lnTo>
                      <a:pt x="23" y="11"/>
                    </a:lnTo>
                    <a:lnTo>
                      <a:pt x="25" y="11"/>
                    </a:lnTo>
                    <a:lnTo>
                      <a:pt x="25" y="13"/>
                    </a:lnTo>
                    <a:lnTo>
                      <a:pt x="27" y="13"/>
                    </a:lnTo>
                    <a:lnTo>
                      <a:pt x="29" y="11"/>
                    </a:lnTo>
                    <a:lnTo>
                      <a:pt x="31" y="11"/>
                    </a:lnTo>
                    <a:lnTo>
                      <a:pt x="31" y="9"/>
                    </a:lnTo>
                    <a:lnTo>
                      <a:pt x="31" y="7"/>
                    </a:lnTo>
                    <a:lnTo>
                      <a:pt x="31" y="5"/>
                    </a:lnTo>
                    <a:lnTo>
                      <a:pt x="31" y="3"/>
                    </a:lnTo>
                    <a:lnTo>
                      <a:pt x="33" y="3"/>
                    </a:lnTo>
                    <a:lnTo>
                      <a:pt x="34" y="3"/>
                    </a:lnTo>
                    <a:lnTo>
                      <a:pt x="36" y="5"/>
                    </a:lnTo>
                    <a:lnTo>
                      <a:pt x="38" y="7"/>
                    </a:lnTo>
                    <a:lnTo>
                      <a:pt x="40" y="7"/>
                    </a:lnTo>
                    <a:lnTo>
                      <a:pt x="42" y="5"/>
                    </a:lnTo>
                    <a:lnTo>
                      <a:pt x="42" y="3"/>
                    </a:lnTo>
                    <a:lnTo>
                      <a:pt x="42" y="2"/>
                    </a:lnTo>
                    <a:lnTo>
                      <a:pt x="44" y="2"/>
                    </a:lnTo>
                    <a:lnTo>
                      <a:pt x="44" y="3"/>
                    </a:lnTo>
                    <a:lnTo>
                      <a:pt x="44" y="5"/>
                    </a:lnTo>
                    <a:lnTo>
                      <a:pt x="44" y="7"/>
                    </a:lnTo>
                    <a:lnTo>
                      <a:pt x="46" y="7"/>
                    </a:lnTo>
                    <a:lnTo>
                      <a:pt x="48" y="5"/>
                    </a:lnTo>
                    <a:lnTo>
                      <a:pt x="50" y="5"/>
                    </a:lnTo>
                    <a:lnTo>
                      <a:pt x="50" y="7"/>
                    </a:lnTo>
                    <a:lnTo>
                      <a:pt x="54" y="7"/>
                    </a:lnTo>
                    <a:lnTo>
                      <a:pt x="56" y="7"/>
                    </a:lnTo>
                    <a:lnTo>
                      <a:pt x="58" y="5"/>
                    </a:lnTo>
                    <a:lnTo>
                      <a:pt x="59" y="5"/>
                    </a:lnTo>
                    <a:lnTo>
                      <a:pt x="61" y="7"/>
                    </a:lnTo>
                    <a:lnTo>
                      <a:pt x="61" y="9"/>
                    </a:lnTo>
                    <a:lnTo>
                      <a:pt x="61" y="11"/>
                    </a:lnTo>
                    <a:lnTo>
                      <a:pt x="61" y="13"/>
                    </a:lnTo>
                    <a:lnTo>
                      <a:pt x="63" y="13"/>
                    </a:lnTo>
                    <a:lnTo>
                      <a:pt x="67" y="13"/>
                    </a:lnTo>
                    <a:lnTo>
                      <a:pt x="67" y="11"/>
                    </a:lnTo>
                    <a:lnTo>
                      <a:pt x="69" y="11"/>
                    </a:lnTo>
                    <a:lnTo>
                      <a:pt x="69" y="9"/>
                    </a:lnTo>
                    <a:lnTo>
                      <a:pt x="71" y="5"/>
                    </a:lnTo>
                    <a:lnTo>
                      <a:pt x="75" y="5"/>
                    </a:lnTo>
                    <a:lnTo>
                      <a:pt x="75" y="3"/>
                    </a:lnTo>
                    <a:lnTo>
                      <a:pt x="77" y="3"/>
                    </a:lnTo>
                    <a:lnTo>
                      <a:pt x="75" y="2"/>
                    </a:lnTo>
                    <a:lnTo>
                      <a:pt x="75" y="0"/>
                    </a:lnTo>
                    <a:lnTo>
                      <a:pt x="77" y="0"/>
                    </a:lnTo>
                    <a:lnTo>
                      <a:pt x="79" y="2"/>
                    </a:lnTo>
                    <a:lnTo>
                      <a:pt x="79" y="3"/>
                    </a:lnTo>
                    <a:lnTo>
                      <a:pt x="81" y="3"/>
                    </a:lnTo>
                    <a:lnTo>
                      <a:pt x="82" y="3"/>
                    </a:lnTo>
                    <a:lnTo>
                      <a:pt x="82" y="5"/>
                    </a:lnTo>
                    <a:lnTo>
                      <a:pt x="84" y="5"/>
                    </a:lnTo>
                    <a:lnTo>
                      <a:pt x="86" y="5"/>
                    </a:lnTo>
                    <a:lnTo>
                      <a:pt x="90" y="3"/>
                    </a:lnTo>
                    <a:lnTo>
                      <a:pt x="92" y="2"/>
                    </a:lnTo>
                    <a:lnTo>
                      <a:pt x="94" y="2"/>
                    </a:lnTo>
                    <a:lnTo>
                      <a:pt x="96" y="2"/>
                    </a:lnTo>
                    <a:lnTo>
                      <a:pt x="98" y="2"/>
                    </a:lnTo>
                    <a:lnTo>
                      <a:pt x="100" y="2"/>
                    </a:lnTo>
                    <a:lnTo>
                      <a:pt x="102" y="2"/>
                    </a:lnTo>
                    <a:lnTo>
                      <a:pt x="102" y="3"/>
                    </a:lnTo>
                    <a:lnTo>
                      <a:pt x="102" y="5"/>
                    </a:lnTo>
                    <a:lnTo>
                      <a:pt x="102" y="7"/>
                    </a:lnTo>
                    <a:lnTo>
                      <a:pt x="102" y="9"/>
                    </a:lnTo>
                    <a:lnTo>
                      <a:pt x="102" y="11"/>
                    </a:lnTo>
                    <a:lnTo>
                      <a:pt x="104" y="11"/>
                    </a:lnTo>
                    <a:lnTo>
                      <a:pt x="106" y="11"/>
                    </a:lnTo>
                    <a:lnTo>
                      <a:pt x="109" y="11"/>
                    </a:lnTo>
                    <a:lnTo>
                      <a:pt x="111" y="9"/>
                    </a:lnTo>
                    <a:lnTo>
                      <a:pt x="113" y="11"/>
                    </a:lnTo>
                    <a:close/>
                  </a:path>
                </a:pathLst>
              </a:custGeom>
              <a:solidFill>
                <a:srgbClr val="7ECCC0"/>
              </a:solidFill>
              <a:ln w="6350">
                <a:solidFill>
                  <a:srgbClr val="E1E1E1"/>
                </a:solidFill>
                <a:prstDash val="solid"/>
                <a:round/>
                <a:headEnd/>
                <a:tailEnd/>
              </a:ln>
            </p:spPr>
            <p:txBody>
              <a:bodyPr/>
              <a:lstStyle/>
              <a:p>
                <a:endParaRPr lang="en-US"/>
              </a:p>
            </p:txBody>
          </p:sp>
          <p:sp>
            <p:nvSpPr>
              <p:cNvPr id="38013" name="Freeform 325"/>
              <p:cNvSpPr>
                <a:spLocks/>
              </p:cNvSpPr>
              <p:nvPr/>
            </p:nvSpPr>
            <p:spPr bwMode="auto">
              <a:xfrm>
                <a:off x="3312" y="3141"/>
                <a:ext cx="107" cy="140"/>
              </a:xfrm>
              <a:custGeom>
                <a:avLst/>
                <a:gdLst>
                  <a:gd name="T0" fmla="*/ 32 w 107"/>
                  <a:gd name="T1" fmla="*/ 4 h 140"/>
                  <a:gd name="T2" fmla="*/ 32 w 107"/>
                  <a:gd name="T3" fmla="*/ 2 h 140"/>
                  <a:gd name="T4" fmla="*/ 38 w 107"/>
                  <a:gd name="T5" fmla="*/ 6 h 140"/>
                  <a:gd name="T6" fmla="*/ 46 w 107"/>
                  <a:gd name="T7" fmla="*/ 0 h 140"/>
                  <a:gd name="T8" fmla="*/ 50 w 107"/>
                  <a:gd name="T9" fmla="*/ 14 h 140"/>
                  <a:gd name="T10" fmla="*/ 50 w 107"/>
                  <a:gd name="T11" fmla="*/ 21 h 140"/>
                  <a:gd name="T12" fmla="*/ 55 w 107"/>
                  <a:gd name="T13" fmla="*/ 23 h 140"/>
                  <a:gd name="T14" fmla="*/ 57 w 107"/>
                  <a:gd name="T15" fmla="*/ 17 h 140"/>
                  <a:gd name="T16" fmla="*/ 61 w 107"/>
                  <a:gd name="T17" fmla="*/ 16 h 140"/>
                  <a:gd name="T18" fmla="*/ 65 w 107"/>
                  <a:gd name="T19" fmla="*/ 23 h 140"/>
                  <a:gd name="T20" fmla="*/ 67 w 107"/>
                  <a:gd name="T21" fmla="*/ 31 h 140"/>
                  <a:gd name="T22" fmla="*/ 73 w 107"/>
                  <a:gd name="T23" fmla="*/ 37 h 140"/>
                  <a:gd name="T24" fmla="*/ 75 w 107"/>
                  <a:gd name="T25" fmla="*/ 33 h 140"/>
                  <a:gd name="T26" fmla="*/ 78 w 107"/>
                  <a:gd name="T27" fmla="*/ 31 h 140"/>
                  <a:gd name="T28" fmla="*/ 82 w 107"/>
                  <a:gd name="T29" fmla="*/ 27 h 140"/>
                  <a:gd name="T30" fmla="*/ 90 w 107"/>
                  <a:gd name="T31" fmla="*/ 29 h 140"/>
                  <a:gd name="T32" fmla="*/ 90 w 107"/>
                  <a:gd name="T33" fmla="*/ 33 h 140"/>
                  <a:gd name="T34" fmla="*/ 90 w 107"/>
                  <a:gd name="T35" fmla="*/ 35 h 140"/>
                  <a:gd name="T36" fmla="*/ 92 w 107"/>
                  <a:gd name="T37" fmla="*/ 40 h 140"/>
                  <a:gd name="T38" fmla="*/ 92 w 107"/>
                  <a:gd name="T39" fmla="*/ 46 h 140"/>
                  <a:gd name="T40" fmla="*/ 90 w 107"/>
                  <a:gd name="T41" fmla="*/ 48 h 140"/>
                  <a:gd name="T42" fmla="*/ 94 w 107"/>
                  <a:gd name="T43" fmla="*/ 56 h 140"/>
                  <a:gd name="T44" fmla="*/ 100 w 107"/>
                  <a:gd name="T45" fmla="*/ 58 h 140"/>
                  <a:gd name="T46" fmla="*/ 101 w 107"/>
                  <a:gd name="T47" fmla="*/ 60 h 140"/>
                  <a:gd name="T48" fmla="*/ 103 w 107"/>
                  <a:gd name="T49" fmla="*/ 64 h 140"/>
                  <a:gd name="T50" fmla="*/ 103 w 107"/>
                  <a:gd name="T51" fmla="*/ 67 h 140"/>
                  <a:gd name="T52" fmla="*/ 101 w 107"/>
                  <a:gd name="T53" fmla="*/ 73 h 140"/>
                  <a:gd name="T54" fmla="*/ 103 w 107"/>
                  <a:gd name="T55" fmla="*/ 85 h 140"/>
                  <a:gd name="T56" fmla="*/ 105 w 107"/>
                  <a:gd name="T57" fmla="*/ 88 h 140"/>
                  <a:gd name="T58" fmla="*/ 103 w 107"/>
                  <a:gd name="T59" fmla="*/ 90 h 140"/>
                  <a:gd name="T60" fmla="*/ 103 w 107"/>
                  <a:gd name="T61" fmla="*/ 94 h 140"/>
                  <a:gd name="T62" fmla="*/ 103 w 107"/>
                  <a:gd name="T63" fmla="*/ 100 h 140"/>
                  <a:gd name="T64" fmla="*/ 101 w 107"/>
                  <a:gd name="T65" fmla="*/ 104 h 140"/>
                  <a:gd name="T66" fmla="*/ 98 w 107"/>
                  <a:gd name="T67" fmla="*/ 108 h 140"/>
                  <a:gd name="T68" fmla="*/ 96 w 107"/>
                  <a:gd name="T69" fmla="*/ 112 h 140"/>
                  <a:gd name="T70" fmla="*/ 96 w 107"/>
                  <a:gd name="T71" fmla="*/ 115 h 140"/>
                  <a:gd name="T72" fmla="*/ 94 w 107"/>
                  <a:gd name="T73" fmla="*/ 117 h 140"/>
                  <a:gd name="T74" fmla="*/ 90 w 107"/>
                  <a:gd name="T75" fmla="*/ 121 h 140"/>
                  <a:gd name="T76" fmla="*/ 82 w 107"/>
                  <a:gd name="T77" fmla="*/ 131 h 140"/>
                  <a:gd name="T78" fmla="*/ 77 w 107"/>
                  <a:gd name="T79" fmla="*/ 135 h 140"/>
                  <a:gd name="T80" fmla="*/ 67 w 107"/>
                  <a:gd name="T81" fmla="*/ 140 h 140"/>
                  <a:gd name="T82" fmla="*/ 63 w 107"/>
                  <a:gd name="T83" fmla="*/ 135 h 140"/>
                  <a:gd name="T84" fmla="*/ 55 w 107"/>
                  <a:gd name="T85" fmla="*/ 129 h 140"/>
                  <a:gd name="T86" fmla="*/ 46 w 107"/>
                  <a:gd name="T87" fmla="*/ 119 h 140"/>
                  <a:gd name="T88" fmla="*/ 44 w 107"/>
                  <a:gd name="T89" fmla="*/ 106 h 140"/>
                  <a:gd name="T90" fmla="*/ 44 w 107"/>
                  <a:gd name="T91" fmla="*/ 98 h 140"/>
                  <a:gd name="T92" fmla="*/ 34 w 107"/>
                  <a:gd name="T93" fmla="*/ 96 h 140"/>
                  <a:gd name="T94" fmla="*/ 27 w 107"/>
                  <a:gd name="T95" fmla="*/ 96 h 140"/>
                  <a:gd name="T96" fmla="*/ 23 w 107"/>
                  <a:gd name="T97" fmla="*/ 85 h 140"/>
                  <a:gd name="T98" fmla="*/ 17 w 107"/>
                  <a:gd name="T99" fmla="*/ 73 h 140"/>
                  <a:gd name="T100" fmla="*/ 13 w 107"/>
                  <a:gd name="T101" fmla="*/ 65 h 140"/>
                  <a:gd name="T102" fmla="*/ 5 w 107"/>
                  <a:gd name="T103" fmla="*/ 62 h 140"/>
                  <a:gd name="T104" fmla="*/ 4 w 107"/>
                  <a:gd name="T105" fmla="*/ 60 h 140"/>
                  <a:gd name="T106" fmla="*/ 2 w 107"/>
                  <a:gd name="T107" fmla="*/ 56 h 140"/>
                  <a:gd name="T108" fmla="*/ 4 w 107"/>
                  <a:gd name="T109" fmla="*/ 50 h 140"/>
                  <a:gd name="T110" fmla="*/ 5 w 107"/>
                  <a:gd name="T111" fmla="*/ 46 h 140"/>
                  <a:gd name="T112" fmla="*/ 0 w 107"/>
                  <a:gd name="T113" fmla="*/ 42 h 140"/>
                  <a:gd name="T114" fmla="*/ 2 w 107"/>
                  <a:gd name="T115" fmla="*/ 37 h 140"/>
                  <a:gd name="T116" fmla="*/ 5 w 107"/>
                  <a:gd name="T117" fmla="*/ 31 h 140"/>
                  <a:gd name="T118" fmla="*/ 13 w 107"/>
                  <a:gd name="T119" fmla="*/ 27 h 1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
                  <a:gd name="T181" fmla="*/ 0 h 140"/>
                  <a:gd name="T182" fmla="*/ 107 w 107"/>
                  <a:gd name="T183" fmla="*/ 140 h 1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 h="140">
                    <a:moveTo>
                      <a:pt x="27" y="4"/>
                    </a:moveTo>
                    <a:lnTo>
                      <a:pt x="27" y="4"/>
                    </a:lnTo>
                    <a:lnTo>
                      <a:pt x="30" y="4"/>
                    </a:lnTo>
                    <a:lnTo>
                      <a:pt x="30" y="6"/>
                    </a:lnTo>
                    <a:lnTo>
                      <a:pt x="32" y="6"/>
                    </a:lnTo>
                    <a:lnTo>
                      <a:pt x="32" y="4"/>
                    </a:lnTo>
                    <a:lnTo>
                      <a:pt x="30" y="4"/>
                    </a:lnTo>
                    <a:lnTo>
                      <a:pt x="30" y="2"/>
                    </a:lnTo>
                    <a:lnTo>
                      <a:pt x="32" y="2"/>
                    </a:lnTo>
                    <a:lnTo>
                      <a:pt x="34" y="2"/>
                    </a:lnTo>
                    <a:lnTo>
                      <a:pt x="36" y="4"/>
                    </a:lnTo>
                    <a:lnTo>
                      <a:pt x="36" y="6"/>
                    </a:lnTo>
                    <a:lnTo>
                      <a:pt x="38" y="6"/>
                    </a:lnTo>
                    <a:lnTo>
                      <a:pt x="40" y="4"/>
                    </a:lnTo>
                    <a:lnTo>
                      <a:pt x="44" y="2"/>
                    </a:lnTo>
                    <a:lnTo>
                      <a:pt x="46" y="0"/>
                    </a:lnTo>
                    <a:lnTo>
                      <a:pt x="46" y="2"/>
                    </a:lnTo>
                    <a:lnTo>
                      <a:pt x="50" y="8"/>
                    </a:lnTo>
                    <a:lnTo>
                      <a:pt x="50" y="12"/>
                    </a:lnTo>
                    <a:lnTo>
                      <a:pt x="50" y="14"/>
                    </a:lnTo>
                    <a:lnTo>
                      <a:pt x="50" y="17"/>
                    </a:lnTo>
                    <a:lnTo>
                      <a:pt x="48" y="19"/>
                    </a:lnTo>
                    <a:lnTo>
                      <a:pt x="50" y="21"/>
                    </a:lnTo>
                    <a:lnTo>
                      <a:pt x="52" y="21"/>
                    </a:lnTo>
                    <a:lnTo>
                      <a:pt x="53" y="21"/>
                    </a:lnTo>
                    <a:lnTo>
                      <a:pt x="53" y="23"/>
                    </a:lnTo>
                    <a:lnTo>
                      <a:pt x="55" y="23"/>
                    </a:lnTo>
                    <a:lnTo>
                      <a:pt x="57" y="21"/>
                    </a:lnTo>
                    <a:lnTo>
                      <a:pt x="55" y="19"/>
                    </a:lnTo>
                    <a:lnTo>
                      <a:pt x="57" y="19"/>
                    </a:lnTo>
                    <a:lnTo>
                      <a:pt x="57" y="17"/>
                    </a:lnTo>
                    <a:lnTo>
                      <a:pt x="59" y="17"/>
                    </a:lnTo>
                    <a:lnTo>
                      <a:pt x="59" y="16"/>
                    </a:lnTo>
                    <a:lnTo>
                      <a:pt x="61" y="16"/>
                    </a:lnTo>
                    <a:lnTo>
                      <a:pt x="61" y="17"/>
                    </a:lnTo>
                    <a:lnTo>
                      <a:pt x="61" y="19"/>
                    </a:lnTo>
                    <a:lnTo>
                      <a:pt x="63" y="21"/>
                    </a:lnTo>
                    <a:lnTo>
                      <a:pt x="65" y="23"/>
                    </a:lnTo>
                    <a:lnTo>
                      <a:pt x="69" y="25"/>
                    </a:lnTo>
                    <a:lnTo>
                      <a:pt x="69" y="27"/>
                    </a:lnTo>
                    <a:lnTo>
                      <a:pt x="67" y="29"/>
                    </a:lnTo>
                    <a:lnTo>
                      <a:pt x="67" y="31"/>
                    </a:lnTo>
                    <a:lnTo>
                      <a:pt x="69" y="33"/>
                    </a:lnTo>
                    <a:lnTo>
                      <a:pt x="71" y="33"/>
                    </a:lnTo>
                    <a:lnTo>
                      <a:pt x="73" y="35"/>
                    </a:lnTo>
                    <a:lnTo>
                      <a:pt x="73" y="37"/>
                    </a:lnTo>
                    <a:lnTo>
                      <a:pt x="75" y="37"/>
                    </a:lnTo>
                    <a:lnTo>
                      <a:pt x="75" y="35"/>
                    </a:lnTo>
                    <a:lnTo>
                      <a:pt x="75" y="33"/>
                    </a:lnTo>
                    <a:lnTo>
                      <a:pt x="73" y="31"/>
                    </a:lnTo>
                    <a:lnTo>
                      <a:pt x="73" y="29"/>
                    </a:lnTo>
                    <a:lnTo>
                      <a:pt x="75" y="29"/>
                    </a:lnTo>
                    <a:lnTo>
                      <a:pt x="78" y="31"/>
                    </a:lnTo>
                    <a:lnTo>
                      <a:pt x="78" y="29"/>
                    </a:lnTo>
                    <a:lnTo>
                      <a:pt x="78" y="27"/>
                    </a:lnTo>
                    <a:lnTo>
                      <a:pt x="80" y="27"/>
                    </a:lnTo>
                    <a:lnTo>
                      <a:pt x="82" y="27"/>
                    </a:lnTo>
                    <a:lnTo>
                      <a:pt x="84" y="27"/>
                    </a:lnTo>
                    <a:lnTo>
                      <a:pt x="86" y="27"/>
                    </a:lnTo>
                    <a:lnTo>
                      <a:pt x="88" y="27"/>
                    </a:lnTo>
                    <a:lnTo>
                      <a:pt x="90" y="27"/>
                    </a:lnTo>
                    <a:lnTo>
                      <a:pt x="90" y="29"/>
                    </a:lnTo>
                    <a:lnTo>
                      <a:pt x="92" y="31"/>
                    </a:lnTo>
                    <a:lnTo>
                      <a:pt x="90" y="33"/>
                    </a:lnTo>
                    <a:lnTo>
                      <a:pt x="88" y="31"/>
                    </a:lnTo>
                    <a:lnTo>
                      <a:pt x="88" y="33"/>
                    </a:lnTo>
                    <a:lnTo>
                      <a:pt x="90" y="35"/>
                    </a:lnTo>
                    <a:lnTo>
                      <a:pt x="90" y="37"/>
                    </a:lnTo>
                    <a:lnTo>
                      <a:pt x="92" y="37"/>
                    </a:lnTo>
                    <a:lnTo>
                      <a:pt x="92" y="40"/>
                    </a:lnTo>
                    <a:lnTo>
                      <a:pt x="92" y="42"/>
                    </a:lnTo>
                    <a:lnTo>
                      <a:pt x="90" y="44"/>
                    </a:lnTo>
                    <a:lnTo>
                      <a:pt x="92" y="46"/>
                    </a:lnTo>
                    <a:lnTo>
                      <a:pt x="92" y="48"/>
                    </a:lnTo>
                    <a:lnTo>
                      <a:pt x="90" y="48"/>
                    </a:lnTo>
                    <a:lnTo>
                      <a:pt x="88" y="50"/>
                    </a:lnTo>
                    <a:lnTo>
                      <a:pt x="90" y="52"/>
                    </a:lnTo>
                    <a:lnTo>
                      <a:pt x="92" y="54"/>
                    </a:lnTo>
                    <a:lnTo>
                      <a:pt x="92" y="56"/>
                    </a:lnTo>
                    <a:lnTo>
                      <a:pt x="94" y="56"/>
                    </a:lnTo>
                    <a:lnTo>
                      <a:pt x="98" y="58"/>
                    </a:lnTo>
                    <a:lnTo>
                      <a:pt x="98" y="56"/>
                    </a:lnTo>
                    <a:lnTo>
                      <a:pt x="100" y="58"/>
                    </a:lnTo>
                    <a:lnTo>
                      <a:pt x="101" y="58"/>
                    </a:lnTo>
                    <a:lnTo>
                      <a:pt x="103" y="58"/>
                    </a:lnTo>
                    <a:lnTo>
                      <a:pt x="101" y="60"/>
                    </a:lnTo>
                    <a:lnTo>
                      <a:pt x="101" y="64"/>
                    </a:lnTo>
                    <a:lnTo>
                      <a:pt x="103" y="65"/>
                    </a:lnTo>
                    <a:lnTo>
                      <a:pt x="103" y="64"/>
                    </a:lnTo>
                    <a:lnTo>
                      <a:pt x="105" y="65"/>
                    </a:lnTo>
                    <a:lnTo>
                      <a:pt x="105" y="67"/>
                    </a:lnTo>
                    <a:lnTo>
                      <a:pt x="103" y="67"/>
                    </a:lnTo>
                    <a:lnTo>
                      <a:pt x="103" y="69"/>
                    </a:lnTo>
                    <a:lnTo>
                      <a:pt x="103" y="71"/>
                    </a:lnTo>
                    <a:lnTo>
                      <a:pt x="101" y="71"/>
                    </a:lnTo>
                    <a:lnTo>
                      <a:pt x="101" y="73"/>
                    </a:lnTo>
                    <a:lnTo>
                      <a:pt x="103" y="73"/>
                    </a:lnTo>
                    <a:lnTo>
                      <a:pt x="103" y="77"/>
                    </a:lnTo>
                    <a:lnTo>
                      <a:pt x="103" y="81"/>
                    </a:lnTo>
                    <a:lnTo>
                      <a:pt x="103" y="83"/>
                    </a:lnTo>
                    <a:lnTo>
                      <a:pt x="103" y="85"/>
                    </a:lnTo>
                    <a:lnTo>
                      <a:pt x="103" y="87"/>
                    </a:lnTo>
                    <a:lnTo>
                      <a:pt x="103" y="88"/>
                    </a:lnTo>
                    <a:lnTo>
                      <a:pt x="105" y="88"/>
                    </a:lnTo>
                    <a:lnTo>
                      <a:pt x="105" y="90"/>
                    </a:lnTo>
                    <a:lnTo>
                      <a:pt x="103" y="90"/>
                    </a:lnTo>
                    <a:lnTo>
                      <a:pt x="103" y="88"/>
                    </a:lnTo>
                    <a:lnTo>
                      <a:pt x="103" y="90"/>
                    </a:lnTo>
                    <a:lnTo>
                      <a:pt x="101" y="90"/>
                    </a:lnTo>
                    <a:lnTo>
                      <a:pt x="103" y="92"/>
                    </a:lnTo>
                    <a:lnTo>
                      <a:pt x="103" y="94"/>
                    </a:lnTo>
                    <a:lnTo>
                      <a:pt x="103" y="96"/>
                    </a:lnTo>
                    <a:lnTo>
                      <a:pt x="107" y="96"/>
                    </a:lnTo>
                    <a:lnTo>
                      <a:pt x="105" y="98"/>
                    </a:lnTo>
                    <a:lnTo>
                      <a:pt x="103" y="100"/>
                    </a:lnTo>
                    <a:lnTo>
                      <a:pt x="101" y="102"/>
                    </a:lnTo>
                    <a:lnTo>
                      <a:pt x="101" y="104"/>
                    </a:lnTo>
                    <a:lnTo>
                      <a:pt x="100" y="104"/>
                    </a:lnTo>
                    <a:lnTo>
                      <a:pt x="98" y="106"/>
                    </a:lnTo>
                    <a:lnTo>
                      <a:pt x="98" y="108"/>
                    </a:lnTo>
                    <a:lnTo>
                      <a:pt x="96" y="108"/>
                    </a:lnTo>
                    <a:lnTo>
                      <a:pt x="96" y="110"/>
                    </a:lnTo>
                    <a:lnTo>
                      <a:pt x="96" y="112"/>
                    </a:lnTo>
                    <a:lnTo>
                      <a:pt x="98" y="112"/>
                    </a:lnTo>
                    <a:lnTo>
                      <a:pt x="98" y="113"/>
                    </a:lnTo>
                    <a:lnTo>
                      <a:pt x="98" y="115"/>
                    </a:lnTo>
                    <a:lnTo>
                      <a:pt x="96" y="115"/>
                    </a:lnTo>
                    <a:lnTo>
                      <a:pt x="96" y="117"/>
                    </a:lnTo>
                    <a:lnTo>
                      <a:pt x="94" y="117"/>
                    </a:lnTo>
                    <a:lnTo>
                      <a:pt x="96" y="119"/>
                    </a:lnTo>
                    <a:lnTo>
                      <a:pt x="94" y="119"/>
                    </a:lnTo>
                    <a:lnTo>
                      <a:pt x="94" y="121"/>
                    </a:lnTo>
                    <a:lnTo>
                      <a:pt x="90" y="121"/>
                    </a:lnTo>
                    <a:lnTo>
                      <a:pt x="88" y="127"/>
                    </a:lnTo>
                    <a:lnTo>
                      <a:pt x="86" y="129"/>
                    </a:lnTo>
                    <a:lnTo>
                      <a:pt x="84" y="129"/>
                    </a:lnTo>
                    <a:lnTo>
                      <a:pt x="82" y="131"/>
                    </a:lnTo>
                    <a:lnTo>
                      <a:pt x="80" y="131"/>
                    </a:lnTo>
                    <a:lnTo>
                      <a:pt x="80" y="133"/>
                    </a:lnTo>
                    <a:lnTo>
                      <a:pt x="78" y="135"/>
                    </a:lnTo>
                    <a:lnTo>
                      <a:pt x="78" y="133"/>
                    </a:lnTo>
                    <a:lnTo>
                      <a:pt x="77" y="135"/>
                    </a:lnTo>
                    <a:lnTo>
                      <a:pt x="75" y="135"/>
                    </a:lnTo>
                    <a:lnTo>
                      <a:pt x="73" y="136"/>
                    </a:lnTo>
                    <a:lnTo>
                      <a:pt x="71" y="138"/>
                    </a:lnTo>
                    <a:lnTo>
                      <a:pt x="69" y="140"/>
                    </a:lnTo>
                    <a:lnTo>
                      <a:pt x="67" y="140"/>
                    </a:lnTo>
                    <a:lnTo>
                      <a:pt x="65" y="138"/>
                    </a:lnTo>
                    <a:lnTo>
                      <a:pt x="63" y="138"/>
                    </a:lnTo>
                    <a:lnTo>
                      <a:pt x="63" y="136"/>
                    </a:lnTo>
                    <a:lnTo>
                      <a:pt x="63" y="135"/>
                    </a:lnTo>
                    <a:lnTo>
                      <a:pt x="63" y="133"/>
                    </a:lnTo>
                    <a:lnTo>
                      <a:pt x="61" y="133"/>
                    </a:lnTo>
                    <a:lnTo>
                      <a:pt x="61" y="131"/>
                    </a:lnTo>
                    <a:lnTo>
                      <a:pt x="59" y="129"/>
                    </a:lnTo>
                    <a:lnTo>
                      <a:pt x="55" y="129"/>
                    </a:lnTo>
                    <a:lnTo>
                      <a:pt x="53" y="127"/>
                    </a:lnTo>
                    <a:lnTo>
                      <a:pt x="50" y="125"/>
                    </a:lnTo>
                    <a:lnTo>
                      <a:pt x="50" y="123"/>
                    </a:lnTo>
                    <a:lnTo>
                      <a:pt x="46" y="121"/>
                    </a:lnTo>
                    <a:lnTo>
                      <a:pt x="46" y="119"/>
                    </a:lnTo>
                    <a:lnTo>
                      <a:pt x="46" y="117"/>
                    </a:lnTo>
                    <a:lnTo>
                      <a:pt x="46" y="113"/>
                    </a:lnTo>
                    <a:lnTo>
                      <a:pt x="44" y="112"/>
                    </a:lnTo>
                    <a:lnTo>
                      <a:pt x="44" y="110"/>
                    </a:lnTo>
                    <a:lnTo>
                      <a:pt x="44" y="108"/>
                    </a:lnTo>
                    <a:lnTo>
                      <a:pt x="44" y="106"/>
                    </a:lnTo>
                    <a:lnTo>
                      <a:pt x="46" y="104"/>
                    </a:lnTo>
                    <a:lnTo>
                      <a:pt x="46" y="102"/>
                    </a:lnTo>
                    <a:lnTo>
                      <a:pt x="44" y="100"/>
                    </a:lnTo>
                    <a:lnTo>
                      <a:pt x="44" y="98"/>
                    </a:lnTo>
                    <a:lnTo>
                      <a:pt x="42" y="98"/>
                    </a:lnTo>
                    <a:lnTo>
                      <a:pt x="40" y="98"/>
                    </a:lnTo>
                    <a:lnTo>
                      <a:pt x="40" y="96"/>
                    </a:lnTo>
                    <a:lnTo>
                      <a:pt x="38" y="94"/>
                    </a:lnTo>
                    <a:lnTo>
                      <a:pt x="36" y="96"/>
                    </a:lnTo>
                    <a:lnTo>
                      <a:pt x="34" y="96"/>
                    </a:lnTo>
                    <a:lnTo>
                      <a:pt x="34" y="94"/>
                    </a:lnTo>
                    <a:lnTo>
                      <a:pt x="32" y="94"/>
                    </a:lnTo>
                    <a:lnTo>
                      <a:pt x="29" y="96"/>
                    </a:lnTo>
                    <a:lnTo>
                      <a:pt x="27" y="96"/>
                    </a:lnTo>
                    <a:lnTo>
                      <a:pt x="25" y="96"/>
                    </a:lnTo>
                    <a:lnTo>
                      <a:pt x="25" y="94"/>
                    </a:lnTo>
                    <a:lnTo>
                      <a:pt x="23" y="87"/>
                    </a:lnTo>
                    <a:lnTo>
                      <a:pt x="23" y="85"/>
                    </a:lnTo>
                    <a:lnTo>
                      <a:pt x="23" y="83"/>
                    </a:lnTo>
                    <a:lnTo>
                      <a:pt x="23" y="81"/>
                    </a:lnTo>
                    <a:lnTo>
                      <a:pt x="21" y="81"/>
                    </a:lnTo>
                    <a:lnTo>
                      <a:pt x="21" y="77"/>
                    </a:lnTo>
                    <a:lnTo>
                      <a:pt x="19" y="75"/>
                    </a:lnTo>
                    <a:lnTo>
                      <a:pt x="17" y="73"/>
                    </a:lnTo>
                    <a:lnTo>
                      <a:pt x="17" y="71"/>
                    </a:lnTo>
                    <a:lnTo>
                      <a:pt x="15" y="67"/>
                    </a:lnTo>
                    <a:lnTo>
                      <a:pt x="13" y="65"/>
                    </a:lnTo>
                    <a:lnTo>
                      <a:pt x="13" y="67"/>
                    </a:lnTo>
                    <a:lnTo>
                      <a:pt x="11" y="67"/>
                    </a:lnTo>
                    <a:lnTo>
                      <a:pt x="11" y="65"/>
                    </a:lnTo>
                    <a:lnTo>
                      <a:pt x="7" y="64"/>
                    </a:lnTo>
                    <a:lnTo>
                      <a:pt x="5" y="62"/>
                    </a:lnTo>
                    <a:lnTo>
                      <a:pt x="4" y="64"/>
                    </a:lnTo>
                    <a:lnTo>
                      <a:pt x="2" y="64"/>
                    </a:lnTo>
                    <a:lnTo>
                      <a:pt x="2" y="62"/>
                    </a:lnTo>
                    <a:lnTo>
                      <a:pt x="4" y="60"/>
                    </a:lnTo>
                    <a:lnTo>
                      <a:pt x="4" y="58"/>
                    </a:lnTo>
                    <a:lnTo>
                      <a:pt x="2" y="58"/>
                    </a:lnTo>
                    <a:lnTo>
                      <a:pt x="2" y="56"/>
                    </a:lnTo>
                    <a:lnTo>
                      <a:pt x="2" y="54"/>
                    </a:lnTo>
                    <a:lnTo>
                      <a:pt x="4" y="52"/>
                    </a:lnTo>
                    <a:lnTo>
                      <a:pt x="4" y="50"/>
                    </a:lnTo>
                    <a:lnTo>
                      <a:pt x="5" y="50"/>
                    </a:lnTo>
                    <a:lnTo>
                      <a:pt x="7" y="48"/>
                    </a:lnTo>
                    <a:lnTo>
                      <a:pt x="5" y="48"/>
                    </a:lnTo>
                    <a:lnTo>
                      <a:pt x="5" y="46"/>
                    </a:lnTo>
                    <a:lnTo>
                      <a:pt x="4" y="46"/>
                    </a:lnTo>
                    <a:lnTo>
                      <a:pt x="2" y="44"/>
                    </a:lnTo>
                    <a:lnTo>
                      <a:pt x="2" y="42"/>
                    </a:lnTo>
                    <a:lnTo>
                      <a:pt x="0" y="42"/>
                    </a:lnTo>
                    <a:lnTo>
                      <a:pt x="0" y="39"/>
                    </a:lnTo>
                    <a:lnTo>
                      <a:pt x="2" y="37"/>
                    </a:lnTo>
                    <a:lnTo>
                      <a:pt x="5" y="33"/>
                    </a:lnTo>
                    <a:lnTo>
                      <a:pt x="5" y="31"/>
                    </a:lnTo>
                    <a:lnTo>
                      <a:pt x="7" y="31"/>
                    </a:lnTo>
                    <a:lnTo>
                      <a:pt x="9" y="31"/>
                    </a:lnTo>
                    <a:lnTo>
                      <a:pt x="11" y="27"/>
                    </a:lnTo>
                    <a:lnTo>
                      <a:pt x="13" y="27"/>
                    </a:lnTo>
                    <a:lnTo>
                      <a:pt x="27" y="4"/>
                    </a:lnTo>
                    <a:close/>
                  </a:path>
                </a:pathLst>
              </a:custGeom>
              <a:solidFill>
                <a:srgbClr val="018571"/>
              </a:solidFill>
              <a:ln w="6350">
                <a:solidFill>
                  <a:srgbClr val="E1E1E1"/>
                </a:solidFill>
                <a:prstDash val="solid"/>
                <a:round/>
                <a:headEnd/>
                <a:tailEnd/>
              </a:ln>
            </p:spPr>
            <p:txBody>
              <a:bodyPr/>
              <a:lstStyle/>
              <a:p>
                <a:endParaRPr lang="en-US"/>
              </a:p>
            </p:txBody>
          </p:sp>
          <p:sp>
            <p:nvSpPr>
              <p:cNvPr id="38014" name="Freeform 326"/>
              <p:cNvSpPr>
                <a:spLocks/>
              </p:cNvSpPr>
              <p:nvPr/>
            </p:nvSpPr>
            <p:spPr bwMode="auto">
              <a:xfrm>
                <a:off x="4132" y="2976"/>
                <a:ext cx="1217" cy="985"/>
              </a:xfrm>
              <a:custGeom>
                <a:avLst/>
                <a:gdLst>
                  <a:gd name="T0" fmla="*/ 99 w 1217"/>
                  <a:gd name="T1" fmla="*/ 518 h 985"/>
                  <a:gd name="T2" fmla="*/ 132 w 1217"/>
                  <a:gd name="T3" fmla="*/ 497 h 985"/>
                  <a:gd name="T4" fmla="*/ 159 w 1217"/>
                  <a:gd name="T5" fmla="*/ 509 h 985"/>
                  <a:gd name="T6" fmla="*/ 167 w 1217"/>
                  <a:gd name="T7" fmla="*/ 499 h 985"/>
                  <a:gd name="T8" fmla="*/ 140 w 1217"/>
                  <a:gd name="T9" fmla="*/ 476 h 985"/>
                  <a:gd name="T10" fmla="*/ 228 w 1217"/>
                  <a:gd name="T11" fmla="*/ 363 h 985"/>
                  <a:gd name="T12" fmla="*/ 311 w 1217"/>
                  <a:gd name="T13" fmla="*/ 365 h 985"/>
                  <a:gd name="T14" fmla="*/ 389 w 1217"/>
                  <a:gd name="T15" fmla="*/ 300 h 985"/>
                  <a:gd name="T16" fmla="*/ 445 w 1217"/>
                  <a:gd name="T17" fmla="*/ 227 h 985"/>
                  <a:gd name="T18" fmla="*/ 516 w 1217"/>
                  <a:gd name="T19" fmla="*/ 86 h 985"/>
                  <a:gd name="T20" fmla="*/ 522 w 1217"/>
                  <a:gd name="T21" fmla="*/ 17 h 985"/>
                  <a:gd name="T22" fmla="*/ 718 w 1217"/>
                  <a:gd name="T23" fmla="*/ 13 h 985"/>
                  <a:gd name="T24" fmla="*/ 906 w 1217"/>
                  <a:gd name="T25" fmla="*/ 6 h 985"/>
                  <a:gd name="T26" fmla="*/ 1111 w 1217"/>
                  <a:gd name="T27" fmla="*/ 0 h 985"/>
                  <a:gd name="T28" fmla="*/ 1161 w 1217"/>
                  <a:gd name="T29" fmla="*/ 161 h 985"/>
                  <a:gd name="T30" fmla="*/ 1215 w 1217"/>
                  <a:gd name="T31" fmla="*/ 267 h 985"/>
                  <a:gd name="T32" fmla="*/ 1192 w 1217"/>
                  <a:gd name="T33" fmla="*/ 234 h 985"/>
                  <a:gd name="T34" fmla="*/ 1159 w 1217"/>
                  <a:gd name="T35" fmla="*/ 182 h 985"/>
                  <a:gd name="T36" fmla="*/ 1136 w 1217"/>
                  <a:gd name="T37" fmla="*/ 115 h 985"/>
                  <a:gd name="T38" fmla="*/ 1117 w 1217"/>
                  <a:gd name="T39" fmla="*/ 60 h 985"/>
                  <a:gd name="T40" fmla="*/ 1067 w 1217"/>
                  <a:gd name="T41" fmla="*/ 19 h 985"/>
                  <a:gd name="T42" fmla="*/ 1098 w 1217"/>
                  <a:gd name="T43" fmla="*/ 65 h 985"/>
                  <a:gd name="T44" fmla="*/ 1123 w 1217"/>
                  <a:gd name="T45" fmla="*/ 125 h 985"/>
                  <a:gd name="T46" fmla="*/ 1115 w 1217"/>
                  <a:gd name="T47" fmla="*/ 142 h 985"/>
                  <a:gd name="T48" fmla="*/ 1050 w 1217"/>
                  <a:gd name="T49" fmla="*/ 152 h 985"/>
                  <a:gd name="T50" fmla="*/ 975 w 1217"/>
                  <a:gd name="T51" fmla="*/ 171 h 985"/>
                  <a:gd name="T52" fmla="*/ 900 w 1217"/>
                  <a:gd name="T53" fmla="*/ 190 h 985"/>
                  <a:gd name="T54" fmla="*/ 904 w 1217"/>
                  <a:gd name="T55" fmla="*/ 227 h 985"/>
                  <a:gd name="T56" fmla="*/ 986 w 1217"/>
                  <a:gd name="T57" fmla="*/ 221 h 985"/>
                  <a:gd name="T58" fmla="*/ 1090 w 1217"/>
                  <a:gd name="T59" fmla="*/ 234 h 985"/>
                  <a:gd name="T60" fmla="*/ 1144 w 1217"/>
                  <a:gd name="T61" fmla="*/ 221 h 985"/>
                  <a:gd name="T62" fmla="*/ 1165 w 1217"/>
                  <a:gd name="T63" fmla="*/ 301 h 985"/>
                  <a:gd name="T64" fmla="*/ 1130 w 1217"/>
                  <a:gd name="T65" fmla="*/ 351 h 985"/>
                  <a:gd name="T66" fmla="*/ 1086 w 1217"/>
                  <a:gd name="T67" fmla="*/ 390 h 985"/>
                  <a:gd name="T68" fmla="*/ 1057 w 1217"/>
                  <a:gd name="T69" fmla="*/ 430 h 985"/>
                  <a:gd name="T70" fmla="*/ 990 w 1217"/>
                  <a:gd name="T71" fmla="*/ 434 h 985"/>
                  <a:gd name="T72" fmla="*/ 942 w 1217"/>
                  <a:gd name="T73" fmla="*/ 430 h 985"/>
                  <a:gd name="T74" fmla="*/ 948 w 1217"/>
                  <a:gd name="T75" fmla="*/ 463 h 985"/>
                  <a:gd name="T76" fmla="*/ 921 w 1217"/>
                  <a:gd name="T77" fmla="*/ 528 h 985"/>
                  <a:gd name="T78" fmla="*/ 923 w 1217"/>
                  <a:gd name="T79" fmla="*/ 565 h 985"/>
                  <a:gd name="T80" fmla="*/ 973 w 1217"/>
                  <a:gd name="T81" fmla="*/ 570 h 985"/>
                  <a:gd name="T82" fmla="*/ 1009 w 1217"/>
                  <a:gd name="T83" fmla="*/ 574 h 985"/>
                  <a:gd name="T84" fmla="*/ 969 w 1217"/>
                  <a:gd name="T85" fmla="*/ 630 h 985"/>
                  <a:gd name="T86" fmla="*/ 1055 w 1217"/>
                  <a:gd name="T87" fmla="*/ 547 h 985"/>
                  <a:gd name="T88" fmla="*/ 969 w 1217"/>
                  <a:gd name="T89" fmla="*/ 653 h 985"/>
                  <a:gd name="T90" fmla="*/ 917 w 1217"/>
                  <a:gd name="T91" fmla="*/ 684 h 985"/>
                  <a:gd name="T92" fmla="*/ 833 w 1217"/>
                  <a:gd name="T93" fmla="*/ 678 h 985"/>
                  <a:gd name="T94" fmla="*/ 762 w 1217"/>
                  <a:gd name="T95" fmla="*/ 697 h 985"/>
                  <a:gd name="T96" fmla="*/ 696 w 1217"/>
                  <a:gd name="T97" fmla="*/ 737 h 985"/>
                  <a:gd name="T98" fmla="*/ 589 w 1217"/>
                  <a:gd name="T99" fmla="*/ 820 h 985"/>
                  <a:gd name="T100" fmla="*/ 533 w 1217"/>
                  <a:gd name="T101" fmla="*/ 922 h 985"/>
                  <a:gd name="T102" fmla="*/ 497 w 1217"/>
                  <a:gd name="T103" fmla="*/ 970 h 985"/>
                  <a:gd name="T104" fmla="*/ 443 w 1217"/>
                  <a:gd name="T105" fmla="*/ 962 h 985"/>
                  <a:gd name="T106" fmla="*/ 335 w 1217"/>
                  <a:gd name="T107" fmla="*/ 979 h 985"/>
                  <a:gd name="T108" fmla="*/ 228 w 1217"/>
                  <a:gd name="T109" fmla="*/ 872 h 985"/>
                  <a:gd name="T110" fmla="*/ 107 w 1217"/>
                  <a:gd name="T111" fmla="*/ 747 h 985"/>
                  <a:gd name="T112" fmla="*/ 23 w 1217"/>
                  <a:gd name="T113" fmla="*/ 661 h 985"/>
                  <a:gd name="T114" fmla="*/ 19 w 1217"/>
                  <a:gd name="T115" fmla="*/ 637 h 985"/>
                  <a:gd name="T116" fmla="*/ 34 w 1217"/>
                  <a:gd name="T117" fmla="*/ 599 h 985"/>
                  <a:gd name="T118" fmla="*/ 42 w 1217"/>
                  <a:gd name="T119" fmla="*/ 568 h 9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17"/>
                  <a:gd name="T181" fmla="*/ 0 h 985"/>
                  <a:gd name="T182" fmla="*/ 1217 w 1217"/>
                  <a:gd name="T183" fmla="*/ 985 h 9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17" h="985">
                    <a:moveTo>
                      <a:pt x="61" y="559"/>
                    </a:moveTo>
                    <a:lnTo>
                      <a:pt x="65" y="559"/>
                    </a:lnTo>
                    <a:lnTo>
                      <a:pt x="67" y="557"/>
                    </a:lnTo>
                    <a:lnTo>
                      <a:pt x="69" y="555"/>
                    </a:lnTo>
                    <a:lnTo>
                      <a:pt x="69" y="553"/>
                    </a:lnTo>
                    <a:lnTo>
                      <a:pt x="71" y="553"/>
                    </a:lnTo>
                    <a:lnTo>
                      <a:pt x="72" y="549"/>
                    </a:lnTo>
                    <a:lnTo>
                      <a:pt x="74" y="547"/>
                    </a:lnTo>
                    <a:lnTo>
                      <a:pt x="76" y="545"/>
                    </a:lnTo>
                    <a:lnTo>
                      <a:pt x="78" y="543"/>
                    </a:lnTo>
                    <a:lnTo>
                      <a:pt x="84" y="538"/>
                    </a:lnTo>
                    <a:lnTo>
                      <a:pt x="86" y="536"/>
                    </a:lnTo>
                    <a:lnTo>
                      <a:pt x="86" y="534"/>
                    </a:lnTo>
                    <a:lnTo>
                      <a:pt x="90" y="532"/>
                    </a:lnTo>
                    <a:lnTo>
                      <a:pt x="90" y="530"/>
                    </a:lnTo>
                    <a:lnTo>
                      <a:pt x="97" y="522"/>
                    </a:lnTo>
                    <a:lnTo>
                      <a:pt x="99" y="518"/>
                    </a:lnTo>
                    <a:lnTo>
                      <a:pt x="101" y="517"/>
                    </a:lnTo>
                    <a:lnTo>
                      <a:pt x="103" y="515"/>
                    </a:lnTo>
                    <a:lnTo>
                      <a:pt x="105" y="515"/>
                    </a:lnTo>
                    <a:lnTo>
                      <a:pt x="107" y="513"/>
                    </a:lnTo>
                    <a:lnTo>
                      <a:pt x="111" y="511"/>
                    </a:lnTo>
                    <a:lnTo>
                      <a:pt x="111" y="509"/>
                    </a:lnTo>
                    <a:lnTo>
                      <a:pt x="117" y="505"/>
                    </a:lnTo>
                    <a:lnTo>
                      <a:pt x="119" y="505"/>
                    </a:lnTo>
                    <a:lnTo>
                      <a:pt x="119" y="503"/>
                    </a:lnTo>
                    <a:lnTo>
                      <a:pt x="120" y="501"/>
                    </a:lnTo>
                    <a:lnTo>
                      <a:pt x="122" y="501"/>
                    </a:lnTo>
                    <a:lnTo>
                      <a:pt x="124" y="501"/>
                    </a:lnTo>
                    <a:lnTo>
                      <a:pt x="128" y="499"/>
                    </a:lnTo>
                    <a:lnTo>
                      <a:pt x="128" y="497"/>
                    </a:lnTo>
                    <a:lnTo>
                      <a:pt x="130" y="495"/>
                    </a:lnTo>
                    <a:lnTo>
                      <a:pt x="132" y="495"/>
                    </a:lnTo>
                    <a:lnTo>
                      <a:pt x="132" y="497"/>
                    </a:lnTo>
                    <a:lnTo>
                      <a:pt x="136" y="495"/>
                    </a:lnTo>
                    <a:lnTo>
                      <a:pt x="136" y="497"/>
                    </a:lnTo>
                    <a:lnTo>
                      <a:pt x="138" y="499"/>
                    </a:lnTo>
                    <a:lnTo>
                      <a:pt x="138" y="501"/>
                    </a:lnTo>
                    <a:lnTo>
                      <a:pt x="140" y="501"/>
                    </a:lnTo>
                    <a:lnTo>
                      <a:pt x="140" y="503"/>
                    </a:lnTo>
                    <a:lnTo>
                      <a:pt x="143" y="501"/>
                    </a:lnTo>
                    <a:lnTo>
                      <a:pt x="143" y="503"/>
                    </a:lnTo>
                    <a:lnTo>
                      <a:pt x="145" y="503"/>
                    </a:lnTo>
                    <a:lnTo>
                      <a:pt x="151" y="503"/>
                    </a:lnTo>
                    <a:lnTo>
                      <a:pt x="153" y="505"/>
                    </a:lnTo>
                    <a:lnTo>
                      <a:pt x="151" y="505"/>
                    </a:lnTo>
                    <a:lnTo>
                      <a:pt x="153" y="507"/>
                    </a:lnTo>
                    <a:lnTo>
                      <a:pt x="155" y="507"/>
                    </a:lnTo>
                    <a:lnTo>
                      <a:pt x="157" y="507"/>
                    </a:lnTo>
                    <a:lnTo>
                      <a:pt x="157" y="509"/>
                    </a:lnTo>
                    <a:lnTo>
                      <a:pt x="159" y="509"/>
                    </a:lnTo>
                    <a:lnTo>
                      <a:pt x="161" y="511"/>
                    </a:lnTo>
                    <a:lnTo>
                      <a:pt x="163" y="511"/>
                    </a:lnTo>
                    <a:lnTo>
                      <a:pt x="163" y="509"/>
                    </a:lnTo>
                    <a:lnTo>
                      <a:pt x="165" y="509"/>
                    </a:lnTo>
                    <a:lnTo>
                      <a:pt x="165" y="513"/>
                    </a:lnTo>
                    <a:lnTo>
                      <a:pt x="167" y="513"/>
                    </a:lnTo>
                    <a:lnTo>
                      <a:pt x="167" y="511"/>
                    </a:lnTo>
                    <a:lnTo>
                      <a:pt x="168" y="511"/>
                    </a:lnTo>
                    <a:lnTo>
                      <a:pt x="170" y="511"/>
                    </a:lnTo>
                    <a:lnTo>
                      <a:pt x="170" y="509"/>
                    </a:lnTo>
                    <a:lnTo>
                      <a:pt x="172" y="509"/>
                    </a:lnTo>
                    <a:lnTo>
                      <a:pt x="174" y="509"/>
                    </a:lnTo>
                    <a:lnTo>
                      <a:pt x="174" y="507"/>
                    </a:lnTo>
                    <a:lnTo>
                      <a:pt x="174" y="505"/>
                    </a:lnTo>
                    <a:lnTo>
                      <a:pt x="174" y="503"/>
                    </a:lnTo>
                    <a:lnTo>
                      <a:pt x="172" y="501"/>
                    </a:lnTo>
                    <a:lnTo>
                      <a:pt x="167" y="499"/>
                    </a:lnTo>
                    <a:lnTo>
                      <a:pt x="167" y="497"/>
                    </a:lnTo>
                    <a:lnTo>
                      <a:pt x="165" y="497"/>
                    </a:lnTo>
                    <a:lnTo>
                      <a:pt x="163" y="497"/>
                    </a:lnTo>
                    <a:lnTo>
                      <a:pt x="163" y="495"/>
                    </a:lnTo>
                    <a:lnTo>
                      <a:pt x="159" y="495"/>
                    </a:lnTo>
                    <a:lnTo>
                      <a:pt x="157" y="493"/>
                    </a:lnTo>
                    <a:lnTo>
                      <a:pt x="157" y="490"/>
                    </a:lnTo>
                    <a:lnTo>
                      <a:pt x="157" y="488"/>
                    </a:lnTo>
                    <a:lnTo>
                      <a:pt x="155" y="488"/>
                    </a:lnTo>
                    <a:lnTo>
                      <a:pt x="155" y="486"/>
                    </a:lnTo>
                    <a:lnTo>
                      <a:pt x="153" y="484"/>
                    </a:lnTo>
                    <a:lnTo>
                      <a:pt x="149" y="482"/>
                    </a:lnTo>
                    <a:lnTo>
                      <a:pt x="147" y="484"/>
                    </a:lnTo>
                    <a:lnTo>
                      <a:pt x="145" y="482"/>
                    </a:lnTo>
                    <a:lnTo>
                      <a:pt x="143" y="480"/>
                    </a:lnTo>
                    <a:lnTo>
                      <a:pt x="140" y="478"/>
                    </a:lnTo>
                    <a:lnTo>
                      <a:pt x="140" y="476"/>
                    </a:lnTo>
                    <a:lnTo>
                      <a:pt x="138" y="476"/>
                    </a:lnTo>
                    <a:lnTo>
                      <a:pt x="149" y="461"/>
                    </a:lnTo>
                    <a:lnTo>
                      <a:pt x="153" y="457"/>
                    </a:lnTo>
                    <a:lnTo>
                      <a:pt x="159" y="449"/>
                    </a:lnTo>
                    <a:lnTo>
                      <a:pt x="161" y="447"/>
                    </a:lnTo>
                    <a:lnTo>
                      <a:pt x="163" y="445"/>
                    </a:lnTo>
                    <a:lnTo>
                      <a:pt x="168" y="438"/>
                    </a:lnTo>
                    <a:lnTo>
                      <a:pt x="170" y="436"/>
                    </a:lnTo>
                    <a:lnTo>
                      <a:pt x="170" y="434"/>
                    </a:lnTo>
                    <a:lnTo>
                      <a:pt x="176" y="428"/>
                    </a:lnTo>
                    <a:lnTo>
                      <a:pt x="180" y="422"/>
                    </a:lnTo>
                    <a:lnTo>
                      <a:pt x="190" y="413"/>
                    </a:lnTo>
                    <a:lnTo>
                      <a:pt x="190" y="411"/>
                    </a:lnTo>
                    <a:lnTo>
                      <a:pt x="199" y="399"/>
                    </a:lnTo>
                    <a:lnTo>
                      <a:pt x="203" y="396"/>
                    </a:lnTo>
                    <a:lnTo>
                      <a:pt x="211" y="384"/>
                    </a:lnTo>
                    <a:lnTo>
                      <a:pt x="228" y="363"/>
                    </a:lnTo>
                    <a:lnTo>
                      <a:pt x="241" y="367"/>
                    </a:lnTo>
                    <a:lnTo>
                      <a:pt x="241" y="369"/>
                    </a:lnTo>
                    <a:lnTo>
                      <a:pt x="245" y="369"/>
                    </a:lnTo>
                    <a:lnTo>
                      <a:pt x="247" y="371"/>
                    </a:lnTo>
                    <a:lnTo>
                      <a:pt x="259" y="374"/>
                    </a:lnTo>
                    <a:lnTo>
                      <a:pt x="266" y="378"/>
                    </a:lnTo>
                    <a:lnTo>
                      <a:pt x="268" y="378"/>
                    </a:lnTo>
                    <a:lnTo>
                      <a:pt x="278" y="382"/>
                    </a:lnTo>
                    <a:lnTo>
                      <a:pt x="282" y="382"/>
                    </a:lnTo>
                    <a:lnTo>
                      <a:pt x="282" y="384"/>
                    </a:lnTo>
                    <a:lnTo>
                      <a:pt x="289" y="386"/>
                    </a:lnTo>
                    <a:lnTo>
                      <a:pt x="291" y="382"/>
                    </a:lnTo>
                    <a:lnTo>
                      <a:pt x="293" y="382"/>
                    </a:lnTo>
                    <a:lnTo>
                      <a:pt x="299" y="376"/>
                    </a:lnTo>
                    <a:lnTo>
                      <a:pt x="299" y="374"/>
                    </a:lnTo>
                    <a:lnTo>
                      <a:pt x="309" y="367"/>
                    </a:lnTo>
                    <a:lnTo>
                      <a:pt x="311" y="365"/>
                    </a:lnTo>
                    <a:lnTo>
                      <a:pt x="314" y="361"/>
                    </a:lnTo>
                    <a:lnTo>
                      <a:pt x="316" y="359"/>
                    </a:lnTo>
                    <a:lnTo>
                      <a:pt x="324" y="351"/>
                    </a:lnTo>
                    <a:lnTo>
                      <a:pt x="328" y="348"/>
                    </a:lnTo>
                    <a:lnTo>
                      <a:pt x="337" y="338"/>
                    </a:lnTo>
                    <a:lnTo>
                      <a:pt x="341" y="336"/>
                    </a:lnTo>
                    <a:lnTo>
                      <a:pt x="343" y="332"/>
                    </a:lnTo>
                    <a:lnTo>
                      <a:pt x="347" y="330"/>
                    </a:lnTo>
                    <a:lnTo>
                      <a:pt x="355" y="321"/>
                    </a:lnTo>
                    <a:lnTo>
                      <a:pt x="357" y="319"/>
                    </a:lnTo>
                    <a:lnTo>
                      <a:pt x="359" y="319"/>
                    </a:lnTo>
                    <a:lnTo>
                      <a:pt x="359" y="317"/>
                    </a:lnTo>
                    <a:lnTo>
                      <a:pt x="360" y="317"/>
                    </a:lnTo>
                    <a:lnTo>
                      <a:pt x="360" y="319"/>
                    </a:lnTo>
                    <a:lnTo>
                      <a:pt x="372" y="311"/>
                    </a:lnTo>
                    <a:lnTo>
                      <a:pt x="382" y="303"/>
                    </a:lnTo>
                    <a:lnTo>
                      <a:pt x="389" y="300"/>
                    </a:lnTo>
                    <a:lnTo>
                      <a:pt x="393" y="298"/>
                    </a:lnTo>
                    <a:lnTo>
                      <a:pt x="401" y="292"/>
                    </a:lnTo>
                    <a:lnTo>
                      <a:pt x="408" y="286"/>
                    </a:lnTo>
                    <a:lnTo>
                      <a:pt x="416" y="280"/>
                    </a:lnTo>
                    <a:lnTo>
                      <a:pt x="418" y="278"/>
                    </a:lnTo>
                    <a:lnTo>
                      <a:pt x="422" y="278"/>
                    </a:lnTo>
                    <a:lnTo>
                      <a:pt x="426" y="269"/>
                    </a:lnTo>
                    <a:lnTo>
                      <a:pt x="428" y="263"/>
                    </a:lnTo>
                    <a:lnTo>
                      <a:pt x="430" y="261"/>
                    </a:lnTo>
                    <a:lnTo>
                      <a:pt x="430" y="257"/>
                    </a:lnTo>
                    <a:lnTo>
                      <a:pt x="431" y="253"/>
                    </a:lnTo>
                    <a:lnTo>
                      <a:pt x="437" y="244"/>
                    </a:lnTo>
                    <a:lnTo>
                      <a:pt x="437" y="242"/>
                    </a:lnTo>
                    <a:lnTo>
                      <a:pt x="441" y="234"/>
                    </a:lnTo>
                    <a:lnTo>
                      <a:pt x="443" y="230"/>
                    </a:lnTo>
                    <a:lnTo>
                      <a:pt x="445" y="229"/>
                    </a:lnTo>
                    <a:lnTo>
                      <a:pt x="445" y="227"/>
                    </a:lnTo>
                    <a:lnTo>
                      <a:pt x="447" y="225"/>
                    </a:lnTo>
                    <a:lnTo>
                      <a:pt x="455" y="209"/>
                    </a:lnTo>
                    <a:lnTo>
                      <a:pt x="456" y="207"/>
                    </a:lnTo>
                    <a:lnTo>
                      <a:pt x="456" y="205"/>
                    </a:lnTo>
                    <a:lnTo>
                      <a:pt x="458" y="200"/>
                    </a:lnTo>
                    <a:lnTo>
                      <a:pt x="460" y="198"/>
                    </a:lnTo>
                    <a:lnTo>
                      <a:pt x="468" y="184"/>
                    </a:lnTo>
                    <a:lnTo>
                      <a:pt x="472" y="177"/>
                    </a:lnTo>
                    <a:lnTo>
                      <a:pt x="479" y="163"/>
                    </a:lnTo>
                    <a:lnTo>
                      <a:pt x="491" y="140"/>
                    </a:lnTo>
                    <a:lnTo>
                      <a:pt x="493" y="138"/>
                    </a:lnTo>
                    <a:lnTo>
                      <a:pt x="503" y="121"/>
                    </a:lnTo>
                    <a:lnTo>
                      <a:pt x="510" y="106"/>
                    </a:lnTo>
                    <a:lnTo>
                      <a:pt x="510" y="104"/>
                    </a:lnTo>
                    <a:lnTo>
                      <a:pt x="512" y="96"/>
                    </a:lnTo>
                    <a:lnTo>
                      <a:pt x="514" y="94"/>
                    </a:lnTo>
                    <a:lnTo>
                      <a:pt x="516" y="86"/>
                    </a:lnTo>
                    <a:lnTo>
                      <a:pt x="520" y="75"/>
                    </a:lnTo>
                    <a:lnTo>
                      <a:pt x="520" y="73"/>
                    </a:lnTo>
                    <a:lnTo>
                      <a:pt x="520" y="65"/>
                    </a:lnTo>
                    <a:lnTo>
                      <a:pt x="520" y="61"/>
                    </a:lnTo>
                    <a:lnTo>
                      <a:pt x="520" y="58"/>
                    </a:lnTo>
                    <a:lnTo>
                      <a:pt x="518" y="58"/>
                    </a:lnTo>
                    <a:lnTo>
                      <a:pt x="516" y="56"/>
                    </a:lnTo>
                    <a:lnTo>
                      <a:pt x="516" y="54"/>
                    </a:lnTo>
                    <a:lnTo>
                      <a:pt x="518" y="52"/>
                    </a:lnTo>
                    <a:lnTo>
                      <a:pt x="520" y="52"/>
                    </a:lnTo>
                    <a:lnTo>
                      <a:pt x="518" y="42"/>
                    </a:lnTo>
                    <a:lnTo>
                      <a:pt x="518" y="40"/>
                    </a:lnTo>
                    <a:lnTo>
                      <a:pt x="520" y="35"/>
                    </a:lnTo>
                    <a:lnTo>
                      <a:pt x="522" y="29"/>
                    </a:lnTo>
                    <a:lnTo>
                      <a:pt x="522" y="23"/>
                    </a:lnTo>
                    <a:lnTo>
                      <a:pt x="522" y="19"/>
                    </a:lnTo>
                    <a:lnTo>
                      <a:pt x="522" y="17"/>
                    </a:lnTo>
                    <a:lnTo>
                      <a:pt x="522" y="15"/>
                    </a:lnTo>
                    <a:lnTo>
                      <a:pt x="527" y="15"/>
                    </a:lnTo>
                    <a:lnTo>
                      <a:pt x="529" y="15"/>
                    </a:lnTo>
                    <a:lnTo>
                      <a:pt x="560" y="15"/>
                    </a:lnTo>
                    <a:lnTo>
                      <a:pt x="566" y="15"/>
                    </a:lnTo>
                    <a:lnTo>
                      <a:pt x="568" y="15"/>
                    </a:lnTo>
                    <a:lnTo>
                      <a:pt x="597" y="13"/>
                    </a:lnTo>
                    <a:lnTo>
                      <a:pt x="610" y="13"/>
                    </a:lnTo>
                    <a:lnTo>
                      <a:pt x="612" y="13"/>
                    </a:lnTo>
                    <a:lnTo>
                      <a:pt x="614" y="13"/>
                    </a:lnTo>
                    <a:lnTo>
                      <a:pt x="616" y="13"/>
                    </a:lnTo>
                    <a:lnTo>
                      <a:pt x="639" y="13"/>
                    </a:lnTo>
                    <a:lnTo>
                      <a:pt x="645" y="13"/>
                    </a:lnTo>
                    <a:lnTo>
                      <a:pt x="675" y="13"/>
                    </a:lnTo>
                    <a:lnTo>
                      <a:pt x="691" y="13"/>
                    </a:lnTo>
                    <a:lnTo>
                      <a:pt x="710" y="13"/>
                    </a:lnTo>
                    <a:lnTo>
                      <a:pt x="718" y="13"/>
                    </a:lnTo>
                    <a:lnTo>
                      <a:pt x="723" y="12"/>
                    </a:lnTo>
                    <a:lnTo>
                      <a:pt x="727" y="12"/>
                    </a:lnTo>
                    <a:lnTo>
                      <a:pt x="733" y="12"/>
                    </a:lnTo>
                    <a:lnTo>
                      <a:pt x="735" y="12"/>
                    </a:lnTo>
                    <a:lnTo>
                      <a:pt x="739" y="12"/>
                    </a:lnTo>
                    <a:lnTo>
                      <a:pt x="746" y="12"/>
                    </a:lnTo>
                    <a:lnTo>
                      <a:pt x="756" y="12"/>
                    </a:lnTo>
                    <a:lnTo>
                      <a:pt x="808" y="12"/>
                    </a:lnTo>
                    <a:lnTo>
                      <a:pt x="808" y="10"/>
                    </a:lnTo>
                    <a:lnTo>
                      <a:pt x="808" y="8"/>
                    </a:lnTo>
                    <a:lnTo>
                      <a:pt x="838" y="8"/>
                    </a:lnTo>
                    <a:lnTo>
                      <a:pt x="846" y="8"/>
                    </a:lnTo>
                    <a:lnTo>
                      <a:pt x="854" y="8"/>
                    </a:lnTo>
                    <a:lnTo>
                      <a:pt x="856" y="8"/>
                    </a:lnTo>
                    <a:lnTo>
                      <a:pt x="860" y="8"/>
                    </a:lnTo>
                    <a:lnTo>
                      <a:pt x="888" y="6"/>
                    </a:lnTo>
                    <a:lnTo>
                      <a:pt x="906" y="6"/>
                    </a:lnTo>
                    <a:lnTo>
                      <a:pt x="915" y="6"/>
                    </a:lnTo>
                    <a:lnTo>
                      <a:pt x="938" y="6"/>
                    </a:lnTo>
                    <a:lnTo>
                      <a:pt x="982" y="4"/>
                    </a:lnTo>
                    <a:lnTo>
                      <a:pt x="1029" y="4"/>
                    </a:lnTo>
                    <a:lnTo>
                      <a:pt x="1063" y="2"/>
                    </a:lnTo>
                    <a:lnTo>
                      <a:pt x="1065" y="2"/>
                    </a:lnTo>
                    <a:lnTo>
                      <a:pt x="1084" y="2"/>
                    </a:lnTo>
                    <a:lnTo>
                      <a:pt x="1086" y="2"/>
                    </a:lnTo>
                    <a:lnTo>
                      <a:pt x="1096" y="2"/>
                    </a:lnTo>
                    <a:lnTo>
                      <a:pt x="1098" y="2"/>
                    </a:lnTo>
                    <a:lnTo>
                      <a:pt x="1100" y="2"/>
                    </a:lnTo>
                    <a:lnTo>
                      <a:pt x="1100" y="0"/>
                    </a:lnTo>
                    <a:lnTo>
                      <a:pt x="1102" y="0"/>
                    </a:lnTo>
                    <a:lnTo>
                      <a:pt x="1103" y="0"/>
                    </a:lnTo>
                    <a:lnTo>
                      <a:pt x="1105" y="0"/>
                    </a:lnTo>
                    <a:lnTo>
                      <a:pt x="1107" y="0"/>
                    </a:lnTo>
                    <a:lnTo>
                      <a:pt x="1111" y="0"/>
                    </a:lnTo>
                    <a:lnTo>
                      <a:pt x="1115" y="19"/>
                    </a:lnTo>
                    <a:lnTo>
                      <a:pt x="1123" y="46"/>
                    </a:lnTo>
                    <a:lnTo>
                      <a:pt x="1123" y="48"/>
                    </a:lnTo>
                    <a:lnTo>
                      <a:pt x="1128" y="69"/>
                    </a:lnTo>
                    <a:lnTo>
                      <a:pt x="1132" y="86"/>
                    </a:lnTo>
                    <a:lnTo>
                      <a:pt x="1134" y="94"/>
                    </a:lnTo>
                    <a:lnTo>
                      <a:pt x="1138" y="100"/>
                    </a:lnTo>
                    <a:lnTo>
                      <a:pt x="1138" y="104"/>
                    </a:lnTo>
                    <a:lnTo>
                      <a:pt x="1142" y="113"/>
                    </a:lnTo>
                    <a:lnTo>
                      <a:pt x="1142" y="115"/>
                    </a:lnTo>
                    <a:lnTo>
                      <a:pt x="1146" y="125"/>
                    </a:lnTo>
                    <a:lnTo>
                      <a:pt x="1153" y="140"/>
                    </a:lnTo>
                    <a:lnTo>
                      <a:pt x="1153" y="142"/>
                    </a:lnTo>
                    <a:lnTo>
                      <a:pt x="1155" y="148"/>
                    </a:lnTo>
                    <a:lnTo>
                      <a:pt x="1157" y="150"/>
                    </a:lnTo>
                    <a:lnTo>
                      <a:pt x="1159" y="156"/>
                    </a:lnTo>
                    <a:lnTo>
                      <a:pt x="1161" y="161"/>
                    </a:lnTo>
                    <a:lnTo>
                      <a:pt x="1167" y="169"/>
                    </a:lnTo>
                    <a:lnTo>
                      <a:pt x="1171" y="177"/>
                    </a:lnTo>
                    <a:lnTo>
                      <a:pt x="1173" y="179"/>
                    </a:lnTo>
                    <a:lnTo>
                      <a:pt x="1176" y="184"/>
                    </a:lnTo>
                    <a:lnTo>
                      <a:pt x="1178" y="188"/>
                    </a:lnTo>
                    <a:lnTo>
                      <a:pt x="1182" y="198"/>
                    </a:lnTo>
                    <a:lnTo>
                      <a:pt x="1184" y="202"/>
                    </a:lnTo>
                    <a:lnTo>
                      <a:pt x="1188" y="207"/>
                    </a:lnTo>
                    <a:lnTo>
                      <a:pt x="1188" y="209"/>
                    </a:lnTo>
                    <a:lnTo>
                      <a:pt x="1199" y="232"/>
                    </a:lnTo>
                    <a:lnTo>
                      <a:pt x="1205" y="242"/>
                    </a:lnTo>
                    <a:lnTo>
                      <a:pt x="1205" y="244"/>
                    </a:lnTo>
                    <a:lnTo>
                      <a:pt x="1205" y="246"/>
                    </a:lnTo>
                    <a:lnTo>
                      <a:pt x="1209" y="250"/>
                    </a:lnTo>
                    <a:lnTo>
                      <a:pt x="1211" y="259"/>
                    </a:lnTo>
                    <a:lnTo>
                      <a:pt x="1213" y="261"/>
                    </a:lnTo>
                    <a:lnTo>
                      <a:pt x="1215" y="267"/>
                    </a:lnTo>
                    <a:lnTo>
                      <a:pt x="1217" y="269"/>
                    </a:lnTo>
                    <a:lnTo>
                      <a:pt x="1217" y="271"/>
                    </a:lnTo>
                    <a:lnTo>
                      <a:pt x="1217" y="273"/>
                    </a:lnTo>
                    <a:lnTo>
                      <a:pt x="1217" y="275"/>
                    </a:lnTo>
                    <a:lnTo>
                      <a:pt x="1215" y="275"/>
                    </a:lnTo>
                    <a:lnTo>
                      <a:pt x="1213" y="273"/>
                    </a:lnTo>
                    <a:lnTo>
                      <a:pt x="1213" y="271"/>
                    </a:lnTo>
                    <a:lnTo>
                      <a:pt x="1211" y="269"/>
                    </a:lnTo>
                    <a:lnTo>
                      <a:pt x="1211" y="267"/>
                    </a:lnTo>
                    <a:lnTo>
                      <a:pt x="1209" y="265"/>
                    </a:lnTo>
                    <a:lnTo>
                      <a:pt x="1207" y="263"/>
                    </a:lnTo>
                    <a:lnTo>
                      <a:pt x="1205" y="257"/>
                    </a:lnTo>
                    <a:lnTo>
                      <a:pt x="1201" y="252"/>
                    </a:lnTo>
                    <a:lnTo>
                      <a:pt x="1197" y="244"/>
                    </a:lnTo>
                    <a:lnTo>
                      <a:pt x="1196" y="242"/>
                    </a:lnTo>
                    <a:lnTo>
                      <a:pt x="1192" y="236"/>
                    </a:lnTo>
                    <a:lnTo>
                      <a:pt x="1192" y="234"/>
                    </a:lnTo>
                    <a:lnTo>
                      <a:pt x="1192" y="232"/>
                    </a:lnTo>
                    <a:lnTo>
                      <a:pt x="1192" y="230"/>
                    </a:lnTo>
                    <a:lnTo>
                      <a:pt x="1192" y="227"/>
                    </a:lnTo>
                    <a:lnTo>
                      <a:pt x="1190" y="223"/>
                    </a:lnTo>
                    <a:lnTo>
                      <a:pt x="1188" y="217"/>
                    </a:lnTo>
                    <a:lnTo>
                      <a:pt x="1182" y="209"/>
                    </a:lnTo>
                    <a:lnTo>
                      <a:pt x="1180" y="207"/>
                    </a:lnTo>
                    <a:lnTo>
                      <a:pt x="1176" y="204"/>
                    </a:lnTo>
                    <a:lnTo>
                      <a:pt x="1174" y="202"/>
                    </a:lnTo>
                    <a:lnTo>
                      <a:pt x="1173" y="200"/>
                    </a:lnTo>
                    <a:lnTo>
                      <a:pt x="1171" y="198"/>
                    </a:lnTo>
                    <a:lnTo>
                      <a:pt x="1159" y="196"/>
                    </a:lnTo>
                    <a:lnTo>
                      <a:pt x="1159" y="194"/>
                    </a:lnTo>
                    <a:lnTo>
                      <a:pt x="1159" y="190"/>
                    </a:lnTo>
                    <a:lnTo>
                      <a:pt x="1159" y="186"/>
                    </a:lnTo>
                    <a:lnTo>
                      <a:pt x="1159" y="184"/>
                    </a:lnTo>
                    <a:lnTo>
                      <a:pt x="1159" y="182"/>
                    </a:lnTo>
                    <a:lnTo>
                      <a:pt x="1157" y="182"/>
                    </a:lnTo>
                    <a:lnTo>
                      <a:pt x="1155" y="182"/>
                    </a:lnTo>
                    <a:lnTo>
                      <a:pt x="1153" y="181"/>
                    </a:lnTo>
                    <a:lnTo>
                      <a:pt x="1153" y="177"/>
                    </a:lnTo>
                    <a:lnTo>
                      <a:pt x="1153" y="175"/>
                    </a:lnTo>
                    <a:lnTo>
                      <a:pt x="1153" y="173"/>
                    </a:lnTo>
                    <a:lnTo>
                      <a:pt x="1153" y="171"/>
                    </a:lnTo>
                    <a:lnTo>
                      <a:pt x="1151" y="163"/>
                    </a:lnTo>
                    <a:lnTo>
                      <a:pt x="1149" y="154"/>
                    </a:lnTo>
                    <a:lnTo>
                      <a:pt x="1149" y="152"/>
                    </a:lnTo>
                    <a:lnTo>
                      <a:pt x="1149" y="150"/>
                    </a:lnTo>
                    <a:lnTo>
                      <a:pt x="1149" y="146"/>
                    </a:lnTo>
                    <a:lnTo>
                      <a:pt x="1148" y="142"/>
                    </a:lnTo>
                    <a:lnTo>
                      <a:pt x="1142" y="125"/>
                    </a:lnTo>
                    <a:lnTo>
                      <a:pt x="1140" y="121"/>
                    </a:lnTo>
                    <a:lnTo>
                      <a:pt x="1136" y="117"/>
                    </a:lnTo>
                    <a:lnTo>
                      <a:pt x="1136" y="115"/>
                    </a:lnTo>
                    <a:lnTo>
                      <a:pt x="1134" y="115"/>
                    </a:lnTo>
                    <a:lnTo>
                      <a:pt x="1134" y="113"/>
                    </a:lnTo>
                    <a:lnTo>
                      <a:pt x="1130" y="109"/>
                    </a:lnTo>
                    <a:lnTo>
                      <a:pt x="1132" y="104"/>
                    </a:lnTo>
                    <a:lnTo>
                      <a:pt x="1130" y="96"/>
                    </a:lnTo>
                    <a:lnTo>
                      <a:pt x="1126" y="94"/>
                    </a:lnTo>
                    <a:lnTo>
                      <a:pt x="1125" y="94"/>
                    </a:lnTo>
                    <a:lnTo>
                      <a:pt x="1123" y="92"/>
                    </a:lnTo>
                    <a:lnTo>
                      <a:pt x="1121" y="88"/>
                    </a:lnTo>
                    <a:lnTo>
                      <a:pt x="1121" y="81"/>
                    </a:lnTo>
                    <a:lnTo>
                      <a:pt x="1125" y="77"/>
                    </a:lnTo>
                    <a:lnTo>
                      <a:pt x="1125" y="73"/>
                    </a:lnTo>
                    <a:lnTo>
                      <a:pt x="1123" y="67"/>
                    </a:lnTo>
                    <a:lnTo>
                      <a:pt x="1121" y="65"/>
                    </a:lnTo>
                    <a:lnTo>
                      <a:pt x="1119" y="65"/>
                    </a:lnTo>
                    <a:lnTo>
                      <a:pt x="1117" y="61"/>
                    </a:lnTo>
                    <a:lnTo>
                      <a:pt x="1117" y="60"/>
                    </a:lnTo>
                    <a:lnTo>
                      <a:pt x="1117" y="50"/>
                    </a:lnTo>
                    <a:lnTo>
                      <a:pt x="1117" y="48"/>
                    </a:lnTo>
                    <a:lnTo>
                      <a:pt x="1113" y="44"/>
                    </a:lnTo>
                    <a:lnTo>
                      <a:pt x="1109" y="42"/>
                    </a:lnTo>
                    <a:lnTo>
                      <a:pt x="1105" y="40"/>
                    </a:lnTo>
                    <a:lnTo>
                      <a:pt x="1105" y="33"/>
                    </a:lnTo>
                    <a:lnTo>
                      <a:pt x="1102" y="25"/>
                    </a:lnTo>
                    <a:lnTo>
                      <a:pt x="1100" y="25"/>
                    </a:lnTo>
                    <a:lnTo>
                      <a:pt x="1098" y="25"/>
                    </a:lnTo>
                    <a:lnTo>
                      <a:pt x="1096" y="25"/>
                    </a:lnTo>
                    <a:lnTo>
                      <a:pt x="1094" y="25"/>
                    </a:lnTo>
                    <a:lnTo>
                      <a:pt x="1092" y="23"/>
                    </a:lnTo>
                    <a:lnTo>
                      <a:pt x="1084" y="21"/>
                    </a:lnTo>
                    <a:lnTo>
                      <a:pt x="1080" y="21"/>
                    </a:lnTo>
                    <a:lnTo>
                      <a:pt x="1073" y="17"/>
                    </a:lnTo>
                    <a:lnTo>
                      <a:pt x="1071" y="19"/>
                    </a:lnTo>
                    <a:lnTo>
                      <a:pt x="1067" y="19"/>
                    </a:lnTo>
                    <a:lnTo>
                      <a:pt x="1065" y="23"/>
                    </a:lnTo>
                    <a:lnTo>
                      <a:pt x="1065" y="27"/>
                    </a:lnTo>
                    <a:lnTo>
                      <a:pt x="1067" y="35"/>
                    </a:lnTo>
                    <a:lnTo>
                      <a:pt x="1071" y="38"/>
                    </a:lnTo>
                    <a:lnTo>
                      <a:pt x="1073" y="40"/>
                    </a:lnTo>
                    <a:lnTo>
                      <a:pt x="1077" y="42"/>
                    </a:lnTo>
                    <a:lnTo>
                      <a:pt x="1080" y="42"/>
                    </a:lnTo>
                    <a:lnTo>
                      <a:pt x="1084" y="50"/>
                    </a:lnTo>
                    <a:lnTo>
                      <a:pt x="1088" y="50"/>
                    </a:lnTo>
                    <a:lnTo>
                      <a:pt x="1092" y="48"/>
                    </a:lnTo>
                    <a:lnTo>
                      <a:pt x="1094" y="46"/>
                    </a:lnTo>
                    <a:lnTo>
                      <a:pt x="1096" y="44"/>
                    </a:lnTo>
                    <a:lnTo>
                      <a:pt x="1096" y="46"/>
                    </a:lnTo>
                    <a:lnTo>
                      <a:pt x="1100" y="60"/>
                    </a:lnTo>
                    <a:lnTo>
                      <a:pt x="1098" y="61"/>
                    </a:lnTo>
                    <a:lnTo>
                      <a:pt x="1098" y="63"/>
                    </a:lnTo>
                    <a:lnTo>
                      <a:pt x="1098" y="65"/>
                    </a:lnTo>
                    <a:lnTo>
                      <a:pt x="1098" y="67"/>
                    </a:lnTo>
                    <a:lnTo>
                      <a:pt x="1098" y="69"/>
                    </a:lnTo>
                    <a:lnTo>
                      <a:pt x="1100" y="71"/>
                    </a:lnTo>
                    <a:lnTo>
                      <a:pt x="1100" y="73"/>
                    </a:lnTo>
                    <a:lnTo>
                      <a:pt x="1105" y="85"/>
                    </a:lnTo>
                    <a:lnTo>
                      <a:pt x="1107" y="90"/>
                    </a:lnTo>
                    <a:lnTo>
                      <a:pt x="1107" y="94"/>
                    </a:lnTo>
                    <a:lnTo>
                      <a:pt x="1109" y="96"/>
                    </a:lnTo>
                    <a:lnTo>
                      <a:pt x="1113" y="96"/>
                    </a:lnTo>
                    <a:lnTo>
                      <a:pt x="1115" y="96"/>
                    </a:lnTo>
                    <a:lnTo>
                      <a:pt x="1117" y="98"/>
                    </a:lnTo>
                    <a:lnTo>
                      <a:pt x="1117" y="102"/>
                    </a:lnTo>
                    <a:lnTo>
                      <a:pt x="1115" y="108"/>
                    </a:lnTo>
                    <a:lnTo>
                      <a:pt x="1115" y="113"/>
                    </a:lnTo>
                    <a:lnTo>
                      <a:pt x="1117" y="119"/>
                    </a:lnTo>
                    <a:lnTo>
                      <a:pt x="1121" y="121"/>
                    </a:lnTo>
                    <a:lnTo>
                      <a:pt x="1123" y="125"/>
                    </a:lnTo>
                    <a:lnTo>
                      <a:pt x="1123" y="127"/>
                    </a:lnTo>
                    <a:lnTo>
                      <a:pt x="1123" y="129"/>
                    </a:lnTo>
                    <a:lnTo>
                      <a:pt x="1123" y="134"/>
                    </a:lnTo>
                    <a:lnTo>
                      <a:pt x="1125" y="136"/>
                    </a:lnTo>
                    <a:lnTo>
                      <a:pt x="1128" y="140"/>
                    </a:lnTo>
                    <a:lnTo>
                      <a:pt x="1128" y="146"/>
                    </a:lnTo>
                    <a:lnTo>
                      <a:pt x="1132" y="148"/>
                    </a:lnTo>
                    <a:lnTo>
                      <a:pt x="1136" y="157"/>
                    </a:lnTo>
                    <a:lnTo>
                      <a:pt x="1138" y="169"/>
                    </a:lnTo>
                    <a:lnTo>
                      <a:pt x="1138" y="173"/>
                    </a:lnTo>
                    <a:lnTo>
                      <a:pt x="1136" y="171"/>
                    </a:lnTo>
                    <a:lnTo>
                      <a:pt x="1125" y="165"/>
                    </a:lnTo>
                    <a:lnTo>
                      <a:pt x="1123" y="161"/>
                    </a:lnTo>
                    <a:lnTo>
                      <a:pt x="1115" y="154"/>
                    </a:lnTo>
                    <a:lnTo>
                      <a:pt x="1117" y="148"/>
                    </a:lnTo>
                    <a:lnTo>
                      <a:pt x="1115" y="144"/>
                    </a:lnTo>
                    <a:lnTo>
                      <a:pt x="1115" y="142"/>
                    </a:lnTo>
                    <a:lnTo>
                      <a:pt x="1113" y="142"/>
                    </a:lnTo>
                    <a:lnTo>
                      <a:pt x="1109" y="140"/>
                    </a:lnTo>
                    <a:lnTo>
                      <a:pt x="1105" y="140"/>
                    </a:lnTo>
                    <a:lnTo>
                      <a:pt x="1100" y="140"/>
                    </a:lnTo>
                    <a:lnTo>
                      <a:pt x="1094" y="140"/>
                    </a:lnTo>
                    <a:lnTo>
                      <a:pt x="1078" y="136"/>
                    </a:lnTo>
                    <a:lnTo>
                      <a:pt x="1071" y="133"/>
                    </a:lnTo>
                    <a:lnTo>
                      <a:pt x="1067" y="133"/>
                    </a:lnTo>
                    <a:lnTo>
                      <a:pt x="1063" y="134"/>
                    </a:lnTo>
                    <a:lnTo>
                      <a:pt x="1061" y="134"/>
                    </a:lnTo>
                    <a:lnTo>
                      <a:pt x="1057" y="138"/>
                    </a:lnTo>
                    <a:lnTo>
                      <a:pt x="1057" y="140"/>
                    </a:lnTo>
                    <a:lnTo>
                      <a:pt x="1059" y="144"/>
                    </a:lnTo>
                    <a:lnTo>
                      <a:pt x="1059" y="146"/>
                    </a:lnTo>
                    <a:lnTo>
                      <a:pt x="1059" y="148"/>
                    </a:lnTo>
                    <a:lnTo>
                      <a:pt x="1055" y="150"/>
                    </a:lnTo>
                    <a:lnTo>
                      <a:pt x="1050" y="152"/>
                    </a:lnTo>
                    <a:lnTo>
                      <a:pt x="1044" y="154"/>
                    </a:lnTo>
                    <a:lnTo>
                      <a:pt x="1025" y="157"/>
                    </a:lnTo>
                    <a:lnTo>
                      <a:pt x="1023" y="157"/>
                    </a:lnTo>
                    <a:lnTo>
                      <a:pt x="1023" y="159"/>
                    </a:lnTo>
                    <a:lnTo>
                      <a:pt x="1021" y="159"/>
                    </a:lnTo>
                    <a:lnTo>
                      <a:pt x="1021" y="161"/>
                    </a:lnTo>
                    <a:lnTo>
                      <a:pt x="1021" y="163"/>
                    </a:lnTo>
                    <a:lnTo>
                      <a:pt x="1015" y="167"/>
                    </a:lnTo>
                    <a:lnTo>
                      <a:pt x="1007" y="167"/>
                    </a:lnTo>
                    <a:lnTo>
                      <a:pt x="1000" y="163"/>
                    </a:lnTo>
                    <a:lnTo>
                      <a:pt x="994" y="165"/>
                    </a:lnTo>
                    <a:lnTo>
                      <a:pt x="990" y="165"/>
                    </a:lnTo>
                    <a:lnTo>
                      <a:pt x="988" y="169"/>
                    </a:lnTo>
                    <a:lnTo>
                      <a:pt x="982" y="171"/>
                    </a:lnTo>
                    <a:lnTo>
                      <a:pt x="981" y="173"/>
                    </a:lnTo>
                    <a:lnTo>
                      <a:pt x="979" y="171"/>
                    </a:lnTo>
                    <a:lnTo>
                      <a:pt x="975" y="171"/>
                    </a:lnTo>
                    <a:lnTo>
                      <a:pt x="959" y="175"/>
                    </a:lnTo>
                    <a:lnTo>
                      <a:pt x="958" y="175"/>
                    </a:lnTo>
                    <a:lnTo>
                      <a:pt x="958" y="177"/>
                    </a:lnTo>
                    <a:lnTo>
                      <a:pt x="956" y="181"/>
                    </a:lnTo>
                    <a:lnTo>
                      <a:pt x="950" y="188"/>
                    </a:lnTo>
                    <a:lnTo>
                      <a:pt x="946" y="190"/>
                    </a:lnTo>
                    <a:lnTo>
                      <a:pt x="944" y="194"/>
                    </a:lnTo>
                    <a:lnTo>
                      <a:pt x="934" y="198"/>
                    </a:lnTo>
                    <a:lnTo>
                      <a:pt x="929" y="202"/>
                    </a:lnTo>
                    <a:lnTo>
                      <a:pt x="919" y="200"/>
                    </a:lnTo>
                    <a:lnTo>
                      <a:pt x="913" y="200"/>
                    </a:lnTo>
                    <a:lnTo>
                      <a:pt x="911" y="202"/>
                    </a:lnTo>
                    <a:lnTo>
                      <a:pt x="910" y="202"/>
                    </a:lnTo>
                    <a:lnTo>
                      <a:pt x="906" y="198"/>
                    </a:lnTo>
                    <a:lnTo>
                      <a:pt x="906" y="196"/>
                    </a:lnTo>
                    <a:lnTo>
                      <a:pt x="902" y="192"/>
                    </a:lnTo>
                    <a:lnTo>
                      <a:pt x="900" y="190"/>
                    </a:lnTo>
                    <a:lnTo>
                      <a:pt x="898" y="190"/>
                    </a:lnTo>
                    <a:lnTo>
                      <a:pt x="894" y="190"/>
                    </a:lnTo>
                    <a:lnTo>
                      <a:pt x="888" y="192"/>
                    </a:lnTo>
                    <a:lnTo>
                      <a:pt x="883" y="198"/>
                    </a:lnTo>
                    <a:lnTo>
                      <a:pt x="879" y="202"/>
                    </a:lnTo>
                    <a:lnTo>
                      <a:pt x="879" y="205"/>
                    </a:lnTo>
                    <a:lnTo>
                      <a:pt x="881" y="207"/>
                    </a:lnTo>
                    <a:lnTo>
                      <a:pt x="879" y="211"/>
                    </a:lnTo>
                    <a:lnTo>
                      <a:pt x="875" y="215"/>
                    </a:lnTo>
                    <a:lnTo>
                      <a:pt x="875" y="217"/>
                    </a:lnTo>
                    <a:lnTo>
                      <a:pt x="875" y="223"/>
                    </a:lnTo>
                    <a:lnTo>
                      <a:pt x="877" y="225"/>
                    </a:lnTo>
                    <a:lnTo>
                      <a:pt x="883" y="229"/>
                    </a:lnTo>
                    <a:lnTo>
                      <a:pt x="885" y="229"/>
                    </a:lnTo>
                    <a:lnTo>
                      <a:pt x="888" y="229"/>
                    </a:lnTo>
                    <a:lnTo>
                      <a:pt x="902" y="227"/>
                    </a:lnTo>
                    <a:lnTo>
                      <a:pt x="904" y="227"/>
                    </a:lnTo>
                    <a:lnTo>
                      <a:pt x="908" y="225"/>
                    </a:lnTo>
                    <a:lnTo>
                      <a:pt x="913" y="225"/>
                    </a:lnTo>
                    <a:lnTo>
                      <a:pt x="917" y="225"/>
                    </a:lnTo>
                    <a:lnTo>
                      <a:pt x="925" y="225"/>
                    </a:lnTo>
                    <a:lnTo>
                      <a:pt x="929" y="223"/>
                    </a:lnTo>
                    <a:lnTo>
                      <a:pt x="931" y="221"/>
                    </a:lnTo>
                    <a:lnTo>
                      <a:pt x="934" y="219"/>
                    </a:lnTo>
                    <a:lnTo>
                      <a:pt x="940" y="217"/>
                    </a:lnTo>
                    <a:lnTo>
                      <a:pt x="944" y="213"/>
                    </a:lnTo>
                    <a:lnTo>
                      <a:pt x="963" y="209"/>
                    </a:lnTo>
                    <a:lnTo>
                      <a:pt x="965" y="209"/>
                    </a:lnTo>
                    <a:lnTo>
                      <a:pt x="967" y="213"/>
                    </a:lnTo>
                    <a:lnTo>
                      <a:pt x="967" y="217"/>
                    </a:lnTo>
                    <a:lnTo>
                      <a:pt x="973" y="223"/>
                    </a:lnTo>
                    <a:lnTo>
                      <a:pt x="981" y="223"/>
                    </a:lnTo>
                    <a:lnTo>
                      <a:pt x="984" y="223"/>
                    </a:lnTo>
                    <a:lnTo>
                      <a:pt x="986" y="221"/>
                    </a:lnTo>
                    <a:lnTo>
                      <a:pt x="1000" y="211"/>
                    </a:lnTo>
                    <a:lnTo>
                      <a:pt x="1017" y="205"/>
                    </a:lnTo>
                    <a:lnTo>
                      <a:pt x="1027" y="204"/>
                    </a:lnTo>
                    <a:lnTo>
                      <a:pt x="1030" y="204"/>
                    </a:lnTo>
                    <a:lnTo>
                      <a:pt x="1052" y="204"/>
                    </a:lnTo>
                    <a:lnTo>
                      <a:pt x="1055" y="204"/>
                    </a:lnTo>
                    <a:lnTo>
                      <a:pt x="1061" y="204"/>
                    </a:lnTo>
                    <a:lnTo>
                      <a:pt x="1073" y="209"/>
                    </a:lnTo>
                    <a:lnTo>
                      <a:pt x="1075" y="213"/>
                    </a:lnTo>
                    <a:lnTo>
                      <a:pt x="1075" y="215"/>
                    </a:lnTo>
                    <a:lnTo>
                      <a:pt x="1073" y="223"/>
                    </a:lnTo>
                    <a:lnTo>
                      <a:pt x="1077" y="230"/>
                    </a:lnTo>
                    <a:lnTo>
                      <a:pt x="1078" y="234"/>
                    </a:lnTo>
                    <a:lnTo>
                      <a:pt x="1080" y="234"/>
                    </a:lnTo>
                    <a:lnTo>
                      <a:pt x="1086" y="236"/>
                    </a:lnTo>
                    <a:lnTo>
                      <a:pt x="1090" y="236"/>
                    </a:lnTo>
                    <a:lnTo>
                      <a:pt x="1090" y="234"/>
                    </a:lnTo>
                    <a:lnTo>
                      <a:pt x="1094" y="229"/>
                    </a:lnTo>
                    <a:lnTo>
                      <a:pt x="1100" y="225"/>
                    </a:lnTo>
                    <a:lnTo>
                      <a:pt x="1102" y="223"/>
                    </a:lnTo>
                    <a:lnTo>
                      <a:pt x="1102" y="221"/>
                    </a:lnTo>
                    <a:lnTo>
                      <a:pt x="1098" y="217"/>
                    </a:lnTo>
                    <a:lnTo>
                      <a:pt x="1096" y="217"/>
                    </a:lnTo>
                    <a:lnTo>
                      <a:pt x="1094" y="215"/>
                    </a:lnTo>
                    <a:lnTo>
                      <a:pt x="1094" y="213"/>
                    </a:lnTo>
                    <a:lnTo>
                      <a:pt x="1098" y="211"/>
                    </a:lnTo>
                    <a:lnTo>
                      <a:pt x="1109" y="207"/>
                    </a:lnTo>
                    <a:lnTo>
                      <a:pt x="1115" y="205"/>
                    </a:lnTo>
                    <a:lnTo>
                      <a:pt x="1119" y="205"/>
                    </a:lnTo>
                    <a:lnTo>
                      <a:pt x="1123" y="207"/>
                    </a:lnTo>
                    <a:lnTo>
                      <a:pt x="1134" y="213"/>
                    </a:lnTo>
                    <a:lnTo>
                      <a:pt x="1136" y="215"/>
                    </a:lnTo>
                    <a:lnTo>
                      <a:pt x="1138" y="217"/>
                    </a:lnTo>
                    <a:lnTo>
                      <a:pt x="1144" y="221"/>
                    </a:lnTo>
                    <a:lnTo>
                      <a:pt x="1144" y="223"/>
                    </a:lnTo>
                    <a:lnTo>
                      <a:pt x="1144" y="227"/>
                    </a:lnTo>
                    <a:lnTo>
                      <a:pt x="1148" y="232"/>
                    </a:lnTo>
                    <a:lnTo>
                      <a:pt x="1153" y="242"/>
                    </a:lnTo>
                    <a:lnTo>
                      <a:pt x="1151" y="244"/>
                    </a:lnTo>
                    <a:lnTo>
                      <a:pt x="1153" y="250"/>
                    </a:lnTo>
                    <a:lnTo>
                      <a:pt x="1157" y="255"/>
                    </a:lnTo>
                    <a:lnTo>
                      <a:pt x="1161" y="261"/>
                    </a:lnTo>
                    <a:lnTo>
                      <a:pt x="1161" y="265"/>
                    </a:lnTo>
                    <a:lnTo>
                      <a:pt x="1159" y="273"/>
                    </a:lnTo>
                    <a:lnTo>
                      <a:pt x="1157" y="277"/>
                    </a:lnTo>
                    <a:lnTo>
                      <a:pt x="1157" y="280"/>
                    </a:lnTo>
                    <a:lnTo>
                      <a:pt x="1159" y="280"/>
                    </a:lnTo>
                    <a:lnTo>
                      <a:pt x="1163" y="290"/>
                    </a:lnTo>
                    <a:lnTo>
                      <a:pt x="1163" y="292"/>
                    </a:lnTo>
                    <a:lnTo>
                      <a:pt x="1165" y="300"/>
                    </a:lnTo>
                    <a:lnTo>
                      <a:pt x="1165" y="301"/>
                    </a:lnTo>
                    <a:lnTo>
                      <a:pt x="1167" y="305"/>
                    </a:lnTo>
                    <a:lnTo>
                      <a:pt x="1167" y="307"/>
                    </a:lnTo>
                    <a:lnTo>
                      <a:pt x="1157" y="315"/>
                    </a:lnTo>
                    <a:lnTo>
                      <a:pt x="1157" y="321"/>
                    </a:lnTo>
                    <a:lnTo>
                      <a:pt x="1159" y="325"/>
                    </a:lnTo>
                    <a:lnTo>
                      <a:pt x="1159" y="326"/>
                    </a:lnTo>
                    <a:lnTo>
                      <a:pt x="1161" y="330"/>
                    </a:lnTo>
                    <a:lnTo>
                      <a:pt x="1161" y="332"/>
                    </a:lnTo>
                    <a:lnTo>
                      <a:pt x="1157" y="338"/>
                    </a:lnTo>
                    <a:lnTo>
                      <a:pt x="1153" y="340"/>
                    </a:lnTo>
                    <a:lnTo>
                      <a:pt x="1151" y="340"/>
                    </a:lnTo>
                    <a:lnTo>
                      <a:pt x="1151" y="342"/>
                    </a:lnTo>
                    <a:lnTo>
                      <a:pt x="1148" y="344"/>
                    </a:lnTo>
                    <a:lnTo>
                      <a:pt x="1149" y="348"/>
                    </a:lnTo>
                    <a:lnTo>
                      <a:pt x="1149" y="349"/>
                    </a:lnTo>
                    <a:lnTo>
                      <a:pt x="1142" y="351"/>
                    </a:lnTo>
                    <a:lnTo>
                      <a:pt x="1130" y="351"/>
                    </a:lnTo>
                    <a:lnTo>
                      <a:pt x="1126" y="349"/>
                    </a:lnTo>
                    <a:lnTo>
                      <a:pt x="1125" y="348"/>
                    </a:lnTo>
                    <a:lnTo>
                      <a:pt x="1121" y="348"/>
                    </a:lnTo>
                    <a:lnTo>
                      <a:pt x="1115" y="351"/>
                    </a:lnTo>
                    <a:lnTo>
                      <a:pt x="1111" y="357"/>
                    </a:lnTo>
                    <a:lnTo>
                      <a:pt x="1111" y="359"/>
                    </a:lnTo>
                    <a:lnTo>
                      <a:pt x="1111" y="361"/>
                    </a:lnTo>
                    <a:lnTo>
                      <a:pt x="1107" y="365"/>
                    </a:lnTo>
                    <a:lnTo>
                      <a:pt x="1100" y="367"/>
                    </a:lnTo>
                    <a:lnTo>
                      <a:pt x="1098" y="367"/>
                    </a:lnTo>
                    <a:lnTo>
                      <a:pt x="1098" y="369"/>
                    </a:lnTo>
                    <a:lnTo>
                      <a:pt x="1094" y="374"/>
                    </a:lnTo>
                    <a:lnTo>
                      <a:pt x="1094" y="376"/>
                    </a:lnTo>
                    <a:lnTo>
                      <a:pt x="1096" y="380"/>
                    </a:lnTo>
                    <a:lnTo>
                      <a:pt x="1088" y="384"/>
                    </a:lnTo>
                    <a:lnTo>
                      <a:pt x="1086" y="388"/>
                    </a:lnTo>
                    <a:lnTo>
                      <a:pt x="1086" y="390"/>
                    </a:lnTo>
                    <a:lnTo>
                      <a:pt x="1086" y="392"/>
                    </a:lnTo>
                    <a:lnTo>
                      <a:pt x="1086" y="396"/>
                    </a:lnTo>
                    <a:lnTo>
                      <a:pt x="1082" y="399"/>
                    </a:lnTo>
                    <a:lnTo>
                      <a:pt x="1080" y="403"/>
                    </a:lnTo>
                    <a:lnTo>
                      <a:pt x="1082" y="407"/>
                    </a:lnTo>
                    <a:lnTo>
                      <a:pt x="1080" y="409"/>
                    </a:lnTo>
                    <a:lnTo>
                      <a:pt x="1078" y="411"/>
                    </a:lnTo>
                    <a:lnTo>
                      <a:pt x="1078" y="413"/>
                    </a:lnTo>
                    <a:lnTo>
                      <a:pt x="1075" y="411"/>
                    </a:lnTo>
                    <a:lnTo>
                      <a:pt x="1071" y="409"/>
                    </a:lnTo>
                    <a:lnTo>
                      <a:pt x="1067" y="413"/>
                    </a:lnTo>
                    <a:lnTo>
                      <a:pt x="1067" y="415"/>
                    </a:lnTo>
                    <a:lnTo>
                      <a:pt x="1067" y="417"/>
                    </a:lnTo>
                    <a:lnTo>
                      <a:pt x="1067" y="419"/>
                    </a:lnTo>
                    <a:lnTo>
                      <a:pt x="1067" y="421"/>
                    </a:lnTo>
                    <a:lnTo>
                      <a:pt x="1065" y="426"/>
                    </a:lnTo>
                    <a:lnTo>
                      <a:pt x="1057" y="430"/>
                    </a:lnTo>
                    <a:lnTo>
                      <a:pt x="1050" y="434"/>
                    </a:lnTo>
                    <a:lnTo>
                      <a:pt x="1046" y="434"/>
                    </a:lnTo>
                    <a:lnTo>
                      <a:pt x="1044" y="438"/>
                    </a:lnTo>
                    <a:lnTo>
                      <a:pt x="1044" y="442"/>
                    </a:lnTo>
                    <a:lnTo>
                      <a:pt x="1042" y="444"/>
                    </a:lnTo>
                    <a:lnTo>
                      <a:pt x="1038" y="442"/>
                    </a:lnTo>
                    <a:lnTo>
                      <a:pt x="1036" y="442"/>
                    </a:lnTo>
                    <a:lnTo>
                      <a:pt x="1032" y="440"/>
                    </a:lnTo>
                    <a:lnTo>
                      <a:pt x="1025" y="440"/>
                    </a:lnTo>
                    <a:lnTo>
                      <a:pt x="1017" y="436"/>
                    </a:lnTo>
                    <a:lnTo>
                      <a:pt x="1013" y="436"/>
                    </a:lnTo>
                    <a:lnTo>
                      <a:pt x="1011" y="436"/>
                    </a:lnTo>
                    <a:lnTo>
                      <a:pt x="1009" y="438"/>
                    </a:lnTo>
                    <a:lnTo>
                      <a:pt x="1007" y="438"/>
                    </a:lnTo>
                    <a:lnTo>
                      <a:pt x="1004" y="438"/>
                    </a:lnTo>
                    <a:lnTo>
                      <a:pt x="996" y="434"/>
                    </a:lnTo>
                    <a:lnTo>
                      <a:pt x="990" y="434"/>
                    </a:lnTo>
                    <a:lnTo>
                      <a:pt x="986" y="434"/>
                    </a:lnTo>
                    <a:lnTo>
                      <a:pt x="986" y="438"/>
                    </a:lnTo>
                    <a:lnTo>
                      <a:pt x="982" y="438"/>
                    </a:lnTo>
                    <a:lnTo>
                      <a:pt x="979" y="436"/>
                    </a:lnTo>
                    <a:lnTo>
                      <a:pt x="975" y="434"/>
                    </a:lnTo>
                    <a:lnTo>
                      <a:pt x="973" y="434"/>
                    </a:lnTo>
                    <a:lnTo>
                      <a:pt x="971" y="434"/>
                    </a:lnTo>
                    <a:lnTo>
                      <a:pt x="969" y="436"/>
                    </a:lnTo>
                    <a:lnTo>
                      <a:pt x="965" y="436"/>
                    </a:lnTo>
                    <a:lnTo>
                      <a:pt x="961" y="434"/>
                    </a:lnTo>
                    <a:lnTo>
                      <a:pt x="959" y="432"/>
                    </a:lnTo>
                    <a:lnTo>
                      <a:pt x="958" y="426"/>
                    </a:lnTo>
                    <a:lnTo>
                      <a:pt x="954" y="424"/>
                    </a:lnTo>
                    <a:lnTo>
                      <a:pt x="952" y="424"/>
                    </a:lnTo>
                    <a:lnTo>
                      <a:pt x="950" y="426"/>
                    </a:lnTo>
                    <a:lnTo>
                      <a:pt x="946" y="430"/>
                    </a:lnTo>
                    <a:lnTo>
                      <a:pt x="942" y="430"/>
                    </a:lnTo>
                    <a:lnTo>
                      <a:pt x="938" y="426"/>
                    </a:lnTo>
                    <a:lnTo>
                      <a:pt x="933" y="422"/>
                    </a:lnTo>
                    <a:lnTo>
                      <a:pt x="925" y="422"/>
                    </a:lnTo>
                    <a:lnTo>
                      <a:pt x="915" y="424"/>
                    </a:lnTo>
                    <a:lnTo>
                      <a:pt x="908" y="424"/>
                    </a:lnTo>
                    <a:lnTo>
                      <a:pt x="904" y="428"/>
                    </a:lnTo>
                    <a:lnTo>
                      <a:pt x="900" y="432"/>
                    </a:lnTo>
                    <a:lnTo>
                      <a:pt x="904" y="440"/>
                    </a:lnTo>
                    <a:lnTo>
                      <a:pt x="908" y="442"/>
                    </a:lnTo>
                    <a:lnTo>
                      <a:pt x="908" y="444"/>
                    </a:lnTo>
                    <a:lnTo>
                      <a:pt x="913" y="444"/>
                    </a:lnTo>
                    <a:lnTo>
                      <a:pt x="923" y="444"/>
                    </a:lnTo>
                    <a:lnTo>
                      <a:pt x="925" y="445"/>
                    </a:lnTo>
                    <a:lnTo>
                      <a:pt x="938" y="447"/>
                    </a:lnTo>
                    <a:lnTo>
                      <a:pt x="944" y="449"/>
                    </a:lnTo>
                    <a:lnTo>
                      <a:pt x="948" y="457"/>
                    </a:lnTo>
                    <a:lnTo>
                      <a:pt x="948" y="463"/>
                    </a:lnTo>
                    <a:lnTo>
                      <a:pt x="950" y="469"/>
                    </a:lnTo>
                    <a:lnTo>
                      <a:pt x="946" y="476"/>
                    </a:lnTo>
                    <a:lnTo>
                      <a:pt x="944" y="476"/>
                    </a:lnTo>
                    <a:lnTo>
                      <a:pt x="942" y="478"/>
                    </a:lnTo>
                    <a:lnTo>
                      <a:pt x="942" y="484"/>
                    </a:lnTo>
                    <a:lnTo>
                      <a:pt x="942" y="486"/>
                    </a:lnTo>
                    <a:lnTo>
                      <a:pt x="940" y="488"/>
                    </a:lnTo>
                    <a:lnTo>
                      <a:pt x="938" y="488"/>
                    </a:lnTo>
                    <a:lnTo>
                      <a:pt x="934" y="493"/>
                    </a:lnTo>
                    <a:lnTo>
                      <a:pt x="929" y="501"/>
                    </a:lnTo>
                    <a:lnTo>
                      <a:pt x="929" y="503"/>
                    </a:lnTo>
                    <a:lnTo>
                      <a:pt x="931" y="509"/>
                    </a:lnTo>
                    <a:lnTo>
                      <a:pt x="931" y="513"/>
                    </a:lnTo>
                    <a:lnTo>
                      <a:pt x="927" y="518"/>
                    </a:lnTo>
                    <a:lnTo>
                      <a:pt x="923" y="522"/>
                    </a:lnTo>
                    <a:lnTo>
                      <a:pt x="923" y="524"/>
                    </a:lnTo>
                    <a:lnTo>
                      <a:pt x="921" y="528"/>
                    </a:lnTo>
                    <a:lnTo>
                      <a:pt x="919" y="530"/>
                    </a:lnTo>
                    <a:lnTo>
                      <a:pt x="915" y="530"/>
                    </a:lnTo>
                    <a:lnTo>
                      <a:pt x="913" y="534"/>
                    </a:lnTo>
                    <a:lnTo>
                      <a:pt x="913" y="536"/>
                    </a:lnTo>
                    <a:lnTo>
                      <a:pt x="911" y="540"/>
                    </a:lnTo>
                    <a:lnTo>
                      <a:pt x="908" y="541"/>
                    </a:lnTo>
                    <a:lnTo>
                      <a:pt x="906" y="541"/>
                    </a:lnTo>
                    <a:lnTo>
                      <a:pt x="902" y="543"/>
                    </a:lnTo>
                    <a:lnTo>
                      <a:pt x="900" y="545"/>
                    </a:lnTo>
                    <a:lnTo>
                      <a:pt x="898" y="549"/>
                    </a:lnTo>
                    <a:lnTo>
                      <a:pt x="898" y="553"/>
                    </a:lnTo>
                    <a:lnTo>
                      <a:pt x="898" y="555"/>
                    </a:lnTo>
                    <a:lnTo>
                      <a:pt x="898" y="557"/>
                    </a:lnTo>
                    <a:lnTo>
                      <a:pt x="900" y="559"/>
                    </a:lnTo>
                    <a:lnTo>
                      <a:pt x="904" y="566"/>
                    </a:lnTo>
                    <a:lnTo>
                      <a:pt x="915" y="566"/>
                    </a:lnTo>
                    <a:lnTo>
                      <a:pt x="923" y="565"/>
                    </a:lnTo>
                    <a:lnTo>
                      <a:pt x="931" y="563"/>
                    </a:lnTo>
                    <a:lnTo>
                      <a:pt x="940" y="561"/>
                    </a:lnTo>
                    <a:lnTo>
                      <a:pt x="942" y="559"/>
                    </a:lnTo>
                    <a:lnTo>
                      <a:pt x="944" y="557"/>
                    </a:lnTo>
                    <a:lnTo>
                      <a:pt x="944" y="551"/>
                    </a:lnTo>
                    <a:lnTo>
                      <a:pt x="948" y="543"/>
                    </a:lnTo>
                    <a:lnTo>
                      <a:pt x="948" y="538"/>
                    </a:lnTo>
                    <a:lnTo>
                      <a:pt x="950" y="536"/>
                    </a:lnTo>
                    <a:lnTo>
                      <a:pt x="952" y="536"/>
                    </a:lnTo>
                    <a:lnTo>
                      <a:pt x="959" y="541"/>
                    </a:lnTo>
                    <a:lnTo>
                      <a:pt x="961" y="545"/>
                    </a:lnTo>
                    <a:lnTo>
                      <a:pt x="961" y="551"/>
                    </a:lnTo>
                    <a:lnTo>
                      <a:pt x="963" y="563"/>
                    </a:lnTo>
                    <a:lnTo>
                      <a:pt x="965" y="565"/>
                    </a:lnTo>
                    <a:lnTo>
                      <a:pt x="967" y="565"/>
                    </a:lnTo>
                    <a:lnTo>
                      <a:pt x="969" y="566"/>
                    </a:lnTo>
                    <a:lnTo>
                      <a:pt x="973" y="570"/>
                    </a:lnTo>
                    <a:lnTo>
                      <a:pt x="992" y="572"/>
                    </a:lnTo>
                    <a:lnTo>
                      <a:pt x="994" y="570"/>
                    </a:lnTo>
                    <a:lnTo>
                      <a:pt x="992" y="566"/>
                    </a:lnTo>
                    <a:lnTo>
                      <a:pt x="986" y="555"/>
                    </a:lnTo>
                    <a:lnTo>
                      <a:pt x="982" y="553"/>
                    </a:lnTo>
                    <a:lnTo>
                      <a:pt x="982" y="551"/>
                    </a:lnTo>
                    <a:lnTo>
                      <a:pt x="982" y="549"/>
                    </a:lnTo>
                    <a:lnTo>
                      <a:pt x="984" y="549"/>
                    </a:lnTo>
                    <a:lnTo>
                      <a:pt x="996" y="555"/>
                    </a:lnTo>
                    <a:lnTo>
                      <a:pt x="1004" y="557"/>
                    </a:lnTo>
                    <a:lnTo>
                      <a:pt x="1004" y="559"/>
                    </a:lnTo>
                    <a:lnTo>
                      <a:pt x="1004" y="563"/>
                    </a:lnTo>
                    <a:lnTo>
                      <a:pt x="1004" y="565"/>
                    </a:lnTo>
                    <a:lnTo>
                      <a:pt x="1002" y="566"/>
                    </a:lnTo>
                    <a:lnTo>
                      <a:pt x="1002" y="570"/>
                    </a:lnTo>
                    <a:lnTo>
                      <a:pt x="1004" y="572"/>
                    </a:lnTo>
                    <a:lnTo>
                      <a:pt x="1009" y="574"/>
                    </a:lnTo>
                    <a:lnTo>
                      <a:pt x="1009" y="578"/>
                    </a:lnTo>
                    <a:lnTo>
                      <a:pt x="1007" y="582"/>
                    </a:lnTo>
                    <a:lnTo>
                      <a:pt x="1006" y="584"/>
                    </a:lnTo>
                    <a:lnTo>
                      <a:pt x="1000" y="591"/>
                    </a:lnTo>
                    <a:lnTo>
                      <a:pt x="998" y="593"/>
                    </a:lnTo>
                    <a:lnTo>
                      <a:pt x="996" y="599"/>
                    </a:lnTo>
                    <a:lnTo>
                      <a:pt x="992" y="603"/>
                    </a:lnTo>
                    <a:lnTo>
                      <a:pt x="988" y="607"/>
                    </a:lnTo>
                    <a:lnTo>
                      <a:pt x="982" y="607"/>
                    </a:lnTo>
                    <a:lnTo>
                      <a:pt x="979" y="609"/>
                    </a:lnTo>
                    <a:lnTo>
                      <a:pt x="979" y="611"/>
                    </a:lnTo>
                    <a:lnTo>
                      <a:pt x="975" y="614"/>
                    </a:lnTo>
                    <a:lnTo>
                      <a:pt x="973" y="614"/>
                    </a:lnTo>
                    <a:lnTo>
                      <a:pt x="971" y="614"/>
                    </a:lnTo>
                    <a:lnTo>
                      <a:pt x="969" y="618"/>
                    </a:lnTo>
                    <a:lnTo>
                      <a:pt x="969" y="624"/>
                    </a:lnTo>
                    <a:lnTo>
                      <a:pt x="969" y="630"/>
                    </a:lnTo>
                    <a:lnTo>
                      <a:pt x="971" y="632"/>
                    </a:lnTo>
                    <a:lnTo>
                      <a:pt x="973" y="632"/>
                    </a:lnTo>
                    <a:lnTo>
                      <a:pt x="977" y="632"/>
                    </a:lnTo>
                    <a:lnTo>
                      <a:pt x="979" y="632"/>
                    </a:lnTo>
                    <a:lnTo>
                      <a:pt x="981" y="628"/>
                    </a:lnTo>
                    <a:lnTo>
                      <a:pt x="982" y="626"/>
                    </a:lnTo>
                    <a:lnTo>
                      <a:pt x="984" y="624"/>
                    </a:lnTo>
                    <a:lnTo>
                      <a:pt x="990" y="618"/>
                    </a:lnTo>
                    <a:lnTo>
                      <a:pt x="992" y="616"/>
                    </a:lnTo>
                    <a:lnTo>
                      <a:pt x="994" y="613"/>
                    </a:lnTo>
                    <a:lnTo>
                      <a:pt x="996" y="611"/>
                    </a:lnTo>
                    <a:lnTo>
                      <a:pt x="1006" y="601"/>
                    </a:lnTo>
                    <a:lnTo>
                      <a:pt x="1009" y="597"/>
                    </a:lnTo>
                    <a:lnTo>
                      <a:pt x="1021" y="588"/>
                    </a:lnTo>
                    <a:lnTo>
                      <a:pt x="1032" y="574"/>
                    </a:lnTo>
                    <a:lnTo>
                      <a:pt x="1042" y="563"/>
                    </a:lnTo>
                    <a:lnTo>
                      <a:pt x="1055" y="547"/>
                    </a:lnTo>
                    <a:lnTo>
                      <a:pt x="1061" y="541"/>
                    </a:lnTo>
                    <a:lnTo>
                      <a:pt x="1069" y="532"/>
                    </a:lnTo>
                    <a:lnTo>
                      <a:pt x="1077" y="534"/>
                    </a:lnTo>
                    <a:lnTo>
                      <a:pt x="1077" y="536"/>
                    </a:lnTo>
                    <a:lnTo>
                      <a:pt x="1078" y="538"/>
                    </a:lnTo>
                    <a:lnTo>
                      <a:pt x="1067" y="549"/>
                    </a:lnTo>
                    <a:lnTo>
                      <a:pt x="1050" y="565"/>
                    </a:lnTo>
                    <a:lnTo>
                      <a:pt x="1021" y="595"/>
                    </a:lnTo>
                    <a:lnTo>
                      <a:pt x="1009" y="605"/>
                    </a:lnTo>
                    <a:lnTo>
                      <a:pt x="1000" y="614"/>
                    </a:lnTo>
                    <a:lnTo>
                      <a:pt x="998" y="614"/>
                    </a:lnTo>
                    <a:lnTo>
                      <a:pt x="994" y="620"/>
                    </a:lnTo>
                    <a:lnTo>
                      <a:pt x="984" y="630"/>
                    </a:lnTo>
                    <a:lnTo>
                      <a:pt x="979" y="639"/>
                    </a:lnTo>
                    <a:lnTo>
                      <a:pt x="977" y="639"/>
                    </a:lnTo>
                    <a:lnTo>
                      <a:pt x="977" y="641"/>
                    </a:lnTo>
                    <a:lnTo>
                      <a:pt x="969" y="653"/>
                    </a:lnTo>
                    <a:lnTo>
                      <a:pt x="967" y="653"/>
                    </a:lnTo>
                    <a:lnTo>
                      <a:pt x="959" y="664"/>
                    </a:lnTo>
                    <a:lnTo>
                      <a:pt x="948" y="682"/>
                    </a:lnTo>
                    <a:lnTo>
                      <a:pt x="946" y="684"/>
                    </a:lnTo>
                    <a:lnTo>
                      <a:pt x="942" y="691"/>
                    </a:lnTo>
                    <a:lnTo>
                      <a:pt x="938" y="701"/>
                    </a:lnTo>
                    <a:lnTo>
                      <a:pt x="936" y="705"/>
                    </a:lnTo>
                    <a:lnTo>
                      <a:pt x="934" y="710"/>
                    </a:lnTo>
                    <a:lnTo>
                      <a:pt x="933" y="707"/>
                    </a:lnTo>
                    <a:lnTo>
                      <a:pt x="929" y="701"/>
                    </a:lnTo>
                    <a:lnTo>
                      <a:pt x="929" y="697"/>
                    </a:lnTo>
                    <a:lnTo>
                      <a:pt x="931" y="695"/>
                    </a:lnTo>
                    <a:lnTo>
                      <a:pt x="931" y="691"/>
                    </a:lnTo>
                    <a:lnTo>
                      <a:pt x="929" y="689"/>
                    </a:lnTo>
                    <a:lnTo>
                      <a:pt x="923" y="687"/>
                    </a:lnTo>
                    <a:lnTo>
                      <a:pt x="921" y="685"/>
                    </a:lnTo>
                    <a:lnTo>
                      <a:pt x="917" y="684"/>
                    </a:lnTo>
                    <a:lnTo>
                      <a:pt x="913" y="684"/>
                    </a:lnTo>
                    <a:lnTo>
                      <a:pt x="910" y="682"/>
                    </a:lnTo>
                    <a:lnTo>
                      <a:pt x="902" y="680"/>
                    </a:lnTo>
                    <a:lnTo>
                      <a:pt x="896" y="678"/>
                    </a:lnTo>
                    <a:lnTo>
                      <a:pt x="896" y="676"/>
                    </a:lnTo>
                    <a:lnTo>
                      <a:pt x="894" y="676"/>
                    </a:lnTo>
                    <a:lnTo>
                      <a:pt x="892" y="674"/>
                    </a:lnTo>
                    <a:lnTo>
                      <a:pt x="886" y="674"/>
                    </a:lnTo>
                    <a:lnTo>
                      <a:pt x="885" y="674"/>
                    </a:lnTo>
                    <a:lnTo>
                      <a:pt x="879" y="674"/>
                    </a:lnTo>
                    <a:lnTo>
                      <a:pt x="877" y="674"/>
                    </a:lnTo>
                    <a:lnTo>
                      <a:pt x="865" y="674"/>
                    </a:lnTo>
                    <a:lnTo>
                      <a:pt x="862" y="674"/>
                    </a:lnTo>
                    <a:lnTo>
                      <a:pt x="856" y="674"/>
                    </a:lnTo>
                    <a:lnTo>
                      <a:pt x="850" y="676"/>
                    </a:lnTo>
                    <a:lnTo>
                      <a:pt x="837" y="678"/>
                    </a:lnTo>
                    <a:lnTo>
                      <a:pt x="833" y="678"/>
                    </a:lnTo>
                    <a:lnTo>
                      <a:pt x="829" y="678"/>
                    </a:lnTo>
                    <a:lnTo>
                      <a:pt x="829" y="680"/>
                    </a:lnTo>
                    <a:lnTo>
                      <a:pt x="827" y="680"/>
                    </a:lnTo>
                    <a:lnTo>
                      <a:pt x="825" y="680"/>
                    </a:lnTo>
                    <a:lnTo>
                      <a:pt x="823" y="680"/>
                    </a:lnTo>
                    <a:lnTo>
                      <a:pt x="815" y="682"/>
                    </a:lnTo>
                    <a:lnTo>
                      <a:pt x="802" y="684"/>
                    </a:lnTo>
                    <a:lnTo>
                      <a:pt x="800" y="685"/>
                    </a:lnTo>
                    <a:lnTo>
                      <a:pt x="798" y="685"/>
                    </a:lnTo>
                    <a:lnTo>
                      <a:pt x="796" y="685"/>
                    </a:lnTo>
                    <a:lnTo>
                      <a:pt x="787" y="687"/>
                    </a:lnTo>
                    <a:lnTo>
                      <a:pt x="787" y="689"/>
                    </a:lnTo>
                    <a:lnTo>
                      <a:pt x="785" y="689"/>
                    </a:lnTo>
                    <a:lnTo>
                      <a:pt x="769" y="695"/>
                    </a:lnTo>
                    <a:lnTo>
                      <a:pt x="767" y="695"/>
                    </a:lnTo>
                    <a:lnTo>
                      <a:pt x="764" y="697"/>
                    </a:lnTo>
                    <a:lnTo>
                      <a:pt x="762" y="697"/>
                    </a:lnTo>
                    <a:lnTo>
                      <a:pt x="756" y="699"/>
                    </a:lnTo>
                    <a:lnTo>
                      <a:pt x="750" y="701"/>
                    </a:lnTo>
                    <a:lnTo>
                      <a:pt x="746" y="703"/>
                    </a:lnTo>
                    <a:lnTo>
                      <a:pt x="744" y="705"/>
                    </a:lnTo>
                    <a:lnTo>
                      <a:pt x="739" y="707"/>
                    </a:lnTo>
                    <a:lnTo>
                      <a:pt x="735" y="709"/>
                    </a:lnTo>
                    <a:lnTo>
                      <a:pt x="735" y="710"/>
                    </a:lnTo>
                    <a:lnTo>
                      <a:pt x="731" y="710"/>
                    </a:lnTo>
                    <a:lnTo>
                      <a:pt x="729" y="714"/>
                    </a:lnTo>
                    <a:lnTo>
                      <a:pt x="727" y="714"/>
                    </a:lnTo>
                    <a:lnTo>
                      <a:pt x="725" y="716"/>
                    </a:lnTo>
                    <a:lnTo>
                      <a:pt x="723" y="718"/>
                    </a:lnTo>
                    <a:lnTo>
                      <a:pt x="716" y="724"/>
                    </a:lnTo>
                    <a:lnTo>
                      <a:pt x="702" y="735"/>
                    </a:lnTo>
                    <a:lnTo>
                      <a:pt x="700" y="735"/>
                    </a:lnTo>
                    <a:lnTo>
                      <a:pt x="698" y="737"/>
                    </a:lnTo>
                    <a:lnTo>
                      <a:pt x="696" y="737"/>
                    </a:lnTo>
                    <a:lnTo>
                      <a:pt x="693" y="739"/>
                    </a:lnTo>
                    <a:lnTo>
                      <a:pt x="660" y="758"/>
                    </a:lnTo>
                    <a:lnTo>
                      <a:pt x="652" y="764"/>
                    </a:lnTo>
                    <a:lnTo>
                      <a:pt x="646" y="768"/>
                    </a:lnTo>
                    <a:lnTo>
                      <a:pt x="645" y="770"/>
                    </a:lnTo>
                    <a:lnTo>
                      <a:pt x="643" y="770"/>
                    </a:lnTo>
                    <a:lnTo>
                      <a:pt x="639" y="774"/>
                    </a:lnTo>
                    <a:lnTo>
                      <a:pt x="633" y="778"/>
                    </a:lnTo>
                    <a:lnTo>
                      <a:pt x="631" y="780"/>
                    </a:lnTo>
                    <a:lnTo>
                      <a:pt x="625" y="785"/>
                    </a:lnTo>
                    <a:lnTo>
                      <a:pt x="622" y="787"/>
                    </a:lnTo>
                    <a:lnTo>
                      <a:pt x="610" y="799"/>
                    </a:lnTo>
                    <a:lnTo>
                      <a:pt x="604" y="805"/>
                    </a:lnTo>
                    <a:lnTo>
                      <a:pt x="602" y="806"/>
                    </a:lnTo>
                    <a:lnTo>
                      <a:pt x="600" y="806"/>
                    </a:lnTo>
                    <a:lnTo>
                      <a:pt x="595" y="814"/>
                    </a:lnTo>
                    <a:lnTo>
                      <a:pt x="589" y="820"/>
                    </a:lnTo>
                    <a:lnTo>
                      <a:pt x="587" y="824"/>
                    </a:lnTo>
                    <a:lnTo>
                      <a:pt x="585" y="824"/>
                    </a:lnTo>
                    <a:lnTo>
                      <a:pt x="579" y="831"/>
                    </a:lnTo>
                    <a:lnTo>
                      <a:pt x="572" y="841"/>
                    </a:lnTo>
                    <a:lnTo>
                      <a:pt x="572" y="843"/>
                    </a:lnTo>
                    <a:lnTo>
                      <a:pt x="564" y="853"/>
                    </a:lnTo>
                    <a:lnTo>
                      <a:pt x="564" y="854"/>
                    </a:lnTo>
                    <a:lnTo>
                      <a:pt x="558" y="862"/>
                    </a:lnTo>
                    <a:lnTo>
                      <a:pt x="552" y="872"/>
                    </a:lnTo>
                    <a:lnTo>
                      <a:pt x="549" y="879"/>
                    </a:lnTo>
                    <a:lnTo>
                      <a:pt x="545" y="891"/>
                    </a:lnTo>
                    <a:lnTo>
                      <a:pt x="541" y="901"/>
                    </a:lnTo>
                    <a:lnTo>
                      <a:pt x="539" y="902"/>
                    </a:lnTo>
                    <a:lnTo>
                      <a:pt x="539" y="904"/>
                    </a:lnTo>
                    <a:lnTo>
                      <a:pt x="537" y="908"/>
                    </a:lnTo>
                    <a:lnTo>
                      <a:pt x="533" y="918"/>
                    </a:lnTo>
                    <a:lnTo>
                      <a:pt x="533" y="922"/>
                    </a:lnTo>
                    <a:lnTo>
                      <a:pt x="531" y="929"/>
                    </a:lnTo>
                    <a:lnTo>
                      <a:pt x="529" y="931"/>
                    </a:lnTo>
                    <a:lnTo>
                      <a:pt x="529" y="935"/>
                    </a:lnTo>
                    <a:lnTo>
                      <a:pt x="527" y="939"/>
                    </a:lnTo>
                    <a:lnTo>
                      <a:pt x="524" y="949"/>
                    </a:lnTo>
                    <a:lnTo>
                      <a:pt x="522" y="954"/>
                    </a:lnTo>
                    <a:lnTo>
                      <a:pt x="518" y="962"/>
                    </a:lnTo>
                    <a:lnTo>
                      <a:pt x="516" y="973"/>
                    </a:lnTo>
                    <a:lnTo>
                      <a:pt x="514" y="981"/>
                    </a:lnTo>
                    <a:lnTo>
                      <a:pt x="514" y="983"/>
                    </a:lnTo>
                    <a:lnTo>
                      <a:pt x="512" y="985"/>
                    </a:lnTo>
                    <a:lnTo>
                      <a:pt x="501" y="981"/>
                    </a:lnTo>
                    <a:lnTo>
                      <a:pt x="499" y="979"/>
                    </a:lnTo>
                    <a:lnTo>
                      <a:pt x="501" y="977"/>
                    </a:lnTo>
                    <a:lnTo>
                      <a:pt x="499" y="975"/>
                    </a:lnTo>
                    <a:lnTo>
                      <a:pt x="497" y="972"/>
                    </a:lnTo>
                    <a:lnTo>
                      <a:pt x="497" y="970"/>
                    </a:lnTo>
                    <a:lnTo>
                      <a:pt x="495" y="970"/>
                    </a:lnTo>
                    <a:lnTo>
                      <a:pt x="493" y="970"/>
                    </a:lnTo>
                    <a:lnTo>
                      <a:pt x="481" y="966"/>
                    </a:lnTo>
                    <a:lnTo>
                      <a:pt x="479" y="966"/>
                    </a:lnTo>
                    <a:lnTo>
                      <a:pt x="478" y="964"/>
                    </a:lnTo>
                    <a:lnTo>
                      <a:pt x="476" y="964"/>
                    </a:lnTo>
                    <a:lnTo>
                      <a:pt x="474" y="964"/>
                    </a:lnTo>
                    <a:lnTo>
                      <a:pt x="472" y="964"/>
                    </a:lnTo>
                    <a:lnTo>
                      <a:pt x="468" y="962"/>
                    </a:lnTo>
                    <a:lnTo>
                      <a:pt x="464" y="962"/>
                    </a:lnTo>
                    <a:lnTo>
                      <a:pt x="462" y="962"/>
                    </a:lnTo>
                    <a:lnTo>
                      <a:pt x="460" y="962"/>
                    </a:lnTo>
                    <a:lnTo>
                      <a:pt x="455" y="962"/>
                    </a:lnTo>
                    <a:lnTo>
                      <a:pt x="451" y="962"/>
                    </a:lnTo>
                    <a:lnTo>
                      <a:pt x="449" y="962"/>
                    </a:lnTo>
                    <a:lnTo>
                      <a:pt x="445" y="962"/>
                    </a:lnTo>
                    <a:lnTo>
                      <a:pt x="443" y="962"/>
                    </a:lnTo>
                    <a:lnTo>
                      <a:pt x="433" y="962"/>
                    </a:lnTo>
                    <a:lnTo>
                      <a:pt x="431" y="962"/>
                    </a:lnTo>
                    <a:lnTo>
                      <a:pt x="420" y="962"/>
                    </a:lnTo>
                    <a:lnTo>
                      <a:pt x="397" y="964"/>
                    </a:lnTo>
                    <a:lnTo>
                      <a:pt x="389" y="966"/>
                    </a:lnTo>
                    <a:lnTo>
                      <a:pt x="387" y="966"/>
                    </a:lnTo>
                    <a:lnTo>
                      <a:pt x="366" y="973"/>
                    </a:lnTo>
                    <a:lnTo>
                      <a:pt x="362" y="975"/>
                    </a:lnTo>
                    <a:lnTo>
                      <a:pt x="360" y="975"/>
                    </a:lnTo>
                    <a:lnTo>
                      <a:pt x="359" y="975"/>
                    </a:lnTo>
                    <a:lnTo>
                      <a:pt x="359" y="977"/>
                    </a:lnTo>
                    <a:lnTo>
                      <a:pt x="357" y="977"/>
                    </a:lnTo>
                    <a:lnTo>
                      <a:pt x="351" y="979"/>
                    </a:lnTo>
                    <a:lnTo>
                      <a:pt x="347" y="981"/>
                    </a:lnTo>
                    <a:lnTo>
                      <a:pt x="345" y="983"/>
                    </a:lnTo>
                    <a:lnTo>
                      <a:pt x="341" y="985"/>
                    </a:lnTo>
                    <a:lnTo>
                      <a:pt x="335" y="979"/>
                    </a:lnTo>
                    <a:lnTo>
                      <a:pt x="332" y="975"/>
                    </a:lnTo>
                    <a:lnTo>
                      <a:pt x="326" y="970"/>
                    </a:lnTo>
                    <a:lnTo>
                      <a:pt x="324" y="968"/>
                    </a:lnTo>
                    <a:lnTo>
                      <a:pt x="318" y="962"/>
                    </a:lnTo>
                    <a:lnTo>
                      <a:pt x="314" y="958"/>
                    </a:lnTo>
                    <a:lnTo>
                      <a:pt x="307" y="950"/>
                    </a:lnTo>
                    <a:lnTo>
                      <a:pt x="305" y="947"/>
                    </a:lnTo>
                    <a:lnTo>
                      <a:pt x="291" y="935"/>
                    </a:lnTo>
                    <a:lnTo>
                      <a:pt x="289" y="933"/>
                    </a:lnTo>
                    <a:lnTo>
                      <a:pt x="282" y="925"/>
                    </a:lnTo>
                    <a:lnTo>
                      <a:pt x="266" y="910"/>
                    </a:lnTo>
                    <a:lnTo>
                      <a:pt x="263" y="906"/>
                    </a:lnTo>
                    <a:lnTo>
                      <a:pt x="255" y="897"/>
                    </a:lnTo>
                    <a:lnTo>
                      <a:pt x="241" y="883"/>
                    </a:lnTo>
                    <a:lnTo>
                      <a:pt x="239" y="883"/>
                    </a:lnTo>
                    <a:lnTo>
                      <a:pt x="236" y="877"/>
                    </a:lnTo>
                    <a:lnTo>
                      <a:pt x="228" y="872"/>
                    </a:lnTo>
                    <a:lnTo>
                      <a:pt x="224" y="866"/>
                    </a:lnTo>
                    <a:lnTo>
                      <a:pt x="218" y="860"/>
                    </a:lnTo>
                    <a:lnTo>
                      <a:pt x="213" y="854"/>
                    </a:lnTo>
                    <a:lnTo>
                      <a:pt x="207" y="849"/>
                    </a:lnTo>
                    <a:lnTo>
                      <a:pt x="201" y="843"/>
                    </a:lnTo>
                    <a:lnTo>
                      <a:pt x="191" y="833"/>
                    </a:lnTo>
                    <a:lnTo>
                      <a:pt x="190" y="833"/>
                    </a:lnTo>
                    <a:lnTo>
                      <a:pt x="182" y="824"/>
                    </a:lnTo>
                    <a:lnTo>
                      <a:pt x="170" y="812"/>
                    </a:lnTo>
                    <a:lnTo>
                      <a:pt x="161" y="803"/>
                    </a:lnTo>
                    <a:lnTo>
                      <a:pt x="157" y="799"/>
                    </a:lnTo>
                    <a:lnTo>
                      <a:pt x="145" y="787"/>
                    </a:lnTo>
                    <a:lnTo>
                      <a:pt x="143" y="785"/>
                    </a:lnTo>
                    <a:lnTo>
                      <a:pt x="128" y="770"/>
                    </a:lnTo>
                    <a:lnTo>
                      <a:pt x="120" y="762"/>
                    </a:lnTo>
                    <a:lnTo>
                      <a:pt x="111" y="751"/>
                    </a:lnTo>
                    <a:lnTo>
                      <a:pt x="107" y="747"/>
                    </a:lnTo>
                    <a:lnTo>
                      <a:pt x="107" y="745"/>
                    </a:lnTo>
                    <a:lnTo>
                      <a:pt x="105" y="743"/>
                    </a:lnTo>
                    <a:lnTo>
                      <a:pt x="95" y="735"/>
                    </a:lnTo>
                    <a:lnTo>
                      <a:pt x="94" y="733"/>
                    </a:lnTo>
                    <a:lnTo>
                      <a:pt x="78" y="716"/>
                    </a:lnTo>
                    <a:lnTo>
                      <a:pt x="69" y="709"/>
                    </a:lnTo>
                    <a:lnTo>
                      <a:pt x="67" y="705"/>
                    </a:lnTo>
                    <a:lnTo>
                      <a:pt x="63" y="703"/>
                    </a:lnTo>
                    <a:lnTo>
                      <a:pt x="61" y="699"/>
                    </a:lnTo>
                    <a:lnTo>
                      <a:pt x="57" y="697"/>
                    </a:lnTo>
                    <a:lnTo>
                      <a:pt x="53" y="691"/>
                    </a:lnTo>
                    <a:lnTo>
                      <a:pt x="49" y="687"/>
                    </a:lnTo>
                    <a:lnTo>
                      <a:pt x="46" y="684"/>
                    </a:lnTo>
                    <a:lnTo>
                      <a:pt x="38" y="678"/>
                    </a:lnTo>
                    <a:lnTo>
                      <a:pt x="36" y="676"/>
                    </a:lnTo>
                    <a:lnTo>
                      <a:pt x="26" y="664"/>
                    </a:lnTo>
                    <a:lnTo>
                      <a:pt x="23" y="661"/>
                    </a:lnTo>
                    <a:lnTo>
                      <a:pt x="19" y="657"/>
                    </a:lnTo>
                    <a:lnTo>
                      <a:pt x="15" y="655"/>
                    </a:lnTo>
                    <a:lnTo>
                      <a:pt x="15" y="653"/>
                    </a:lnTo>
                    <a:lnTo>
                      <a:pt x="3" y="641"/>
                    </a:lnTo>
                    <a:lnTo>
                      <a:pt x="0" y="641"/>
                    </a:lnTo>
                    <a:lnTo>
                      <a:pt x="0" y="639"/>
                    </a:lnTo>
                    <a:lnTo>
                      <a:pt x="1" y="639"/>
                    </a:lnTo>
                    <a:lnTo>
                      <a:pt x="1" y="637"/>
                    </a:lnTo>
                    <a:lnTo>
                      <a:pt x="3" y="639"/>
                    </a:lnTo>
                    <a:lnTo>
                      <a:pt x="7" y="637"/>
                    </a:lnTo>
                    <a:lnTo>
                      <a:pt x="9" y="637"/>
                    </a:lnTo>
                    <a:lnTo>
                      <a:pt x="11" y="637"/>
                    </a:lnTo>
                    <a:lnTo>
                      <a:pt x="13" y="636"/>
                    </a:lnTo>
                    <a:lnTo>
                      <a:pt x="15" y="636"/>
                    </a:lnTo>
                    <a:lnTo>
                      <a:pt x="15" y="634"/>
                    </a:lnTo>
                    <a:lnTo>
                      <a:pt x="17" y="637"/>
                    </a:lnTo>
                    <a:lnTo>
                      <a:pt x="19" y="637"/>
                    </a:lnTo>
                    <a:lnTo>
                      <a:pt x="21" y="637"/>
                    </a:lnTo>
                    <a:lnTo>
                      <a:pt x="19" y="637"/>
                    </a:lnTo>
                    <a:lnTo>
                      <a:pt x="19" y="636"/>
                    </a:lnTo>
                    <a:lnTo>
                      <a:pt x="19" y="634"/>
                    </a:lnTo>
                    <a:lnTo>
                      <a:pt x="19" y="632"/>
                    </a:lnTo>
                    <a:lnTo>
                      <a:pt x="21" y="632"/>
                    </a:lnTo>
                    <a:lnTo>
                      <a:pt x="21" y="630"/>
                    </a:lnTo>
                    <a:lnTo>
                      <a:pt x="19" y="628"/>
                    </a:lnTo>
                    <a:lnTo>
                      <a:pt x="19" y="626"/>
                    </a:lnTo>
                    <a:lnTo>
                      <a:pt x="17" y="624"/>
                    </a:lnTo>
                    <a:lnTo>
                      <a:pt x="19" y="624"/>
                    </a:lnTo>
                    <a:lnTo>
                      <a:pt x="21" y="620"/>
                    </a:lnTo>
                    <a:lnTo>
                      <a:pt x="26" y="614"/>
                    </a:lnTo>
                    <a:lnTo>
                      <a:pt x="34" y="607"/>
                    </a:lnTo>
                    <a:lnTo>
                      <a:pt x="36" y="603"/>
                    </a:lnTo>
                    <a:lnTo>
                      <a:pt x="36" y="601"/>
                    </a:lnTo>
                    <a:lnTo>
                      <a:pt x="34" y="599"/>
                    </a:lnTo>
                    <a:lnTo>
                      <a:pt x="34" y="597"/>
                    </a:lnTo>
                    <a:lnTo>
                      <a:pt x="32" y="597"/>
                    </a:lnTo>
                    <a:lnTo>
                      <a:pt x="30" y="595"/>
                    </a:lnTo>
                    <a:lnTo>
                      <a:pt x="30" y="591"/>
                    </a:lnTo>
                    <a:lnTo>
                      <a:pt x="30" y="589"/>
                    </a:lnTo>
                    <a:lnTo>
                      <a:pt x="30" y="588"/>
                    </a:lnTo>
                    <a:lnTo>
                      <a:pt x="30" y="586"/>
                    </a:lnTo>
                    <a:lnTo>
                      <a:pt x="30" y="584"/>
                    </a:lnTo>
                    <a:lnTo>
                      <a:pt x="32" y="582"/>
                    </a:lnTo>
                    <a:lnTo>
                      <a:pt x="32" y="580"/>
                    </a:lnTo>
                    <a:lnTo>
                      <a:pt x="32" y="578"/>
                    </a:lnTo>
                    <a:lnTo>
                      <a:pt x="32" y="576"/>
                    </a:lnTo>
                    <a:lnTo>
                      <a:pt x="34" y="574"/>
                    </a:lnTo>
                    <a:lnTo>
                      <a:pt x="36" y="574"/>
                    </a:lnTo>
                    <a:lnTo>
                      <a:pt x="38" y="572"/>
                    </a:lnTo>
                    <a:lnTo>
                      <a:pt x="40" y="570"/>
                    </a:lnTo>
                    <a:lnTo>
                      <a:pt x="42" y="568"/>
                    </a:lnTo>
                    <a:lnTo>
                      <a:pt x="46" y="566"/>
                    </a:lnTo>
                    <a:lnTo>
                      <a:pt x="48" y="565"/>
                    </a:lnTo>
                    <a:lnTo>
                      <a:pt x="49" y="565"/>
                    </a:lnTo>
                    <a:lnTo>
                      <a:pt x="51" y="563"/>
                    </a:lnTo>
                  </a:path>
                </a:pathLst>
              </a:custGeom>
              <a:noFill/>
              <a:ln w="6350">
                <a:solidFill>
                  <a:srgbClr val="6E6E6E"/>
                </a:solidFill>
                <a:prstDash val="solid"/>
                <a:round/>
                <a:headEnd/>
                <a:tailEnd/>
              </a:ln>
            </p:spPr>
            <p:txBody>
              <a:bodyPr/>
              <a:lstStyle/>
              <a:p>
                <a:endParaRPr lang="en-US"/>
              </a:p>
            </p:txBody>
          </p:sp>
          <p:sp>
            <p:nvSpPr>
              <p:cNvPr id="38015" name="Freeform 327"/>
              <p:cNvSpPr>
                <a:spLocks/>
              </p:cNvSpPr>
              <p:nvPr/>
            </p:nvSpPr>
            <p:spPr bwMode="auto">
              <a:xfrm>
                <a:off x="4183" y="3535"/>
                <a:ext cx="10" cy="4"/>
              </a:xfrm>
              <a:custGeom>
                <a:avLst/>
                <a:gdLst>
                  <a:gd name="T0" fmla="*/ 0 w 10"/>
                  <a:gd name="T1" fmla="*/ 4 h 4"/>
                  <a:gd name="T2" fmla="*/ 4 w 10"/>
                  <a:gd name="T3" fmla="*/ 2 h 4"/>
                  <a:gd name="T4" fmla="*/ 8 w 10"/>
                  <a:gd name="T5" fmla="*/ 2 h 4"/>
                  <a:gd name="T6" fmla="*/ 10 w 10"/>
                  <a:gd name="T7" fmla="*/ 0 h 4"/>
                  <a:gd name="T8" fmla="*/ 0 60000 65536"/>
                  <a:gd name="T9" fmla="*/ 0 60000 65536"/>
                  <a:gd name="T10" fmla="*/ 0 60000 65536"/>
                  <a:gd name="T11" fmla="*/ 0 60000 65536"/>
                  <a:gd name="T12" fmla="*/ 0 w 10"/>
                  <a:gd name="T13" fmla="*/ 0 h 4"/>
                  <a:gd name="T14" fmla="*/ 10 w 10"/>
                  <a:gd name="T15" fmla="*/ 4 h 4"/>
                </a:gdLst>
                <a:ahLst/>
                <a:cxnLst>
                  <a:cxn ang="T8">
                    <a:pos x="T0" y="T1"/>
                  </a:cxn>
                  <a:cxn ang="T9">
                    <a:pos x="T2" y="T3"/>
                  </a:cxn>
                  <a:cxn ang="T10">
                    <a:pos x="T4" y="T5"/>
                  </a:cxn>
                  <a:cxn ang="T11">
                    <a:pos x="T6" y="T7"/>
                  </a:cxn>
                </a:cxnLst>
                <a:rect l="T12" t="T13" r="T14" b="T15"/>
                <a:pathLst>
                  <a:path w="10" h="4">
                    <a:moveTo>
                      <a:pt x="0" y="4"/>
                    </a:moveTo>
                    <a:lnTo>
                      <a:pt x="4" y="2"/>
                    </a:lnTo>
                    <a:lnTo>
                      <a:pt x="8" y="2"/>
                    </a:lnTo>
                    <a:lnTo>
                      <a:pt x="10" y="0"/>
                    </a:lnTo>
                  </a:path>
                </a:pathLst>
              </a:custGeom>
              <a:noFill/>
              <a:ln w="6350">
                <a:solidFill>
                  <a:srgbClr val="6E6E6E"/>
                </a:solidFill>
                <a:prstDash val="solid"/>
                <a:round/>
                <a:headEnd/>
                <a:tailEnd/>
              </a:ln>
            </p:spPr>
            <p:txBody>
              <a:bodyPr/>
              <a:lstStyle/>
              <a:p>
                <a:endParaRPr lang="en-US"/>
              </a:p>
            </p:txBody>
          </p:sp>
          <p:sp>
            <p:nvSpPr>
              <p:cNvPr id="38016" name="Freeform 328"/>
              <p:cNvSpPr>
                <a:spLocks/>
              </p:cNvSpPr>
              <p:nvPr/>
            </p:nvSpPr>
            <p:spPr bwMode="auto">
              <a:xfrm>
                <a:off x="5216" y="3251"/>
                <a:ext cx="158" cy="261"/>
              </a:xfrm>
              <a:custGeom>
                <a:avLst/>
                <a:gdLst>
                  <a:gd name="T0" fmla="*/ 79 w 158"/>
                  <a:gd name="T1" fmla="*/ 209 h 261"/>
                  <a:gd name="T2" fmla="*/ 87 w 158"/>
                  <a:gd name="T3" fmla="*/ 205 h 261"/>
                  <a:gd name="T4" fmla="*/ 92 w 158"/>
                  <a:gd name="T5" fmla="*/ 201 h 261"/>
                  <a:gd name="T6" fmla="*/ 96 w 158"/>
                  <a:gd name="T7" fmla="*/ 197 h 261"/>
                  <a:gd name="T8" fmla="*/ 102 w 158"/>
                  <a:gd name="T9" fmla="*/ 199 h 261"/>
                  <a:gd name="T10" fmla="*/ 112 w 158"/>
                  <a:gd name="T11" fmla="*/ 195 h 261"/>
                  <a:gd name="T12" fmla="*/ 121 w 158"/>
                  <a:gd name="T13" fmla="*/ 188 h 261"/>
                  <a:gd name="T14" fmla="*/ 121 w 158"/>
                  <a:gd name="T15" fmla="*/ 184 h 261"/>
                  <a:gd name="T16" fmla="*/ 125 w 158"/>
                  <a:gd name="T17" fmla="*/ 184 h 261"/>
                  <a:gd name="T18" fmla="*/ 133 w 158"/>
                  <a:gd name="T19" fmla="*/ 184 h 261"/>
                  <a:gd name="T20" fmla="*/ 138 w 158"/>
                  <a:gd name="T21" fmla="*/ 182 h 261"/>
                  <a:gd name="T22" fmla="*/ 140 w 158"/>
                  <a:gd name="T23" fmla="*/ 176 h 261"/>
                  <a:gd name="T24" fmla="*/ 144 w 158"/>
                  <a:gd name="T25" fmla="*/ 159 h 261"/>
                  <a:gd name="T26" fmla="*/ 146 w 158"/>
                  <a:gd name="T27" fmla="*/ 140 h 261"/>
                  <a:gd name="T28" fmla="*/ 148 w 158"/>
                  <a:gd name="T29" fmla="*/ 115 h 261"/>
                  <a:gd name="T30" fmla="*/ 150 w 158"/>
                  <a:gd name="T31" fmla="*/ 99 h 261"/>
                  <a:gd name="T32" fmla="*/ 150 w 158"/>
                  <a:gd name="T33" fmla="*/ 90 h 261"/>
                  <a:gd name="T34" fmla="*/ 152 w 158"/>
                  <a:gd name="T35" fmla="*/ 80 h 261"/>
                  <a:gd name="T36" fmla="*/ 150 w 158"/>
                  <a:gd name="T37" fmla="*/ 55 h 261"/>
                  <a:gd name="T38" fmla="*/ 146 w 158"/>
                  <a:gd name="T39" fmla="*/ 42 h 261"/>
                  <a:gd name="T40" fmla="*/ 144 w 158"/>
                  <a:gd name="T41" fmla="*/ 40 h 261"/>
                  <a:gd name="T42" fmla="*/ 142 w 158"/>
                  <a:gd name="T43" fmla="*/ 34 h 261"/>
                  <a:gd name="T44" fmla="*/ 140 w 158"/>
                  <a:gd name="T45" fmla="*/ 25 h 261"/>
                  <a:gd name="T46" fmla="*/ 140 w 158"/>
                  <a:gd name="T47" fmla="*/ 17 h 261"/>
                  <a:gd name="T48" fmla="*/ 138 w 158"/>
                  <a:gd name="T49" fmla="*/ 11 h 261"/>
                  <a:gd name="T50" fmla="*/ 137 w 158"/>
                  <a:gd name="T51" fmla="*/ 7 h 261"/>
                  <a:gd name="T52" fmla="*/ 133 w 158"/>
                  <a:gd name="T53" fmla="*/ 2 h 261"/>
                  <a:gd name="T54" fmla="*/ 137 w 158"/>
                  <a:gd name="T55" fmla="*/ 2 h 261"/>
                  <a:gd name="T56" fmla="*/ 142 w 158"/>
                  <a:gd name="T57" fmla="*/ 13 h 261"/>
                  <a:gd name="T58" fmla="*/ 144 w 158"/>
                  <a:gd name="T59" fmla="*/ 17 h 261"/>
                  <a:gd name="T60" fmla="*/ 152 w 158"/>
                  <a:gd name="T61" fmla="*/ 42 h 261"/>
                  <a:gd name="T62" fmla="*/ 158 w 158"/>
                  <a:gd name="T63" fmla="*/ 65 h 261"/>
                  <a:gd name="T64" fmla="*/ 158 w 158"/>
                  <a:gd name="T65" fmla="*/ 71 h 261"/>
                  <a:gd name="T66" fmla="*/ 158 w 158"/>
                  <a:gd name="T67" fmla="*/ 80 h 261"/>
                  <a:gd name="T68" fmla="*/ 156 w 158"/>
                  <a:gd name="T69" fmla="*/ 107 h 261"/>
                  <a:gd name="T70" fmla="*/ 152 w 158"/>
                  <a:gd name="T71" fmla="*/ 136 h 261"/>
                  <a:gd name="T72" fmla="*/ 148 w 158"/>
                  <a:gd name="T73" fmla="*/ 165 h 261"/>
                  <a:gd name="T74" fmla="*/ 144 w 158"/>
                  <a:gd name="T75" fmla="*/ 184 h 261"/>
                  <a:gd name="T76" fmla="*/ 144 w 158"/>
                  <a:gd name="T77" fmla="*/ 188 h 261"/>
                  <a:gd name="T78" fmla="*/ 142 w 158"/>
                  <a:gd name="T79" fmla="*/ 192 h 261"/>
                  <a:gd name="T80" fmla="*/ 140 w 158"/>
                  <a:gd name="T81" fmla="*/ 197 h 261"/>
                  <a:gd name="T82" fmla="*/ 133 w 158"/>
                  <a:gd name="T83" fmla="*/ 195 h 261"/>
                  <a:gd name="T84" fmla="*/ 117 w 158"/>
                  <a:gd name="T85" fmla="*/ 197 h 261"/>
                  <a:gd name="T86" fmla="*/ 100 w 158"/>
                  <a:gd name="T87" fmla="*/ 205 h 261"/>
                  <a:gd name="T88" fmla="*/ 77 w 158"/>
                  <a:gd name="T89" fmla="*/ 215 h 261"/>
                  <a:gd name="T90" fmla="*/ 73 w 158"/>
                  <a:gd name="T91" fmla="*/ 217 h 261"/>
                  <a:gd name="T92" fmla="*/ 65 w 158"/>
                  <a:gd name="T93" fmla="*/ 220 h 261"/>
                  <a:gd name="T94" fmla="*/ 29 w 158"/>
                  <a:gd name="T95" fmla="*/ 240 h 261"/>
                  <a:gd name="T96" fmla="*/ 16 w 158"/>
                  <a:gd name="T97" fmla="*/ 251 h 261"/>
                  <a:gd name="T98" fmla="*/ 4 w 158"/>
                  <a:gd name="T99" fmla="*/ 259 h 261"/>
                  <a:gd name="T100" fmla="*/ 2 w 158"/>
                  <a:gd name="T101" fmla="*/ 261 h 261"/>
                  <a:gd name="T102" fmla="*/ 0 w 158"/>
                  <a:gd name="T103" fmla="*/ 259 h 261"/>
                  <a:gd name="T104" fmla="*/ 6 w 158"/>
                  <a:gd name="T105" fmla="*/ 251 h 261"/>
                  <a:gd name="T106" fmla="*/ 8 w 158"/>
                  <a:gd name="T107" fmla="*/ 245 h 261"/>
                  <a:gd name="T108" fmla="*/ 10 w 158"/>
                  <a:gd name="T109" fmla="*/ 240 h 261"/>
                  <a:gd name="T110" fmla="*/ 14 w 158"/>
                  <a:gd name="T111" fmla="*/ 242 h 261"/>
                  <a:gd name="T112" fmla="*/ 27 w 158"/>
                  <a:gd name="T113" fmla="*/ 234 h 261"/>
                  <a:gd name="T114" fmla="*/ 35 w 158"/>
                  <a:gd name="T115" fmla="*/ 228 h 261"/>
                  <a:gd name="T116" fmla="*/ 58 w 158"/>
                  <a:gd name="T117" fmla="*/ 218 h 261"/>
                  <a:gd name="T118" fmla="*/ 64 w 158"/>
                  <a:gd name="T119" fmla="*/ 215 h 261"/>
                  <a:gd name="T120" fmla="*/ 75 w 158"/>
                  <a:gd name="T121" fmla="*/ 209 h 2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
                  <a:gd name="T184" fmla="*/ 0 h 261"/>
                  <a:gd name="T185" fmla="*/ 158 w 158"/>
                  <a:gd name="T186" fmla="*/ 261 h 2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 h="261">
                    <a:moveTo>
                      <a:pt x="75" y="209"/>
                    </a:moveTo>
                    <a:lnTo>
                      <a:pt x="79" y="209"/>
                    </a:lnTo>
                    <a:lnTo>
                      <a:pt x="81" y="207"/>
                    </a:lnTo>
                    <a:lnTo>
                      <a:pt x="87" y="205"/>
                    </a:lnTo>
                    <a:lnTo>
                      <a:pt x="89" y="205"/>
                    </a:lnTo>
                    <a:lnTo>
                      <a:pt x="92" y="201"/>
                    </a:lnTo>
                    <a:lnTo>
                      <a:pt x="94" y="197"/>
                    </a:lnTo>
                    <a:lnTo>
                      <a:pt x="96" y="197"/>
                    </a:lnTo>
                    <a:lnTo>
                      <a:pt x="98" y="199"/>
                    </a:lnTo>
                    <a:lnTo>
                      <a:pt x="102" y="199"/>
                    </a:lnTo>
                    <a:lnTo>
                      <a:pt x="110" y="195"/>
                    </a:lnTo>
                    <a:lnTo>
                      <a:pt x="112" y="195"/>
                    </a:lnTo>
                    <a:lnTo>
                      <a:pt x="115" y="192"/>
                    </a:lnTo>
                    <a:lnTo>
                      <a:pt x="121" y="188"/>
                    </a:lnTo>
                    <a:lnTo>
                      <a:pt x="121" y="186"/>
                    </a:lnTo>
                    <a:lnTo>
                      <a:pt x="121" y="184"/>
                    </a:lnTo>
                    <a:lnTo>
                      <a:pt x="123" y="184"/>
                    </a:lnTo>
                    <a:lnTo>
                      <a:pt x="125" y="184"/>
                    </a:lnTo>
                    <a:lnTo>
                      <a:pt x="125" y="186"/>
                    </a:lnTo>
                    <a:lnTo>
                      <a:pt x="133" y="184"/>
                    </a:lnTo>
                    <a:lnTo>
                      <a:pt x="137" y="182"/>
                    </a:lnTo>
                    <a:lnTo>
                      <a:pt x="138" y="182"/>
                    </a:lnTo>
                    <a:lnTo>
                      <a:pt x="140" y="180"/>
                    </a:lnTo>
                    <a:lnTo>
                      <a:pt x="140" y="176"/>
                    </a:lnTo>
                    <a:lnTo>
                      <a:pt x="142" y="165"/>
                    </a:lnTo>
                    <a:lnTo>
                      <a:pt x="144" y="159"/>
                    </a:lnTo>
                    <a:lnTo>
                      <a:pt x="144" y="149"/>
                    </a:lnTo>
                    <a:lnTo>
                      <a:pt x="146" y="140"/>
                    </a:lnTo>
                    <a:lnTo>
                      <a:pt x="148" y="126"/>
                    </a:lnTo>
                    <a:lnTo>
                      <a:pt x="148" y="115"/>
                    </a:lnTo>
                    <a:lnTo>
                      <a:pt x="150" y="105"/>
                    </a:lnTo>
                    <a:lnTo>
                      <a:pt x="150" y="99"/>
                    </a:lnTo>
                    <a:lnTo>
                      <a:pt x="150" y="96"/>
                    </a:lnTo>
                    <a:lnTo>
                      <a:pt x="150" y="90"/>
                    </a:lnTo>
                    <a:lnTo>
                      <a:pt x="152" y="86"/>
                    </a:lnTo>
                    <a:lnTo>
                      <a:pt x="152" y="80"/>
                    </a:lnTo>
                    <a:lnTo>
                      <a:pt x="152" y="63"/>
                    </a:lnTo>
                    <a:lnTo>
                      <a:pt x="150" y="55"/>
                    </a:lnTo>
                    <a:lnTo>
                      <a:pt x="148" y="46"/>
                    </a:lnTo>
                    <a:lnTo>
                      <a:pt x="146" y="42"/>
                    </a:lnTo>
                    <a:lnTo>
                      <a:pt x="146" y="40"/>
                    </a:lnTo>
                    <a:lnTo>
                      <a:pt x="144" y="40"/>
                    </a:lnTo>
                    <a:lnTo>
                      <a:pt x="144" y="38"/>
                    </a:lnTo>
                    <a:lnTo>
                      <a:pt x="142" y="34"/>
                    </a:lnTo>
                    <a:lnTo>
                      <a:pt x="142" y="30"/>
                    </a:lnTo>
                    <a:lnTo>
                      <a:pt x="140" y="25"/>
                    </a:lnTo>
                    <a:lnTo>
                      <a:pt x="140" y="21"/>
                    </a:lnTo>
                    <a:lnTo>
                      <a:pt x="140" y="17"/>
                    </a:lnTo>
                    <a:lnTo>
                      <a:pt x="138" y="15"/>
                    </a:lnTo>
                    <a:lnTo>
                      <a:pt x="138" y="11"/>
                    </a:lnTo>
                    <a:lnTo>
                      <a:pt x="137" y="9"/>
                    </a:lnTo>
                    <a:lnTo>
                      <a:pt x="137" y="7"/>
                    </a:lnTo>
                    <a:lnTo>
                      <a:pt x="135" y="3"/>
                    </a:lnTo>
                    <a:lnTo>
                      <a:pt x="133" y="2"/>
                    </a:lnTo>
                    <a:lnTo>
                      <a:pt x="135" y="0"/>
                    </a:lnTo>
                    <a:lnTo>
                      <a:pt x="137" y="2"/>
                    </a:lnTo>
                    <a:lnTo>
                      <a:pt x="142" y="11"/>
                    </a:lnTo>
                    <a:lnTo>
                      <a:pt x="142" y="13"/>
                    </a:lnTo>
                    <a:lnTo>
                      <a:pt x="144" y="13"/>
                    </a:lnTo>
                    <a:lnTo>
                      <a:pt x="144" y="17"/>
                    </a:lnTo>
                    <a:lnTo>
                      <a:pt x="150" y="34"/>
                    </a:lnTo>
                    <a:lnTo>
                      <a:pt x="152" y="42"/>
                    </a:lnTo>
                    <a:lnTo>
                      <a:pt x="156" y="53"/>
                    </a:lnTo>
                    <a:lnTo>
                      <a:pt x="158" y="65"/>
                    </a:lnTo>
                    <a:lnTo>
                      <a:pt x="158" y="67"/>
                    </a:lnTo>
                    <a:lnTo>
                      <a:pt x="158" y="71"/>
                    </a:lnTo>
                    <a:lnTo>
                      <a:pt x="158" y="73"/>
                    </a:lnTo>
                    <a:lnTo>
                      <a:pt x="158" y="80"/>
                    </a:lnTo>
                    <a:lnTo>
                      <a:pt x="158" y="86"/>
                    </a:lnTo>
                    <a:lnTo>
                      <a:pt x="156" y="107"/>
                    </a:lnTo>
                    <a:lnTo>
                      <a:pt x="152" y="134"/>
                    </a:lnTo>
                    <a:lnTo>
                      <a:pt x="152" y="136"/>
                    </a:lnTo>
                    <a:lnTo>
                      <a:pt x="152" y="138"/>
                    </a:lnTo>
                    <a:lnTo>
                      <a:pt x="148" y="165"/>
                    </a:lnTo>
                    <a:lnTo>
                      <a:pt x="144" y="182"/>
                    </a:lnTo>
                    <a:lnTo>
                      <a:pt x="144" y="184"/>
                    </a:lnTo>
                    <a:lnTo>
                      <a:pt x="144" y="186"/>
                    </a:lnTo>
                    <a:lnTo>
                      <a:pt x="144" y="188"/>
                    </a:lnTo>
                    <a:lnTo>
                      <a:pt x="144" y="192"/>
                    </a:lnTo>
                    <a:lnTo>
                      <a:pt x="142" y="192"/>
                    </a:lnTo>
                    <a:lnTo>
                      <a:pt x="142" y="195"/>
                    </a:lnTo>
                    <a:lnTo>
                      <a:pt x="140" y="197"/>
                    </a:lnTo>
                    <a:lnTo>
                      <a:pt x="137" y="197"/>
                    </a:lnTo>
                    <a:lnTo>
                      <a:pt x="133" y="195"/>
                    </a:lnTo>
                    <a:lnTo>
                      <a:pt x="127" y="197"/>
                    </a:lnTo>
                    <a:lnTo>
                      <a:pt x="117" y="197"/>
                    </a:lnTo>
                    <a:lnTo>
                      <a:pt x="110" y="201"/>
                    </a:lnTo>
                    <a:lnTo>
                      <a:pt x="100" y="205"/>
                    </a:lnTo>
                    <a:lnTo>
                      <a:pt x="83" y="213"/>
                    </a:lnTo>
                    <a:lnTo>
                      <a:pt x="77" y="215"/>
                    </a:lnTo>
                    <a:lnTo>
                      <a:pt x="75" y="217"/>
                    </a:lnTo>
                    <a:lnTo>
                      <a:pt x="73" y="217"/>
                    </a:lnTo>
                    <a:lnTo>
                      <a:pt x="71" y="217"/>
                    </a:lnTo>
                    <a:lnTo>
                      <a:pt x="65" y="220"/>
                    </a:lnTo>
                    <a:lnTo>
                      <a:pt x="50" y="228"/>
                    </a:lnTo>
                    <a:lnTo>
                      <a:pt x="29" y="240"/>
                    </a:lnTo>
                    <a:lnTo>
                      <a:pt x="21" y="245"/>
                    </a:lnTo>
                    <a:lnTo>
                      <a:pt x="16" y="251"/>
                    </a:lnTo>
                    <a:lnTo>
                      <a:pt x="10" y="255"/>
                    </a:lnTo>
                    <a:lnTo>
                      <a:pt x="4" y="259"/>
                    </a:lnTo>
                    <a:lnTo>
                      <a:pt x="4" y="261"/>
                    </a:lnTo>
                    <a:lnTo>
                      <a:pt x="2" y="261"/>
                    </a:lnTo>
                    <a:lnTo>
                      <a:pt x="0" y="261"/>
                    </a:lnTo>
                    <a:lnTo>
                      <a:pt x="0" y="259"/>
                    </a:lnTo>
                    <a:lnTo>
                      <a:pt x="4" y="253"/>
                    </a:lnTo>
                    <a:lnTo>
                      <a:pt x="6" y="251"/>
                    </a:lnTo>
                    <a:lnTo>
                      <a:pt x="8" y="247"/>
                    </a:lnTo>
                    <a:lnTo>
                      <a:pt x="8" y="245"/>
                    </a:lnTo>
                    <a:lnTo>
                      <a:pt x="8" y="242"/>
                    </a:lnTo>
                    <a:lnTo>
                      <a:pt x="10" y="240"/>
                    </a:lnTo>
                    <a:lnTo>
                      <a:pt x="12" y="240"/>
                    </a:lnTo>
                    <a:lnTo>
                      <a:pt x="14" y="242"/>
                    </a:lnTo>
                    <a:lnTo>
                      <a:pt x="18" y="240"/>
                    </a:lnTo>
                    <a:lnTo>
                      <a:pt x="27" y="234"/>
                    </a:lnTo>
                    <a:lnTo>
                      <a:pt x="31" y="232"/>
                    </a:lnTo>
                    <a:lnTo>
                      <a:pt x="35" y="228"/>
                    </a:lnTo>
                    <a:lnTo>
                      <a:pt x="50" y="220"/>
                    </a:lnTo>
                    <a:lnTo>
                      <a:pt x="58" y="218"/>
                    </a:lnTo>
                    <a:lnTo>
                      <a:pt x="62" y="217"/>
                    </a:lnTo>
                    <a:lnTo>
                      <a:pt x="64" y="215"/>
                    </a:lnTo>
                    <a:lnTo>
                      <a:pt x="67" y="213"/>
                    </a:lnTo>
                    <a:lnTo>
                      <a:pt x="75" y="209"/>
                    </a:lnTo>
                  </a:path>
                </a:pathLst>
              </a:custGeom>
              <a:noFill/>
              <a:ln w="6350">
                <a:solidFill>
                  <a:srgbClr val="6E6E6E"/>
                </a:solidFill>
                <a:prstDash val="solid"/>
                <a:round/>
                <a:headEnd/>
                <a:tailEnd/>
              </a:ln>
            </p:spPr>
            <p:txBody>
              <a:bodyPr/>
              <a:lstStyle/>
              <a:p>
                <a:endParaRPr lang="en-US"/>
              </a:p>
            </p:txBody>
          </p:sp>
          <p:sp>
            <p:nvSpPr>
              <p:cNvPr id="38017" name="Freeform 329"/>
              <p:cNvSpPr>
                <a:spLocks/>
              </p:cNvSpPr>
              <p:nvPr/>
            </p:nvSpPr>
            <p:spPr bwMode="auto">
              <a:xfrm>
                <a:off x="5291" y="3195"/>
                <a:ext cx="35" cy="46"/>
              </a:xfrm>
              <a:custGeom>
                <a:avLst/>
                <a:gdLst>
                  <a:gd name="T0" fmla="*/ 21 w 35"/>
                  <a:gd name="T1" fmla="*/ 33 h 46"/>
                  <a:gd name="T2" fmla="*/ 21 w 35"/>
                  <a:gd name="T3" fmla="*/ 31 h 46"/>
                  <a:gd name="T4" fmla="*/ 21 w 35"/>
                  <a:gd name="T5" fmla="*/ 27 h 46"/>
                  <a:gd name="T6" fmla="*/ 19 w 35"/>
                  <a:gd name="T7" fmla="*/ 25 h 46"/>
                  <a:gd name="T8" fmla="*/ 17 w 35"/>
                  <a:gd name="T9" fmla="*/ 19 h 46"/>
                  <a:gd name="T10" fmla="*/ 14 w 35"/>
                  <a:gd name="T11" fmla="*/ 19 h 46"/>
                  <a:gd name="T12" fmla="*/ 10 w 35"/>
                  <a:gd name="T13" fmla="*/ 13 h 46"/>
                  <a:gd name="T14" fmla="*/ 10 w 35"/>
                  <a:gd name="T15" fmla="*/ 10 h 46"/>
                  <a:gd name="T16" fmla="*/ 8 w 35"/>
                  <a:gd name="T17" fmla="*/ 8 h 46"/>
                  <a:gd name="T18" fmla="*/ 2 w 35"/>
                  <a:gd name="T19" fmla="*/ 6 h 46"/>
                  <a:gd name="T20" fmla="*/ 0 w 35"/>
                  <a:gd name="T21" fmla="*/ 2 h 46"/>
                  <a:gd name="T22" fmla="*/ 2 w 35"/>
                  <a:gd name="T23" fmla="*/ 0 h 46"/>
                  <a:gd name="T24" fmla="*/ 6 w 35"/>
                  <a:gd name="T25" fmla="*/ 0 h 46"/>
                  <a:gd name="T26" fmla="*/ 10 w 35"/>
                  <a:gd name="T27" fmla="*/ 0 h 46"/>
                  <a:gd name="T28" fmla="*/ 12 w 35"/>
                  <a:gd name="T29" fmla="*/ 2 h 46"/>
                  <a:gd name="T30" fmla="*/ 15 w 35"/>
                  <a:gd name="T31" fmla="*/ 4 h 46"/>
                  <a:gd name="T32" fmla="*/ 19 w 35"/>
                  <a:gd name="T33" fmla="*/ 6 h 46"/>
                  <a:gd name="T34" fmla="*/ 19 w 35"/>
                  <a:gd name="T35" fmla="*/ 8 h 46"/>
                  <a:gd name="T36" fmla="*/ 19 w 35"/>
                  <a:gd name="T37" fmla="*/ 11 h 46"/>
                  <a:gd name="T38" fmla="*/ 21 w 35"/>
                  <a:gd name="T39" fmla="*/ 11 h 46"/>
                  <a:gd name="T40" fmla="*/ 23 w 35"/>
                  <a:gd name="T41" fmla="*/ 11 h 46"/>
                  <a:gd name="T42" fmla="*/ 25 w 35"/>
                  <a:gd name="T43" fmla="*/ 11 h 46"/>
                  <a:gd name="T44" fmla="*/ 25 w 35"/>
                  <a:gd name="T45" fmla="*/ 13 h 46"/>
                  <a:gd name="T46" fmla="*/ 27 w 35"/>
                  <a:gd name="T47" fmla="*/ 13 h 46"/>
                  <a:gd name="T48" fmla="*/ 27 w 35"/>
                  <a:gd name="T49" fmla="*/ 15 h 46"/>
                  <a:gd name="T50" fmla="*/ 29 w 35"/>
                  <a:gd name="T51" fmla="*/ 19 h 46"/>
                  <a:gd name="T52" fmla="*/ 33 w 35"/>
                  <a:gd name="T53" fmla="*/ 29 h 46"/>
                  <a:gd name="T54" fmla="*/ 33 w 35"/>
                  <a:gd name="T55" fmla="*/ 31 h 46"/>
                  <a:gd name="T56" fmla="*/ 33 w 35"/>
                  <a:gd name="T57" fmla="*/ 33 h 46"/>
                  <a:gd name="T58" fmla="*/ 33 w 35"/>
                  <a:gd name="T59" fmla="*/ 34 h 46"/>
                  <a:gd name="T60" fmla="*/ 33 w 35"/>
                  <a:gd name="T61" fmla="*/ 38 h 46"/>
                  <a:gd name="T62" fmla="*/ 35 w 35"/>
                  <a:gd name="T63" fmla="*/ 38 h 46"/>
                  <a:gd name="T64" fmla="*/ 35 w 35"/>
                  <a:gd name="T65" fmla="*/ 40 h 46"/>
                  <a:gd name="T66" fmla="*/ 35 w 35"/>
                  <a:gd name="T67" fmla="*/ 44 h 46"/>
                  <a:gd name="T68" fmla="*/ 33 w 35"/>
                  <a:gd name="T69" fmla="*/ 46 h 46"/>
                  <a:gd name="T70" fmla="*/ 31 w 35"/>
                  <a:gd name="T71" fmla="*/ 46 h 46"/>
                  <a:gd name="T72" fmla="*/ 27 w 35"/>
                  <a:gd name="T73" fmla="*/ 42 h 46"/>
                  <a:gd name="T74" fmla="*/ 19 w 35"/>
                  <a:gd name="T75" fmla="*/ 40 h 46"/>
                  <a:gd name="T76" fmla="*/ 17 w 35"/>
                  <a:gd name="T77" fmla="*/ 38 h 46"/>
                  <a:gd name="T78" fmla="*/ 21 w 35"/>
                  <a:gd name="T79" fmla="*/ 34 h 46"/>
                  <a:gd name="T80" fmla="*/ 21 w 35"/>
                  <a:gd name="T81" fmla="*/ 33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46"/>
                  <a:gd name="T125" fmla="*/ 35 w 35"/>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46">
                    <a:moveTo>
                      <a:pt x="21" y="33"/>
                    </a:moveTo>
                    <a:lnTo>
                      <a:pt x="21" y="31"/>
                    </a:lnTo>
                    <a:lnTo>
                      <a:pt x="21" y="27"/>
                    </a:lnTo>
                    <a:lnTo>
                      <a:pt x="19" y="25"/>
                    </a:lnTo>
                    <a:lnTo>
                      <a:pt x="17" y="19"/>
                    </a:lnTo>
                    <a:lnTo>
                      <a:pt x="14" y="19"/>
                    </a:lnTo>
                    <a:lnTo>
                      <a:pt x="10" y="13"/>
                    </a:lnTo>
                    <a:lnTo>
                      <a:pt x="10" y="10"/>
                    </a:lnTo>
                    <a:lnTo>
                      <a:pt x="8" y="8"/>
                    </a:lnTo>
                    <a:lnTo>
                      <a:pt x="2" y="6"/>
                    </a:lnTo>
                    <a:lnTo>
                      <a:pt x="0" y="2"/>
                    </a:lnTo>
                    <a:lnTo>
                      <a:pt x="2" y="0"/>
                    </a:lnTo>
                    <a:lnTo>
                      <a:pt x="6" y="0"/>
                    </a:lnTo>
                    <a:lnTo>
                      <a:pt x="10" y="0"/>
                    </a:lnTo>
                    <a:lnTo>
                      <a:pt x="12" y="2"/>
                    </a:lnTo>
                    <a:lnTo>
                      <a:pt x="15" y="4"/>
                    </a:lnTo>
                    <a:lnTo>
                      <a:pt x="19" y="6"/>
                    </a:lnTo>
                    <a:lnTo>
                      <a:pt x="19" y="8"/>
                    </a:lnTo>
                    <a:lnTo>
                      <a:pt x="19" y="11"/>
                    </a:lnTo>
                    <a:lnTo>
                      <a:pt x="21" y="11"/>
                    </a:lnTo>
                    <a:lnTo>
                      <a:pt x="23" y="11"/>
                    </a:lnTo>
                    <a:lnTo>
                      <a:pt x="25" y="11"/>
                    </a:lnTo>
                    <a:lnTo>
                      <a:pt x="25" y="13"/>
                    </a:lnTo>
                    <a:lnTo>
                      <a:pt x="27" y="13"/>
                    </a:lnTo>
                    <a:lnTo>
                      <a:pt x="27" y="15"/>
                    </a:lnTo>
                    <a:lnTo>
                      <a:pt x="29" y="19"/>
                    </a:lnTo>
                    <a:lnTo>
                      <a:pt x="33" y="29"/>
                    </a:lnTo>
                    <a:lnTo>
                      <a:pt x="33" y="31"/>
                    </a:lnTo>
                    <a:lnTo>
                      <a:pt x="33" y="33"/>
                    </a:lnTo>
                    <a:lnTo>
                      <a:pt x="33" y="34"/>
                    </a:lnTo>
                    <a:lnTo>
                      <a:pt x="33" y="38"/>
                    </a:lnTo>
                    <a:lnTo>
                      <a:pt x="35" y="38"/>
                    </a:lnTo>
                    <a:lnTo>
                      <a:pt x="35" y="40"/>
                    </a:lnTo>
                    <a:lnTo>
                      <a:pt x="35" y="44"/>
                    </a:lnTo>
                    <a:lnTo>
                      <a:pt x="33" y="46"/>
                    </a:lnTo>
                    <a:lnTo>
                      <a:pt x="31" y="46"/>
                    </a:lnTo>
                    <a:lnTo>
                      <a:pt x="27" y="42"/>
                    </a:lnTo>
                    <a:lnTo>
                      <a:pt x="19" y="40"/>
                    </a:lnTo>
                    <a:lnTo>
                      <a:pt x="17" y="38"/>
                    </a:lnTo>
                    <a:lnTo>
                      <a:pt x="21" y="34"/>
                    </a:lnTo>
                    <a:lnTo>
                      <a:pt x="21" y="33"/>
                    </a:lnTo>
                  </a:path>
                </a:pathLst>
              </a:custGeom>
              <a:noFill/>
              <a:ln w="6350">
                <a:solidFill>
                  <a:srgbClr val="6E6E6E"/>
                </a:solidFill>
                <a:prstDash val="solid"/>
                <a:round/>
                <a:headEnd/>
                <a:tailEnd/>
              </a:ln>
            </p:spPr>
            <p:txBody>
              <a:bodyPr/>
              <a:lstStyle/>
              <a:p>
                <a:endParaRPr lang="en-US"/>
              </a:p>
            </p:txBody>
          </p:sp>
          <p:sp>
            <p:nvSpPr>
              <p:cNvPr id="38018" name="Freeform 330"/>
              <p:cNvSpPr>
                <a:spLocks/>
              </p:cNvSpPr>
              <p:nvPr/>
            </p:nvSpPr>
            <p:spPr bwMode="auto">
              <a:xfrm>
                <a:off x="5216" y="3251"/>
                <a:ext cx="158" cy="261"/>
              </a:xfrm>
              <a:custGeom>
                <a:avLst/>
                <a:gdLst>
                  <a:gd name="T0" fmla="*/ 144 w 158"/>
                  <a:gd name="T1" fmla="*/ 186 h 261"/>
                  <a:gd name="T2" fmla="*/ 144 w 158"/>
                  <a:gd name="T3" fmla="*/ 192 h 261"/>
                  <a:gd name="T4" fmla="*/ 142 w 158"/>
                  <a:gd name="T5" fmla="*/ 195 h 261"/>
                  <a:gd name="T6" fmla="*/ 137 w 158"/>
                  <a:gd name="T7" fmla="*/ 197 h 261"/>
                  <a:gd name="T8" fmla="*/ 127 w 158"/>
                  <a:gd name="T9" fmla="*/ 197 h 261"/>
                  <a:gd name="T10" fmla="*/ 110 w 158"/>
                  <a:gd name="T11" fmla="*/ 201 h 261"/>
                  <a:gd name="T12" fmla="*/ 83 w 158"/>
                  <a:gd name="T13" fmla="*/ 213 h 261"/>
                  <a:gd name="T14" fmla="*/ 75 w 158"/>
                  <a:gd name="T15" fmla="*/ 217 h 261"/>
                  <a:gd name="T16" fmla="*/ 71 w 158"/>
                  <a:gd name="T17" fmla="*/ 217 h 261"/>
                  <a:gd name="T18" fmla="*/ 50 w 158"/>
                  <a:gd name="T19" fmla="*/ 228 h 261"/>
                  <a:gd name="T20" fmla="*/ 21 w 158"/>
                  <a:gd name="T21" fmla="*/ 245 h 261"/>
                  <a:gd name="T22" fmla="*/ 10 w 158"/>
                  <a:gd name="T23" fmla="*/ 255 h 261"/>
                  <a:gd name="T24" fmla="*/ 4 w 158"/>
                  <a:gd name="T25" fmla="*/ 261 h 261"/>
                  <a:gd name="T26" fmla="*/ 0 w 158"/>
                  <a:gd name="T27" fmla="*/ 261 h 261"/>
                  <a:gd name="T28" fmla="*/ 4 w 158"/>
                  <a:gd name="T29" fmla="*/ 253 h 261"/>
                  <a:gd name="T30" fmla="*/ 8 w 158"/>
                  <a:gd name="T31" fmla="*/ 247 h 261"/>
                  <a:gd name="T32" fmla="*/ 8 w 158"/>
                  <a:gd name="T33" fmla="*/ 242 h 261"/>
                  <a:gd name="T34" fmla="*/ 12 w 158"/>
                  <a:gd name="T35" fmla="*/ 240 h 261"/>
                  <a:gd name="T36" fmla="*/ 18 w 158"/>
                  <a:gd name="T37" fmla="*/ 240 h 261"/>
                  <a:gd name="T38" fmla="*/ 31 w 158"/>
                  <a:gd name="T39" fmla="*/ 232 h 261"/>
                  <a:gd name="T40" fmla="*/ 50 w 158"/>
                  <a:gd name="T41" fmla="*/ 220 h 261"/>
                  <a:gd name="T42" fmla="*/ 62 w 158"/>
                  <a:gd name="T43" fmla="*/ 217 h 261"/>
                  <a:gd name="T44" fmla="*/ 67 w 158"/>
                  <a:gd name="T45" fmla="*/ 213 h 261"/>
                  <a:gd name="T46" fmla="*/ 79 w 158"/>
                  <a:gd name="T47" fmla="*/ 209 h 261"/>
                  <a:gd name="T48" fmla="*/ 87 w 158"/>
                  <a:gd name="T49" fmla="*/ 205 h 261"/>
                  <a:gd name="T50" fmla="*/ 92 w 158"/>
                  <a:gd name="T51" fmla="*/ 201 h 261"/>
                  <a:gd name="T52" fmla="*/ 96 w 158"/>
                  <a:gd name="T53" fmla="*/ 197 h 261"/>
                  <a:gd name="T54" fmla="*/ 102 w 158"/>
                  <a:gd name="T55" fmla="*/ 199 h 261"/>
                  <a:gd name="T56" fmla="*/ 112 w 158"/>
                  <a:gd name="T57" fmla="*/ 195 h 261"/>
                  <a:gd name="T58" fmla="*/ 121 w 158"/>
                  <a:gd name="T59" fmla="*/ 188 h 261"/>
                  <a:gd name="T60" fmla="*/ 121 w 158"/>
                  <a:gd name="T61" fmla="*/ 184 h 261"/>
                  <a:gd name="T62" fmla="*/ 125 w 158"/>
                  <a:gd name="T63" fmla="*/ 184 h 261"/>
                  <a:gd name="T64" fmla="*/ 133 w 158"/>
                  <a:gd name="T65" fmla="*/ 184 h 261"/>
                  <a:gd name="T66" fmla="*/ 138 w 158"/>
                  <a:gd name="T67" fmla="*/ 182 h 261"/>
                  <a:gd name="T68" fmla="*/ 140 w 158"/>
                  <a:gd name="T69" fmla="*/ 176 h 261"/>
                  <a:gd name="T70" fmla="*/ 144 w 158"/>
                  <a:gd name="T71" fmla="*/ 159 h 261"/>
                  <a:gd name="T72" fmla="*/ 146 w 158"/>
                  <a:gd name="T73" fmla="*/ 140 h 261"/>
                  <a:gd name="T74" fmla="*/ 148 w 158"/>
                  <a:gd name="T75" fmla="*/ 115 h 261"/>
                  <a:gd name="T76" fmla="*/ 150 w 158"/>
                  <a:gd name="T77" fmla="*/ 99 h 261"/>
                  <a:gd name="T78" fmla="*/ 150 w 158"/>
                  <a:gd name="T79" fmla="*/ 90 h 261"/>
                  <a:gd name="T80" fmla="*/ 152 w 158"/>
                  <a:gd name="T81" fmla="*/ 80 h 261"/>
                  <a:gd name="T82" fmla="*/ 150 w 158"/>
                  <a:gd name="T83" fmla="*/ 55 h 261"/>
                  <a:gd name="T84" fmla="*/ 146 w 158"/>
                  <a:gd name="T85" fmla="*/ 42 h 261"/>
                  <a:gd name="T86" fmla="*/ 144 w 158"/>
                  <a:gd name="T87" fmla="*/ 40 h 261"/>
                  <a:gd name="T88" fmla="*/ 142 w 158"/>
                  <a:gd name="T89" fmla="*/ 34 h 261"/>
                  <a:gd name="T90" fmla="*/ 140 w 158"/>
                  <a:gd name="T91" fmla="*/ 25 h 261"/>
                  <a:gd name="T92" fmla="*/ 140 w 158"/>
                  <a:gd name="T93" fmla="*/ 17 h 261"/>
                  <a:gd name="T94" fmla="*/ 138 w 158"/>
                  <a:gd name="T95" fmla="*/ 11 h 261"/>
                  <a:gd name="T96" fmla="*/ 137 w 158"/>
                  <a:gd name="T97" fmla="*/ 7 h 261"/>
                  <a:gd name="T98" fmla="*/ 133 w 158"/>
                  <a:gd name="T99" fmla="*/ 2 h 261"/>
                  <a:gd name="T100" fmla="*/ 137 w 158"/>
                  <a:gd name="T101" fmla="*/ 2 h 261"/>
                  <a:gd name="T102" fmla="*/ 142 w 158"/>
                  <a:gd name="T103" fmla="*/ 13 h 261"/>
                  <a:gd name="T104" fmla="*/ 144 w 158"/>
                  <a:gd name="T105" fmla="*/ 17 h 261"/>
                  <a:gd name="T106" fmla="*/ 152 w 158"/>
                  <a:gd name="T107" fmla="*/ 42 h 261"/>
                  <a:gd name="T108" fmla="*/ 158 w 158"/>
                  <a:gd name="T109" fmla="*/ 65 h 261"/>
                  <a:gd name="T110" fmla="*/ 158 w 158"/>
                  <a:gd name="T111" fmla="*/ 71 h 261"/>
                  <a:gd name="T112" fmla="*/ 158 w 158"/>
                  <a:gd name="T113" fmla="*/ 80 h 261"/>
                  <a:gd name="T114" fmla="*/ 156 w 158"/>
                  <a:gd name="T115" fmla="*/ 107 h 261"/>
                  <a:gd name="T116" fmla="*/ 152 w 158"/>
                  <a:gd name="T117" fmla="*/ 136 h 261"/>
                  <a:gd name="T118" fmla="*/ 148 w 158"/>
                  <a:gd name="T119" fmla="*/ 165 h 261"/>
                  <a:gd name="T120" fmla="*/ 144 w 158"/>
                  <a:gd name="T121" fmla="*/ 184 h 2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
                  <a:gd name="T184" fmla="*/ 0 h 261"/>
                  <a:gd name="T185" fmla="*/ 158 w 158"/>
                  <a:gd name="T186" fmla="*/ 261 h 2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 h="261">
                    <a:moveTo>
                      <a:pt x="144" y="184"/>
                    </a:moveTo>
                    <a:lnTo>
                      <a:pt x="144" y="186"/>
                    </a:lnTo>
                    <a:lnTo>
                      <a:pt x="144" y="188"/>
                    </a:lnTo>
                    <a:lnTo>
                      <a:pt x="144" y="192"/>
                    </a:lnTo>
                    <a:lnTo>
                      <a:pt x="142" y="192"/>
                    </a:lnTo>
                    <a:lnTo>
                      <a:pt x="142" y="195"/>
                    </a:lnTo>
                    <a:lnTo>
                      <a:pt x="140" y="197"/>
                    </a:lnTo>
                    <a:lnTo>
                      <a:pt x="137" y="197"/>
                    </a:lnTo>
                    <a:lnTo>
                      <a:pt x="133" y="195"/>
                    </a:lnTo>
                    <a:lnTo>
                      <a:pt x="127" y="197"/>
                    </a:lnTo>
                    <a:lnTo>
                      <a:pt x="117" y="197"/>
                    </a:lnTo>
                    <a:lnTo>
                      <a:pt x="110" y="201"/>
                    </a:lnTo>
                    <a:lnTo>
                      <a:pt x="100" y="205"/>
                    </a:lnTo>
                    <a:lnTo>
                      <a:pt x="83" y="213"/>
                    </a:lnTo>
                    <a:lnTo>
                      <a:pt x="77" y="215"/>
                    </a:lnTo>
                    <a:lnTo>
                      <a:pt x="75" y="217"/>
                    </a:lnTo>
                    <a:lnTo>
                      <a:pt x="73" y="217"/>
                    </a:lnTo>
                    <a:lnTo>
                      <a:pt x="71" y="217"/>
                    </a:lnTo>
                    <a:lnTo>
                      <a:pt x="65" y="220"/>
                    </a:lnTo>
                    <a:lnTo>
                      <a:pt x="50" y="228"/>
                    </a:lnTo>
                    <a:lnTo>
                      <a:pt x="29" y="240"/>
                    </a:lnTo>
                    <a:lnTo>
                      <a:pt x="21" y="245"/>
                    </a:lnTo>
                    <a:lnTo>
                      <a:pt x="16" y="251"/>
                    </a:lnTo>
                    <a:lnTo>
                      <a:pt x="10" y="255"/>
                    </a:lnTo>
                    <a:lnTo>
                      <a:pt x="4" y="259"/>
                    </a:lnTo>
                    <a:lnTo>
                      <a:pt x="4" y="261"/>
                    </a:lnTo>
                    <a:lnTo>
                      <a:pt x="2" y="261"/>
                    </a:lnTo>
                    <a:lnTo>
                      <a:pt x="0" y="261"/>
                    </a:lnTo>
                    <a:lnTo>
                      <a:pt x="0" y="259"/>
                    </a:lnTo>
                    <a:lnTo>
                      <a:pt x="4" y="253"/>
                    </a:lnTo>
                    <a:lnTo>
                      <a:pt x="6" y="251"/>
                    </a:lnTo>
                    <a:lnTo>
                      <a:pt x="8" y="247"/>
                    </a:lnTo>
                    <a:lnTo>
                      <a:pt x="8" y="245"/>
                    </a:lnTo>
                    <a:lnTo>
                      <a:pt x="8" y="242"/>
                    </a:lnTo>
                    <a:lnTo>
                      <a:pt x="10" y="240"/>
                    </a:lnTo>
                    <a:lnTo>
                      <a:pt x="12" y="240"/>
                    </a:lnTo>
                    <a:lnTo>
                      <a:pt x="14" y="242"/>
                    </a:lnTo>
                    <a:lnTo>
                      <a:pt x="18" y="240"/>
                    </a:lnTo>
                    <a:lnTo>
                      <a:pt x="27" y="234"/>
                    </a:lnTo>
                    <a:lnTo>
                      <a:pt x="31" y="232"/>
                    </a:lnTo>
                    <a:lnTo>
                      <a:pt x="35" y="228"/>
                    </a:lnTo>
                    <a:lnTo>
                      <a:pt x="50" y="220"/>
                    </a:lnTo>
                    <a:lnTo>
                      <a:pt x="58" y="218"/>
                    </a:lnTo>
                    <a:lnTo>
                      <a:pt x="62" y="217"/>
                    </a:lnTo>
                    <a:lnTo>
                      <a:pt x="64" y="215"/>
                    </a:lnTo>
                    <a:lnTo>
                      <a:pt x="67" y="213"/>
                    </a:lnTo>
                    <a:lnTo>
                      <a:pt x="75" y="209"/>
                    </a:lnTo>
                    <a:lnTo>
                      <a:pt x="79" y="209"/>
                    </a:lnTo>
                    <a:lnTo>
                      <a:pt x="81" y="207"/>
                    </a:lnTo>
                    <a:lnTo>
                      <a:pt x="87" y="205"/>
                    </a:lnTo>
                    <a:lnTo>
                      <a:pt x="89" y="205"/>
                    </a:lnTo>
                    <a:lnTo>
                      <a:pt x="92" y="201"/>
                    </a:lnTo>
                    <a:lnTo>
                      <a:pt x="94" y="197"/>
                    </a:lnTo>
                    <a:lnTo>
                      <a:pt x="96" y="197"/>
                    </a:lnTo>
                    <a:lnTo>
                      <a:pt x="98" y="199"/>
                    </a:lnTo>
                    <a:lnTo>
                      <a:pt x="102" y="199"/>
                    </a:lnTo>
                    <a:lnTo>
                      <a:pt x="110" y="195"/>
                    </a:lnTo>
                    <a:lnTo>
                      <a:pt x="112" y="195"/>
                    </a:lnTo>
                    <a:lnTo>
                      <a:pt x="115" y="192"/>
                    </a:lnTo>
                    <a:lnTo>
                      <a:pt x="121" y="188"/>
                    </a:lnTo>
                    <a:lnTo>
                      <a:pt x="121" y="186"/>
                    </a:lnTo>
                    <a:lnTo>
                      <a:pt x="121" y="184"/>
                    </a:lnTo>
                    <a:lnTo>
                      <a:pt x="123" y="184"/>
                    </a:lnTo>
                    <a:lnTo>
                      <a:pt x="125" y="184"/>
                    </a:lnTo>
                    <a:lnTo>
                      <a:pt x="125" y="186"/>
                    </a:lnTo>
                    <a:lnTo>
                      <a:pt x="133" y="184"/>
                    </a:lnTo>
                    <a:lnTo>
                      <a:pt x="137" y="182"/>
                    </a:lnTo>
                    <a:lnTo>
                      <a:pt x="138" y="182"/>
                    </a:lnTo>
                    <a:lnTo>
                      <a:pt x="140" y="180"/>
                    </a:lnTo>
                    <a:lnTo>
                      <a:pt x="140" y="176"/>
                    </a:lnTo>
                    <a:lnTo>
                      <a:pt x="142" y="165"/>
                    </a:lnTo>
                    <a:lnTo>
                      <a:pt x="144" y="159"/>
                    </a:lnTo>
                    <a:lnTo>
                      <a:pt x="144" y="149"/>
                    </a:lnTo>
                    <a:lnTo>
                      <a:pt x="146" y="140"/>
                    </a:lnTo>
                    <a:lnTo>
                      <a:pt x="148" y="126"/>
                    </a:lnTo>
                    <a:lnTo>
                      <a:pt x="148" y="115"/>
                    </a:lnTo>
                    <a:lnTo>
                      <a:pt x="150" y="105"/>
                    </a:lnTo>
                    <a:lnTo>
                      <a:pt x="150" y="99"/>
                    </a:lnTo>
                    <a:lnTo>
                      <a:pt x="150" y="96"/>
                    </a:lnTo>
                    <a:lnTo>
                      <a:pt x="150" y="90"/>
                    </a:lnTo>
                    <a:lnTo>
                      <a:pt x="152" y="86"/>
                    </a:lnTo>
                    <a:lnTo>
                      <a:pt x="152" y="80"/>
                    </a:lnTo>
                    <a:lnTo>
                      <a:pt x="152" y="63"/>
                    </a:lnTo>
                    <a:lnTo>
                      <a:pt x="150" y="55"/>
                    </a:lnTo>
                    <a:lnTo>
                      <a:pt x="148" y="46"/>
                    </a:lnTo>
                    <a:lnTo>
                      <a:pt x="146" y="42"/>
                    </a:lnTo>
                    <a:lnTo>
                      <a:pt x="146" y="40"/>
                    </a:lnTo>
                    <a:lnTo>
                      <a:pt x="144" y="40"/>
                    </a:lnTo>
                    <a:lnTo>
                      <a:pt x="144" y="38"/>
                    </a:lnTo>
                    <a:lnTo>
                      <a:pt x="142" y="34"/>
                    </a:lnTo>
                    <a:lnTo>
                      <a:pt x="142" y="30"/>
                    </a:lnTo>
                    <a:lnTo>
                      <a:pt x="140" y="25"/>
                    </a:lnTo>
                    <a:lnTo>
                      <a:pt x="140" y="21"/>
                    </a:lnTo>
                    <a:lnTo>
                      <a:pt x="140" y="17"/>
                    </a:lnTo>
                    <a:lnTo>
                      <a:pt x="138" y="15"/>
                    </a:lnTo>
                    <a:lnTo>
                      <a:pt x="138" y="11"/>
                    </a:lnTo>
                    <a:lnTo>
                      <a:pt x="137" y="9"/>
                    </a:lnTo>
                    <a:lnTo>
                      <a:pt x="137" y="7"/>
                    </a:lnTo>
                    <a:lnTo>
                      <a:pt x="135" y="3"/>
                    </a:lnTo>
                    <a:lnTo>
                      <a:pt x="133" y="2"/>
                    </a:lnTo>
                    <a:lnTo>
                      <a:pt x="135" y="0"/>
                    </a:lnTo>
                    <a:lnTo>
                      <a:pt x="137" y="2"/>
                    </a:lnTo>
                    <a:lnTo>
                      <a:pt x="142" y="11"/>
                    </a:lnTo>
                    <a:lnTo>
                      <a:pt x="142" y="13"/>
                    </a:lnTo>
                    <a:lnTo>
                      <a:pt x="144" y="13"/>
                    </a:lnTo>
                    <a:lnTo>
                      <a:pt x="144" y="17"/>
                    </a:lnTo>
                    <a:lnTo>
                      <a:pt x="150" y="34"/>
                    </a:lnTo>
                    <a:lnTo>
                      <a:pt x="152" y="42"/>
                    </a:lnTo>
                    <a:lnTo>
                      <a:pt x="156" y="53"/>
                    </a:lnTo>
                    <a:lnTo>
                      <a:pt x="158" y="65"/>
                    </a:lnTo>
                    <a:lnTo>
                      <a:pt x="158" y="67"/>
                    </a:lnTo>
                    <a:lnTo>
                      <a:pt x="158" y="71"/>
                    </a:lnTo>
                    <a:lnTo>
                      <a:pt x="158" y="73"/>
                    </a:lnTo>
                    <a:lnTo>
                      <a:pt x="158" y="80"/>
                    </a:lnTo>
                    <a:lnTo>
                      <a:pt x="158" y="86"/>
                    </a:lnTo>
                    <a:lnTo>
                      <a:pt x="156" y="107"/>
                    </a:lnTo>
                    <a:lnTo>
                      <a:pt x="152" y="134"/>
                    </a:lnTo>
                    <a:lnTo>
                      <a:pt x="152" y="136"/>
                    </a:lnTo>
                    <a:lnTo>
                      <a:pt x="152" y="138"/>
                    </a:lnTo>
                    <a:lnTo>
                      <a:pt x="148" y="165"/>
                    </a:lnTo>
                    <a:lnTo>
                      <a:pt x="144" y="182"/>
                    </a:lnTo>
                    <a:lnTo>
                      <a:pt x="144" y="184"/>
                    </a:lnTo>
                  </a:path>
                </a:pathLst>
              </a:custGeom>
              <a:noFill/>
              <a:ln w="6350">
                <a:solidFill>
                  <a:srgbClr val="6E6E6E"/>
                </a:solidFill>
                <a:prstDash val="solid"/>
                <a:round/>
                <a:headEnd/>
                <a:tailEnd/>
              </a:ln>
            </p:spPr>
            <p:txBody>
              <a:bodyPr/>
              <a:lstStyle/>
              <a:p>
                <a:endParaRPr lang="en-US"/>
              </a:p>
            </p:txBody>
          </p:sp>
          <p:sp>
            <p:nvSpPr>
              <p:cNvPr id="38019" name="Freeform 331"/>
              <p:cNvSpPr>
                <a:spLocks/>
              </p:cNvSpPr>
              <p:nvPr/>
            </p:nvSpPr>
            <p:spPr bwMode="auto">
              <a:xfrm>
                <a:off x="5291" y="3195"/>
                <a:ext cx="35" cy="46"/>
              </a:xfrm>
              <a:custGeom>
                <a:avLst/>
                <a:gdLst>
                  <a:gd name="T0" fmla="*/ 19 w 35"/>
                  <a:gd name="T1" fmla="*/ 11 h 46"/>
                  <a:gd name="T2" fmla="*/ 21 w 35"/>
                  <a:gd name="T3" fmla="*/ 11 h 46"/>
                  <a:gd name="T4" fmla="*/ 23 w 35"/>
                  <a:gd name="T5" fmla="*/ 11 h 46"/>
                  <a:gd name="T6" fmla="*/ 25 w 35"/>
                  <a:gd name="T7" fmla="*/ 11 h 46"/>
                  <a:gd name="T8" fmla="*/ 25 w 35"/>
                  <a:gd name="T9" fmla="*/ 13 h 46"/>
                  <a:gd name="T10" fmla="*/ 27 w 35"/>
                  <a:gd name="T11" fmla="*/ 13 h 46"/>
                  <a:gd name="T12" fmla="*/ 27 w 35"/>
                  <a:gd name="T13" fmla="*/ 15 h 46"/>
                  <a:gd name="T14" fmla="*/ 29 w 35"/>
                  <a:gd name="T15" fmla="*/ 19 h 46"/>
                  <a:gd name="T16" fmla="*/ 33 w 35"/>
                  <a:gd name="T17" fmla="*/ 29 h 46"/>
                  <a:gd name="T18" fmla="*/ 33 w 35"/>
                  <a:gd name="T19" fmla="*/ 31 h 46"/>
                  <a:gd name="T20" fmla="*/ 33 w 35"/>
                  <a:gd name="T21" fmla="*/ 33 h 46"/>
                  <a:gd name="T22" fmla="*/ 33 w 35"/>
                  <a:gd name="T23" fmla="*/ 34 h 46"/>
                  <a:gd name="T24" fmla="*/ 33 w 35"/>
                  <a:gd name="T25" fmla="*/ 38 h 46"/>
                  <a:gd name="T26" fmla="*/ 35 w 35"/>
                  <a:gd name="T27" fmla="*/ 38 h 46"/>
                  <a:gd name="T28" fmla="*/ 35 w 35"/>
                  <a:gd name="T29" fmla="*/ 40 h 46"/>
                  <a:gd name="T30" fmla="*/ 35 w 35"/>
                  <a:gd name="T31" fmla="*/ 44 h 46"/>
                  <a:gd name="T32" fmla="*/ 33 w 35"/>
                  <a:gd name="T33" fmla="*/ 46 h 46"/>
                  <a:gd name="T34" fmla="*/ 31 w 35"/>
                  <a:gd name="T35" fmla="*/ 46 h 46"/>
                  <a:gd name="T36" fmla="*/ 27 w 35"/>
                  <a:gd name="T37" fmla="*/ 42 h 46"/>
                  <a:gd name="T38" fmla="*/ 19 w 35"/>
                  <a:gd name="T39" fmla="*/ 40 h 46"/>
                  <a:gd name="T40" fmla="*/ 17 w 35"/>
                  <a:gd name="T41" fmla="*/ 38 h 46"/>
                  <a:gd name="T42" fmla="*/ 21 w 35"/>
                  <a:gd name="T43" fmla="*/ 34 h 46"/>
                  <a:gd name="T44" fmla="*/ 21 w 35"/>
                  <a:gd name="T45" fmla="*/ 33 h 46"/>
                  <a:gd name="T46" fmla="*/ 21 w 35"/>
                  <a:gd name="T47" fmla="*/ 31 h 46"/>
                  <a:gd name="T48" fmla="*/ 21 w 35"/>
                  <a:gd name="T49" fmla="*/ 27 h 46"/>
                  <a:gd name="T50" fmla="*/ 19 w 35"/>
                  <a:gd name="T51" fmla="*/ 25 h 46"/>
                  <a:gd name="T52" fmla="*/ 17 w 35"/>
                  <a:gd name="T53" fmla="*/ 19 h 46"/>
                  <a:gd name="T54" fmla="*/ 14 w 35"/>
                  <a:gd name="T55" fmla="*/ 19 h 46"/>
                  <a:gd name="T56" fmla="*/ 10 w 35"/>
                  <a:gd name="T57" fmla="*/ 13 h 46"/>
                  <a:gd name="T58" fmla="*/ 10 w 35"/>
                  <a:gd name="T59" fmla="*/ 10 h 46"/>
                  <a:gd name="T60" fmla="*/ 8 w 35"/>
                  <a:gd name="T61" fmla="*/ 8 h 46"/>
                  <a:gd name="T62" fmla="*/ 2 w 35"/>
                  <a:gd name="T63" fmla="*/ 6 h 46"/>
                  <a:gd name="T64" fmla="*/ 0 w 35"/>
                  <a:gd name="T65" fmla="*/ 2 h 46"/>
                  <a:gd name="T66" fmla="*/ 2 w 35"/>
                  <a:gd name="T67" fmla="*/ 0 h 46"/>
                  <a:gd name="T68" fmla="*/ 6 w 35"/>
                  <a:gd name="T69" fmla="*/ 0 h 46"/>
                  <a:gd name="T70" fmla="*/ 10 w 35"/>
                  <a:gd name="T71" fmla="*/ 0 h 46"/>
                  <a:gd name="T72" fmla="*/ 12 w 35"/>
                  <a:gd name="T73" fmla="*/ 2 h 46"/>
                  <a:gd name="T74" fmla="*/ 15 w 35"/>
                  <a:gd name="T75" fmla="*/ 4 h 46"/>
                  <a:gd name="T76" fmla="*/ 19 w 35"/>
                  <a:gd name="T77" fmla="*/ 6 h 46"/>
                  <a:gd name="T78" fmla="*/ 19 w 35"/>
                  <a:gd name="T79" fmla="*/ 8 h 46"/>
                  <a:gd name="T80" fmla="*/ 19 w 35"/>
                  <a:gd name="T81" fmla="*/ 11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46"/>
                  <a:gd name="T125" fmla="*/ 35 w 35"/>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46">
                    <a:moveTo>
                      <a:pt x="19" y="11"/>
                    </a:moveTo>
                    <a:lnTo>
                      <a:pt x="21" y="11"/>
                    </a:lnTo>
                    <a:lnTo>
                      <a:pt x="23" y="11"/>
                    </a:lnTo>
                    <a:lnTo>
                      <a:pt x="25" y="11"/>
                    </a:lnTo>
                    <a:lnTo>
                      <a:pt x="25" y="13"/>
                    </a:lnTo>
                    <a:lnTo>
                      <a:pt x="27" y="13"/>
                    </a:lnTo>
                    <a:lnTo>
                      <a:pt x="27" y="15"/>
                    </a:lnTo>
                    <a:lnTo>
                      <a:pt x="29" y="19"/>
                    </a:lnTo>
                    <a:lnTo>
                      <a:pt x="33" y="29"/>
                    </a:lnTo>
                    <a:lnTo>
                      <a:pt x="33" y="31"/>
                    </a:lnTo>
                    <a:lnTo>
                      <a:pt x="33" y="33"/>
                    </a:lnTo>
                    <a:lnTo>
                      <a:pt x="33" y="34"/>
                    </a:lnTo>
                    <a:lnTo>
                      <a:pt x="33" y="38"/>
                    </a:lnTo>
                    <a:lnTo>
                      <a:pt x="35" y="38"/>
                    </a:lnTo>
                    <a:lnTo>
                      <a:pt x="35" y="40"/>
                    </a:lnTo>
                    <a:lnTo>
                      <a:pt x="35" y="44"/>
                    </a:lnTo>
                    <a:lnTo>
                      <a:pt x="33" y="46"/>
                    </a:lnTo>
                    <a:lnTo>
                      <a:pt x="31" y="46"/>
                    </a:lnTo>
                    <a:lnTo>
                      <a:pt x="27" y="42"/>
                    </a:lnTo>
                    <a:lnTo>
                      <a:pt x="19" y="40"/>
                    </a:lnTo>
                    <a:lnTo>
                      <a:pt x="17" y="38"/>
                    </a:lnTo>
                    <a:lnTo>
                      <a:pt x="21" y="34"/>
                    </a:lnTo>
                    <a:lnTo>
                      <a:pt x="21" y="33"/>
                    </a:lnTo>
                    <a:lnTo>
                      <a:pt x="21" y="31"/>
                    </a:lnTo>
                    <a:lnTo>
                      <a:pt x="21" y="27"/>
                    </a:lnTo>
                    <a:lnTo>
                      <a:pt x="19" y="25"/>
                    </a:lnTo>
                    <a:lnTo>
                      <a:pt x="17" y="19"/>
                    </a:lnTo>
                    <a:lnTo>
                      <a:pt x="14" y="19"/>
                    </a:lnTo>
                    <a:lnTo>
                      <a:pt x="10" y="13"/>
                    </a:lnTo>
                    <a:lnTo>
                      <a:pt x="10" y="10"/>
                    </a:lnTo>
                    <a:lnTo>
                      <a:pt x="8" y="8"/>
                    </a:lnTo>
                    <a:lnTo>
                      <a:pt x="2" y="6"/>
                    </a:lnTo>
                    <a:lnTo>
                      <a:pt x="0" y="2"/>
                    </a:lnTo>
                    <a:lnTo>
                      <a:pt x="2" y="0"/>
                    </a:lnTo>
                    <a:lnTo>
                      <a:pt x="6" y="0"/>
                    </a:lnTo>
                    <a:lnTo>
                      <a:pt x="10" y="0"/>
                    </a:lnTo>
                    <a:lnTo>
                      <a:pt x="12" y="2"/>
                    </a:lnTo>
                    <a:lnTo>
                      <a:pt x="15" y="4"/>
                    </a:lnTo>
                    <a:lnTo>
                      <a:pt x="19" y="6"/>
                    </a:lnTo>
                    <a:lnTo>
                      <a:pt x="19" y="8"/>
                    </a:lnTo>
                    <a:lnTo>
                      <a:pt x="19" y="11"/>
                    </a:lnTo>
                  </a:path>
                </a:pathLst>
              </a:custGeom>
              <a:noFill/>
              <a:ln w="6350">
                <a:solidFill>
                  <a:srgbClr val="6E6E6E"/>
                </a:solidFill>
                <a:prstDash val="solid"/>
                <a:round/>
                <a:headEnd/>
                <a:tailEnd/>
              </a:ln>
            </p:spPr>
            <p:txBody>
              <a:bodyPr/>
              <a:lstStyle/>
              <a:p>
                <a:endParaRPr lang="en-US"/>
              </a:p>
            </p:txBody>
          </p:sp>
          <p:sp>
            <p:nvSpPr>
              <p:cNvPr id="38020" name="Freeform 332"/>
              <p:cNvSpPr>
                <a:spLocks/>
              </p:cNvSpPr>
              <p:nvPr/>
            </p:nvSpPr>
            <p:spPr bwMode="auto">
              <a:xfrm>
                <a:off x="3398" y="2972"/>
                <a:ext cx="1951" cy="989"/>
              </a:xfrm>
              <a:custGeom>
                <a:avLst/>
                <a:gdLst>
                  <a:gd name="T0" fmla="*/ 319 w 1951"/>
                  <a:gd name="T1" fmla="*/ 6 h 989"/>
                  <a:gd name="T2" fmla="*/ 436 w 1951"/>
                  <a:gd name="T3" fmla="*/ 10 h 989"/>
                  <a:gd name="T4" fmla="*/ 561 w 1951"/>
                  <a:gd name="T5" fmla="*/ 19 h 989"/>
                  <a:gd name="T6" fmla="*/ 710 w 1951"/>
                  <a:gd name="T7" fmla="*/ 21 h 989"/>
                  <a:gd name="T8" fmla="*/ 897 w 1951"/>
                  <a:gd name="T9" fmla="*/ 21 h 989"/>
                  <a:gd name="T10" fmla="*/ 1071 w 1951"/>
                  <a:gd name="T11" fmla="*/ 21 h 989"/>
                  <a:gd name="T12" fmla="*/ 1215 w 1951"/>
                  <a:gd name="T13" fmla="*/ 19 h 989"/>
                  <a:gd name="T14" fmla="*/ 1452 w 1951"/>
                  <a:gd name="T15" fmla="*/ 17 h 989"/>
                  <a:gd name="T16" fmla="*/ 1640 w 1951"/>
                  <a:gd name="T17" fmla="*/ 10 h 989"/>
                  <a:gd name="T18" fmla="*/ 1845 w 1951"/>
                  <a:gd name="T19" fmla="*/ 4 h 989"/>
                  <a:gd name="T20" fmla="*/ 1895 w 1951"/>
                  <a:gd name="T21" fmla="*/ 165 h 989"/>
                  <a:gd name="T22" fmla="*/ 1949 w 1951"/>
                  <a:gd name="T23" fmla="*/ 271 h 989"/>
                  <a:gd name="T24" fmla="*/ 1926 w 1951"/>
                  <a:gd name="T25" fmla="*/ 238 h 989"/>
                  <a:gd name="T26" fmla="*/ 1893 w 1951"/>
                  <a:gd name="T27" fmla="*/ 186 h 989"/>
                  <a:gd name="T28" fmla="*/ 1870 w 1951"/>
                  <a:gd name="T29" fmla="*/ 119 h 989"/>
                  <a:gd name="T30" fmla="*/ 1851 w 1951"/>
                  <a:gd name="T31" fmla="*/ 64 h 989"/>
                  <a:gd name="T32" fmla="*/ 1801 w 1951"/>
                  <a:gd name="T33" fmla="*/ 23 h 989"/>
                  <a:gd name="T34" fmla="*/ 1832 w 1951"/>
                  <a:gd name="T35" fmla="*/ 69 h 989"/>
                  <a:gd name="T36" fmla="*/ 1857 w 1951"/>
                  <a:gd name="T37" fmla="*/ 129 h 989"/>
                  <a:gd name="T38" fmla="*/ 1849 w 1951"/>
                  <a:gd name="T39" fmla="*/ 146 h 989"/>
                  <a:gd name="T40" fmla="*/ 1784 w 1951"/>
                  <a:gd name="T41" fmla="*/ 156 h 989"/>
                  <a:gd name="T42" fmla="*/ 1709 w 1951"/>
                  <a:gd name="T43" fmla="*/ 175 h 989"/>
                  <a:gd name="T44" fmla="*/ 1634 w 1951"/>
                  <a:gd name="T45" fmla="*/ 194 h 989"/>
                  <a:gd name="T46" fmla="*/ 1638 w 1951"/>
                  <a:gd name="T47" fmla="*/ 231 h 989"/>
                  <a:gd name="T48" fmla="*/ 1720 w 1951"/>
                  <a:gd name="T49" fmla="*/ 225 h 989"/>
                  <a:gd name="T50" fmla="*/ 1824 w 1951"/>
                  <a:gd name="T51" fmla="*/ 238 h 989"/>
                  <a:gd name="T52" fmla="*/ 1878 w 1951"/>
                  <a:gd name="T53" fmla="*/ 225 h 989"/>
                  <a:gd name="T54" fmla="*/ 1899 w 1951"/>
                  <a:gd name="T55" fmla="*/ 305 h 989"/>
                  <a:gd name="T56" fmla="*/ 1864 w 1951"/>
                  <a:gd name="T57" fmla="*/ 355 h 989"/>
                  <a:gd name="T58" fmla="*/ 1820 w 1951"/>
                  <a:gd name="T59" fmla="*/ 394 h 989"/>
                  <a:gd name="T60" fmla="*/ 1791 w 1951"/>
                  <a:gd name="T61" fmla="*/ 434 h 989"/>
                  <a:gd name="T62" fmla="*/ 1724 w 1951"/>
                  <a:gd name="T63" fmla="*/ 438 h 989"/>
                  <a:gd name="T64" fmla="*/ 1676 w 1951"/>
                  <a:gd name="T65" fmla="*/ 434 h 989"/>
                  <a:gd name="T66" fmla="*/ 1682 w 1951"/>
                  <a:gd name="T67" fmla="*/ 467 h 989"/>
                  <a:gd name="T68" fmla="*/ 1655 w 1951"/>
                  <a:gd name="T69" fmla="*/ 532 h 989"/>
                  <a:gd name="T70" fmla="*/ 1657 w 1951"/>
                  <a:gd name="T71" fmla="*/ 569 h 989"/>
                  <a:gd name="T72" fmla="*/ 1707 w 1951"/>
                  <a:gd name="T73" fmla="*/ 574 h 989"/>
                  <a:gd name="T74" fmla="*/ 1743 w 1951"/>
                  <a:gd name="T75" fmla="*/ 578 h 989"/>
                  <a:gd name="T76" fmla="*/ 1703 w 1951"/>
                  <a:gd name="T77" fmla="*/ 634 h 989"/>
                  <a:gd name="T78" fmla="*/ 1789 w 1951"/>
                  <a:gd name="T79" fmla="*/ 551 h 989"/>
                  <a:gd name="T80" fmla="*/ 1703 w 1951"/>
                  <a:gd name="T81" fmla="*/ 657 h 989"/>
                  <a:gd name="T82" fmla="*/ 1651 w 1951"/>
                  <a:gd name="T83" fmla="*/ 688 h 989"/>
                  <a:gd name="T84" fmla="*/ 1567 w 1951"/>
                  <a:gd name="T85" fmla="*/ 682 h 989"/>
                  <a:gd name="T86" fmla="*/ 1496 w 1951"/>
                  <a:gd name="T87" fmla="*/ 701 h 989"/>
                  <a:gd name="T88" fmla="*/ 1430 w 1951"/>
                  <a:gd name="T89" fmla="*/ 741 h 989"/>
                  <a:gd name="T90" fmla="*/ 1323 w 1951"/>
                  <a:gd name="T91" fmla="*/ 824 h 989"/>
                  <a:gd name="T92" fmla="*/ 1267 w 1951"/>
                  <a:gd name="T93" fmla="*/ 926 h 989"/>
                  <a:gd name="T94" fmla="*/ 1231 w 1951"/>
                  <a:gd name="T95" fmla="*/ 974 h 989"/>
                  <a:gd name="T96" fmla="*/ 1177 w 1951"/>
                  <a:gd name="T97" fmla="*/ 966 h 989"/>
                  <a:gd name="T98" fmla="*/ 1069 w 1951"/>
                  <a:gd name="T99" fmla="*/ 983 h 989"/>
                  <a:gd name="T100" fmla="*/ 962 w 1951"/>
                  <a:gd name="T101" fmla="*/ 876 h 989"/>
                  <a:gd name="T102" fmla="*/ 841 w 1951"/>
                  <a:gd name="T103" fmla="*/ 751 h 989"/>
                  <a:gd name="T104" fmla="*/ 757 w 1951"/>
                  <a:gd name="T105" fmla="*/ 665 h 989"/>
                  <a:gd name="T106" fmla="*/ 613 w 1951"/>
                  <a:gd name="T107" fmla="*/ 643 h 989"/>
                  <a:gd name="T108" fmla="*/ 467 w 1951"/>
                  <a:gd name="T109" fmla="*/ 638 h 989"/>
                  <a:gd name="T110" fmla="*/ 407 w 1951"/>
                  <a:gd name="T111" fmla="*/ 592 h 989"/>
                  <a:gd name="T112" fmla="*/ 332 w 1951"/>
                  <a:gd name="T113" fmla="*/ 549 h 989"/>
                  <a:gd name="T114" fmla="*/ 330 w 1951"/>
                  <a:gd name="T115" fmla="*/ 515 h 989"/>
                  <a:gd name="T116" fmla="*/ 202 w 1951"/>
                  <a:gd name="T117" fmla="*/ 505 h 989"/>
                  <a:gd name="T118" fmla="*/ 52 w 1951"/>
                  <a:gd name="T119" fmla="*/ 496 h 9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1"/>
                  <a:gd name="T181" fmla="*/ 0 h 989"/>
                  <a:gd name="T182" fmla="*/ 1951 w 1951"/>
                  <a:gd name="T183" fmla="*/ 989 h 9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1" h="989">
                    <a:moveTo>
                      <a:pt x="213" y="0"/>
                    </a:moveTo>
                    <a:lnTo>
                      <a:pt x="215" y="0"/>
                    </a:lnTo>
                    <a:lnTo>
                      <a:pt x="219" y="0"/>
                    </a:lnTo>
                    <a:lnTo>
                      <a:pt x="229" y="0"/>
                    </a:lnTo>
                    <a:lnTo>
                      <a:pt x="248" y="2"/>
                    </a:lnTo>
                    <a:lnTo>
                      <a:pt x="255" y="2"/>
                    </a:lnTo>
                    <a:lnTo>
                      <a:pt x="269" y="2"/>
                    </a:lnTo>
                    <a:lnTo>
                      <a:pt x="280" y="4"/>
                    </a:lnTo>
                    <a:lnTo>
                      <a:pt x="282" y="4"/>
                    </a:lnTo>
                    <a:lnTo>
                      <a:pt x="284" y="4"/>
                    </a:lnTo>
                    <a:lnTo>
                      <a:pt x="294" y="4"/>
                    </a:lnTo>
                    <a:lnTo>
                      <a:pt x="298" y="4"/>
                    </a:lnTo>
                    <a:lnTo>
                      <a:pt x="305" y="4"/>
                    </a:lnTo>
                    <a:lnTo>
                      <a:pt x="307" y="4"/>
                    </a:lnTo>
                    <a:lnTo>
                      <a:pt x="313" y="6"/>
                    </a:lnTo>
                    <a:lnTo>
                      <a:pt x="317" y="6"/>
                    </a:lnTo>
                    <a:lnTo>
                      <a:pt x="319" y="6"/>
                    </a:lnTo>
                    <a:lnTo>
                      <a:pt x="321" y="6"/>
                    </a:lnTo>
                    <a:lnTo>
                      <a:pt x="325" y="6"/>
                    </a:lnTo>
                    <a:lnTo>
                      <a:pt x="332" y="6"/>
                    </a:lnTo>
                    <a:lnTo>
                      <a:pt x="338" y="6"/>
                    </a:lnTo>
                    <a:lnTo>
                      <a:pt x="340" y="6"/>
                    </a:lnTo>
                    <a:lnTo>
                      <a:pt x="353" y="8"/>
                    </a:lnTo>
                    <a:lnTo>
                      <a:pt x="355" y="8"/>
                    </a:lnTo>
                    <a:lnTo>
                      <a:pt x="373" y="10"/>
                    </a:lnTo>
                    <a:lnTo>
                      <a:pt x="386" y="10"/>
                    </a:lnTo>
                    <a:lnTo>
                      <a:pt x="403" y="12"/>
                    </a:lnTo>
                    <a:lnTo>
                      <a:pt x="405" y="12"/>
                    </a:lnTo>
                    <a:lnTo>
                      <a:pt x="409" y="12"/>
                    </a:lnTo>
                    <a:lnTo>
                      <a:pt x="413" y="10"/>
                    </a:lnTo>
                    <a:lnTo>
                      <a:pt x="415" y="10"/>
                    </a:lnTo>
                    <a:lnTo>
                      <a:pt x="422" y="12"/>
                    </a:lnTo>
                    <a:lnTo>
                      <a:pt x="430" y="10"/>
                    </a:lnTo>
                    <a:lnTo>
                      <a:pt x="436" y="10"/>
                    </a:lnTo>
                    <a:lnTo>
                      <a:pt x="444" y="10"/>
                    </a:lnTo>
                    <a:lnTo>
                      <a:pt x="446" y="10"/>
                    </a:lnTo>
                    <a:lnTo>
                      <a:pt x="455" y="12"/>
                    </a:lnTo>
                    <a:lnTo>
                      <a:pt x="457" y="12"/>
                    </a:lnTo>
                    <a:lnTo>
                      <a:pt x="463" y="12"/>
                    </a:lnTo>
                    <a:lnTo>
                      <a:pt x="467" y="12"/>
                    </a:lnTo>
                    <a:lnTo>
                      <a:pt x="470" y="12"/>
                    </a:lnTo>
                    <a:lnTo>
                      <a:pt x="478" y="14"/>
                    </a:lnTo>
                    <a:lnTo>
                      <a:pt x="484" y="14"/>
                    </a:lnTo>
                    <a:lnTo>
                      <a:pt x="499" y="14"/>
                    </a:lnTo>
                    <a:lnTo>
                      <a:pt x="507" y="16"/>
                    </a:lnTo>
                    <a:lnTo>
                      <a:pt x="518" y="16"/>
                    </a:lnTo>
                    <a:lnTo>
                      <a:pt x="522" y="16"/>
                    </a:lnTo>
                    <a:lnTo>
                      <a:pt x="536" y="17"/>
                    </a:lnTo>
                    <a:lnTo>
                      <a:pt x="545" y="17"/>
                    </a:lnTo>
                    <a:lnTo>
                      <a:pt x="549" y="17"/>
                    </a:lnTo>
                    <a:lnTo>
                      <a:pt x="561" y="19"/>
                    </a:lnTo>
                    <a:lnTo>
                      <a:pt x="580" y="19"/>
                    </a:lnTo>
                    <a:lnTo>
                      <a:pt x="582" y="19"/>
                    </a:lnTo>
                    <a:lnTo>
                      <a:pt x="597" y="19"/>
                    </a:lnTo>
                    <a:lnTo>
                      <a:pt x="611" y="19"/>
                    </a:lnTo>
                    <a:lnTo>
                      <a:pt x="618" y="19"/>
                    </a:lnTo>
                    <a:lnTo>
                      <a:pt x="639" y="19"/>
                    </a:lnTo>
                    <a:lnTo>
                      <a:pt x="649" y="21"/>
                    </a:lnTo>
                    <a:lnTo>
                      <a:pt x="651" y="21"/>
                    </a:lnTo>
                    <a:lnTo>
                      <a:pt x="657" y="21"/>
                    </a:lnTo>
                    <a:lnTo>
                      <a:pt x="674" y="21"/>
                    </a:lnTo>
                    <a:lnTo>
                      <a:pt x="676" y="21"/>
                    </a:lnTo>
                    <a:lnTo>
                      <a:pt x="680" y="21"/>
                    </a:lnTo>
                    <a:lnTo>
                      <a:pt x="686" y="21"/>
                    </a:lnTo>
                    <a:lnTo>
                      <a:pt x="693" y="21"/>
                    </a:lnTo>
                    <a:lnTo>
                      <a:pt x="697" y="21"/>
                    </a:lnTo>
                    <a:lnTo>
                      <a:pt x="703" y="21"/>
                    </a:lnTo>
                    <a:lnTo>
                      <a:pt x="710" y="21"/>
                    </a:lnTo>
                    <a:lnTo>
                      <a:pt x="712" y="21"/>
                    </a:lnTo>
                    <a:lnTo>
                      <a:pt x="724" y="21"/>
                    </a:lnTo>
                    <a:lnTo>
                      <a:pt x="743" y="21"/>
                    </a:lnTo>
                    <a:lnTo>
                      <a:pt x="760" y="21"/>
                    </a:lnTo>
                    <a:lnTo>
                      <a:pt x="762" y="21"/>
                    </a:lnTo>
                    <a:lnTo>
                      <a:pt x="789" y="21"/>
                    </a:lnTo>
                    <a:lnTo>
                      <a:pt x="803" y="21"/>
                    </a:lnTo>
                    <a:lnTo>
                      <a:pt x="808" y="21"/>
                    </a:lnTo>
                    <a:lnTo>
                      <a:pt x="824" y="21"/>
                    </a:lnTo>
                    <a:lnTo>
                      <a:pt x="831" y="21"/>
                    </a:lnTo>
                    <a:lnTo>
                      <a:pt x="837" y="21"/>
                    </a:lnTo>
                    <a:lnTo>
                      <a:pt x="860" y="21"/>
                    </a:lnTo>
                    <a:lnTo>
                      <a:pt x="864" y="23"/>
                    </a:lnTo>
                    <a:lnTo>
                      <a:pt x="876" y="21"/>
                    </a:lnTo>
                    <a:lnTo>
                      <a:pt x="877" y="21"/>
                    </a:lnTo>
                    <a:lnTo>
                      <a:pt x="883" y="21"/>
                    </a:lnTo>
                    <a:lnTo>
                      <a:pt x="897" y="21"/>
                    </a:lnTo>
                    <a:lnTo>
                      <a:pt x="901" y="21"/>
                    </a:lnTo>
                    <a:lnTo>
                      <a:pt x="945" y="21"/>
                    </a:lnTo>
                    <a:lnTo>
                      <a:pt x="947" y="21"/>
                    </a:lnTo>
                    <a:lnTo>
                      <a:pt x="954" y="21"/>
                    </a:lnTo>
                    <a:lnTo>
                      <a:pt x="960" y="21"/>
                    </a:lnTo>
                    <a:lnTo>
                      <a:pt x="962" y="21"/>
                    </a:lnTo>
                    <a:lnTo>
                      <a:pt x="966" y="21"/>
                    </a:lnTo>
                    <a:lnTo>
                      <a:pt x="973" y="21"/>
                    </a:lnTo>
                    <a:lnTo>
                      <a:pt x="997" y="21"/>
                    </a:lnTo>
                    <a:lnTo>
                      <a:pt x="1004" y="21"/>
                    </a:lnTo>
                    <a:lnTo>
                      <a:pt x="1006" y="21"/>
                    </a:lnTo>
                    <a:lnTo>
                      <a:pt x="1033" y="21"/>
                    </a:lnTo>
                    <a:lnTo>
                      <a:pt x="1035" y="21"/>
                    </a:lnTo>
                    <a:lnTo>
                      <a:pt x="1037" y="21"/>
                    </a:lnTo>
                    <a:lnTo>
                      <a:pt x="1052" y="21"/>
                    </a:lnTo>
                    <a:lnTo>
                      <a:pt x="1054" y="21"/>
                    </a:lnTo>
                    <a:lnTo>
                      <a:pt x="1071" y="21"/>
                    </a:lnTo>
                    <a:lnTo>
                      <a:pt x="1073" y="21"/>
                    </a:lnTo>
                    <a:lnTo>
                      <a:pt x="1079" y="21"/>
                    </a:lnTo>
                    <a:lnTo>
                      <a:pt x="1091" y="21"/>
                    </a:lnTo>
                    <a:lnTo>
                      <a:pt x="1094" y="21"/>
                    </a:lnTo>
                    <a:lnTo>
                      <a:pt x="1098" y="21"/>
                    </a:lnTo>
                    <a:lnTo>
                      <a:pt x="1100" y="21"/>
                    </a:lnTo>
                    <a:lnTo>
                      <a:pt x="1116" y="21"/>
                    </a:lnTo>
                    <a:lnTo>
                      <a:pt x="1133" y="21"/>
                    </a:lnTo>
                    <a:lnTo>
                      <a:pt x="1150" y="21"/>
                    </a:lnTo>
                    <a:lnTo>
                      <a:pt x="1156" y="21"/>
                    </a:lnTo>
                    <a:lnTo>
                      <a:pt x="1160" y="21"/>
                    </a:lnTo>
                    <a:lnTo>
                      <a:pt x="1169" y="19"/>
                    </a:lnTo>
                    <a:lnTo>
                      <a:pt x="1189" y="19"/>
                    </a:lnTo>
                    <a:lnTo>
                      <a:pt x="1194" y="19"/>
                    </a:lnTo>
                    <a:lnTo>
                      <a:pt x="1196" y="19"/>
                    </a:lnTo>
                    <a:lnTo>
                      <a:pt x="1213" y="19"/>
                    </a:lnTo>
                    <a:lnTo>
                      <a:pt x="1215" y="19"/>
                    </a:lnTo>
                    <a:lnTo>
                      <a:pt x="1256" y="19"/>
                    </a:lnTo>
                    <a:lnTo>
                      <a:pt x="1261" y="19"/>
                    </a:lnTo>
                    <a:lnTo>
                      <a:pt x="1263" y="19"/>
                    </a:lnTo>
                    <a:lnTo>
                      <a:pt x="1294" y="19"/>
                    </a:lnTo>
                    <a:lnTo>
                      <a:pt x="1300" y="19"/>
                    </a:lnTo>
                    <a:lnTo>
                      <a:pt x="1302" y="19"/>
                    </a:lnTo>
                    <a:lnTo>
                      <a:pt x="1331" y="17"/>
                    </a:lnTo>
                    <a:lnTo>
                      <a:pt x="1344" y="17"/>
                    </a:lnTo>
                    <a:lnTo>
                      <a:pt x="1346" y="17"/>
                    </a:lnTo>
                    <a:lnTo>
                      <a:pt x="1348" y="17"/>
                    </a:lnTo>
                    <a:lnTo>
                      <a:pt x="1350" y="17"/>
                    </a:lnTo>
                    <a:lnTo>
                      <a:pt x="1373" y="17"/>
                    </a:lnTo>
                    <a:lnTo>
                      <a:pt x="1379" y="17"/>
                    </a:lnTo>
                    <a:lnTo>
                      <a:pt x="1409" y="17"/>
                    </a:lnTo>
                    <a:lnTo>
                      <a:pt x="1425" y="17"/>
                    </a:lnTo>
                    <a:lnTo>
                      <a:pt x="1444" y="17"/>
                    </a:lnTo>
                    <a:lnTo>
                      <a:pt x="1452" y="17"/>
                    </a:lnTo>
                    <a:lnTo>
                      <a:pt x="1457" y="16"/>
                    </a:lnTo>
                    <a:lnTo>
                      <a:pt x="1461" y="16"/>
                    </a:lnTo>
                    <a:lnTo>
                      <a:pt x="1467" y="16"/>
                    </a:lnTo>
                    <a:lnTo>
                      <a:pt x="1469" y="16"/>
                    </a:lnTo>
                    <a:lnTo>
                      <a:pt x="1473" y="16"/>
                    </a:lnTo>
                    <a:lnTo>
                      <a:pt x="1480" y="16"/>
                    </a:lnTo>
                    <a:lnTo>
                      <a:pt x="1490" y="16"/>
                    </a:lnTo>
                    <a:lnTo>
                      <a:pt x="1542" y="16"/>
                    </a:lnTo>
                    <a:lnTo>
                      <a:pt x="1542" y="14"/>
                    </a:lnTo>
                    <a:lnTo>
                      <a:pt x="1542" y="12"/>
                    </a:lnTo>
                    <a:lnTo>
                      <a:pt x="1572" y="12"/>
                    </a:lnTo>
                    <a:lnTo>
                      <a:pt x="1580" y="12"/>
                    </a:lnTo>
                    <a:lnTo>
                      <a:pt x="1588" y="12"/>
                    </a:lnTo>
                    <a:lnTo>
                      <a:pt x="1590" y="12"/>
                    </a:lnTo>
                    <a:lnTo>
                      <a:pt x="1594" y="12"/>
                    </a:lnTo>
                    <a:lnTo>
                      <a:pt x="1622" y="10"/>
                    </a:lnTo>
                    <a:lnTo>
                      <a:pt x="1640" y="10"/>
                    </a:lnTo>
                    <a:lnTo>
                      <a:pt x="1649" y="10"/>
                    </a:lnTo>
                    <a:lnTo>
                      <a:pt x="1672" y="10"/>
                    </a:lnTo>
                    <a:lnTo>
                      <a:pt x="1716" y="8"/>
                    </a:lnTo>
                    <a:lnTo>
                      <a:pt x="1763" y="8"/>
                    </a:lnTo>
                    <a:lnTo>
                      <a:pt x="1797" y="6"/>
                    </a:lnTo>
                    <a:lnTo>
                      <a:pt x="1799" y="6"/>
                    </a:lnTo>
                    <a:lnTo>
                      <a:pt x="1818" y="6"/>
                    </a:lnTo>
                    <a:lnTo>
                      <a:pt x="1820" y="6"/>
                    </a:lnTo>
                    <a:lnTo>
                      <a:pt x="1830" y="6"/>
                    </a:lnTo>
                    <a:lnTo>
                      <a:pt x="1832" y="6"/>
                    </a:lnTo>
                    <a:lnTo>
                      <a:pt x="1834" y="6"/>
                    </a:lnTo>
                    <a:lnTo>
                      <a:pt x="1834" y="4"/>
                    </a:lnTo>
                    <a:lnTo>
                      <a:pt x="1836" y="4"/>
                    </a:lnTo>
                    <a:lnTo>
                      <a:pt x="1837" y="4"/>
                    </a:lnTo>
                    <a:lnTo>
                      <a:pt x="1839" y="4"/>
                    </a:lnTo>
                    <a:lnTo>
                      <a:pt x="1841" y="4"/>
                    </a:lnTo>
                    <a:lnTo>
                      <a:pt x="1845" y="4"/>
                    </a:lnTo>
                    <a:lnTo>
                      <a:pt x="1849" y="23"/>
                    </a:lnTo>
                    <a:lnTo>
                      <a:pt x="1857" y="50"/>
                    </a:lnTo>
                    <a:lnTo>
                      <a:pt x="1857" y="52"/>
                    </a:lnTo>
                    <a:lnTo>
                      <a:pt x="1862" y="73"/>
                    </a:lnTo>
                    <a:lnTo>
                      <a:pt x="1866" y="90"/>
                    </a:lnTo>
                    <a:lnTo>
                      <a:pt x="1868" y="98"/>
                    </a:lnTo>
                    <a:lnTo>
                      <a:pt x="1872" y="104"/>
                    </a:lnTo>
                    <a:lnTo>
                      <a:pt x="1872" y="108"/>
                    </a:lnTo>
                    <a:lnTo>
                      <a:pt x="1876" y="117"/>
                    </a:lnTo>
                    <a:lnTo>
                      <a:pt x="1876" y="119"/>
                    </a:lnTo>
                    <a:lnTo>
                      <a:pt x="1880" y="129"/>
                    </a:lnTo>
                    <a:lnTo>
                      <a:pt x="1887" y="144"/>
                    </a:lnTo>
                    <a:lnTo>
                      <a:pt x="1887" y="146"/>
                    </a:lnTo>
                    <a:lnTo>
                      <a:pt x="1889" y="152"/>
                    </a:lnTo>
                    <a:lnTo>
                      <a:pt x="1891" y="154"/>
                    </a:lnTo>
                    <a:lnTo>
                      <a:pt x="1893" y="160"/>
                    </a:lnTo>
                    <a:lnTo>
                      <a:pt x="1895" y="165"/>
                    </a:lnTo>
                    <a:lnTo>
                      <a:pt x="1901" y="173"/>
                    </a:lnTo>
                    <a:lnTo>
                      <a:pt x="1905" y="181"/>
                    </a:lnTo>
                    <a:lnTo>
                      <a:pt x="1907" y="183"/>
                    </a:lnTo>
                    <a:lnTo>
                      <a:pt x="1910" y="188"/>
                    </a:lnTo>
                    <a:lnTo>
                      <a:pt x="1912" y="192"/>
                    </a:lnTo>
                    <a:lnTo>
                      <a:pt x="1916" y="202"/>
                    </a:lnTo>
                    <a:lnTo>
                      <a:pt x="1918" y="206"/>
                    </a:lnTo>
                    <a:lnTo>
                      <a:pt x="1922" y="211"/>
                    </a:lnTo>
                    <a:lnTo>
                      <a:pt x="1922" y="213"/>
                    </a:lnTo>
                    <a:lnTo>
                      <a:pt x="1933" y="236"/>
                    </a:lnTo>
                    <a:lnTo>
                      <a:pt x="1939" y="246"/>
                    </a:lnTo>
                    <a:lnTo>
                      <a:pt x="1939" y="248"/>
                    </a:lnTo>
                    <a:lnTo>
                      <a:pt x="1939" y="250"/>
                    </a:lnTo>
                    <a:lnTo>
                      <a:pt x="1943" y="254"/>
                    </a:lnTo>
                    <a:lnTo>
                      <a:pt x="1945" y="263"/>
                    </a:lnTo>
                    <a:lnTo>
                      <a:pt x="1947" y="265"/>
                    </a:lnTo>
                    <a:lnTo>
                      <a:pt x="1949" y="271"/>
                    </a:lnTo>
                    <a:lnTo>
                      <a:pt x="1951" y="273"/>
                    </a:lnTo>
                    <a:lnTo>
                      <a:pt x="1951" y="275"/>
                    </a:lnTo>
                    <a:lnTo>
                      <a:pt x="1951" y="277"/>
                    </a:lnTo>
                    <a:lnTo>
                      <a:pt x="1951" y="279"/>
                    </a:lnTo>
                    <a:lnTo>
                      <a:pt x="1949" y="279"/>
                    </a:lnTo>
                    <a:lnTo>
                      <a:pt x="1947" y="277"/>
                    </a:lnTo>
                    <a:lnTo>
                      <a:pt x="1947" y="275"/>
                    </a:lnTo>
                    <a:lnTo>
                      <a:pt x="1945" y="273"/>
                    </a:lnTo>
                    <a:lnTo>
                      <a:pt x="1945" y="271"/>
                    </a:lnTo>
                    <a:lnTo>
                      <a:pt x="1943" y="269"/>
                    </a:lnTo>
                    <a:lnTo>
                      <a:pt x="1941" y="267"/>
                    </a:lnTo>
                    <a:lnTo>
                      <a:pt x="1939" y="261"/>
                    </a:lnTo>
                    <a:lnTo>
                      <a:pt x="1935" y="256"/>
                    </a:lnTo>
                    <a:lnTo>
                      <a:pt x="1931" y="248"/>
                    </a:lnTo>
                    <a:lnTo>
                      <a:pt x="1930" y="246"/>
                    </a:lnTo>
                    <a:lnTo>
                      <a:pt x="1926" y="240"/>
                    </a:lnTo>
                    <a:lnTo>
                      <a:pt x="1926" y="238"/>
                    </a:lnTo>
                    <a:lnTo>
                      <a:pt x="1926" y="236"/>
                    </a:lnTo>
                    <a:lnTo>
                      <a:pt x="1926" y="234"/>
                    </a:lnTo>
                    <a:lnTo>
                      <a:pt x="1926" y="231"/>
                    </a:lnTo>
                    <a:lnTo>
                      <a:pt x="1924" y="227"/>
                    </a:lnTo>
                    <a:lnTo>
                      <a:pt x="1922" y="221"/>
                    </a:lnTo>
                    <a:lnTo>
                      <a:pt x="1916" y="213"/>
                    </a:lnTo>
                    <a:lnTo>
                      <a:pt x="1914" y="211"/>
                    </a:lnTo>
                    <a:lnTo>
                      <a:pt x="1910" y="208"/>
                    </a:lnTo>
                    <a:lnTo>
                      <a:pt x="1908" y="206"/>
                    </a:lnTo>
                    <a:lnTo>
                      <a:pt x="1907" y="204"/>
                    </a:lnTo>
                    <a:lnTo>
                      <a:pt x="1905" y="202"/>
                    </a:lnTo>
                    <a:lnTo>
                      <a:pt x="1893" y="200"/>
                    </a:lnTo>
                    <a:lnTo>
                      <a:pt x="1893" y="198"/>
                    </a:lnTo>
                    <a:lnTo>
                      <a:pt x="1893" y="194"/>
                    </a:lnTo>
                    <a:lnTo>
                      <a:pt x="1893" y="190"/>
                    </a:lnTo>
                    <a:lnTo>
                      <a:pt x="1893" y="188"/>
                    </a:lnTo>
                    <a:lnTo>
                      <a:pt x="1893" y="186"/>
                    </a:lnTo>
                    <a:lnTo>
                      <a:pt x="1891" y="186"/>
                    </a:lnTo>
                    <a:lnTo>
                      <a:pt x="1889" y="186"/>
                    </a:lnTo>
                    <a:lnTo>
                      <a:pt x="1887" y="185"/>
                    </a:lnTo>
                    <a:lnTo>
                      <a:pt x="1887" y="181"/>
                    </a:lnTo>
                    <a:lnTo>
                      <a:pt x="1887" y="179"/>
                    </a:lnTo>
                    <a:lnTo>
                      <a:pt x="1887" y="177"/>
                    </a:lnTo>
                    <a:lnTo>
                      <a:pt x="1887" y="175"/>
                    </a:lnTo>
                    <a:lnTo>
                      <a:pt x="1885" y="167"/>
                    </a:lnTo>
                    <a:lnTo>
                      <a:pt x="1883" y="158"/>
                    </a:lnTo>
                    <a:lnTo>
                      <a:pt x="1883" y="156"/>
                    </a:lnTo>
                    <a:lnTo>
                      <a:pt x="1883" y="154"/>
                    </a:lnTo>
                    <a:lnTo>
                      <a:pt x="1883" y="150"/>
                    </a:lnTo>
                    <a:lnTo>
                      <a:pt x="1882" y="146"/>
                    </a:lnTo>
                    <a:lnTo>
                      <a:pt x="1876" y="129"/>
                    </a:lnTo>
                    <a:lnTo>
                      <a:pt x="1874" y="125"/>
                    </a:lnTo>
                    <a:lnTo>
                      <a:pt x="1870" y="121"/>
                    </a:lnTo>
                    <a:lnTo>
                      <a:pt x="1870" y="119"/>
                    </a:lnTo>
                    <a:lnTo>
                      <a:pt x="1868" y="119"/>
                    </a:lnTo>
                    <a:lnTo>
                      <a:pt x="1868" y="117"/>
                    </a:lnTo>
                    <a:lnTo>
                      <a:pt x="1864" y="113"/>
                    </a:lnTo>
                    <a:lnTo>
                      <a:pt x="1866" y="108"/>
                    </a:lnTo>
                    <a:lnTo>
                      <a:pt x="1864" y="100"/>
                    </a:lnTo>
                    <a:lnTo>
                      <a:pt x="1860" y="98"/>
                    </a:lnTo>
                    <a:lnTo>
                      <a:pt x="1859" y="98"/>
                    </a:lnTo>
                    <a:lnTo>
                      <a:pt x="1857" y="96"/>
                    </a:lnTo>
                    <a:lnTo>
                      <a:pt x="1855" y="92"/>
                    </a:lnTo>
                    <a:lnTo>
                      <a:pt x="1855" y="85"/>
                    </a:lnTo>
                    <a:lnTo>
                      <a:pt x="1859" y="81"/>
                    </a:lnTo>
                    <a:lnTo>
                      <a:pt x="1859" y="77"/>
                    </a:lnTo>
                    <a:lnTo>
                      <a:pt x="1857" y="71"/>
                    </a:lnTo>
                    <a:lnTo>
                      <a:pt x="1855" y="69"/>
                    </a:lnTo>
                    <a:lnTo>
                      <a:pt x="1853" y="69"/>
                    </a:lnTo>
                    <a:lnTo>
                      <a:pt x="1851" y="65"/>
                    </a:lnTo>
                    <a:lnTo>
                      <a:pt x="1851" y="64"/>
                    </a:lnTo>
                    <a:lnTo>
                      <a:pt x="1851" y="54"/>
                    </a:lnTo>
                    <a:lnTo>
                      <a:pt x="1851" y="52"/>
                    </a:lnTo>
                    <a:lnTo>
                      <a:pt x="1847" y="48"/>
                    </a:lnTo>
                    <a:lnTo>
                      <a:pt x="1843" y="46"/>
                    </a:lnTo>
                    <a:lnTo>
                      <a:pt x="1839" y="44"/>
                    </a:lnTo>
                    <a:lnTo>
                      <a:pt x="1839" y="37"/>
                    </a:lnTo>
                    <a:lnTo>
                      <a:pt x="1836" y="29"/>
                    </a:lnTo>
                    <a:lnTo>
                      <a:pt x="1834" y="29"/>
                    </a:lnTo>
                    <a:lnTo>
                      <a:pt x="1832" y="29"/>
                    </a:lnTo>
                    <a:lnTo>
                      <a:pt x="1830" y="29"/>
                    </a:lnTo>
                    <a:lnTo>
                      <a:pt x="1828" y="29"/>
                    </a:lnTo>
                    <a:lnTo>
                      <a:pt x="1826" y="27"/>
                    </a:lnTo>
                    <a:lnTo>
                      <a:pt x="1818" y="25"/>
                    </a:lnTo>
                    <a:lnTo>
                      <a:pt x="1814" y="25"/>
                    </a:lnTo>
                    <a:lnTo>
                      <a:pt x="1807" y="21"/>
                    </a:lnTo>
                    <a:lnTo>
                      <a:pt x="1805" y="23"/>
                    </a:lnTo>
                    <a:lnTo>
                      <a:pt x="1801" y="23"/>
                    </a:lnTo>
                    <a:lnTo>
                      <a:pt x="1799" y="27"/>
                    </a:lnTo>
                    <a:lnTo>
                      <a:pt x="1799" y="31"/>
                    </a:lnTo>
                    <a:lnTo>
                      <a:pt x="1801" y="39"/>
                    </a:lnTo>
                    <a:lnTo>
                      <a:pt x="1805" y="42"/>
                    </a:lnTo>
                    <a:lnTo>
                      <a:pt x="1807" y="44"/>
                    </a:lnTo>
                    <a:lnTo>
                      <a:pt x="1811" y="46"/>
                    </a:lnTo>
                    <a:lnTo>
                      <a:pt x="1814" y="46"/>
                    </a:lnTo>
                    <a:lnTo>
                      <a:pt x="1818" y="54"/>
                    </a:lnTo>
                    <a:lnTo>
                      <a:pt x="1822" y="54"/>
                    </a:lnTo>
                    <a:lnTo>
                      <a:pt x="1826" y="52"/>
                    </a:lnTo>
                    <a:lnTo>
                      <a:pt x="1828" y="50"/>
                    </a:lnTo>
                    <a:lnTo>
                      <a:pt x="1830" y="48"/>
                    </a:lnTo>
                    <a:lnTo>
                      <a:pt x="1830" y="50"/>
                    </a:lnTo>
                    <a:lnTo>
                      <a:pt x="1834" y="64"/>
                    </a:lnTo>
                    <a:lnTo>
                      <a:pt x="1832" y="65"/>
                    </a:lnTo>
                    <a:lnTo>
                      <a:pt x="1832" y="67"/>
                    </a:lnTo>
                    <a:lnTo>
                      <a:pt x="1832" y="69"/>
                    </a:lnTo>
                    <a:lnTo>
                      <a:pt x="1832" y="71"/>
                    </a:lnTo>
                    <a:lnTo>
                      <a:pt x="1832" y="73"/>
                    </a:lnTo>
                    <a:lnTo>
                      <a:pt x="1834" y="75"/>
                    </a:lnTo>
                    <a:lnTo>
                      <a:pt x="1834" y="77"/>
                    </a:lnTo>
                    <a:lnTo>
                      <a:pt x="1839" y="89"/>
                    </a:lnTo>
                    <a:lnTo>
                      <a:pt x="1841" y="94"/>
                    </a:lnTo>
                    <a:lnTo>
                      <a:pt x="1841" y="98"/>
                    </a:lnTo>
                    <a:lnTo>
                      <a:pt x="1843" y="100"/>
                    </a:lnTo>
                    <a:lnTo>
                      <a:pt x="1847" y="100"/>
                    </a:lnTo>
                    <a:lnTo>
                      <a:pt x="1849" y="100"/>
                    </a:lnTo>
                    <a:lnTo>
                      <a:pt x="1851" y="102"/>
                    </a:lnTo>
                    <a:lnTo>
                      <a:pt x="1851" y="106"/>
                    </a:lnTo>
                    <a:lnTo>
                      <a:pt x="1849" y="112"/>
                    </a:lnTo>
                    <a:lnTo>
                      <a:pt x="1849" y="117"/>
                    </a:lnTo>
                    <a:lnTo>
                      <a:pt x="1851" y="123"/>
                    </a:lnTo>
                    <a:lnTo>
                      <a:pt x="1855" y="125"/>
                    </a:lnTo>
                    <a:lnTo>
                      <a:pt x="1857" y="129"/>
                    </a:lnTo>
                    <a:lnTo>
                      <a:pt x="1857" y="131"/>
                    </a:lnTo>
                    <a:lnTo>
                      <a:pt x="1857" y="133"/>
                    </a:lnTo>
                    <a:lnTo>
                      <a:pt x="1857" y="138"/>
                    </a:lnTo>
                    <a:lnTo>
                      <a:pt x="1859" y="140"/>
                    </a:lnTo>
                    <a:lnTo>
                      <a:pt x="1862" y="144"/>
                    </a:lnTo>
                    <a:lnTo>
                      <a:pt x="1862" y="150"/>
                    </a:lnTo>
                    <a:lnTo>
                      <a:pt x="1866" y="152"/>
                    </a:lnTo>
                    <a:lnTo>
                      <a:pt x="1870" y="161"/>
                    </a:lnTo>
                    <a:lnTo>
                      <a:pt x="1872" y="173"/>
                    </a:lnTo>
                    <a:lnTo>
                      <a:pt x="1872" y="177"/>
                    </a:lnTo>
                    <a:lnTo>
                      <a:pt x="1870" y="175"/>
                    </a:lnTo>
                    <a:lnTo>
                      <a:pt x="1859" y="169"/>
                    </a:lnTo>
                    <a:lnTo>
                      <a:pt x="1857" y="165"/>
                    </a:lnTo>
                    <a:lnTo>
                      <a:pt x="1849" y="158"/>
                    </a:lnTo>
                    <a:lnTo>
                      <a:pt x="1851" y="152"/>
                    </a:lnTo>
                    <a:lnTo>
                      <a:pt x="1849" y="148"/>
                    </a:lnTo>
                    <a:lnTo>
                      <a:pt x="1849" y="146"/>
                    </a:lnTo>
                    <a:lnTo>
                      <a:pt x="1847" y="146"/>
                    </a:lnTo>
                    <a:lnTo>
                      <a:pt x="1843" y="144"/>
                    </a:lnTo>
                    <a:lnTo>
                      <a:pt x="1839" y="144"/>
                    </a:lnTo>
                    <a:lnTo>
                      <a:pt x="1834" y="144"/>
                    </a:lnTo>
                    <a:lnTo>
                      <a:pt x="1828" y="144"/>
                    </a:lnTo>
                    <a:lnTo>
                      <a:pt x="1812" y="140"/>
                    </a:lnTo>
                    <a:lnTo>
                      <a:pt x="1805" y="137"/>
                    </a:lnTo>
                    <a:lnTo>
                      <a:pt x="1801" y="137"/>
                    </a:lnTo>
                    <a:lnTo>
                      <a:pt x="1797" y="138"/>
                    </a:lnTo>
                    <a:lnTo>
                      <a:pt x="1795" y="138"/>
                    </a:lnTo>
                    <a:lnTo>
                      <a:pt x="1791" y="142"/>
                    </a:lnTo>
                    <a:lnTo>
                      <a:pt x="1791" y="144"/>
                    </a:lnTo>
                    <a:lnTo>
                      <a:pt x="1793" y="148"/>
                    </a:lnTo>
                    <a:lnTo>
                      <a:pt x="1793" y="150"/>
                    </a:lnTo>
                    <a:lnTo>
                      <a:pt x="1793" y="152"/>
                    </a:lnTo>
                    <a:lnTo>
                      <a:pt x="1789" y="154"/>
                    </a:lnTo>
                    <a:lnTo>
                      <a:pt x="1784" y="156"/>
                    </a:lnTo>
                    <a:lnTo>
                      <a:pt x="1778" y="158"/>
                    </a:lnTo>
                    <a:lnTo>
                      <a:pt x="1759" y="161"/>
                    </a:lnTo>
                    <a:lnTo>
                      <a:pt x="1757" y="161"/>
                    </a:lnTo>
                    <a:lnTo>
                      <a:pt x="1757" y="163"/>
                    </a:lnTo>
                    <a:lnTo>
                      <a:pt x="1755" y="163"/>
                    </a:lnTo>
                    <a:lnTo>
                      <a:pt x="1755" y="165"/>
                    </a:lnTo>
                    <a:lnTo>
                      <a:pt x="1755" y="167"/>
                    </a:lnTo>
                    <a:lnTo>
                      <a:pt x="1749" y="171"/>
                    </a:lnTo>
                    <a:lnTo>
                      <a:pt x="1741" y="171"/>
                    </a:lnTo>
                    <a:lnTo>
                      <a:pt x="1734" y="167"/>
                    </a:lnTo>
                    <a:lnTo>
                      <a:pt x="1728" y="169"/>
                    </a:lnTo>
                    <a:lnTo>
                      <a:pt x="1724" y="169"/>
                    </a:lnTo>
                    <a:lnTo>
                      <a:pt x="1722" y="173"/>
                    </a:lnTo>
                    <a:lnTo>
                      <a:pt x="1716" y="175"/>
                    </a:lnTo>
                    <a:lnTo>
                      <a:pt x="1715" y="177"/>
                    </a:lnTo>
                    <a:lnTo>
                      <a:pt x="1713" y="175"/>
                    </a:lnTo>
                    <a:lnTo>
                      <a:pt x="1709" y="175"/>
                    </a:lnTo>
                    <a:lnTo>
                      <a:pt x="1693" y="179"/>
                    </a:lnTo>
                    <a:lnTo>
                      <a:pt x="1692" y="179"/>
                    </a:lnTo>
                    <a:lnTo>
                      <a:pt x="1692" y="181"/>
                    </a:lnTo>
                    <a:lnTo>
                      <a:pt x="1690" y="185"/>
                    </a:lnTo>
                    <a:lnTo>
                      <a:pt x="1684" y="192"/>
                    </a:lnTo>
                    <a:lnTo>
                      <a:pt x="1680" y="194"/>
                    </a:lnTo>
                    <a:lnTo>
                      <a:pt x="1678" y="198"/>
                    </a:lnTo>
                    <a:lnTo>
                      <a:pt x="1668" y="202"/>
                    </a:lnTo>
                    <a:lnTo>
                      <a:pt x="1663" y="206"/>
                    </a:lnTo>
                    <a:lnTo>
                      <a:pt x="1653" y="204"/>
                    </a:lnTo>
                    <a:lnTo>
                      <a:pt x="1647" y="204"/>
                    </a:lnTo>
                    <a:lnTo>
                      <a:pt x="1645" y="206"/>
                    </a:lnTo>
                    <a:lnTo>
                      <a:pt x="1644" y="206"/>
                    </a:lnTo>
                    <a:lnTo>
                      <a:pt x="1640" y="202"/>
                    </a:lnTo>
                    <a:lnTo>
                      <a:pt x="1640" y="200"/>
                    </a:lnTo>
                    <a:lnTo>
                      <a:pt x="1636" y="196"/>
                    </a:lnTo>
                    <a:lnTo>
                      <a:pt x="1634" y="194"/>
                    </a:lnTo>
                    <a:lnTo>
                      <a:pt x="1632" y="194"/>
                    </a:lnTo>
                    <a:lnTo>
                      <a:pt x="1628" y="194"/>
                    </a:lnTo>
                    <a:lnTo>
                      <a:pt x="1622" y="196"/>
                    </a:lnTo>
                    <a:lnTo>
                      <a:pt x="1617" y="202"/>
                    </a:lnTo>
                    <a:lnTo>
                      <a:pt x="1613" y="206"/>
                    </a:lnTo>
                    <a:lnTo>
                      <a:pt x="1613" y="209"/>
                    </a:lnTo>
                    <a:lnTo>
                      <a:pt x="1615" y="211"/>
                    </a:lnTo>
                    <a:lnTo>
                      <a:pt x="1613" y="215"/>
                    </a:lnTo>
                    <a:lnTo>
                      <a:pt x="1609" y="219"/>
                    </a:lnTo>
                    <a:lnTo>
                      <a:pt x="1609" y="221"/>
                    </a:lnTo>
                    <a:lnTo>
                      <a:pt x="1609" y="227"/>
                    </a:lnTo>
                    <a:lnTo>
                      <a:pt x="1611" y="229"/>
                    </a:lnTo>
                    <a:lnTo>
                      <a:pt x="1617" y="233"/>
                    </a:lnTo>
                    <a:lnTo>
                      <a:pt x="1619" y="233"/>
                    </a:lnTo>
                    <a:lnTo>
                      <a:pt x="1622" y="233"/>
                    </a:lnTo>
                    <a:lnTo>
                      <a:pt x="1636" y="231"/>
                    </a:lnTo>
                    <a:lnTo>
                      <a:pt x="1638" y="231"/>
                    </a:lnTo>
                    <a:lnTo>
                      <a:pt x="1642" y="229"/>
                    </a:lnTo>
                    <a:lnTo>
                      <a:pt x="1647" y="229"/>
                    </a:lnTo>
                    <a:lnTo>
                      <a:pt x="1651" y="229"/>
                    </a:lnTo>
                    <a:lnTo>
                      <a:pt x="1659" y="229"/>
                    </a:lnTo>
                    <a:lnTo>
                      <a:pt x="1663" y="227"/>
                    </a:lnTo>
                    <a:lnTo>
                      <a:pt x="1665" y="225"/>
                    </a:lnTo>
                    <a:lnTo>
                      <a:pt x="1668" y="223"/>
                    </a:lnTo>
                    <a:lnTo>
                      <a:pt x="1674" y="221"/>
                    </a:lnTo>
                    <a:lnTo>
                      <a:pt x="1678" y="217"/>
                    </a:lnTo>
                    <a:lnTo>
                      <a:pt x="1697" y="213"/>
                    </a:lnTo>
                    <a:lnTo>
                      <a:pt x="1699" y="213"/>
                    </a:lnTo>
                    <a:lnTo>
                      <a:pt x="1701" y="217"/>
                    </a:lnTo>
                    <a:lnTo>
                      <a:pt x="1701" y="221"/>
                    </a:lnTo>
                    <a:lnTo>
                      <a:pt x="1707" y="227"/>
                    </a:lnTo>
                    <a:lnTo>
                      <a:pt x="1715" y="227"/>
                    </a:lnTo>
                    <a:lnTo>
                      <a:pt x="1718" y="227"/>
                    </a:lnTo>
                    <a:lnTo>
                      <a:pt x="1720" y="225"/>
                    </a:lnTo>
                    <a:lnTo>
                      <a:pt x="1734" y="215"/>
                    </a:lnTo>
                    <a:lnTo>
                      <a:pt x="1751" y="209"/>
                    </a:lnTo>
                    <a:lnTo>
                      <a:pt x="1761" y="208"/>
                    </a:lnTo>
                    <a:lnTo>
                      <a:pt x="1764" y="208"/>
                    </a:lnTo>
                    <a:lnTo>
                      <a:pt x="1786" y="208"/>
                    </a:lnTo>
                    <a:lnTo>
                      <a:pt x="1789" y="208"/>
                    </a:lnTo>
                    <a:lnTo>
                      <a:pt x="1795" y="208"/>
                    </a:lnTo>
                    <a:lnTo>
                      <a:pt x="1807" y="213"/>
                    </a:lnTo>
                    <a:lnTo>
                      <a:pt x="1809" y="217"/>
                    </a:lnTo>
                    <a:lnTo>
                      <a:pt x="1809" y="219"/>
                    </a:lnTo>
                    <a:lnTo>
                      <a:pt x="1807" y="227"/>
                    </a:lnTo>
                    <a:lnTo>
                      <a:pt x="1811" y="234"/>
                    </a:lnTo>
                    <a:lnTo>
                      <a:pt x="1812" y="238"/>
                    </a:lnTo>
                    <a:lnTo>
                      <a:pt x="1814" y="238"/>
                    </a:lnTo>
                    <a:lnTo>
                      <a:pt x="1820" y="240"/>
                    </a:lnTo>
                    <a:lnTo>
                      <a:pt x="1824" y="240"/>
                    </a:lnTo>
                    <a:lnTo>
                      <a:pt x="1824" y="238"/>
                    </a:lnTo>
                    <a:lnTo>
                      <a:pt x="1828" y="233"/>
                    </a:lnTo>
                    <a:lnTo>
                      <a:pt x="1834" y="229"/>
                    </a:lnTo>
                    <a:lnTo>
                      <a:pt x="1836" y="227"/>
                    </a:lnTo>
                    <a:lnTo>
                      <a:pt x="1836" y="225"/>
                    </a:lnTo>
                    <a:lnTo>
                      <a:pt x="1832" y="221"/>
                    </a:lnTo>
                    <a:lnTo>
                      <a:pt x="1830" y="221"/>
                    </a:lnTo>
                    <a:lnTo>
                      <a:pt x="1828" y="219"/>
                    </a:lnTo>
                    <a:lnTo>
                      <a:pt x="1828" y="217"/>
                    </a:lnTo>
                    <a:lnTo>
                      <a:pt x="1832" y="215"/>
                    </a:lnTo>
                    <a:lnTo>
                      <a:pt x="1843" y="211"/>
                    </a:lnTo>
                    <a:lnTo>
                      <a:pt x="1849" y="209"/>
                    </a:lnTo>
                    <a:lnTo>
                      <a:pt x="1853" y="209"/>
                    </a:lnTo>
                    <a:lnTo>
                      <a:pt x="1857" y="211"/>
                    </a:lnTo>
                    <a:lnTo>
                      <a:pt x="1868" y="217"/>
                    </a:lnTo>
                    <a:lnTo>
                      <a:pt x="1870" y="219"/>
                    </a:lnTo>
                    <a:lnTo>
                      <a:pt x="1872" y="221"/>
                    </a:lnTo>
                    <a:lnTo>
                      <a:pt x="1878" y="225"/>
                    </a:lnTo>
                    <a:lnTo>
                      <a:pt x="1878" y="227"/>
                    </a:lnTo>
                    <a:lnTo>
                      <a:pt x="1878" y="231"/>
                    </a:lnTo>
                    <a:lnTo>
                      <a:pt x="1882" y="236"/>
                    </a:lnTo>
                    <a:lnTo>
                      <a:pt x="1887" y="246"/>
                    </a:lnTo>
                    <a:lnTo>
                      <a:pt x="1885" y="248"/>
                    </a:lnTo>
                    <a:lnTo>
                      <a:pt x="1887" y="254"/>
                    </a:lnTo>
                    <a:lnTo>
                      <a:pt x="1891" y="259"/>
                    </a:lnTo>
                    <a:lnTo>
                      <a:pt x="1895" y="265"/>
                    </a:lnTo>
                    <a:lnTo>
                      <a:pt x="1895" y="269"/>
                    </a:lnTo>
                    <a:lnTo>
                      <a:pt x="1893" y="277"/>
                    </a:lnTo>
                    <a:lnTo>
                      <a:pt x="1891" y="281"/>
                    </a:lnTo>
                    <a:lnTo>
                      <a:pt x="1891" y="284"/>
                    </a:lnTo>
                    <a:lnTo>
                      <a:pt x="1893" y="284"/>
                    </a:lnTo>
                    <a:lnTo>
                      <a:pt x="1897" y="294"/>
                    </a:lnTo>
                    <a:lnTo>
                      <a:pt x="1897" y="296"/>
                    </a:lnTo>
                    <a:lnTo>
                      <a:pt x="1899" y="304"/>
                    </a:lnTo>
                    <a:lnTo>
                      <a:pt x="1899" y="305"/>
                    </a:lnTo>
                    <a:lnTo>
                      <a:pt x="1901" y="309"/>
                    </a:lnTo>
                    <a:lnTo>
                      <a:pt x="1901" y="311"/>
                    </a:lnTo>
                    <a:lnTo>
                      <a:pt x="1891" y="319"/>
                    </a:lnTo>
                    <a:lnTo>
                      <a:pt x="1891" y="325"/>
                    </a:lnTo>
                    <a:lnTo>
                      <a:pt x="1893" y="329"/>
                    </a:lnTo>
                    <a:lnTo>
                      <a:pt x="1893" y="330"/>
                    </a:lnTo>
                    <a:lnTo>
                      <a:pt x="1895" y="334"/>
                    </a:lnTo>
                    <a:lnTo>
                      <a:pt x="1895" y="336"/>
                    </a:lnTo>
                    <a:lnTo>
                      <a:pt x="1891" y="342"/>
                    </a:lnTo>
                    <a:lnTo>
                      <a:pt x="1887" y="344"/>
                    </a:lnTo>
                    <a:lnTo>
                      <a:pt x="1885" y="344"/>
                    </a:lnTo>
                    <a:lnTo>
                      <a:pt x="1885" y="346"/>
                    </a:lnTo>
                    <a:lnTo>
                      <a:pt x="1882" y="348"/>
                    </a:lnTo>
                    <a:lnTo>
                      <a:pt x="1883" y="352"/>
                    </a:lnTo>
                    <a:lnTo>
                      <a:pt x="1883" y="353"/>
                    </a:lnTo>
                    <a:lnTo>
                      <a:pt x="1876" y="355"/>
                    </a:lnTo>
                    <a:lnTo>
                      <a:pt x="1864" y="355"/>
                    </a:lnTo>
                    <a:lnTo>
                      <a:pt x="1860" y="353"/>
                    </a:lnTo>
                    <a:lnTo>
                      <a:pt x="1859" y="352"/>
                    </a:lnTo>
                    <a:lnTo>
                      <a:pt x="1855" y="352"/>
                    </a:lnTo>
                    <a:lnTo>
                      <a:pt x="1849" y="355"/>
                    </a:lnTo>
                    <a:lnTo>
                      <a:pt x="1845" y="361"/>
                    </a:lnTo>
                    <a:lnTo>
                      <a:pt x="1845" y="363"/>
                    </a:lnTo>
                    <a:lnTo>
                      <a:pt x="1845" y="365"/>
                    </a:lnTo>
                    <a:lnTo>
                      <a:pt x="1841" y="369"/>
                    </a:lnTo>
                    <a:lnTo>
                      <a:pt x="1834" y="371"/>
                    </a:lnTo>
                    <a:lnTo>
                      <a:pt x="1832" y="371"/>
                    </a:lnTo>
                    <a:lnTo>
                      <a:pt x="1832" y="373"/>
                    </a:lnTo>
                    <a:lnTo>
                      <a:pt x="1828" y="378"/>
                    </a:lnTo>
                    <a:lnTo>
                      <a:pt x="1828" y="380"/>
                    </a:lnTo>
                    <a:lnTo>
                      <a:pt x="1830" y="384"/>
                    </a:lnTo>
                    <a:lnTo>
                      <a:pt x="1822" y="388"/>
                    </a:lnTo>
                    <a:lnTo>
                      <a:pt x="1820" y="392"/>
                    </a:lnTo>
                    <a:lnTo>
                      <a:pt x="1820" y="394"/>
                    </a:lnTo>
                    <a:lnTo>
                      <a:pt x="1820" y="396"/>
                    </a:lnTo>
                    <a:lnTo>
                      <a:pt x="1820" y="400"/>
                    </a:lnTo>
                    <a:lnTo>
                      <a:pt x="1816" y="403"/>
                    </a:lnTo>
                    <a:lnTo>
                      <a:pt x="1814" y="407"/>
                    </a:lnTo>
                    <a:lnTo>
                      <a:pt x="1816" y="411"/>
                    </a:lnTo>
                    <a:lnTo>
                      <a:pt x="1814" y="413"/>
                    </a:lnTo>
                    <a:lnTo>
                      <a:pt x="1812" y="415"/>
                    </a:lnTo>
                    <a:lnTo>
                      <a:pt x="1812" y="417"/>
                    </a:lnTo>
                    <a:lnTo>
                      <a:pt x="1809" y="415"/>
                    </a:lnTo>
                    <a:lnTo>
                      <a:pt x="1805" y="413"/>
                    </a:lnTo>
                    <a:lnTo>
                      <a:pt x="1801" y="417"/>
                    </a:lnTo>
                    <a:lnTo>
                      <a:pt x="1801" y="419"/>
                    </a:lnTo>
                    <a:lnTo>
                      <a:pt x="1801" y="421"/>
                    </a:lnTo>
                    <a:lnTo>
                      <a:pt x="1801" y="423"/>
                    </a:lnTo>
                    <a:lnTo>
                      <a:pt x="1801" y="425"/>
                    </a:lnTo>
                    <a:lnTo>
                      <a:pt x="1799" y="430"/>
                    </a:lnTo>
                    <a:lnTo>
                      <a:pt x="1791" y="434"/>
                    </a:lnTo>
                    <a:lnTo>
                      <a:pt x="1784" y="438"/>
                    </a:lnTo>
                    <a:lnTo>
                      <a:pt x="1780" y="438"/>
                    </a:lnTo>
                    <a:lnTo>
                      <a:pt x="1778" y="442"/>
                    </a:lnTo>
                    <a:lnTo>
                      <a:pt x="1778" y="446"/>
                    </a:lnTo>
                    <a:lnTo>
                      <a:pt x="1776" y="448"/>
                    </a:lnTo>
                    <a:lnTo>
                      <a:pt x="1772" y="446"/>
                    </a:lnTo>
                    <a:lnTo>
                      <a:pt x="1770" y="446"/>
                    </a:lnTo>
                    <a:lnTo>
                      <a:pt x="1766" y="444"/>
                    </a:lnTo>
                    <a:lnTo>
                      <a:pt x="1759" y="444"/>
                    </a:lnTo>
                    <a:lnTo>
                      <a:pt x="1751" y="440"/>
                    </a:lnTo>
                    <a:lnTo>
                      <a:pt x="1747" y="440"/>
                    </a:lnTo>
                    <a:lnTo>
                      <a:pt x="1745" y="440"/>
                    </a:lnTo>
                    <a:lnTo>
                      <a:pt x="1743" y="442"/>
                    </a:lnTo>
                    <a:lnTo>
                      <a:pt x="1741" y="442"/>
                    </a:lnTo>
                    <a:lnTo>
                      <a:pt x="1738" y="442"/>
                    </a:lnTo>
                    <a:lnTo>
                      <a:pt x="1730" y="438"/>
                    </a:lnTo>
                    <a:lnTo>
                      <a:pt x="1724" y="438"/>
                    </a:lnTo>
                    <a:lnTo>
                      <a:pt x="1720" y="438"/>
                    </a:lnTo>
                    <a:lnTo>
                      <a:pt x="1720" y="442"/>
                    </a:lnTo>
                    <a:lnTo>
                      <a:pt x="1716" y="442"/>
                    </a:lnTo>
                    <a:lnTo>
                      <a:pt x="1713" y="440"/>
                    </a:lnTo>
                    <a:lnTo>
                      <a:pt x="1709" y="438"/>
                    </a:lnTo>
                    <a:lnTo>
                      <a:pt x="1707" y="438"/>
                    </a:lnTo>
                    <a:lnTo>
                      <a:pt x="1705" y="438"/>
                    </a:lnTo>
                    <a:lnTo>
                      <a:pt x="1703" y="440"/>
                    </a:lnTo>
                    <a:lnTo>
                      <a:pt x="1699" y="440"/>
                    </a:lnTo>
                    <a:lnTo>
                      <a:pt x="1695" y="438"/>
                    </a:lnTo>
                    <a:lnTo>
                      <a:pt x="1693" y="436"/>
                    </a:lnTo>
                    <a:lnTo>
                      <a:pt x="1692" y="430"/>
                    </a:lnTo>
                    <a:lnTo>
                      <a:pt x="1688" y="428"/>
                    </a:lnTo>
                    <a:lnTo>
                      <a:pt x="1686" y="428"/>
                    </a:lnTo>
                    <a:lnTo>
                      <a:pt x="1684" y="430"/>
                    </a:lnTo>
                    <a:lnTo>
                      <a:pt x="1680" y="434"/>
                    </a:lnTo>
                    <a:lnTo>
                      <a:pt x="1676" y="434"/>
                    </a:lnTo>
                    <a:lnTo>
                      <a:pt x="1672" y="430"/>
                    </a:lnTo>
                    <a:lnTo>
                      <a:pt x="1667" y="426"/>
                    </a:lnTo>
                    <a:lnTo>
                      <a:pt x="1659" y="426"/>
                    </a:lnTo>
                    <a:lnTo>
                      <a:pt x="1649" y="428"/>
                    </a:lnTo>
                    <a:lnTo>
                      <a:pt x="1642" y="428"/>
                    </a:lnTo>
                    <a:lnTo>
                      <a:pt x="1638" y="432"/>
                    </a:lnTo>
                    <a:lnTo>
                      <a:pt x="1634" y="436"/>
                    </a:lnTo>
                    <a:lnTo>
                      <a:pt x="1638" y="444"/>
                    </a:lnTo>
                    <a:lnTo>
                      <a:pt x="1642" y="446"/>
                    </a:lnTo>
                    <a:lnTo>
                      <a:pt x="1642" y="448"/>
                    </a:lnTo>
                    <a:lnTo>
                      <a:pt x="1647" y="448"/>
                    </a:lnTo>
                    <a:lnTo>
                      <a:pt x="1657" y="448"/>
                    </a:lnTo>
                    <a:lnTo>
                      <a:pt x="1659" y="449"/>
                    </a:lnTo>
                    <a:lnTo>
                      <a:pt x="1672" y="451"/>
                    </a:lnTo>
                    <a:lnTo>
                      <a:pt x="1678" y="453"/>
                    </a:lnTo>
                    <a:lnTo>
                      <a:pt x="1682" y="461"/>
                    </a:lnTo>
                    <a:lnTo>
                      <a:pt x="1682" y="467"/>
                    </a:lnTo>
                    <a:lnTo>
                      <a:pt x="1684" y="473"/>
                    </a:lnTo>
                    <a:lnTo>
                      <a:pt x="1680" y="480"/>
                    </a:lnTo>
                    <a:lnTo>
                      <a:pt x="1678" y="480"/>
                    </a:lnTo>
                    <a:lnTo>
                      <a:pt x="1676" y="482"/>
                    </a:lnTo>
                    <a:lnTo>
                      <a:pt x="1676" y="488"/>
                    </a:lnTo>
                    <a:lnTo>
                      <a:pt x="1676" y="490"/>
                    </a:lnTo>
                    <a:lnTo>
                      <a:pt x="1674" y="492"/>
                    </a:lnTo>
                    <a:lnTo>
                      <a:pt x="1672" y="492"/>
                    </a:lnTo>
                    <a:lnTo>
                      <a:pt x="1668" y="497"/>
                    </a:lnTo>
                    <a:lnTo>
                      <a:pt x="1663" y="505"/>
                    </a:lnTo>
                    <a:lnTo>
                      <a:pt x="1663" y="507"/>
                    </a:lnTo>
                    <a:lnTo>
                      <a:pt x="1665" y="513"/>
                    </a:lnTo>
                    <a:lnTo>
                      <a:pt x="1665" y="517"/>
                    </a:lnTo>
                    <a:lnTo>
                      <a:pt x="1661" y="522"/>
                    </a:lnTo>
                    <a:lnTo>
                      <a:pt x="1657" y="526"/>
                    </a:lnTo>
                    <a:lnTo>
                      <a:pt x="1657" y="528"/>
                    </a:lnTo>
                    <a:lnTo>
                      <a:pt x="1655" y="532"/>
                    </a:lnTo>
                    <a:lnTo>
                      <a:pt x="1653" y="534"/>
                    </a:lnTo>
                    <a:lnTo>
                      <a:pt x="1649" y="534"/>
                    </a:lnTo>
                    <a:lnTo>
                      <a:pt x="1647" y="538"/>
                    </a:lnTo>
                    <a:lnTo>
                      <a:pt x="1647" y="540"/>
                    </a:lnTo>
                    <a:lnTo>
                      <a:pt x="1645" y="544"/>
                    </a:lnTo>
                    <a:lnTo>
                      <a:pt x="1642" y="545"/>
                    </a:lnTo>
                    <a:lnTo>
                      <a:pt x="1640" y="545"/>
                    </a:lnTo>
                    <a:lnTo>
                      <a:pt x="1636" y="547"/>
                    </a:lnTo>
                    <a:lnTo>
                      <a:pt x="1634" y="549"/>
                    </a:lnTo>
                    <a:lnTo>
                      <a:pt x="1632" y="553"/>
                    </a:lnTo>
                    <a:lnTo>
                      <a:pt x="1632" y="557"/>
                    </a:lnTo>
                    <a:lnTo>
                      <a:pt x="1632" y="559"/>
                    </a:lnTo>
                    <a:lnTo>
                      <a:pt x="1632" y="561"/>
                    </a:lnTo>
                    <a:lnTo>
                      <a:pt x="1634" y="563"/>
                    </a:lnTo>
                    <a:lnTo>
                      <a:pt x="1638" y="570"/>
                    </a:lnTo>
                    <a:lnTo>
                      <a:pt x="1649" y="570"/>
                    </a:lnTo>
                    <a:lnTo>
                      <a:pt x="1657" y="569"/>
                    </a:lnTo>
                    <a:lnTo>
                      <a:pt x="1665" y="567"/>
                    </a:lnTo>
                    <a:lnTo>
                      <a:pt x="1674" y="565"/>
                    </a:lnTo>
                    <a:lnTo>
                      <a:pt x="1676" y="563"/>
                    </a:lnTo>
                    <a:lnTo>
                      <a:pt x="1678" y="561"/>
                    </a:lnTo>
                    <a:lnTo>
                      <a:pt x="1678" y="555"/>
                    </a:lnTo>
                    <a:lnTo>
                      <a:pt x="1682" y="547"/>
                    </a:lnTo>
                    <a:lnTo>
                      <a:pt x="1682" y="542"/>
                    </a:lnTo>
                    <a:lnTo>
                      <a:pt x="1684" y="540"/>
                    </a:lnTo>
                    <a:lnTo>
                      <a:pt x="1686" y="540"/>
                    </a:lnTo>
                    <a:lnTo>
                      <a:pt x="1693" y="545"/>
                    </a:lnTo>
                    <a:lnTo>
                      <a:pt x="1695" y="549"/>
                    </a:lnTo>
                    <a:lnTo>
                      <a:pt x="1695" y="555"/>
                    </a:lnTo>
                    <a:lnTo>
                      <a:pt x="1697" y="567"/>
                    </a:lnTo>
                    <a:lnTo>
                      <a:pt x="1699" y="569"/>
                    </a:lnTo>
                    <a:lnTo>
                      <a:pt x="1701" y="569"/>
                    </a:lnTo>
                    <a:lnTo>
                      <a:pt x="1703" y="570"/>
                    </a:lnTo>
                    <a:lnTo>
                      <a:pt x="1707" y="574"/>
                    </a:lnTo>
                    <a:lnTo>
                      <a:pt x="1726" y="576"/>
                    </a:lnTo>
                    <a:lnTo>
                      <a:pt x="1728" y="574"/>
                    </a:lnTo>
                    <a:lnTo>
                      <a:pt x="1726" y="570"/>
                    </a:lnTo>
                    <a:lnTo>
                      <a:pt x="1720" y="559"/>
                    </a:lnTo>
                    <a:lnTo>
                      <a:pt x="1716" y="557"/>
                    </a:lnTo>
                    <a:lnTo>
                      <a:pt x="1716" y="555"/>
                    </a:lnTo>
                    <a:lnTo>
                      <a:pt x="1716" y="553"/>
                    </a:lnTo>
                    <a:lnTo>
                      <a:pt x="1718" y="553"/>
                    </a:lnTo>
                    <a:lnTo>
                      <a:pt x="1730" y="559"/>
                    </a:lnTo>
                    <a:lnTo>
                      <a:pt x="1738" y="561"/>
                    </a:lnTo>
                    <a:lnTo>
                      <a:pt x="1738" y="563"/>
                    </a:lnTo>
                    <a:lnTo>
                      <a:pt x="1738" y="567"/>
                    </a:lnTo>
                    <a:lnTo>
                      <a:pt x="1738" y="569"/>
                    </a:lnTo>
                    <a:lnTo>
                      <a:pt x="1736" y="570"/>
                    </a:lnTo>
                    <a:lnTo>
                      <a:pt x="1736" y="574"/>
                    </a:lnTo>
                    <a:lnTo>
                      <a:pt x="1738" y="576"/>
                    </a:lnTo>
                    <a:lnTo>
                      <a:pt x="1743" y="578"/>
                    </a:lnTo>
                    <a:lnTo>
                      <a:pt x="1743" y="582"/>
                    </a:lnTo>
                    <a:lnTo>
                      <a:pt x="1741" y="586"/>
                    </a:lnTo>
                    <a:lnTo>
                      <a:pt x="1740" y="588"/>
                    </a:lnTo>
                    <a:lnTo>
                      <a:pt x="1734" y="595"/>
                    </a:lnTo>
                    <a:lnTo>
                      <a:pt x="1732" y="597"/>
                    </a:lnTo>
                    <a:lnTo>
                      <a:pt x="1730" y="603"/>
                    </a:lnTo>
                    <a:lnTo>
                      <a:pt x="1726" y="607"/>
                    </a:lnTo>
                    <a:lnTo>
                      <a:pt x="1722" y="611"/>
                    </a:lnTo>
                    <a:lnTo>
                      <a:pt x="1716" y="611"/>
                    </a:lnTo>
                    <a:lnTo>
                      <a:pt x="1713" y="613"/>
                    </a:lnTo>
                    <a:lnTo>
                      <a:pt x="1713" y="615"/>
                    </a:lnTo>
                    <a:lnTo>
                      <a:pt x="1709" y="618"/>
                    </a:lnTo>
                    <a:lnTo>
                      <a:pt x="1707" y="618"/>
                    </a:lnTo>
                    <a:lnTo>
                      <a:pt x="1705" y="618"/>
                    </a:lnTo>
                    <a:lnTo>
                      <a:pt x="1703" y="622"/>
                    </a:lnTo>
                    <a:lnTo>
                      <a:pt x="1703" y="628"/>
                    </a:lnTo>
                    <a:lnTo>
                      <a:pt x="1703" y="634"/>
                    </a:lnTo>
                    <a:lnTo>
                      <a:pt x="1705" y="636"/>
                    </a:lnTo>
                    <a:lnTo>
                      <a:pt x="1707" y="636"/>
                    </a:lnTo>
                    <a:lnTo>
                      <a:pt x="1711" y="636"/>
                    </a:lnTo>
                    <a:lnTo>
                      <a:pt x="1713" y="636"/>
                    </a:lnTo>
                    <a:lnTo>
                      <a:pt x="1715" y="632"/>
                    </a:lnTo>
                    <a:lnTo>
                      <a:pt x="1716" y="630"/>
                    </a:lnTo>
                    <a:lnTo>
                      <a:pt x="1718" y="628"/>
                    </a:lnTo>
                    <a:lnTo>
                      <a:pt x="1724" y="622"/>
                    </a:lnTo>
                    <a:lnTo>
                      <a:pt x="1726" y="620"/>
                    </a:lnTo>
                    <a:lnTo>
                      <a:pt x="1728" y="617"/>
                    </a:lnTo>
                    <a:lnTo>
                      <a:pt x="1730" y="615"/>
                    </a:lnTo>
                    <a:lnTo>
                      <a:pt x="1740" y="605"/>
                    </a:lnTo>
                    <a:lnTo>
                      <a:pt x="1743" y="601"/>
                    </a:lnTo>
                    <a:lnTo>
                      <a:pt x="1755" y="592"/>
                    </a:lnTo>
                    <a:lnTo>
                      <a:pt x="1766" y="578"/>
                    </a:lnTo>
                    <a:lnTo>
                      <a:pt x="1776" y="567"/>
                    </a:lnTo>
                    <a:lnTo>
                      <a:pt x="1789" y="551"/>
                    </a:lnTo>
                    <a:lnTo>
                      <a:pt x="1795" y="545"/>
                    </a:lnTo>
                    <a:lnTo>
                      <a:pt x="1803" y="536"/>
                    </a:lnTo>
                    <a:lnTo>
                      <a:pt x="1811" y="538"/>
                    </a:lnTo>
                    <a:lnTo>
                      <a:pt x="1811" y="540"/>
                    </a:lnTo>
                    <a:lnTo>
                      <a:pt x="1812" y="542"/>
                    </a:lnTo>
                    <a:lnTo>
                      <a:pt x="1801" y="553"/>
                    </a:lnTo>
                    <a:lnTo>
                      <a:pt x="1784" y="569"/>
                    </a:lnTo>
                    <a:lnTo>
                      <a:pt x="1755" y="599"/>
                    </a:lnTo>
                    <a:lnTo>
                      <a:pt x="1743" y="609"/>
                    </a:lnTo>
                    <a:lnTo>
                      <a:pt x="1734" y="618"/>
                    </a:lnTo>
                    <a:lnTo>
                      <a:pt x="1732" y="618"/>
                    </a:lnTo>
                    <a:lnTo>
                      <a:pt x="1728" y="624"/>
                    </a:lnTo>
                    <a:lnTo>
                      <a:pt x="1718" y="634"/>
                    </a:lnTo>
                    <a:lnTo>
                      <a:pt x="1713" y="643"/>
                    </a:lnTo>
                    <a:lnTo>
                      <a:pt x="1711" y="643"/>
                    </a:lnTo>
                    <a:lnTo>
                      <a:pt x="1711" y="645"/>
                    </a:lnTo>
                    <a:lnTo>
                      <a:pt x="1703" y="657"/>
                    </a:lnTo>
                    <a:lnTo>
                      <a:pt x="1701" y="657"/>
                    </a:lnTo>
                    <a:lnTo>
                      <a:pt x="1693" y="668"/>
                    </a:lnTo>
                    <a:lnTo>
                      <a:pt x="1682" y="686"/>
                    </a:lnTo>
                    <a:lnTo>
                      <a:pt x="1680" y="688"/>
                    </a:lnTo>
                    <a:lnTo>
                      <a:pt x="1676" y="695"/>
                    </a:lnTo>
                    <a:lnTo>
                      <a:pt x="1672" y="705"/>
                    </a:lnTo>
                    <a:lnTo>
                      <a:pt x="1670" y="709"/>
                    </a:lnTo>
                    <a:lnTo>
                      <a:pt x="1668" y="714"/>
                    </a:lnTo>
                    <a:lnTo>
                      <a:pt x="1667" y="711"/>
                    </a:lnTo>
                    <a:lnTo>
                      <a:pt x="1663" y="705"/>
                    </a:lnTo>
                    <a:lnTo>
                      <a:pt x="1663" y="701"/>
                    </a:lnTo>
                    <a:lnTo>
                      <a:pt x="1665" y="699"/>
                    </a:lnTo>
                    <a:lnTo>
                      <a:pt x="1665" y="695"/>
                    </a:lnTo>
                    <a:lnTo>
                      <a:pt x="1663" y="693"/>
                    </a:lnTo>
                    <a:lnTo>
                      <a:pt x="1657" y="691"/>
                    </a:lnTo>
                    <a:lnTo>
                      <a:pt x="1655" y="689"/>
                    </a:lnTo>
                    <a:lnTo>
                      <a:pt x="1651" y="688"/>
                    </a:lnTo>
                    <a:lnTo>
                      <a:pt x="1647" y="688"/>
                    </a:lnTo>
                    <a:lnTo>
                      <a:pt x="1644" y="686"/>
                    </a:lnTo>
                    <a:lnTo>
                      <a:pt x="1636" y="684"/>
                    </a:lnTo>
                    <a:lnTo>
                      <a:pt x="1630" y="682"/>
                    </a:lnTo>
                    <a:lnTo>
                      <a:pt x="1630" y="680"/>
                    </a:lnTo>
                    <a:lnTo>
                      <a:pt x="1628" y="680"/>
                    </a:lnTo>
                    <a:lnTo>
                      <a:pt x="1626" y="678"/>
                    </a:lnTo>
                    <a:lnTo>
                      <a:pt x="1620" y="678"/>
                    </a:lnTo>
                    <a:lnTo>
                      <a:pt x="1619" y="678"/>
                    </a:lnTo>
                    <a:lnTo>
                      <a:pt x="1613" y="678"/>
                    </a:lnTo>
                    <a:lnTo>
                      <a:pt x="1611" y="678"/>
                    </a:lnTo>
                    <a:lnTo>
                      <a:pt x="1599" y="678"/>
                    </a:lnTo>
                    <a:lnTo>
                      <a:pt x="1596" y="678"/>
                    </a:lnTo>
                    <a:lnTo>
                      <a:pt x="1590" y="678"/>
                    </a:lnTo>
                    <a:lnTo>
                      <a:pt x="1584" y="680"/>
                    </a:lnTo>
                    <a:lnTo>
                      <a:pt x="1571" y="682"/>
                    </a:lnTo>
                    <a:lnTo>
                      <a:pt x="1567" y="682"/>
                    </a:lnTo>
                    <a:lnTo>
                      <a:pt x="1563" y="682"/>
                    </a:lnTo>
                    <a:lnTo>
                      <a:pt x="1563" y="684"/>
                    </a:lnTo>
                    <a:lnTo>
                      <a:pt x="1561" y="684"/>
                    </a:lnTo>
                    <a:lnTo>
                      <a:pt x="1559" y="684"/>
                    </a:lnTo>
                    <a:lnTo>
                      <a:pt x="1557" y="684"/>
                    </a:lnTo>
                    <a:lnTo>
                      <a:pt x="1549" y="686"/>
                    </a:lnTo>
                    <a:lnTo>
                      <a:pt x="1536" y="688"/>
                    </a:lnTo>
                    <a:lnTo>
                      <a:pt x="1534" y="689"/>
                    </a:lnTo>
                    <a:lnTo>
                      <a:pt x="1532" y="689"/>
                    </a:lnTo>
                    <a:lnTo>
                      <a:pt x="1530" y="689"/>
                    </a:lnTo>
                    <a:lnTo>
                      <a:pt x="1521" y="691"/>
                    </a:lnTo>
                    <a:lnTo>
                      <a:pt x="1521" y="693"/>
                    </a:lnTo>
                    <a:lnTo>
                      <a:pt x="1519" y="693"/>
                    </a:lnTo>
                    <a:lnTo>
                      <a:pt x="1503" y="699"/>
                    </a:lnTo>
                    <a:lnTo>
                      <a:pt x="1501" y="699"/>
                    </a:lnTo>
                    <a:lnTo>
                      <a:pt x="1498" y="701"/>
                    </a:lnTo>
                    <a:lnTo>
                      <a:pt x="1496" y="701"/>
                    </a:lnTo>
                    <a:lnTo>
                      <a:pt x="1490" y="703"/>
                    </a:lnTo>
                    <a:lnTo>
                      <a:pt x="1484" y="705"/>
                    </a:lnTo>
                    <a:lnTo>
                      <a:pt x="1480" y="707"/>
                    </a:lnTo>
                    <a:lnTo>
                      <a:pt x="1478" y="709"/>
                    </a:lnTo>
                    <a:lnTo>
                      <a:pt x="1473" y="711"/>
                    </a:lnTo>
                    <a:lnTo>
                      <a:pt x="1469" y="713"/>
                    </a:lnTo>
                    <a:lnTo>
                      <a:pt x="1469" y="714"/>
                    </a:lnTo>
                    <a:lnTo>
                      <a:pt x="1465" y="714"/>
                    </a:lnTo>
                    <a:lnTo>
                      <a:pt x="1463" y="718"/>
                    </a:lnTo>
                    <a:lnTo>
                      <a:pt x="1461" y="718"/>
                    </a:lnTo>
                    <a:lnTo>
                      <a:pt x="1459" y="720"/>
                    </a:lnTo>
                    <a:lnTo>
                      <a:pt x="1457" y="722"/>
                    </a:lnTo>
                    <a:lnTo>
                      <a:pt x="1450" y="728"/>
                    </a:lnTo>
                    <a:lnTo>
                      <a:pt x="1436" y="739"/>
                    </a:lnTo>
                    <a:lnTo>
                      <a:pt x="1434" y="739"/>
                    </a:lnTo>
                    <a:lnTo>
                      <a:pt x="1432" y="741"/>
                    </a:lnTo>
                    <a:lnTo>
                      <a:pt x="1430" y="741"/>
                    </a:lnTo>
                    <a:lnTo>
                      <a:pt x="1427" y="743"/>
                    </a:lnTo>
                    <a:lnTo>
                      <a:pt x="1394" y="762"/>
                    </a:lnTo>
                    <a:lnTo>
                      <a:pt x="1386" y="768"/>
                    </a:lnTo>
                    <a:lnTo>
                      <a:pt x="1380" y="772"/>
                    </a:lnTo>
                    <a:lnTo>
                      <a:pt x="1379" y="774"/>
                    </a:lnTo>
                    <a:lnTo>
                      <a:pt x="1377" y="774"/>
                    </a:lnTo>
                    <a:lnTo>
                      <a:pt x="1373" y="778"/>
                    </a:lnTo>
                    <a:lnTo>
                      <a:pt x="1367" y="782"/>
                    </a:lnTo>
                    <a:lnTo>
                      <a:pt x="1365" y="784"/>
                    </a:lnTo>
                    <a:lnTo>
                      <a:pt x="1359" y="789"/>
                    </a:lnTo>
                    <a:lnTo>
                      <a:pt x="1356" y="791"/>
                    </a:lnTo>
                    <a:lnTo>
                      <a:pt x="1344" y="803"/>
                    </a:lnTo>
                    <a:lnTo>
                      <a:pt x="1338" y="809"/>
                    </a:lnTo>
                    <a:lnTo>
                      <a:pt x="1336" y="810"/>
                    </a:lnTo>
                    <a:lnTo>
                      <a:pt x="1334" y="810"/>
                    </a:lnTo>
                    <a:lnTo>
                      <a:pt x="1329" y="818"/>
                    </a:lnTo>
                    <a:lnTo>
                      <a:pt x="1323" y="824"/>
                    </a:lnTo>
                    <a:lnTo>
                      <a:pt x="1321" y="828"/>
                    </a:lnTo>
                    <a:lnTo>
                      <a:pt x="1319" y="828"/>
                    </a:lnTo>
                    <a:lnTo>
                      <a:pt x="1313" y="835"/>
                    </a:lnTo>
                    <a:lnTo>
                      <a:pt x="1306" y="845"/>
                    </a:lnTo>
                    <a:lnTo>
                      <a:pt x="1306" y="847"/>
                    </a:lnTo>
                    <a:lnTo>
                      <a:pt x="1298" y="857"/>
                    </a:lnTo>
                    <a:lnTo>
                      <a:pt x="1298" y="858"/>
                    </a:lnTo>
                    <a:lnTo>
                      <a:pt x="1292" y="866"/>
                    </a:lnTo>
                    <a:lnTo>
                      <a:pt x="1286" y="876"/>
                    </a:lnTo>
                    <a:lnTo>
                      <a:pt x="1283" y="883"/>
                    </a:lnTo>
                    <a:lnTo>
                      <a:pt x="1279" y="895"/>
                    </a:lnTo>
                    <a:lnTo>
                      <a:pt x="1275" y="905"/>
                    </a:lnTo>
                    <a:lnTo>
                      <a:pt x="1273" y="906"/>
                    </a:lnTo>
                    <a:lnTo>
                      <a:pt x="1273" y="908"/>
                    </a:lnTo>
                    <a:lnTo>
                      <a:pt x="1271" y="912"/>
                    </a:lnTo>
                    <a:lnTo>
                      <a:pt x="1267" y="922"/>
                    </a:lnTo>
                    <a:lnTo>
                      <a:pt x="1267" y="926"/>
                    </a:lnTo>
                    <a:lnTo>
                      <a:pt x="1265" y="933"/>
                    </a:lnTo>
                    <a:lnTo>
                      <a:pt x="1263" y="935"/>
                    </a:lnTo>
                    <a:lnTo>
                      <a:pt x="1263" y="939"/>
                    </a:lnTo>
                    <a:lnTo>
                      <a:pt x="1261" y="943"/>
                    </a:lnTo>
                    <a:lnTo>
                      <a:pt x="1258" y="953"/>
                    </a:lnTo>
                    <a:lnTo>
                      <a:pt x="1256" y="958"/>
                    </a:lnTo>
                    <a:lnTo>
                      <a:pt x="1252" y="966"/>
                    </a:lnTo>
                    <a:lnTo>
                      <a:pt x="1250" y="977"/>
                    </a:lnTo>
                    <a:lnTo>
                      <a:pt x="1248" y="985"/>
                    </a:lnTo>
                    <a:lnTo>
                      <a:pt x="1248" y="987"/>
                    </a:lnTo>
                    <a:lnTo>
                      <a:pt x="1246" y="989"/>
                    </a:lnTo>
                    <a:lnTo>
                      <a:pt x="1235" y="985"/>
                    </a:lnTo>
                    <a:lnTo>
                      <a:pt x="1233" y="983"/>
                    </a:lnTo>
                    <a:lnTo>
                      <a:pt x="1235" y="981"/>
                    </a:lnTo>
                    <a:lnTo>
                      <a:pt x="1233" y="979"/>
                    </a:lnTo>
                    <a:lnTo>
                      <a:pt x="1231" y="976"/>
                    </a:lnTo>
                    <a:lnTo>
                      <a:pt x="1231" y="974"/>
                    </a:lnTo>
                    <a:lnTo>
                      <a:pt x="1229" y="974"/>
                    </a:lnTo>
                    <a:lnTo>
                      <a:pt x="1227" y="974"/>
                    </a:lnTo>
                    <a:lnTo>
                      <a:pt x="1215" y="970"/>
                    </a:lnTo>
                    <a:lnTo>
                      <a:pt x="1213" y="970"/>
                    </a:lnTo>
                    <a:lnTo>
                      <a:pt x="1212" y="968"/>
                    </a:lnTo>
                    <a:lnTo>
                      <a:pt x="1210" y="968"/>
                    </a:lnTo>
                    <a:lnTo>
                      <a:pt x="1208" y="968"/>
                    </a:lnTo>
                    <a:lnTo>
                      <a:pt x="1206" y="968"/>
                    </a:lnTo>
                    <a:lnTo>
                      <a:pt x="1202" y="966"/>
                    </a:lnTo>
                    <a:lnTo>
                      <a:pt x="1198" y="966"/>
                    </a:lnTo>
                    <a:lnTo>
                      <a:pt x="1196" y="966"/>
                    </a:lnTo>
                    <a:lnTo>
                      <a:pt x="1194" y="966"/>
                    </a:lnTo>
                    <a:lnTo>
                      <a:pt x="1189" y="966"/>
                    </a:lnTo>
                    <a:lnTo>
                      <a:pt x="1185" y="966"/>
                    </a:lnTo>
                    <a:lnTo>
                      <a:pt x="1183" y="966"/>
                    </a:lnTo>
                    <a:lnTo>
                      <a:pt x="1179" y="966"/>
                    </a:lnTo>
                    <a:lnTo>
                      <a:pt x="1177" y="966"/>
                    </a:lnTo>
                    <a:lnTo>
                      <a:pt x="1167" y="966"/>
                    </a:lnTo>
                    <a:lnTo>
                      <a:pt x="1165" y="966"/>
                    </a:lnTo>
                    <a:lnTo>
                      <a:pt x="1154" y="966"/>
                    </a:lnTo>
                    <a:lnTo>
                      <a:pt x="1131" y="968"/>
                    </a:lnTo>
                    <a:lnTo>
                      <a:pt x="1123" y="970"/>
                    </a:lnTo>
                    <a:lnTo>
                      <a:pt x="1121" y="970"/>
                    </a:lnTo>
                    <a:lnTo>
                      <a:pt x="1100" y="977"/>
                    </a:lnTo>
                    <a:lnTo>
                      <a:pt x="1096" y="979"/>
                    </a:lnTo>
                    <a:lnTo>
                      <a:pt x="1094" y="979"/>
                    </a:lnTo>
                    <a:lnTo>
                      <a:pt x="1093" y="979"/>
                    </a:lnTo>
                    <a:lnTo>
                      <a:pt x="1093" y="981"/>
                    </a:lnTo>
                    <a:lnTo>
                      <a:pt x="1091" y="981"/>
                    </a:lnTo>
                    <a:lnTo>
                      <a:pt x="1085" y="983"/>
                    </a:lnTo>
                    <a:lnTo>
                      <a:pt x="1081" y="985"/>
                    </a:lnTo>
                    <a:lnTo>
                      <a:pt x="1079" y="987"/>
                    </a:lnTo>
                    <a:lnTo>
                      <a:pt x="1075" y="989"/>
                    </a:lnTo>
                    <a:lnTo>
                      <a:pt x="1069" y="983"/>
                    </a:lnTo>
                    <a:lnTo>
                      <a:pt x="1066" y="979"/>
                    </a:lnTo>
                    <a:lnTo>
                      <a:pt x="1060" y="974"/>
                    </a:lnTo>
                    <a:lnTo>
                      <a:pt x="1058" y="972"/>
                    </a:lnTo>
                    <a:lnTo>
                      <a:pt x="1052" y="966"/>
                    </a:lnTo>
                    <a:lnTo>
                      <a:pt x="1048" y="962"/>
                    </a:lnTo>
                    <a:lnTo>
                      <a:pt x="1041" y="954"/>
                    </a:lnTo>
                    <a:lnTo>
                      <a:pt x="1039" y="951"/>
                    </a:lnTo>
                    <a:lnTo>
                      <a:pt x="1025" y="939"/>
                    </a:lnTo>
                    <a:lnTo>
                      <a:pt x="1023" y="937"/>
                    </a:lnTo>
                    <a:lnTo>
                      <a:pt x="1016" y="929"/>
                    </a:lnTo>
                    <a:lnTo>
                      <a:pt x="1000" y="914"/>
                    </a:lnTo>
                    <a:lnTo>
                      <a:pt x="997" y="910"/>
                    </a:lnTo>
                    <a:lnTo>
                      <a:pt x="989" y="901"/>
                    </a:lnTo>
                    <a:lnTo>
                      <a:pt x="975" y="887"/>
                    </a:lnTo>
                    <a:lnTo>
                      <a:pt x="973" y="887"/>
                    </a:lnTo>
                    <a:lnTo>
                      <a:pt x="970" y="881"/>
                    </a:lnTo>
                    <a:lnTo>
                      <a:pt x="962" y="876"/>
                    </a:lnTo>
                    <a:lnTo>
                      <a:pt x="958" y="870"/>
                    </a:lnTo>
                    <a:lnTo>
                      <a:pt x="952" y="864"/>
                    </a:lnTo>
                    <a:lnTo>
                      <a:pt x="947" y="858"/>
                    </a:lnTo>
                    <a:lnTo>
                      <a:pt x="941" y="853"/>
                    </a:lnTo>
                    <a:lnTo>
                      <a:pt x="935" y="847"/>
                    </a:lnTo>
                    <a:lnTo>
                      <a:pt x="925" y="837"/>
                    </a:lnTo>
                    <a:lnTo>
                      <a:pt x="924" y="837"/>
                    </a:lnTo>
                    <a:lnTo>
                      <a:pt x="916" y="828"/>
                    </a:lnTo>
                    <a:lnTo>
                      <a:pt x="904" y="816"/>
                    </a:lnTo>
                    <a:lnTo>
                      <a:pt x="895" y="807"/>
                    </a:lnTo>
                    <a:lnTo>
                      <a:pt x="891" y="803"/>
                    </a:lnTo>
                    <a:lnTo>
                      <a:pt x="879" y="791"/>
                    </a:lnTo>
                    <a:lnTo>
                      <a:pt x="877" y="789"/>
                    </a:lnTo>
                    <a:lnTo>
                      <a:pt x="862" y="774"/>
                    </a:lnTo>
                    <a:lnTo>
                      <a:pt x="854" y="766"/>
                    </a:lnTo>
                    <a:lnTo>
                      <a:pt x="845" y="755"/>
                    </a:lnTo>
                    <a:lnTo>
                      <a:pt x="841" y="751"/>
                    </a:lnTo>
                    <a:lnTo>
                      <a:pt x="841" y="749"/>
                    </a:lnTo>
                    <a:lnTo>
                      <a:pt x="839" y="747"/>
                    </a:lnTo>
                    <a:lnTo>
                      <a:pt x="829" y="739"/>
                    </a:lnTo>
                    <a:lnTo>
                      <a:pt x="828" y="737"/>
                    </a:lnTo>
                    <a:lnTo>
                      <a:pt x="812" y="720"/>
                    </a:lnTo>
                    <a:lnTo>
                      <a:pt x="803" y="713"/>
                    </a:lnTo>
                    <a:lnTo>
                      <a:pt x="801" y="709"/>
                    </a:lnTo>
                    <a:lnTo>
                      <a:pt x="797" y="707"/>
                    </a:lnTo>
                    <a:lnTo>
                      <a:pt x="795" y="703"/>
                    </a:lnTo>
                    <a:lnTo>
                      <a:pt x="791" y="701"/>
                    </a:lnTo>
                    <a:lnTo>
                      <a:pt x="787" y="695"/>
                    </a:lnTo>
                    <a:lnTo>
                      <a:pt x="783" y="691"/>
                    </a:lnTo>
                    <a:lnTo>
                      <a:pt x="780" y="688"/>
                    </a:lnTo>
                    <a:lnTo>
                      <a:pt x="772" y="682"/>
                    </a:lnTo>
                    <a:lnTo>
                      <a:pt x="770" y="680"/>
                    </a:lnTo>
                    <a:lnTo>
                      <a:pt x="760" y="668"/>
                    </a:lnTo>
                    <a:lnTo>
                      <a:pt x="757" y="665"/>
                    </a:lnTo>
                    <a:lnTo>
                      <a:pt x="753" y="661"/>
                    </a:lnTo>
                    <a:lnTo>
                      <a:pt x="749" y="659"/>
                    </a:lnTo>
                    <a:lnTo>
                      <a:pt x="749" y="657"/>
                    </a:lnTo>
                    <a:lnTo>
                      <a:pt x="737" y="645"/>
                    </a:lnTo>
                    <a:lnTo>
                      <a:pt x="734" y="645"/>
                    </a:lnTo>
                    <a:lnTo>
                      <a:pt x="732" y="645"/>
                    </a:lnTo>
                    <a:lnTo>
                      <a:pt x="716" y="645"/>
                    </a:lnTo>
                    <a:lnTo>
                      <a:pt x="709" y="645"/>
                    </a:lnTo>
                    <a:lnTo>
                      <a:pt x="680" y="645"/>
                    </a:lnTo>
                    <a:lnTo>
                      <a:pt x="662" y="643"/>
                    </a:lnTo>
                    <a:lnTo>
                      <a:pt x="651" y="643"/>
                    </a:lnTo>
                    <a:lnTo>
                      <a:pt x="645" y="643"/>
                    </a:lnTo>
                    <a:lnTo>
                      <a:pt x="632" y="643"/>
                    </a:lnTo>
                    <a:lnTo>
                      <a:pt x="630" y="643"/>
                    </a:lnTo>
                    <a:lnTo>
                      <a:pt x="628" y="643"/>
                    </a:lnTo>
                    <a:lnTo>
                      <a:pt x="618" y="643"/>
                    </a:lnTo>
                    <a:lnTo>
                      <a:pt x="613" y="643"/>
                    </a:lnTo>
                    <a:lnTo>
                      <a:pt x="611" y="643"/>
                    </a:lnTo>
                    <a:lnTo>
                      <a:pt x="584" y="641"/>
                    </a:lnTo>
                    <a:lnTo>
                      <a:pt x="572" y="641"/>
                    </a:lnTo>
                    <a:lnTo>
                      <a:pt x="545" y="640"/>
                    </a:lnTo>
                    <a:lnTo>
                      <a:pt x="522" y="640"/>
                    </a:lnTo>
                    <a:lnTo>
                      <a:pt x="517" y="640"/>
                    </a:lnTo>
                    <a:lnTo>
                      <a:pt x="515" y="640"/>
                    </a:lnTo>
                    <a:lnTo>
                      <a:pt x="513" y="640"/>
                    </a:lnTo>
                    <a:lnTo>
                      <a:pt x="509" y="640"/>
                    </a:lnTo>
                    <a:lnTo>
                      <a:pt x="507" y="640"/>
                    </a:lnTo>
                    <a:lnTo>
                      <a:pt x="497" y="640"/>
                    </a:lnTo>
                    <a:lnTo>
                      <a:pt x="495" y="640"/>
                    </a:lnTo>
                    <a:lnTo>
                      <a:pt x="495" y="638"/>
                    </a:lnTo>
                    <a:lnTo>
                      <a:pt x="494" y="638"/>
                    </a:lnTo>
                    <a:lnTo>
                      <a:pt x="484" y="638"/>
                    </a:lnTo>
                    <a:lnTo>
                      <a:pt x="474" y="638"/>
                    </a:lnTo>
                    <a:lnTo>
                      <a:pt x="467" y="638"/>
                    </a:lnTo>
                    <a:lnTo>
                      <a:pt x="457" y="638"/>
                    </a:lnTo>
                    <a:lnTo>
                      <a:pt x="455" y="638"/>
                    </a:lnTo>
                    <a:lnTo>
                      <a:pt x="449" y="638"/>
                    </a:lnTo>
                    <a:lnTo>
                      <a:pt x="444" y="638"/>
                    </a:lnTo>
                    <a:lnTo>
                      <a:pt x="440" y="638"/>
                    </a:lnTo>
                    <a:lnTo>
                      <a:pt x="436" y="638"/>
                    </a:lnTo>
                    <a:lnTo>
                      <a:pt x="428" y="636"/>
                    </a:lnTo>
                    <a:lnTo>
                      <a:pt x="426" y="636"/>
                    </a:lnTo>
                    <a:lnTo>
                      <a:pt x="413" y="636"/>
                    </a:lnTo>
                    <a:lnTo>
                      <a:pt x="411" y="636"/>
                    </a:lnTo>
                    <a:lnTo>
                      <a:pt x="405" y="636"/>
                    </a:lnTo>
                    <a:lnTo>
                      <a:pt x="405" y="630"/>
                    </a:lnTo>
                    <a:lnTo>
                      <a:pt x="409" y="607"/>
                    </a:lnTo>
                    <a:lnTo>
                      <a:pt x="409" y="599"/>
                    </a:lnTo>
                    <a:lnTo>
                      <a:pt x="409" y="595"/>
                    </a:lnTo>
                    <a:lnTo>
                      <a:pt x="409" y="593"/>
                    </a:lnTo>
                    <a:lnTo>
                      <a:pt x="407" y="592"/>
                    </a:lnTo>
                    <a:lnTo>
                      <a:pt x="403" y="584"/>
                    </a:lnTo>
                    <a:lnTo>
                      <a:pt x="398" y="578"/>
                    </a:lnTo>
                    <a:lnTo>
                      <a:pt x="394" y="570"/>
                    </a:lnTo>
                    <a:lnTo>
                      <a:pt x="386" y="561"/>
                    </a:lnTo>
                    <a:lnTo>
                      <a:pt x="384" y="557"/>
                    </a:lnTo>
                    <a:lnTo>
                      <a:pt x="380" y="551"/>
                    </a:lnTo>
                    <a:lnTo>
                      <a:pt x="376" y="547"/>
                    </a:lnTo>
                    <a:lnTo>
                      <a:pt x="374" y="544"/>
                    </a:lnTo>
                    <a:lnTo>
                      <a:pt x="371" y="538"/>
                    </a:lnTo>
                    <a:lnTo>
                      <a:pt x="367" y="534"/>
                    </a:lnTo>
                    <a:lnTo>
                      <a:pt x="365" y="532"/>
                    </a:lnTo>
                    <a:lnTo>
                      <a:pt x="363" y="534"/>
                    </a:lnTo>
                    <a:lnTo>
                      <a:pt x="361" y="536"/>
                    </a:lnTo>
                    <a:lnTo>
                      <a:pt x="359" y="538"/>
                    </a:lnTo>
                    <a:lnTo>
                      <a:pt x="350" y="544"/>
                    </a:lnTo>
                    <a:lnTo>
                      <a:pt x="334" y="553"/>
                    </a:lnTo>
                    <a:lnTo>
                      <a:pt x="332" y="549"/>
                    </a:lnTo>
                    <a:lnTo>
                      <a:pt x="330" y="547"/>
                    </a:lnTo>
                    <a:lnTo>
                      <a:pt x="328" y="547"/>
                    </a:lnTo>
                    <a:lnTo>
                      <a:pt x="328" y="544"/>
                    </a:lnTo>
                    <a:lnTo>
                      <a:pt x="330" y="540"/>
                    </a:lnTo>
                    <a:lnTo>
                      <a:pt x="330" y="536"/>
                    </a:lnTo>
                    <a:lnTo>
                      <a:pt x="332" y="534"/>
                    </a:lnTo>
                    <a:lnTo>
                      <a:pt x="334" y="534"/>
                    </a:lnTo>
                    <a:lnTo>
                      <a:pt x="336" y="534"/>
                    </a:lnTo>
                    <a:lnTo>
                      <a:pt x="336" y="532"/>
                    </a:lnTo>
                    <a:lnTo>
                      <a:pt x="336" y="530"/>
                    </a:lnTo>
                    <a:lnTo>
                      <a:pt x="336" y="528"/>
                    </a:lnTo>
                    <a:lnTo>
                      <a:pt x="336" y="526"/>
                    </a:lnTo>
                    <a:lnTo>
                      <a:pt x="336" y="524"/>
                    </a:lnTo>
                    <a:lnTo>
                      <a:pt x="332" y="522"/>
                    </a:lnTo>
                    <a:lnTo>
                      <a:pt x="332" y="519"/>
                    </a:lnTo>
                    <a:lnTo>
                      <a:pt x="334" y="517"/>
                    </a:lnTo>
                    <a:lnTo>
                      <a:pt x="330" y="515"/>
                    </a:lnTo>
                    <a:lnTo>
                      <a:pt x="319" y="515"/>
                    </a:lnTo>
                    <a:lnTo>
                      <a:pt x="315" y="515"/>
                    </a:lnTo>
                    <a:lnTo>
                      <a:pt x="313" y="515"/>
                    </a:lnTo>
                    <a:lnTo>
                      <a:pt x="311" y="513"/>
                    </a:lnTo>
                    <a:lnTo>
                      <a:pt x="296" y="513"/>
                    </a:lnTo>
                    <a:lnTo>
                      <a:pt x="294" y="513"/>
                    </a:lnTo>
                    <a:lnTo>
                      <a:pt x="284" y="511"/>
                    </a:lnTo>
                    <a:lnTo>
                      <a:pt x="277" y="511"/>
                    </a:lnTo>
                    <a:lnTo>
                      <a:pt x="269" y="511"/>
                    </a:lnTo>
                    <a:lnTo>
                      <a:pt x="267" y="511"/>
                    </a:lnTo>
                    <a:lnTo>
                      <a:pt x="250" y="509"/>
                    </a:lnTo>
                    <a:lnTo>
                      <a:pt x="238" y="509"/>
                    </a:lnTo>
                    <a:lnTo>
                      <a:pt x="217" y="507"/>
                    </a:lnTo>
                    <a:lnTo>
                      <a:pt x="213" y="507"/>
                    </a:lnTo>
                    <a:lnTo>
                      <a:pt x="211" y="507"/>
                    </a:lnTo>
                    <a:lnTo>
                      <a:pt x="209" y="507"/>
                    </a:lnTo>
                    <a:lnTo>
                      <a:pt x="202" y="505"/>
                    </a:lnTo>
                    <a:lnTo>
                      <a:pt x="194" y="505"/>
                    </a:lnTo>
                    <a:lnTo>
                      <a:pt x="179" y="505"/>
                    </a:lnTo>
                    <a:lnTo>
                      <a:pt x="175" y="503"/>
                    </a:lnTo>
                    <a:lnTo>
                      <a:pt x="167" y="503"/>
                    </a:lnTo>
                    <a:lnTo>
                      <a:pt x="140" y="501"/>
                    </a:lnTo>
                    <a:lnTo>
                      <a:pt x="136" y="501"/>
                    </a:lnTo>
                    <a:lnTo>
                      <a:pt x="129" y="501"/>
                    </a:lnTo>
                    <a:lnTo>
                      <a:pt x="121" y="499"/>
                    </a:lnTo>
                    <a:lnTo>
                      <a:pt x="111" y="499"/>
                    </a:lnTo>
                    <a:lnTo>
                      <a:pt x="98" y="497"/>
                    </a:lnTo>
                    <a:lnTo>
                      <a:pt x="96" y="497"/>
                    </a:lnTo>
                    <a:lnTo>
                      <a:pt x="94" y="497"/>
                    </a:lnTo>
                    <a:lnTo>
                      <a:pt x="88" y="497"/>
                    </a:lnTo>
                    <a:lnTo>
                      <a:pt x="75" y="497"/>
                    </a:lnTo>
                    <a:lnTo>
                      <a:pt x="62" y="496"/>
                    </a:lnTo>
                    <a:lnTo>
                      <a:pt x="60" y="496"/>
                    </a:lnTo>
                    <a:lnTo>
                      <a:pt x="52" y="496"/>
                    </a:lnTo>
                    <a:lnTo>
                      <a:pt x="25" y="494"/>
                    </a:lnTo>
                    <a:lnTo>
                      <a:pt x="12" y="492"/>
                    </a:lnTo>
                    <a:lnTo>
                      <a:pt x="4" y="492"/>
                    </a:lnTo>
                    <a:lnTo>
                      <a:pt x="0" y="492"/>
                    </a:lnTo>
                  </a:path>
                </a:pathLst>
              </a:custGeom>
              <a:noFill/>
              <a:ln w="6350">
                <a:solidFill>
                  <a:srgbClr val="6E6E6E"/>
                </a:solidFill>
                <a:prstDash val="solid"/>
                <a:round/>
                <a:headEnd/>
                <a:tailEnd/>
              </a:ln>
            </p:spPr>
            <p:txBody>
              <a:bodyPr/>
              <a:lstStyle/>
              <a:p>
                <a:endParaRPr lang="en-US"/>
              </a:p>
            </p:txBody>
          </p:sp>
          <p:sp>
            <p:nvSpPr>
              <p:cNvPr id="38021" name="Freeform 333"/>
              <p:cNvSpPr>
                <a:spLocks/>
              </p:cNvSpPr>
              <p:nvPr/>
            </p:nvSpPr>
            <p:spPr bwMode="auto">
              <a:xfrm>
                <a:off x="2763" y="2966"/>
                <a:ext cx="848" cy="557"/>
              </a:xfrm>
              <a:custGeom>
                <a:avLst/>
                <a:gdLst>
                  <a:gd name="T0" fmla="*/ 604 w 848"/>
                  <a:gd name="T1" fmla="*/ 494 h 557"/>
                  <a:gd name="T2" fmla="*/ 583 w 848"/>
                  <a:gd name="T3" fmla="*/ 496 h 557"/>
                  <a:gd name="T4" fmla="*/ 572 w 848"/>
                  <a:gd name="T5" fmla="*/ 488 h 557"/>
                  <a:gd name="T6" fmla="*/ 554 w 848"/>
                  <a:gd name="T7" fmla="*/ 505 h 557"/>
                  <a:gd name="T8" fmla="*/ 537 w 848"/>
                  <a:gd name="T9" fmla="*/ 505 h 557"/>
                  <a:gd name="T10" fmla="*/ 520 w 848"/>
                  <a:gd name="T11" fmla="*/ 509 h 557"/>
                  <a:gd name="T12" fmla="*/ 503 w 848"/>
                  <a:gd name="T13" fmla="*/ 515 h 557"/>
                  <a:gd name="T14" fmla="*/ 483 w 848"/>
                  <a:gd name="T15" fmla="*/ 517 h 557"/>
                  <a:gd name="T16" fmla="*/ 470 w 848"/>
                  <a:gd name="T17" fmla="*/ 530 h 557"/>
                  <a:gd name="T18" fmla="*/ 457 w 848"/>
                  <a:gd name="T19" fmla="*/ 536 h 557"/>
                  <a:gd name="T20" fmla="*/ 305 w 848"/>
                  <a:gd name="T21" fmla="*/ 555 h 557"/>
                  <a:gd name="T22" fmla="*/ 169 w 848"/>
                  <a:gd name="T23" fmla="*/ 553 h 557"/>
                  <a:gd name="T24" fmla="*/ 67 w 848"/>
                  <a:gd name="T25" fmla="*/ 548 h 557"/>
                  <a:gd name="T26" fmla="*/ 11 w 848"/>
                  <a:gd name="T27" fmla="*/ 475 h 557"/>
                  <a:gd name="T28" fmla="*/ 38 w 848"/>
                  <a:gd name="T29" fmla="*/ 446 h 557"/>
                  <a:gd name="T30" fmla="*/ 53 w 848"/>
                  <a:gd name="T31" fmla="*/ 454 h 557"/>
                  <a:gd name="T32" fmla="*/ 76 w 848"/>
                  <a:gd name="T33" fmla="*/ 450 h 557"/>
                  <a:gd name="T34" fmla="*/ 90 w 848"/>
                  <a:gd name="T35" fmla="*/ 431 h 557"/>
                  <a:gd name="T36" fmla="*/ 99 w 848"/>
                  <a:gd name="T37" fmla="*/ 407 h 557"/>
                  <a:gd name="T38" fmla="*/ 103 w 848"/>
                  <a:gd name="T39" fmla="*/ 390 h 557"/>
                  <a:gd name="T40" fmla="*/ 121 w 848"/>
                  <a:gd name="T41" fmla="*/ 379 h 557"/>
                  <a:gd name="T42" fmla="*/ 136 w 848"/>
                  <a:gd name="T43" fmla="*/ 365 h 557"/>
                  <a:gd name="T44" fmla="*/ 161 w 848"/>
                  <a:gd name="T45" fmla="*/ 356 h 557"/>
                  <a:gd name="T46" fmla="*/ 186 w 848"/>
                  <a:gd name="T47" fmla="*/ 346 h 557"/>
                  <a:gd name="T48" fmla="*/ 219 w 848"/>
                  <a:gd name="T49" fmla="*/ 344 h 557"/>
                  <a:gd name="T50" fmla="*/ 245 w 848"/>
                  <a:gd name="T51" fmla="*/ 348 h 557"/>
                  <a:gd name="T52" fmla="*/ 267 w 848"/>
                  <a:gd name="T53" fmla="*/ 336 h 557"/>
                  <a:gd name="T54" fmla="*/ 288 w 848"/>
                  <a:gd name="T55" fmla="*/ 325 h 557"/>
                  <a:gd name="T56" fmla="*/ 313 w 848"/>
                  <a:gd name="T57" fmla="*/ 319 h 557"/>
                  <a:gd name="T58" fmla="*/ 326 w 848"/>
                  <a:gd name="T59" fmla="*/ 300 h 557"/>
                  <a:gd name="T60" fmla="*/ 345 w 848"/>
                  <a:gd name="T61" fmla="*/ 294 h 557"/>
                  <a:gd name="T62" fmla="*/ 366 w 848"/>
                  <a:gd name="T63" fmla="*/ 283 h 557"/>
                  <a:gd name="T64" fmla="*/ 387 w 848"/>
                  <a:gd name="T65" fmla="*/ 275 h 557"/>
                  <a:gd name="T66" fmla="*/ 412 w 848"/>
                  <a:gd name="T67" fmla="*/ 273 h 557"/>
                  <a:gd name="T68" fmla="*/ 426 w 848"/>
                  <a:gd name="T69" fmla="*/ 254 h 557"/>
                  <a:gd name="T70" fmla="*/ 430 w 848"/>
                  <a:gd name="T71" fmla="*/ 227 h 557"/>
                  <a:gd name="T72" fmla="*/ 451 w 848"/>
                  <a:gd name="T73" fmla="*/ 221 h 557"/>
                  <a:gd name="T74" fmla="*/ 466 w 848"/>
                  <a:gd name="T75" fmla="*/ 215 h 557"/>
                  <a:gd name="T76" fmla="*/ 483 w 848"/>
                  <a:gd name="T77" fmla="*/ 196 h 557"/>
                  <a:gd name="T78" fmla="*/ 503 w 848"/>
                  <a:gd name="T79" fmla="*/ 185 h 557"/>
                  <a:gd name="T80" fmla="*/ 520 w 848"/>
                  <a:gd name="T81" fmla="*/ 189 h 557"/>
                  <a:gd name="T82" fmla="*/ 520 w 848"/>
                  <a:gd name="T83" fmla="*/ 206 h 557"/>
                  <a:gd name="T84" fmla="*/ 533 w 848"/>
                  <a:gd name="T85" fmla="*/ 221 h 557"/>
                  <a:gd name="T86" fmla="*/ 554 w 848"/>
                  <a:gd name="T87" fmla="*/ 206 h 557"/>
                  <a:gd name="T88" fmla="*/ 589 w 848"/>
                  <a:gd name="T89" fmla="*/ 167 h 557"/>
                  <a:gd name="T90" fmla="*/ 610 w 848"/>
                  <a:gd name="T91" fmla="*/ 160 h 557"/>
                  <a:gd name="T92" fmla="*/ 627 w 848"/>
                  <a:gd name="T93" fmla="*/ 158 h 557"/>
                  <a:gd name="T94" fmla="*/ 647 w 848"/>
                  <a:gd name="T95" fmla="*/ 156 h 557"/>
                  <a:gd name="T96" fmla="*/ 660 w 848"/>
                  <a:gd name="T97" fmla="*/ 171 h 557"/>
                  <a:gd name="T98" fmla="*/ 687 w 848"/>
                  <a:gd name="T99" fmla="*/ 166 h 557"/>
                  <a:gd name="T100" fmla="*/ 725 w 848"/>
                  <a:gd name="T101" fmla="*/ 102 h 557"/>
                  <a:gd name="T102" fmla="*/ 746 w 848"/>
                  <a:gd name="T103" fmla="*/ 87 h 557"/>
                  <a:gd name="T104" fmla="*/ 768 w 848"/>
                  <a:gd name="T105" fmla="*/ 91 h 557"/>
                  <a:gd name="T106" fmla="*/ 785 w 848"/>
                  <a:gd name="T107" fmla="*/ 89 h 557"/>
                  <a:gd name="T108" fmla="*/ 779 w 848"/>
                  <a:gd name="T109" fmla="*/ 71 h 557"/>
                  <a:gd name="T110" fmla="*/ 785 w 848"/>
                  <a:gd name="T111" fmla="*/ 50 h 557"/>
                  <a:gd name="T112" fmla="*/ 789 w 848"/>
                  <a:gd name="T113" fmla="*/ 33 h 557"/>
                  <a:gd name="T114" fmla="*/ 793 w 848"/>
                  <a:gd name="T115" fmla="*/ 12 h 557"/>
                  <a:gd name="T116" fmla="*/ 837 w 848"/>
                  <a:gd name="T117" fmla="*/ 4 h 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8"/>
                  <a:gd name="T178" fmla="*/ 0 h 557"/>
                  <a:gd name="T179" fmla="*/ 848 w 848"/>
                  <a:gd name="T180" fmla="*/ 557 h 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8" h="557">
                    <a:moveTo>
                      <a:pt x="635" y="498"/>
                    </a:moveTo>
                    <a:lnTo>
                      <a:pt x="633" y="498"/>
                    </a:lnTo>
                    <a:lnTo>
                      <a:pt x="629" y="498"/>
                    </a:lnTo>
                    <a:lnTo>
                      <a:pt x="626" y="496"/>
                    </a:lnTo>
                    <a:lnTo>
                      <a:pt x="624" y="496"/>
                    </a:lnTo>
                    <a:lnTo>
                      <a:pt x="622" y="496"/>
                    </a:lnTo>
                    <a:lnTo>
                      <a:pt x="620" y="496"/>
                    </a:lnTo>
                    <a:lnTo>
                      <a:pt x="618" y="496"/>
                    </a:lnTo>
                    <a:lnTo>
                      <a:pt x="614" y="496"/>
                    </a:lnTo>
                    <a:lnTo>
                      <a:pt x="612" y="496"/>
                    </a:lnTo>
                    <a:lnTo>
                      <a:pt x="606" y="494"/>
                    </a:lnTo>
                    <a:lnTo>
                      <a:pt x="604" y="494"/>
                    </a:lnTo>
                    <a:lnTo>
                      <a:pt x="602" y="494"/>
                    </a:lnTo>
                    <a:lnTo>
                      <a:pt x="601" y="496"/>
                    </a:lnTo>
                    <a:lnTo>
                      <a:pt x="597" y="496"/>
                    </a:lnTo>
                    <a:lnTo>
                      <a:pt x="595" y="498"/>
                    </a:lnTo>
                    <a:lnTo>
                      <a:pt x="593" y="498"/>
                    </a:lnTo>
                    <a:lnTo>
                      <a:pt x="593" y="500"/>
                    </a:lnTo>
                    <a:lnTo>
                      <a:pt x="591" y="500"/>
                    </a:lnTo>
                    <a:lnTo>
                      <a:pt x="589" y="498"/>
                    </a:lnTo>
                    <a:lnTo>
                      <a:pt x="587" y="498"/>
                    </a:lnTo>
                    <a:lnTo>
                      <a:pt x="587" y="496"/>
                    </a:lnTo>
                    <a:lnTo>
                      <a:pt x="585" y="496"/>
                    </a:lnTo>
                    <a:lnTo>
                      <a:pt x="583" y="496"/>
                    </a:lnTo>
                    <a:lnTo>
                      <a:pt x="581" y="498"/>
                    </a:lnTo>
                    <a:lnTo>
                      <a:pt x="579" y="498"/>
                    </a:lnTo>
                    <a:lnTo>
                      <a:pt x="579" y="500"/>
                    </a:lnTo>
                    <a:lnTo>
                      <a:pt x="578" y="500"/>
                    </a:lnTo>
                    <a:lnTo>
                      <a:pt x="576" y="500"/>
                    </a:lnTo>
                    <a:lnTo>
                      <a:pt x="576" y="498"/>
                    </a:lnTo>
                    <a:lnTo>
                      <a:pt x="576" y="496"/>
                    </a:lnTo>
                    <a:lnTo>
                      <a:pt x="576" y="494"/>
                    </a:lnTo>
                    <a:lnTo>
                      <a:pt x="576" y="492"/>
                    </a:lnTo>
                    <a:lnTo>
                      <a:pt x="574" y="490"/>
                    </a:lnTo>
                    <a:lnTo>
                      <a:pt x="574" y="488"/>
                    </a:lnTo>
                    <a:lnTo>
                      <a:pt x="572" y="488"/>
                    </a:lnTo>
                    <a:lnTo>
                      <a:pt x="568" y="492"/>
                    </a:lnTo>
                    <a:lnTo>
                      <a:pt x="566" y="492"/>
                    </a:lnTo>
                    <a:lnTo>
                      <a:pt x="564" y="492"/>
                    </a:lnTo>
                    <a:lnTo>
                      <a:pt x="564" y="494"/>
                    </a:lnTo>
                    <a:lnTo>
                      <a:pt x="562" y="496"/>
                    </a:lnTo>
                    <a:lnTo>
                      <a:pt x="562" y="500"/>
                    </a:lnTo>
                    <a:lnTo>
                      <a:pt x="560" y="500"/>
                    </a:lnTo>
                    <a:lnTo>
                      <a:pt x="560" y="502"/>
                    </a:lnTo>
                    <a:lnTo>
                      <a:pt x="558" y="503"/>
                    </a:lnTo>
                    <a:lnTo>
                      <a:pt x="558" y="505"/>
                    </a:lnTo>
                    <a:lnTo>
                      <a:pt x="556" y="505"/>
                    </a:lnTo>
                    <a:lnTo>
                      <a:pt x="554" y="505"/>
                    </a:lnTo>
                    <a:lnTo>
                      <a:pt x="554" y="503"/>
                    </a:lnTo>
                    <a:lnTo>
                      <a:pt x="554" y="502"/>
                    </a:lnTo>
                    <a:lnTo>
                      <a:pt x="553" y="502"/>
                    </a:lnTo>
                    <a:lnTo>
                      <a:pt x="553" y="500"/>
                    </a:lnTo>
                    <a:lnTo>
                      <a:pt x="549" y="502"/>
                    </a:lnTo>
                    <a:lnTo>
                      <a:pt x="547" y="502"/>
                    </a:lnTo>
                    <a:lnTo>
                      <a:pt x="545" y="502"/>
                    </a:lnTo>
                    <a:lnTo>
                      <a:pt x="543" y="502"/>
                    </a:lnTo>
                    <a:lnTo>
                      <a:pt x="543" y="503"/>
                    </a:lnTo>
                    <a:lnTo>
                      <a:pt x="541" y="505"/>
                    </a:lnTo>
                    <a:lnTo>
                      <a:pt x="539" y="505"/>
                    </a:lnTo>
                    <a:lnTo>
                      <a:pt x="537" y="505"/>
                    </a:lnTo>
                    <a:lnTo>
                      <a:pt x="535" y="505"/>
                    </a:lnTo>
                    <a:lnTo>
                      <a:pt x="533" y="505"/>
                    </a:lnTo>
                    <a:lnTo>
                      <a:pt x="533" y="507"/>
                    </a:lnTo>
                    <a:lnTo>
                      <a:pt x="531" y="507"/>
                    </a:lnTo>
                    <a:lnTo>
                      <a:pt x="530" y="507"/>
                    </a:lnTo>
                    <a:lnTo>
                      <a:pt x="530" y="505"/>
                    </a:lnTo>
                    <a:lnTo>
                      <a:pt x="528" y="505"/>
                    </a:lnTo>
                    <a:lnTo>
                      <a:pt x="526" y="505"/>
                    </a:lnTo>
                    <a:lnTo>
                      <a:pt x="524" y="507"/>
                    </a:lnTo>
                    <a:lnTo>
                      <a:pt x="524" y="509"/>
                    </a:lnTo>
                    <a:lnTo>
                      <a:pt x="522" y="509"/>
                    </a:lnTo>
                    <a:lnTo>
                      <a:pt x="520" y="509"/>
                    </a:lnTo>
                    <a:lnTo>
                      <a:pt x="520" y="511"/>
                    </a:lnTo>
                    <a:lnTo>
                      <a:pt x="518" y="511"/>
                    </a:lnTo>
                    <a:lnTo>
                      <a:pt x="516" y="511"/>
                    </a:lnTo>
                    <a:lnTo>
                      <a:pt x="516" y="513"/>
                    </a:lnTo>
                    <a:lnTo>
                      <a:pt x="516" y="511"/>
                    </a:lnTo>
                    <a:lnTo>
                      <a:pt x="514" y="511"/>
                    </a:lnTo>
                    <a:lnTo>
                      <a:pt x="512" y="513"/>
                    </a:lnTo>
                    <a:lnTo>
                      <a:pt x="510" y="513"/>
                    </a:lnTo>
                    <a:lnTo>
                      <a:pt x="508" y="513"/>
                    </a:lnTo>
                    <a:lnTo>
                      <a:pt x="506" y="513"/>
                    </a:lnTo>
                    <a:lnTo>
                      <a:pt x="505" y="515"/>
                    </a:lnTo>
                    <a:lnTo>
                      <a:pt x="503" y="515"/>
                    </a:lnTo>
                    <a:lnTo>
                      <a:pt x="503" y="517"/>
                    </a:lnTo>
                    <a:lnTo>
                      <a:pt x="501" y="517"/>
                    </a:lnTo>
                    <a:lnTo>
                      <a:pt x="499" y="517"/>
                    </a:lnTo>
                    <a:lnTo>
                      <a:pt x="497" y="517"/>
                    </a:lnTo>
                    <a:lnTo>
                      <a:pt x="495" y="517"/>
                    </a:lnTo>
                    <a:lnTo>
                      <a:pt x="493" y="519"/>
                    </a:lnTo>
                    <a:lnTo>
                      <a:pt x="491" y="519"/>
                    </a:lnTo>
                    <a:lnTo>
                      <a:pt x="489" y="519"/>
                    </a:lnTo>
                    <a:lnTo>
                      <a:pt x="487" y="519"/>
                    </a:lnTo>
                    <a:lnTo>
                      <a:pt x="487" y="517"/>
                    </a:lnTo>
                    <a:lnTo>
                      <a:pt x="485" y="517"/>
                    </a:lnTo>
                    <a:lnTo>
                      <a:pt x="483" y="517"/>
                    </a:lnTo>
                    <a:lnTo>
                      <a:pt x="483" y="519"/>
                    </a:lnTo>
                    <a:lnTo>
                      <a:pt x="483" y="521"/>
                    </a:lnTo>
                    <a:lnTo>
                      <a:pt x="483" y="523"/>
                    </a:lnTo>
                    <a:lnTo>
                      <a:pt x="483" y="525"/>
                    </a:lnTo>
                    <a:lnTo>
                      <a:pt x="482" y="527"/>
                    </a:lnTo>
                    <a:lnTo>
                      <a:pt x="480" y="527"/>
                    </a:lnTo>
                    <a:lnTo>
                      <a:pt x="478" y="527"/>
                    </a:lnTo>
                    <a:lnTo>
                      <a:pt x="476" y="528"/>
                    </a:lnTo>
                    <a:lnTo>
                      <a:pt x="474" y="528"/>
                    </a:lnTo>
                    <a:lnTo>
                      <a:pt x="472" y="528"/>
                    </a:lnTo>
                    <a:lnTo>
                      <a:pt x="472" y="530"/>
                    </a:lnTo>
                    <a:lnTo>
                      <a:pt x="470" y="530"/>
                    </a:lnTo>
                    <a:lnTo>
                      <a:pt x="470" y="532"/>
                    </a:lnTo>
                    <a:lnTo>
                      <a:pt x="468" y="532"/>
                    </a:lnTo>
                    <a:lnTo>
                      <a:pt x="466" y="532"/>
                    </a:lnTo>
                    <a:lnTo>
                      <a:pt x="464" y="532"/>
                    </a:lnTo>
                    <a:lnTo>
                      <a:pt x="464" y="534"/>
                    </a:lnTo>
                    <a:lnTo>
                      <a:pt x="464" y="536"/>
                    </a:lnTo>
                    <a:lnTo>
                      <a:pt x="462" y="536"/>
                    </a:lnTo>
                    <a:lnTo>
                      <a:pt x="460" y="536"/>
                    </a:lnTo>
                    <a:lnTo>
                      <a:pt x="458" y="538"/>
                    </a:lnTo>
                    <a:lnTo>
                      <a:pt x="457" y="538"/>
                    </a:lnTo>
                    <a:lnTo>
                      <a:pt x="455" y="536"/>
                    </a:lnTo>
                    <a:lnTo>
                      <a:pt x="457" y="536"/>
                    </a:lnTo>
                    <a:lnTo>
                      <a:pt x="457" y="534"/>
                    </a:lnTo>
                    <a:lnTo>
                      <a:pt x="457" y="532"/>
                    </a:lnTo>
                    <a:lnTo>
                      <a:pt x="457" y="530"/>
                    </a:lnTo>
                    <a:lnTo>
                      <a:pt x="455" y="530"/>
                    </a:lnTo>
                    <a:lnTo>
                      <a:pt x="447" y="532"/>
                    </a:lnTo>
                    <a:lnTo>
                      <a:pt x="420" y="540"/>
                    </a:lnTo>
                    <a:lnTo>
                      <a:pt x="391" y="548"/>
                    </a:lnTo>
                    <a:lnTo>
                      <a:pt x="387" y="548"/>
                    </a:lnTo>
                    <a:lnTo>
                      <a:pt x="359" y="557"/>
                    </a:lnTo>
                    <a:lnTo>
                      <a:pt x="334" y="555"/>
                    </a:lnTo>
                    <a:lnTo>
                      <a:pt x="332" y="555"/>
                    </a:lnTo>
                    <a:lnTo>
                      <a:pt x="305" y="555"/>
                    </a:lnTo>
                    <a:lnTo>
                      <a:pt x="295" y="555"/>
                    </a:lnTo>
                    <a:lnTo>
                      <a:pt x="291" y="555"/>
                    </a:lnTo>
                    <a:lnTo>
                      <a:pt x="290" y="555"/>
                    </a:lnTo>
                    <a:lnTo>
                      <a:pt x="282" y="555"/>
                    </a:lnTo>
                    <a:lnTo>
                      <a:pt x="276" y="555"/>
                    </a:lnTo>
                    <a:lnTo>
                      <a:pt x="247" y="555"/>
                    </a:lnTo>
                    <a:lnTo>
                      <a:pt x="228" y="553"/>
                    </a:lnTo>
                    <a:lnTo>
                      <a:pt x="207" y="553"/>
                    </a:lnTo>
                    <a:lnTo>
                      <a:pt x="207" y="555"/>
                    </a:lnTo>
                    <a:lnTo>
                      <a:pt x="178" y="553"/>
                    </a:lnTo>
                    <a:lnTo>
                      <a:pt x="176" y="553"/>
                    </a:lnTo>
                    <a:lnTo>
                      <a:pt x="169" y="553"/>
                    </a:lnTo>
                    <a:lnTo>
                      <a:pt x="161" y="553"/>
                    </a:lnTo>
                    <a:lnTo>
                      <a:pt x="157" y="551"/>
                    </a:lnTo>
                    <a:lnTo>
                      <a:pt x="144" y="551"/>
                    </a:lnTo>
                    <a:lnTo>
                      <a:pt x="136" y="551"/>
                    </a:lnTo>
                    <a:lnTo>
                      <a:pt x="134" y="551"/>
                    </a:lnTo>
                    <a:lnTo>
                      <a:pt x="117" y="551"/>
                    </a:lnTo>
                    <a:lnTo>
                      <a:pt x="113" y="550"/>
                    </a:lnTo>
                    <a:lnTo>
                      <a:pt x="101" y="550"/>
                    </a:lnTo>
                    <a:lnTo>
                      <a:pt x="94" y="550"/>
                    </a:lnTo>
                    <a:lnTo>
                      <a:pt x="88" y="550"/>
                    </a:lnTo>
                    <a:lnTo>
                      <a:pt x="86" y="550"/>
                    </a:lnTo>
                    <a:lnTo>
                      <a:pt x="67" y="548"/>
                    </a:lnTo>
                    <a:lnTo>
                      <a:pt x="55" y="548"/>
                    </a:lnTo>
                    <a:lnTo>
                      <a:pt x="51" y="548"/>
                    </a:lnTo>
                    <a:lnTo>
                      <a:pt x="34" y="546"/>
                    </a:lnTo>
                    <a:lnTo>
                      <a:pt x="30" y="546"/>
                    </a:lnTo>
                    <a:lnTo>
                      <a:pt x="0" y="544"/>
                    </a:lnTo>
                    <a:lnTo>
                      <a:pt x="2" y="527"/>
                    </a:lnTo>
                    <a:lnTo>
                      <a:pt x="3" y="515"/>
                    </a:lnTo>
                    <a:lnTo>
                      <a:pt x="5" y="511"/>
                    </a:lnTo>
                    <a:lnTo>
                      <a:pt x="5" y="507"/>
                    </a:lnTo>
                    <a:lnTo>
                      <a:pt x="7" y="496"/>
                    </a:lnTo>
                    <a:lnTo>
                      <a:pt x="9" y="480"/>
                    </a:lnTo>
                    <a:lnTo>
                      <a:pt x="11" y="475"/>
                    </a:lnTo>
                    <a:lnTo>
                      <a:pt x="13" y="467"/>
                    </a:lnTo>
                    <a:lnTo>
                      <a:pt x="13" y="459"/>
                    </a:lnTo>
                    <a:lnTo>
                      <a:pt x="15" y="459"/>
                    </a:lnTo>
                    <a:lnTo>
                      <a:pt x="19" y="457"/>
                    </a:lnTo>
                    <a:lnTo>
                      <a:pt x="23" y="454"/>
                    </a:lnTo>
                    <a:lnTo>
                      <a:pt x="25" y="452"/>
                    </a:lnTo>
                    <a:lnTo>
                      <a:pt x="28" y="450"/>
                    </a:lnTo>
                    <a:lnTo>
                      <a:pt x="30" y="446"/>
                    </a:lnTo>
                    <a:lnTo>
                      <a:pt x="32" y="446"/>
                    </a:lnTo>
                    <a:lnTo>
                      <a:pt x="34" y="446"/>
                    </a:lnTo>
                    <a:lnTo>
                      <a:pt x="36" y="446"/>
                    </a:lnTo>
                    <a:lnTo>
                      <a:pt x="38" y="446"/>
                    </a:lnTo>
                    <a:lnTo>
                      <a:pt x="38" y="448"/>
                    </a:lnTo>
                    <a:lnTo>
                      <a:pt x="38" y="450"/>
                    </a:lnTo>
                    <a:lnTo>
                      <a:pt x="40" y="450"/>
                    </a:lnTo>
                    <a:lnTo>
                      <a:pt x="40" y="454"/>
                    </a:lnTo>
                    <a:lnTo>
                      <a:pt x="42" y="455"/>
                    </a:lnTo>
                    <a:lnTo>
                      <a:pt x="44" y="455"/>
                    </a:lnTo>
                    <a:lnTo>
                      <a:pt x="46" y="455"/>
                    </a:lnTo>
                    <a:lnTo>
                      <a:pt x="48" y="455"/>
                    </a:lnTo>
                    <a:lnTo>
                      <a:pt x="50" y="454"/>
                    </a:lnTo>
                    <a:lnTo>
                      <a:pt x="51" y="455"/>
                    </a:lnTo>
                    <a:lnTo>
                      <a:pt x="51" y="454"/>
                    </a:lnTo>
                    <a:lnTo>
                      <a:pt x="53" y="454"/>
                    </a:lnTo>
                    <a:lnTo>
                      <a:pt x="57" y="454"/>
                    </a:lnTo>
                    <a:lnTo>
                      <a:pt x="59" y="455"/>
                    </a:lnTo>
                    <a:lnTo>
                      <a:pt x="61" y="455"/>
                    </a:lnTo>
                    <a:lnTo>
                      <a:pt x="63" y="454"/>
                    </a:lnTo>
                    <a:lnTo>
                      <a:pt x="65" y="454"/>
                    </a:lnTo>
                    <a:lnTo>
                      <a:pt x="67" y="454"/>
                    </a:lnTo>
                    <a:lnTo>
                      <a:pt x="69" y="454"/>
                    </a:lnTo>
                    <a:lnTo>
                      <a:pt x="71" y="455"/>
                    </a:lnTo>
                    <a:lnTo>
                      <a:pt x="73" y="454"/>
                    </a:lnTo>
                    <a:lnTo>
                      <a:pt x="75" y="452"/>
                    </a:lnTo>
                    <a:lnTo>
                      <a:pt x="75" y="450"/>
                    </a:lnTo>
                    <a:lnTo>
                      <a:pt x="76" y="450"/>
                    </a:lnTo>
                    <a:lnTo>
                      <a:pt x="78" y="450"/>
                    </a:lnTo>
                    <a:lnTo>
                      <a:pt x="80" y="448"/>
                    </a:lnTo>
                    <a:lnTo>
                      <a:pt x="84" y="448"/>
                    </a:lnTo>
                    <a:lnTo>
                      <a:pt x="88" y="444"/>
                    </a:lnTo>
                    <a:lnTo>
                      <a:pt x="90" y="440"/>
                    </a:lnTo>
                    <a:lnTo>
                      <a:pt x="92" y="440"/>
                    </a:lnTo>
                    <a:lnTo>
                      <a:pt x="94" y="438"/>
                    </a:lnTo>
                    <a:lnTo>
                      <a:pt x="94" y="436"/>
                    </a:lnTo>
                    <a:lnTo>
                      <a:pt x="92" y="434"/>
                    </a:lnTo>
                    <a:lnTo>
                      <a:pt x="92" y="432"/>
                    </a:lnTo>
                    <a:lnTo>
                      <a:pt x="90" y="432"/>
                    </a:lnTo>
                    <a:lnTo>
                      <a:pt x="90" y="431"/>
                    </a:lnTo>
                    <a:lnTo>
                      <a:pt x="92" y="429"/>
                    </a:lnTo>
                    <a:lnTo>
                      <a:pt x="92" y="427"/>
                    </a:lnTo>
                    <a:lnTo>
                      <a:pt x="92" y="425"/>
                    </a:lnTo>
                    <a:lnTo>
                      <a:pt x="92" y="423"/>
                    </a:lnTo>
                    <a:lnTo>
                      <a:pt x="90" y="419"/>
                    </a:lnTo>
                    <a:lnTo>
                      <a:pt x="94" y="417"/>
                    </a:lnTo>
                    <a:lnTo>
                      <a:pt x="96" y="417"/>
                    </a:lnTo>
                    <a:lnTo>
                      <a:pt x="96" y="415"/>
                    </a:lnTo>
                    <a:lnTo>
                      <a:pt x="98" y="413"/>
                    </a:lnTo>
                    <a:lnTo>
                      <a:pt x="99" y="411"/>
                    </a:lnTo>
                    <a:lnTo>
                      <a:pt x="99" y="409"/>
                    </a:lnTo>
                    <a:lnTo>
                      <a:pt x="99" y="407"/>
                    </a:lnTo>
                    <a:lnTo>
                      <a:pt x="98" y="407"/>
                    </a:lnTo>
                    <a:lnTo>
                      <a:pt x="99" y="406"/>
                    </a:lnTo>
                    <a:lnTo>
                      <a:pt x="98" y="402"/>
                    </a:lnTo>
                    <a:lnTo>
                      <a:pt x="96" y="402"/>
                    </a:lnTo>
                    <a:lnTo>
                      <a:pt x="96" y="400"/>
                    </a:lnTo>
                    <a:lnTo>
                      <a:pt x="96" y="398"/>
                    </a:lnTo>
                    <a:lnTo>
                      <a:pt x="98" y="398"/>
                    </a:lnTo>
                    <a:lnTo>
                      <a:pt x="98" y="396"/>
                    </a:lnTo>
                    <a:lnTo>
                      <a:pt x="99" y="396"/>
                    </a:lnTo>
                    <a:lnTo>
                      <a:pt x="101" y="394"/>
                    </a:lnTo>
                    <a:lnTo>
                      <a:pt x="103" y="392"/>
                    </a:lnTo>
                    <a:lnTo>
                      <a:pt x="103" y="390"/>
                    </a:lnTo>
                    <a:lnTo>
                      <a:pt x="105" y="388"/>
                    </a:lnTo>
                    <a:lnTo>
                      <a:pt x="107" y="386"/>
                    </a:lnTo>
                    <a:lnTo>
                      <a:pt x="109" y="384"/>
                    </a:lnTo>
                    <a:lnTo>
                      <a:pt x="111" y="384"/>
                    </a:lnTo>
                    <a:lnTo>
                      <a:pt x="111" y="383"/>
                    </a:lnTo>
                    <a:lnTo>
                      <a:pt x="113" y="383"/>
                    </a:lnTo>
                    <a:lnTo>
                      <a:pt x="115" y="381"/>
                    </a:lnTo>
                    <a:lnTo>
                      <a:pt x="115" y="379"/>
                    </a:lnTo>
                    <a:lnTo>
                      <a:pt x="117" y="379"/>
                    </a:lnTo>
                    <a:lnTo>
                      <a:pt x="117" y="381"/>
                    </a:lnTo>
                    <a:lnTo>
                      <a:pt x="119" y="381"/>
                    </a:lnTo>
                    <a:lnTo>
                      <a:pt x="121" y="379"/>
                    </a:lnTo>
                    <a:lnTo>
                      <a:pt x="123" y="377"/>
                    </a:lnTo>
                    <a:lnTo>
                      <a:pt x="124" y="377"/>
                    </a:lnTo>
                    <a:lnTo>
                      <a:pt x="126" y="377"/>
                    </a:lnTo>
                    <a:lnTo>
                      <a:pt x="128" y="377"/>
                    </a:lnTo>
                    <a:lnTo>
                      <a:pt x="128" y="375"/>
                    </a:lnTo>
                    <a:lnTo>
                      <a:pt x="130" y="375"/>
                    </a:lnTo>
                    <a:lnTo>
                      <a:pt x="130" y="373"/>
                    </a:lnTo>
                    <a:lnTo>
                      <a:pt x="132" y="371"/>
                    </a:lnTo>
                    <a:lnTo>
                      <a:pt x="132" y="369"/>
                    </a:lnTo>
                    <a:lnTo>
                      <a:pt x="134" y="367"/>
                    </a:lnTo>
                    <a:lnTo>
                      <a:pt x="136" y="367"/>
                    </a:lnTo>
                    <a:lnTo>
                      <a:pt x="136" y="365"/>
                    </a:lnTo>
                    <a:lnTo>
                      <a:pt x="138" y="363"/>
                    </a:lnTo>
                    <a:lnTo>
                      <a:pt x="138" y="361"/>
                    </a:lnTo>
                    <a:lnTo>
                      <a:pt x="140" y="361"/>
                    </a:lnTo>
                    <a:lnTo>
                      <a:pt x="142" y="359"/>
                    </a:lnTo>
                    <a:lnTo>
                      <a:pt x="144" y="359"/>
                    </a:lnTo>
                    <a:lnTo>
                      <a:pt x="146" y="359"/>
                    </a:lnTo>
                    <a:lnTo>
                      <a:pt x="147" y="359"/>
                    </a:lnTo>
                    <a:lnTo>
                      <a:pt x="149" y="361"/>
                    </a:lnTo>
                    <a:lnTo>
                      <a:pt x="151" y="359"/>
                    </a:lnTo>
                    <a:lnTo>
                      <a:pt x="153" y="359"/>
                    </a:lnTo>
                    <a:lnTo>
                      <a:pt x="155" y="359"/>
                    </a:lnTo>
                    <a:lnTo>
                      <a:pt x="161" y="356"/>
                    </a:lnTo>
                    <a:lnTo>
                      <a:pt x="163" y="354"/>
                    </a:lnTo>
                    <a:lnTo>
                      <a:pt x="167" y="352"/>
                    </a:lnTo>
                    <a:lnTo>
                      <a:pt x="169" y="350"/>
                    </a:lnTo>
                    <a:lnTo>
                      <a:pt x="171" y="348"/>
                    </a:lnTo>
                    <a:lnTo>
                      <a:pt x="172" y="346"/>
                    </a:lnTo>
                    <a:lnTo>
                      <a:pt x="174" y="346"/>
                    </a:lnTo>
                    <a:lnTo>
                      <a:pt x="176" y="346"/>
                    </a:lnTo>
                    <a:lnTo>
                      <a:pt x="178" y="348"/>
                    </a:lnTo>
                    <a:lnTo>
                      <a:pt x="182" y="346"/>
                    </a:lnTo>
                    <a:lnTo>
                      <a:pt x="184" y="346"/>
                    </a:lnTo>
                    <a:lnTo>
                      <a:pt x="186" y="348"/>
                    </a:lnTo>
                    <a:lnTo>
                      <a:pt x="186" y="346"/>
                    </a:lnTo>
                    <a:lnTo>
                      <a:pt x="192" y="346"/>
                    </a:lnTo>
                    <a:lnTo>
                      <a:pt x="194" y="346"/>
                    </a:lnTo>
                    <a:lnTo>
                      <a:pt x="197" y="346"/>
                    </a:lnTo>
                    <a:lnTo>
                      <a:pt x="199" y="344"/>
                    </a:lnTo>
                    <a:lnTo>
                      <a:pt x="201" y="346"/>
                    </a:lnTo>
                    <a:lnTo>
                      <a:pt x="203" y="346"/>
                    </a:lnTo>
                    <a:lnTo>
                      <a:pt x="205" y="346"/>
                    </a:lnTo>
                    <a:lnTo>
                      <a:pt x="207" y="346"/>
                    </a:lnTo>
                    <a:lnTo>
                      <a:pt x="209" y="346"/>
                    </a:lnTo>
                    <a:lnTo>
                      <a:pt x="211" y="346"/>
                    </a:lnTo>
                    <a:lnTo>
                      <a:pt x="213" y="346"/>
                    </a:lnTo>
                    <a:lnTo>
                      <a:pt x="219" y="344"/>
                    </a:lnTo>
                    <a:lnTo>
                      <a:pt x="220" y="342"/>
                    </a:lnTo>
                    <a:lnTo>
                      <a:pt x="222" y="342"/>
                    </a:lnTo>
                    <a:lnTo>
                      <a:pt x="224" y="346"/>
                    </a:lnTo>
                    <a:lnTo>
                      <a:pt x="226" y="348"/>
                    </a:lnTo>
                    <a:lnTo>
                      <a:pt x="228" y="350"/>
                    </a:lnTo>
                    <a:lnTo>
                      <a:pt x="230" y="348"/>
                    </a:lnTo>
                    <a:lnTo>
                      <a:pt x="232" y="348"/>
                    </a:lnTo>
                    <a:lnTo>
                      <a:pt x="234" y="348"/>
                    </a:lnTo>
                    <a:lnTo>
                      <a:pt x="236" y="348"/>
                    </a:lnTo>
                    <a:lnTo>
                      <a:pt x="240" y="348"/>
                    </a:lnTo>
                    <a:lnTo>
                      <a:pt x="242" y="348"/>
                    </a:lnTo>
                    <a:lnTo>
                      <a:pt x="245" y="348"/>
                    </a:lnTo>
                    <a:lnTo>
                      <a:pt x="245" y="350"/>
                    </a:lnTo>
                    <a:lnTo>
                      <a:pt x="251" y="350"/>
                    </a:lnTo>
                    <a:lnTo>
                      <a:pt x="253" y="348"/>
                    </a:lnTo>
                    <a:lnTo>
                      <a:pt x="255" y="348"/>
                    </a:lnTo>
                    <a:lnTo>
                      <a:pt x="257" y="346"/>
                    </a:lnTo>
                    <a:lnTo>
                      <a:pt x="259" y="344"/>
                    </a:lnTo>
                    <a:lnTo>
                      <a:pt x="259" y="342"/>
                    </a:lnTo>
                    <a:lnTo>
                      <a:pt x="261" y="342"/>
                    </a:lnTo>
                    <a:lnTo>
                      <a:pt x="261" y="340"/>
                    </a:lnTo>
                    <a:lnTo>
                      <a:pt x="263" y="340"/>
                    </a:lnTo>
                    <a:lnTo>
                      <a:pt x="265" y="338"/>
                    </a:lnTo>
                    <a:lnTo>
                      <a:pt x="267" y="336"/>
                    </a:lnTo>
                    <a:lnTo>
                      <a:pt x="268" y="335"/>
                    </a:lnTo>
                    <a:lnTo>
                      <a:pt x="268" y="333"/>
                    </a:lnTo>
                    <a:lnTo>
                      <a:pt x="270" y="333"/>
                    </a:lnTo>
                    <a:lnTo>
                      <a:pt x="272" y="335"/>
                    </a:lnTo>
                    <a:lnTo>
                      <a:pt x="276" y="335"/>
                    </a:lnTo>
                    <a:lnTo>
                      <a:pt x="276" y="333"/>
                    </a:lnTo>
                    <a:lnTo>
                      <a:pt x="278" y="333"/>
                    </a:lnTo>
                    <a:lnTo>
                      <a:pt x="280" y="331"/>
                    </a:lnTo>
                    <a:lnTo>
                      <a:pt x="282" y="331"/>
                    </a:lnTo>
                    <a:lnTo>
                      <a:pt x="284" y="329"/>
                    </a:lnTo>
                    <a:lnTo>
                      <a:pt x="286" y="327"/>
                    </a:lnTo>
                    <a:lnTo>
                      <a:pt x="288" y="325"/>
                    </a:lnTo>
                    <a:lnTo>
                      <a:pt x="290" y="325"/>
                    </a:lnTo>
                    <a:lnTo>
                      <a:pt x="291" y="325"/>
                    </a:lnTo>
                    <a:lnTo>
                      <a:pt x="295" y="321"/>
                    </a:lnTo>
                    <a:lnTo>
                      <a:pt x="295" y="319"/>
                    </a:lnTo>
                    <a:lnTo>
                      <a:pt x="295" y="317"/>
                    </a:lnTo>
                    <a:lnTo>
                      <a:pt x="297" y="317"/>
                    </a:lnTo>
                    <a:lnTo>
                      <a:pt x="301" y="315"/>
                    </a:lnTo>
                    <a:lnTo>
                      <a:pt x="305" y="317"/>
                    </a:lnTo>
                    <a:lnTo>
                      <a:pt x="307" y="317"/>
                    </a:lnTo>
                    <a:lnTo>
                      <a:pt x="309" y="319"/>
                    </a:lnTo>
                    <a:lnTo>
                      <a:pt x="311" y="319"/>
                    </a:lnTo>
                    <a:lnTo>
                      <a:pt x="313" y="319"/>
                    </a:lnTo>
                    <a:lnTo>
                      <a:pt x="313" y="317"/>
                    </a:lnTo>
                    <a:lnTo>
                      <a:pt x="315" y="315"/>
                    </a:lnTo>
                    <a:lnTo>
                      <a:pt x="315" y="313"/>
                    </a:lnTo>
                    <a:lnTo>
                      <a:pt x="318" y="311"/>
                    </a:lnTo>
                    <a:lnTo>
                      <a:pt x="320" y="310"/>
                    </a:lnTo>
                    <a:lnTo>
                      <a:pt x="322" y="308"/>
                    </a:lnTo>
                    <a:lnTo>
                      <a:pt x="324" y="308"/>
                    </a:lnTo>
                    <a:lnTo>
                      <a:pt x="324" y="306"/>
                    </a:lnTo>
                    <a:lnTo>
                      <a:pt x="326" y="306"/>
                    </a:lnTo>
                    <a:lnTo>
                      <a:pt x="326" y="304"/>
                    </a:lnTo>
                    <a:lnTo>
                      <a:pt x="326" y="302"/>
                    </a:lnTo>
                    <a:lnTo>
                      <a:pt x="326" y="300"/>
                    </a:lnTo>
                    <a:lnTo>
                      <a:pt x="326" y="298"/>
                    </a:lnTo>
                    <a:lnTo>
                      <a:pt x="326" y="296"/>
                    </a:lnTo>
                    <a:lnTo>
                      <a:pt x="330" y="296"/>
                    </a:lnTo>
                    <a:lnTo>
                      <a:pt x="330" y="294"/>
                    </a:lnTo>
                    <a:lnTo>
                      <a:pt x="332" y="294"/>
                    </a:lnTo>
                    <a:lnTo>
                      <a:pt x="336" y="294"/>
                    </a:lnTo>
                    <a:lnTo>
                      <a:pt x="338" y="294"/>
                    </a:lnTo>
                    <a:lnTo>
                      <a:pt x="338" y="296"/>
                    </a:lnTo>
                    <a:lnTo>
                      <a:pt x="341" y="294"/>
                    </a:lnTo>
                    <a:lnTo>
                      <a:pt x="341" y="296"/>
                    </a:lnTo>
                    <a:lnTo>
                      <a:pt x="343" y="296"/>
                    </a:lnTo>
                    <a:lnTo>
                      <a:pt x="345" y="294"/>
                    </a:lnTo>
                    <a:lnTo>
                      <a:pt x="347" y="294"/>
                    </a:lnTo>
                    <a:lnTo>
                      <a:pt x="347" y="292"/>
                    </a:lnTo>
                    <a:lnTo>
                      <a:pt x="347" y="290"/>
                    </a:lnTo>
                    <a:lnTo>
                      <a:pt x="349" y="288"/>
                    </a:lnTo>
                    <a:lnTo>
                      <a:pt x="351" y="288"/>
                    </a:lnTo>
                    <a:lnTo>
                      <a:pt x="353" y="285"/>
                    </a:lnTo>
                    <a:lnTo>
                      <a:pt x="353" y="283"/>
                    </a:lnTo>
                    <a:lnTo>
                      <a:pt x="355" y="283"/>
                    </a:lnTo>
                    <a:lnTo>
                      <a:pt x="357" y="283"/>
                    </a:lnTo>
                    <a:lnTo>
                      <a:pt x="359" y="283"/>
                    </a:lnTo>
                    <a:lnTo>
                      <a:pt x="364" y="281"/>
                    </a:lnTo>
                    <a:lnTo>
                      <a:pt x="366" y="283"/>
                    </a:lnTo>
                    <a:lnTo>
                      <a:pt x="368" y="281"/>
                    </a:lnTo>
                    <a:lnTo>
                      <a:pt x="370" y="279"/>
                    </a:lnTo>
                    <a:lnTo>
                      <a:pt x="372" y="279"/>
                    </a:lnTo>
                    <a:lnTo>
                      <a:pt x="376" y="277"/>
                    </a:lnTo>
                    <a:lnTo>
                      <a:pt x="376" y="275"/>
                    </a:lnTo>
                    <a:lnTo>
                      <a:pt x="378" y="273"/>
                    </a:lnTo>
                    <a:lnTo>
                      <a:pt x="380" y="273"/>
                    </a:lnTo>
                    <a:lnTo>
                      <a:pt x="380" y="275"/>
                    </a:lnTo>
                    <a:lnTo>
                      <a:pt x="382" y="275"/>
                    </a:lnTo>
                    <a:lnTo>
                      <a:pt x="384" y="275"/>
                    </a:lnTo>
                    <a:lnTo>
                      <a:pt x="386" y="275"/>
                    </a:lnTo>
                    <a:lnTo>
                      <a:pt x="387" y="275"/>
                    </a:lnTo>
                    <a:lnTo>
                      <a:pt x="389" y="275"/>
                    </a:lnTo>
                    <a:lnTo>
                      <a:pt x="391" y="275"/>
                    </a:lnTo>
                    <a:lnTo>
                      <a:pt x="397" y="279"/>
                    </a:lnTo>
                    <a:lnTo>
                      <a:pt x="399" y="279"/>
                    </a:lnTo>
                    <a:lnTo>
                      <a:pt x="401" y="281"/>
                    </a:lnTo>
                    <a:lnTo>
                      <a:pt x="403" y="281"/>
                    </a:lnTo>
                    <a:lnTo>
                      <a:pt x="407" y="279"/>
                    </a:lnTo>
                    <a:lnTo>
                      <a:pt x="407" y="277"/>
                    </a:lnTo>
                    <a:lnTo>
                      <a:pt x="409" y="277"/>
                    </a:lnTo>
                    <a:lnTo>
                      <a:pt x="410" y="275"/>
                    </a:lnTo>
                    <a:lnTo>
                      <a:pt x="412" y="275"/>
                    </a:lnTo>
                    <a:lnTo>
                      <a:pt x="412" y="273"/>
                    </a:lnTo>
                    <a:lnTo>
                      <a:pt x="412" y="271"/>
                    </a:lnTo>
                    <a:lnTo>
                      <a:pt x="414" y="271"/>
                    </a:lnTo>
                    <a:lnTo>
                      <a:pt x="414" y="269"/>
                    </a:lnTo>
                    <a:lnTo>
                      <a:pt x="414" y="267"/>
                    </a:lnTo>
                    <a:lnTo>
                      <a:pt x="416" y="265"/>
                    </a:lnTo>
                    <a:lnTo>
                      <a:pt x="418" y="263"/>
                    </a:lnTo>
                    <a:lnTo>
                      <a:pt x="420" y="262"/>
                    </a:lnTo>
                    <a:lnTo>
                      <a:pt x="422" y="260"/>
                    </a:lnTo>
                    <a:lnTo>
                      <a:pt x="424" y="258"/>
                    </a:lnTo>
                    <a:lnTo>
                      <a:pt x="426" y="258"/>
                    </a:lnTo>
                    <a:lnTo>
                      <a:pt x="426" y="256"/>
                    </a:lnTo>
                    <a:lnTo>
                      <a:pt x="426" y="254"/>
                    </a:lnTo>
                    <a:lnTo>
                      <a:pt x="426" y="250"/>
                    </a:lnTo>
                    <a:lnTo>
                      <a:pt x="428" y="248"/>
                    </a:lnTo>
                    <a:lnTo>
                      <a:pt x="432" y="246"/>
                    </a:lnTo>
                    <a:lnTo>
                      <a:pt x="432" y="244"/>
                    </a:lnTo>
                    <a:lnTo>
                      <a:pt x="432" y="242"/>
                    </a:lnTo>
                    <a:lnTo>
                      <a:pt x="432" y="240"/>
                    </a:lnTo>
                    <a:lnTo>
                      <a:pt x="432" y="239"/>
                    </a:lnTo>
                    <a:lnTo>
                      <a:pt x="432" y="237"/>
                    </a:lnTo>
                    <a:lnTo>
                      <a:pt x="430" y="233"/>
                    </a:lnTo>
                    <a:lnTo>
                      <a:pt x="430" y="231"/>
                    </a:lnTo>
                    <a:lnTo>
                      <a:pt x="430" y="229"/>
                    </a:lnTo>
                    <a:lnTo>
                      <a:pt x="430" y="227"/>
                    </a:lnTo>
                    <a:lnTo>
                      <a:pt x="432" y="227"/>
                    </a:lnTo>
                    <a:lnTo>
                      <a:pt x="432" y="225"/>
                    </a:lnTo>
                    <a:lnTo>
                      <a:pt x="432" y="223"/>
                    </a:lnTo>
                    <a:lnTo>
                      <a:pt x="434" y="219"/>
                    </a:lnTo>
                    <a:lnTo>
                      <a:pt x="434" y="221"/>
                    </a:lnTo>
                    <a:lnTo>
                      <a:pt x="435" y="219"/>
                    </a:lnTo>
                    <a:lnTo>
                      <a:pt x="437" y="219"/>
                    </a:lnTo>
                    <a:lnTo>
                      <a:pt x="441" y="217"/>
                    </a:lnTo>
                    <a:lnTo>
                      <a:pt x="441" y="219"/>
                    </a:lnTo>
                    <a:lnTo>
                      <a:pt x="445" y="219"/>
                    </a:lnTo>
                    <a:lnTo>
                      <a:pt x="447" y="219"/>
                    </a:lnTo>
                    <a:lnTo>
                      <a:pt x="451" y="221"/>
                    </a:lnTo>
                    <a:lnTo>
                      <a:pt x="451" y="223"/>
                    </a:lnTo>
                    <a:lnTo>
                      <a:pt x="453" y="225"/>
                    </a:lnTo>
                    <a:lnTo>
                      <a:pt x="455" y="227"/>
                    </a:lnTo>
                    <a:lnTo>
                      <a:pt x="455" y="229"/>
                    </a:lnTo>
                    <a:lnTo>
                      <a:pt x="457" y="229"/>
                    </a:lnTo>
                    <a:lnTo>
                      <a:pt x="458" y="227"/>
                    </a:lnTo>
                    <a:lnTo>
                      <a:pt x="460" y="227"/>
                    </a:lnTo>
                    <a:lnTo>
                      <a:pt x="460" y="225"/>
                    </a:lnTo>
                    <a:lnTo>
                      <a:pt x="460" y="223"/>
                    </a:lnTo>
                    <a:lnTo>
                      <a:pt x="462" y="221"/>
                    </a:lnTo>
                    <a:lnTo>
                      <a:pt x="466" y="219"/>
                    </a:lnTo>
                    <a:lnTo>
                      <a:pt x="466" y="215"/>
                    </a:lnTo>
                    <a:lnTo>
                      <a:pt x="468" y="214"/>
                    </a:lnTo>
                    <a:lnTo>
                      <a:pt x="470" y="212"/>
                    </a:lnTo>
                    <a:lnTo>
                      <a:pt x="468" y="212"/>
                    </a:lnTo>
                    <a:lnTo>
                      <a:pt x="466" y="210"/>
                    </a:lnTo>
                    <a:lnTo>
                      <a:pt x="466" y="206"/>
                    </a:lnTo>
                    <a:lnTo>
                      <a:pt x="468" y="204"/>
                    </a:lnTo>
                    <a:lnTo>
                      <a:pt x="468" y="202"/>
                    </a:lnTo>
                    <a:lnTo>
                      <a:pt x="470" y="202"/>
                    </a:lnTo>
                    <a:lnTo>
                      <a:pt x="474" y="200"/>
                    </a:lnTo>
                    <a:lnTo>
                      <a:pt x="476" y="200"/>
                    </a:lnTo>
                    <a:lnTo>
                      <a:pt x="478" y="200"/>
                    </a:lnTo>
                    <a:lnTo>
                      <a:pt x="483" y="196"/>
                    </a:lnTo>
                    <a:lnTo>
                      <a:pt x="485" y="196"/>
                    </a:lnTo>
                    <a:lnTo>
                      <a:pt x="487" y="194"/>
                    </a:lnTo>
                    <a:lnTo>
                      <a:pt x="487" y="192"/>
                    </a:lnTo>
                    <a:lnTo>
                      <a:pt x="489" y="192"/>
                    </a:lnTo>
                    <a:lnTo>
                      <a:pt x="491" y="192"/>
                    </a:lnTo>
                    <a:lnTo>
                      <a:pt x="491" y="191"/>
                    </a:lnTo>
                    <a:lnTo>
                      <a:pt x="493" y="191"/>
                    </a:lnTo>
                    <a:lnTo>
                      <a:pt x="495" y="189"/>
                    </a:lnTo>
                    <a:lnTo>
                      <a:pt x="497" y="189"/>
                    </a:lnTo>
                    <a:lnTo>
                      <a:pt x="497" y="187"/>
                    </a:lnTo>
                    <a:lnTo>
                      <a:pt x="501" y="185"/>
                    </a:lnTo>
                    <a:lnTo>
                      <a:pt x="503" y="185"/>
                    </a:lnTo>
                    <a:lnTo>
                      <a:pt x="503" y="183"/>
                    </a:lnTo>
                    <a:lnTo>
                      <a:pt x="505" y="183"/>
                    </a:lnTo>
                    <a:lnTo>
                      <a:pt x="506" y="183"/>
                    </a:lnTo>
                    <a:lnTo>
                      <a:pt x="508" y="181"/>
                    </a:lnTo>
                    <a:lnTo>
                      <a:pt x="510" y="179"/>
                    </a:lnTo>
                    <a:lnTo>
                      <a:pt x="512" y="179"/>
                    </a:lnTo>
                    <a:lnTo>
                      <a:pt x="514" y="181"/>
                    </a:lnTo>
                    <a:lnTo>
                      <a:pt x="516" y="183"/>
                    </a:lnTo>
                    <a:lnTo>
                      <a:pt x="516" y="185"/>
                    </a:lnTo>
                    <a:lnTo>
                      <a:pt x="516" y="187"/>
                    </a:lnTo>
                    <a:lnTo>
                      <a:pt x="518" y="187"/>
                    </a:lnTo>
                    <a:lnTo>
                      <a:pt x="520" y="189"/>
                    </a:lnTo>
                    <a:lnTo>
                      <a:pt x="522" y="191"/>
                    </a:lnTo>
                    <a:lnTo>
                      <a:pt x="522" y="192"/>
                    </a:lnTo>
                    <a:lnTo>
                      <a:pt x="524" y="192"/>
                    </a:lnTo>
                    <a:lnTo>
                      <a:pt x="522" y="194"/>
                    </a:lnTo>
                    <a:lnTo>
                      <a:pt x="522" y="196"/>
                    </a:lnTo>
                    <a:lnTo>
                      <a:pt x="520" y="196"/>
                    </a:lnTo>
                    <a:lnTo>
                      <a:pt x="518" y="200"/>
                    </a:lnTo>
                    <a:lnTo>
                      <a:pt x="518" y="202"/>
                    </a:lnTo>
                    <a:lnTo>
                      <a:pt x="516" y="202"/>
                    </a:lnTo>
                    <a:lnTo>
                      <a:pt x="516" y="204"/>
                    </a:lnTo>
                    <a:lnTo>
                      <a:pt x="518" y="206"/>
                    </a:lnTo>
                    <a:lnTo>
                      <a:pt x="520" y="206"/>
                    </a:lnTo>
                    <a:lnTo>
                      <a:pt x="520" y="208"/>
                    </a:lnTo>
                    <a:lnTo>
                      <a:pt x="520" y="210"/>
                    </a:lnTo>
                    <a:lnTo>
                      <a:pt x="518" y="214"/>
                    </a:lnTo>
                    <a:lnTo>
                      <a:pt x="518" y="215"/>
                    </a:lnTo>
                    <a:lnTo>
                      <a:pt x="520" y="217"/>
                    </a:lnTo>
                    <a:lnTo>
                      <a:pt x="522" y="215"/>
                    </a:lnTo>
                    <a:lnTo>
                      <a:pt x="524" y="215"/>
                    </a:lnTo>
                    <a:lnTo>
                      <a:pt x="526" y="215"/>
                    </a:lnTo>
                    <a:lnTo>
                      <a:pt x="528" y="217"/>
                    </a:lnTo>
                    <a:lnTo>
                      <a:pt x="528" y="219"/>
                    </a:lnTo>
                    <a:lnTo>
                      <a:pt x="530" y="219"/>
                    </a:lnTo>
                    <a:lnTo>
                      <a:pt x="533" y="221"/>
                    </a:lnTo>
                    <a:lnTo>
                      <a:pt x="533" y="219"/>
                    </a:lnTo>
                    <a:lnTo>
                      <a:pt x="535" y="217"/>
                    </a:lnTo>
                    <a:lnTo>
                      <a:pt x="537" y="215"/>
                    </a:lnTo>
                    <a:lnTo>
                      <a:pt x="539" y="215"/>
                    </a:lnTo>
                    <a:lnTo>
                      <a:pt x="541" y="214"/>
                    </a:lnTo>
                    <a:lnTo>
                      <a:pt x="543" y="214"/>
                    </a:lnTo>
                    <a:lnTo>
                      <a:pt x="545" y="214"/>
                    </a:lnTo>
                    <a:lnTo>
                      <a:pt x="547" y="214"/>
                    </a:lnTo>
                    <a:lnTo>
                      <a:pt x="549" y="214"/>
                    </a:lnTo>
                    <a:lnTo>
                      <a:pt x="551" y="212"/>
                    </a:lnTo>
                    <a:lnTo>
                      <a:pt x="554" y="208"/>
                    </a:lnTo>
                    <a:lnTo>
                      <a:pt x="554" y="206"/>
                    </a:lnTo>
                    <a:lnTo>
                      <a:pt x="556" y="206"/>
                    </a:lnTo>
                    <a:lnTo>
                      <a:pt x="558" y="206"/>
                    </a:lnTo>
                    <a:lnTo>
                      <a:pt x="560" y="202"/>
                    </a:lnTo>
                    <a:lnTo>
                      <a:pt x="562" y="202"/>
                    </a:lnTo>
                    <a:lnTo>
                      <a:pt x="576" y="179"/>
                    </a:lnTo>
                    <a:lnTo>
                      <a:pt x="578" y="175"/>
                    </a:lnTo>
                    <a:lnTo>
                      <a:pt x="579" y="175"/>
                    </a:lnTo>
                    <a:lnTo>
                      <a:pt x="583" y="171"/>
                    </a:lnTo>
                    <a:lnTo>
                      <a:pt x="587" y="171"/>
                    </a:lnTo>
                    <a:lnTo>
                      <a:pt x="587" y="169"/>
                    </a:lnTo>
                    <a:lnTo>
                      <a:pt x="587" y="167"/>
                    </a:lnTo>
                    <a:lnTo>
                      <a:pt x="589" y="167"/>
                    </a:lnTo>
                    <a:lnTo>
                      <a:pt x="591" y="167"/>
                    </a:lnTo>
                    <a:lnTo>
                      <a:pt x="593" y="166"/>
                    </a:lnTo>
                    <a:lnTo>
                      <a:pt x="595" y="166"/>
                    </a:lnTo>
                    <a:lnTo>
                      <a:pt x="595" y="164"/>
                    </a:lnTo>
                    <a:lnTo>
                      <a:pt x="597" y="166"/>
                    </a:lnTo>
                    <a:lnTo>
                      <a:pt x="599" y="166"/>
                    </a:lnTo>
                    <a:lnTo>
                      <a:pt x="601" y="164"/>
                    </a:lnTo>
                    <a:lnTo>
                      <a:pt x="602" y="164"/>
                    </a:lnTo>
                    <a:lnTo>
                      <a:pt x="604" y="164"/>
                    </a:lnTo>
                    <a:lnTo>
                      <a:pt x="608" y="162"/>
                    </a:lnTo>
                    <a:lnTo>
                      <a:pt x="608" y="160"/>
                    </a:lnTo>
                    <a:lnTo>
                      <a:pt x="610" y="160"/>
                    </a:lnTo>
                    <a:lnTo>
                      <a:pt x="614" y="158"/>
                    </a:lnTo>
                    <a:lnTo>
                      <a:pt x="614" y="160"/>
                    </a:lnTo>
                    <a:lnTo>
                      <a:pt x="616" y="160"/>
                    </a:lnTo>
                    <a:lnTo>
                      <a:pt x="616" y="162"/>
                    </a:lnTo>
                    <a:lnTo>
                      <a:pt x="618" y="160"/>
                    </a:lnTo>
                    <a:lnTo>
                      <a:pt x="618" y="162"/>
                    </a:lnTo>
                    <a:lnTo>
                      <a:pt x="620" y="162"/>
                    </a:lnTo>
                    <a:lnTo>
                      <a:pt x="622" y="160"/>
                    </a:lnTo>
                    <a:lnTo>
                      <a:pt x="624" y="160"/>
                    </a:lnTo>
                    <a:lnTo>
                      <a:pt x="626" y="160"/>
                    </a:lnTo>
                    <a:lnTo>
                      <a:pt x="627" y="160"/>
                    </a:lnTo>
                    <a:lnTo>
                      <a:pt x="627" y="158"/>
                    </a:lnTo>
                    <a:lnTo>
                      <a:pt x="629" y="158"/>
                    </a:lnTo>
                    <a:lnTo>
                      <a:pt x="629" y="156"/>
                    </a:lnTo>
                    <a:lnTo>
                      <a:pt x="631" y="154"/>
                    </a:lnTo>
                    <a:lnTo>
                      <a:pt x="633" y="154"/>
                    </a:lnTo>
                    <a:lnTo>
                      <a:pt x="633" y="152"/>
                    </a:lnTo>
                    <a:lnTo>
                      <a:pt x="635" y="150"/>
                    </a:lnTo>
                    <a:lnTo>
                      <a:pt x="637" y="150"/>
                    </a:lnTo>
                    <a:lnTo>
                      <a:pt x="639" y="152"/>
                    </a:lnTo>
                    <a:lnTo>
                      <a:pt x="641" y="154"/>
                    </a:lnTo>
                    <a:lnTo>
                      <a:pt x="643" y="154"/>
                    </a:lnTo>
                    <a:lnTo>
                      <a:pt x="645" y="156"/>
                    </a:lnTo>
                    <a:lnTo>
                      <a:pt x="647" y="156"/>
                    </a:lnTo>
                    <a:lnTo>
                      <a:pt x="649" y="156"/>
                    </a:lnTo>
                    <a:lnTo>
                      <a:pt x="650" y="156"/>
                    </a:lnTo>
                    <a:lnTo>
                      <a:pt x="652" y="156"/>
                    </a:lnTo>
                    <a:lnTo>
                      <a:pt x="654" y="154"/>
                    </a:lnTo>
                    <a:lnTo>
                      <a:pt x="656" y="156"/>
                    </a:lnTo>
                    <a:lnTo>
                      <a:pt x="656" y="160"/>
                    </a:lnTo>
                    <a:lnTo>
                      <a:pt x="658" y="162"/>
                    </a:lnTo>
                    <a:lnTo>
                      <a:pt x="658" y="164"/>
                    </a:lnTo>
                    <a:lnTo>
                      <a:pt x="658" y="166"/>
                    </a:lnTo>
                    <a:lnTo>
                      <a:pt x="658" y="167"/>
                    </a:lnTo>
                    <a:lnTo>
                      <a:pt x="660" y="169"/>
                    </a:lnTo>
                    <a:lnTo>
                      <a:pt x="660" y="171"/>
                    </a:lnTo>
                    <a:lnTo>
                      <a:pt x="664" y="171"/>
                    </a:lnTo>
                    <a:lnTo>
                      <a:pt x="666" y="169"/>
                    </a:lnTo>
                    <a:lnTo>
                      <a:pt x="668" y="171"/>
                    </a:lnTo>
                    <a:lnTo>
                      <a:pt x="672" y="171"/>
                    </a:lnTo>
                    <a:lnTo>
                      <a:pt x="674" y="171"/>
                    </a:lnTo>
                    <a:lnTo>
                      <a:pt x="677" y="169"/>
                    </a:lnTo>
                    <a:lnTo>
                      <a:pt x="679" y="167"/>
                    </a:lnTo>
                    <a:lnTo>
                      <a:pt x="681" y="166"/>
                    </a:lnTo>
                    <a:lnTo>
                      <a:pt x="681" y="164"/>
                    </a:lnTo>
                    <a:lnTo>
                      <a:pt x="683" y="164"/>
                    </a:lnTo>
                    <a:lnTo>
                      <a:pt x="685" y="164"/>
                    </a:lnTo>
                    <a:lnTo>
                      <a:pt x="687" y="166"/>
                    </a:lnTo>
                    <a:lnTo>
                      <a:pt x="689" y="166"/>
                    </a:lnTo>
                    <a:lnTo>
                      <a:pt x="691" y="164"/>
                    </a:lnTo>
                    <a:lnTo>
                      <a:pt x="691" y="162"/>
                    </a:lnTo>
                    <a:lnTo>
                      <a:pt x="693" y="158"/>
                    </a:lnTo>
                    <a:lnTo>
                      <a:pt x="698" y="148"/>
                    </a:lnTo>
                    <a:lnTo>
                      <a:pt x="706" y="137"/>
                    </a:lnTo>
                    <a:lnTo>
                      <a:pt x="706" y="133"/>
                    </a:lnTo>
                    <a:lnTo>
                      <a:pt x="710" y="127"/>
                    </a:lnTo>
                    <a:lnTo>
                      <a:pt x="718" y="118"/>
                    </a:lnTo>
                    <a:lnTo>
                      <a:pt x="718" y="116"/>
                    </a:lnTo>
                    <a:lnTo>
                      <a:pt x="723" y="108"/>
                    </a:lnTo>
                    <a:lnTo>
                      <a:pt x="725" y="102"/>
                    </a:lnTo>
                    <a:lnTo>
                      <a:pt x="729" y="100"/>
                    </a:lnTo>
                    <a:lnTo>
                      <a:pt x="731" y="100"/>
                    </a:lnTo>
                    <a:lnTo>
                      <a:pt x="733" y="100"/>
                    </a:lnTo>
                    <a:lnTo>
                      <a:pt x="735" y="98"/>
                    </a:lnTo>
                    <a:lnTo>
                      <a:pt x="735" y="96"/>
                    </a:lnTo>
                    <a:lnTo>
                      <a:pt x="737" y="96"/>
                    </a:lnTo>
                    <a:lnTo>
                      <a:pt x="739" y="93"/>
                    </a:lnTo>
                    <a:lnTo>
                      <a:pt x="741" y="91"/>
                    </a:lnTo>
                    <a:lnTo>
                      <a:pt x="743" y="91"/>
                    </a:lnTo>
                    <a:lnTo>
                      <a:pt x="743" y="89"/>
                    </a:lnTo>
                    <a:lnTo>
                      <a:pt x="745" y="89"/>
                    </a:lnTo>
                    <a:lnTo>
                      <a:pt x="746" y="87"/>
                    </a:lnTo>
                    <a:lnTo>
                      <a:pt x="748" y="87"/>
                    </a:lnTo>
                    <a:lnTo>
                      <a:pt x="752" y="85"/>
                    </a:lnTo>
                    <a:lnTo>
                      <a:pt x="754" y="85"/>
                    </a:lnTo>
                    <a:lnTo>
                      <a:pt x="756" y="85"/>
                    </a:lnTo>
                    <a:lnTo>
                      <a:pt x="758" y="83"/>
                    </a:lnTo>
                    <a:lnTo>
                      <a:pt x="760" y="83"/>
                    </a:lnTo>
                    <a:lnTo>
                      <a:pt x="760" y="85"/>
                    </a:lnTo>
                    <a:lnTo>
                      <a:pt x="762" y="85"/>
                    </a:lnTo>
                    <a:lnTo>
                      <a:pt x="762" y="87"/>
                    </a:lnTo>
                    <a:lnTo>
                      <a:pt x="764" y="87"/>
                    </a:lnTo>
                    <a:lnTo>
                      <a:pt x="768" y="89"/>
                    </a:lnTo>
                    <a:lnTo>
                      <a:pt x="768" y="91"/>
                    </a:lnTo>
                    <a:lnTo>
                      <a:pt x="770" y="91"/>
                    </a:lnTo>
                    <a:lnTo>
                      <a:pt x="771" y="91"/>
                    </a:lnTo>
                    <a:lnTo>
                      <a:pt x="773" y="91"/>
                    </a:lnTo>
                    <a:lnTo>
                      <a:pt x="775" y="91"/>
                    </a:lnTo>
                    <a:lnTo>
                      <a:pt x="777" y="89"/>
                    </a:lnTo>
                    <a:lnTo>
                      <a:pt x="779" y="89"/>
                    </a:lnTo>
                    <a:lnTo>
                      <a:pt x="781" y="91"/>
                    </a:lnTo>
                    <a:lnTo>
                      <a:pt x="783" y="91"/>
                    </a:lnTo>
                    <a:lnTo>
                      <a:pt x="783" y="93"/>
                    </a:lnTo>
                    <a:lnTo>
                      <a:pt x="785" y="93"/>
                    </a:lnTo>
                    <a:lnTo>
                      <a:pt x="785" y="91"/>
                    </a:lnTo>
                    <a:lnTo>
                      <a:pt x="785" y="89"/>
                    </a:lnTo>
                    <a:lnTo>
                      <a:pt x="785" y="87"/>
                    </a:lnTo>
                    <a:lnTo>
                      <a:pt x="783" y="87"/>
                    </a:lnTo>
                    <a:lnTo>
                      <a:pt x="781" y="87"/>
                    </a:lnTo>
                    <a:lnTo>
                      <a:pt x="781" y="85"/>
                    </a:lnTo>
                    <a:lnTo>
                      <a:pt x="781" y="83"/>
                    </a:lnTo>
                    <a:lnTo>
                      <a:pt x="781" y="81"/>
                    </a:lnTo>
                    <a:lnTo>
                      <a:pt x="779" y="79"/>
                    </a:lnTo>
                    <a:lnTo>
                      <a:pt x="779" y="77"/>
                    </a:lnTo>
                    <a:lnTo>
                      <a:pt x="777" y="77"/>
                    </a:lnTo>
                    <a:lnTo>
                      <a:pt x="777" y="75"/>
                    </a:lnTo>
                    <a:lnTo>
                      <a:pt x="779" y="73"/>
                    </a:lnTo>
                    <a:lnTo>
                      <a:pt x="779" y="71"/>
                    </a:lnTo>
                    <a:lnTo>
                      <a:pt x="777" y="70"/>
                    </a:lnTo>
                    <a:lnTo>
                      <a:pt x="775" y="68"/>
                    </a:lnTo>
                    <a:lnTo>
                      <a:pt x="775" y="66"/>
                    </a:lnTo>
                    <a:lnTo>
                      <a:pt x="777" y="64"/>
                    </a:lnTo>
                    <a:lnTo>
                      <a:pt x="779" y="62"/>
                    </a:lnTo>
                    <a:lnTo>
                      <a:pt x="781" y="60"/>
                    </a:lnTo>
                    <a:lnTo>
                      <a:pt x="783" y="58"/>
                    </a:lnTo>
                    <a:lnTo>
                      <a:pt x="783" y="56"/>
                    </a:lnTo>
                    <a:lnTo>
                      <a:pt x="783" y="54"/>
                    </a:lnTo>
                    <a:lnTo>
                      <a:pt x="783" y="52"/>
                    </a:lnTo>
                    <a:lnTo>
                      <a:pt x="785" y="52"/>
                    </a:lnTo>
                    <a:lnTo>
                      <a:pt x="785" y="50"/>
                    </a:lnTo>
                    <a:lnTo>
                      <a:pt x="783" y="48"/>
                    </a:lnTo>
                    <a:lnTo>
                      <a:pt x="785" y="48"/>
                    </a:lnTo>
                    <a:lnTo>
                      <a:pt x="787" y="47"/>
                    </a:lnTo>
                    <a:lnTo>
                      <a:pt x="789" y="45"/>
                    </a:lnTo>
                    <a:lnTo>
                      <a:pt x="791" y="45"/>
                    </a:lnTo>
                    <a:lnTo>
                      <a:pt x="791" y="43"/>
                    </a:lnTo>
                    <a:lnTo>
                      <a:pt x="789" y="41"/>
                    </a:lnTo>
                    <a:lnTo>
                      <a:pt x="789" y="39"/>
                    </a:lnTo>
                    <a:lnTo>
                      <a:pt x="789" y="37"/>
                    </a:lnTo>
                    <a:lnTo>
                      <a:pt x="791" y="35"/>
                    </a:lnTo>
                    <a:lnTo>
                      <a:pt x="789" y="35"/>
                    </a:lnTo>
                    <a:lnTo>
                      <a:pt x="789" y="33"/>
                    </a:lnTo>
                    <a:lnTo>
                      <a:pt x="789" y="31"/>
                    </a:lnTo>
                    <a:lnTo>
                      <a:pt x="789" y="29"/>
                    </a:lnTo>
                    <a:lnTo>
                      <a:pt x="789" y="27"/>
                    </a:lnTo>
                    <a:lnTo>
                      <a:pt x="789" y="25"/>
                    </a:lnTo>
                    <a:lnTo>
                      <a:pt x="787" y="23"/>
                    </a:lnTo>
                    <a:lnTo>
                      <a:pt x="787" y="22"/>
                    </a:lnTo>
                    <a:lnTo>
                      <a:pt x="787" y="20"/>
                    </a:lnTo>
                    <a:lnTo>
                      <a:pt x="789" y="20"/>
                    </a:lnTo>
                    <a:lnTo>
                      <a:pt x="789" y="18"/>
                    </a:lnTo>
                    <a:lnTo>
                      <a:pt x="791" y="16"/>
                    </a:lnTo>
                    <a:lnTo>
                      <a:pt x="793" y="14"/>
                    </a:lnTo>
                    <a:lnTo>
                      <a:pt x="793" y="12"/>
                    </a:lnTo>
                    <a:lnTo>
                      <a:pt x="791" y="10"/>
                    </a:lnTo>
                    <a:lnTo>
                      <a:pt x="791" y="8"/>
                    </a:lnTo>
                    <a:lnTo>
                      <a:pt x="793" y="8"/>
                    </a:lnTo>
                    <a:lnTo>
                      <a:pt x="794" y="8"/>
                    </a:lnTo>
                    <a:lnTo>
                      <a:pt x="796" y="8"/>
                    </a:lnTo>
                    <a:lnTo>
                      <a:pt x="796" y="6"/>
                    </a:lnTo>
                    <a:lnTo>
                      <a:pt x="796" y="4"/>
                    </a:lnTo>
                    <a:lnTo>
                      <a:pt x="794" y="4"/>
                    </a:lnTo>
                    <a:lnTo>
                      <a:pt x="794" y="2"/>
                    </a:lnTo>
                    <a:lnTo>
                      <a:pt x="796" y="0"/>
                    </a:lnTo>
                    <a:lnTo>
                      <a:pt x="818" y="2"/>
                    </a:lnTo>
                    <a:lnTo>
                      <a:pt x="837" y="4"/>
                    </a:lnTo>
                    <a:lnTo>
                      <a:pt x="841" y="4"/>
                    </a:lnTo>
                    <a:lnTo>
                      <a:pt x="848" y="6"/>
                    </a:lnTo>
                  </a:path>
                </a:pathLst>
              </a:custGeom>
              <a:noFill/>
              <a:ln w="6350">
                <a:solidFill>
                  <a:srgbClr val="6E6E6E"/>
                </a:solidFill>
                <a:prstDash val="solid"/>
                <a:round/>
                <a:headEnd/>
                <a:tailEnd/>
              </a:ln>
            </p:spPr>
            <p:txBody>
              <a:bodyPr/>
              <a:lstStyle/>
              <a:p>
                <a:endParaRPr lang="en-US"/>
              </a:p>
            </p:txBody>
          </p:sp>
        </p:grpSp>
        <p:sp>
          <p:nvSpPr>
            <p:cNvPr id="37899" name="Freeform 360"/>
            <p:cNvSpPr>
              <a:spLocks/>
            </p:cNvSpPr>
            <p:nvPr/>
          </p:nvSpPr>
          <p:spPr bwMode="auto">
            <a:xfrm>
              <a:off x="4977" y="3279"/>
              <a:ext cx="129" cy="63"/>
            </a:xfrm>
            <a:custGeom>
              <a:avLst/>
              <a:gdLst>
                <a:gd name="T0" fmla="*/ 13041 w 67"/>
                <a:gd name="T1" fmla="*/ 11077 h 33"/>
                <a:gd name="T2" fmla="*/ 14098 w 67"/>
                <a:gd name="T3" fmla="*/ 11077 h 33"/>
                <a:gd name="T4" fmla="*/ 15295 w 67"/>
                <a:gd name="T5" fmla="*/ 10708 h 33"/>
                <a:gd name="T6" fmla="*/ 16468 w 67"/>
                <a:gd name="T7" fmla="*/ 10708 h 33"/>
                <a:gd name="T8" fmla="*/ 17386 w 67"/>
                <a:gd name="T9" fmla="*/ 10448 h 33"/>
                <a:gd name="T10" fmla="*/ 18551 w 67"/>
                <a:gd name="T11" fmla="*/ 10448 h 33"/>
                <a:gd name="T12" fmla="*/ 19614 w 67"/>
                <a:gd name="T13" fmla="*/ 10067 h 33"/>
                <a:gd name="T14" fmla="*/ 20792 w 67"/>
                <a:gd name="T15" fmla="*/ 9337 h 33"/>
                <a:gd name="T16" fmla="*/ 21849 w 67"/>
                <a:gd name="T17" fmla="*/ 9148 h 33"/>
                <a:gd name="T18" fmla="*/ 22870 w 67"/>
                <a:gd name="T19" fmla="*/ 8142 h 33"/>
                <a:gd name="T20" fmla="*/ 24048 w 67"/>
                <a:gd name="T21" fmla="*/ 7027 h 33"/>
                <a:gd name="T22" fmla="*/ 24281 w 67"/>
                <a:gd name="T23" fmla="*/ 6006 h 33"/>
                <a:gd name="T24" fmla="*/ 24281 w 67"/>
                <a:gd name="T25" fmla="*/ 5072 h 33"/>
                <a:gd name="T26" fmla="*/ 24048 w 67"/>
                <a:gd name="T27" fmla="*/ 4049 h 33"/>
                <a:gd name="T28" fmla="*/ 22870 w 67"/>
                <a:gd name="T29" fmla="*/ 2938 h 33"/>
                <a:gd name="T30" fmla="*/ 21849 w 67"/>
                <a:gd name="T31" fmla="*/ 1928 h 33"/>
                <a:gd name="T32" fmla="*/ 20792 w 67"/>
                <a:gd name="T33" fmla="*/ 1753 h 33"/>
                <a:gd name="T34" fmla="*/ 19614 w 67"/>
                <a:gd name="T35" fmla="*/ 1010 h 33"/>
                <a:gd name="T36" fmla="*/ 18551 w 67"/>
                <a:gd name="T37" fmla="*/ 729 h 33"/>
                <a:gd name="T38" fmla="*/ 17386 w 67"/>
                <a:gd name="T39" fmla="*/ 729 h 33"/>
                <a:gd name="T40" fmla="*/ 16468 w 67"/>
                <a:gd name="T41" fmla="*/ 382 h 33"/>
                <a:gd name="T42" fmla="*/ 15295 w 67"/>
                <a:gd name="T43" fmla="*/ 382 h 33"/>
                <a:gd name="T44" fmla="*/ 14098 w 67"/>
                <a:gd name="T45" fmla="*/ 0 h 33"/>
                <a:gd name="T46" fmla="*/ 13041 w 67"/>
                <a:gd name="T47" fmla="*/ 0 h 33"/>
                <a:gd name="T48" fmla="*/ 12062 w 67"/>
                <a:gd name="T49" fmla="*/ 0 h 33"/>
                <a:gd name="T50" fmla="*/ 11005 w 67"/>
                <a:gd name="T51" fmla="*/ 0 h 33"/>
                <a:gd name="T52" fmla="*/ 9843 w 67"/>
                <a:gd name="T53" fmla="*/ 0 h 33"/>
                <a:gd name="T54" fmla="*/ 8701 w 67"/>
                <a:gd name="T55" fmla="*/ 382 h 33"/>
                <a:gd name="T56" fmla="*/ 7544 w 67"/>
                <a:gd name="T57" fmla="*/ 382 h 33"/>
                <a:gd name="T58" fmla="*/ 6550 w 67"/>
                <a:gd name="T59" fmla="*/ 729 h 33"/>
                <a:gd name="T60" fmla="*/ 5497 w 67"/>
                <a:gd name="T61" fmla="*/ 1010 h 33"/>
                <a:gd name="T62" fmla="*/ 4342 w 67"/>
                <a:gd name="T63" fmla="*/ 1392 h 33"/>
                <a:gd name="T64" fmla="*/ 3254 w 67"/>
                <a:gd name="T65" fmla="*/ 1753 h 33"/>
                <a:gd name="T66" fmla="*/ 2255 w 67"/>
                <a:gd name="T67" fmla="*/ 2337 h 33"/>
                <a:gd name="T68" fmla="*/ 1171 w 67"/>
                <a:gd name="T69" fmla="*/ 3347 h 33"/>
                <a:gd name="T70" fmla="*/ 400 w 67"/>
                <a:gd name="T71" fmla="*/ 4462 h 33"/>
                <a:gd name="T72" fmla="*/ 0 w 67"/>
                <a:gd name="T73" fmla="*/ 5473 h 33"/>
                <a:gd name="T74" fmla="*/ 0 w 67"/>
                <a:gd name="T75" fmla="*/ 6390 h 33"/>
                <a:gd name="T76" fmla="*/ 770 w 67"/>
                <a:gd name="T77" fmla="*/ 7396 h 33"/>
                <a:gd name="T78" fmla="*/ 1883 w 67"/>
                <a:gd name="T79" fmla="*/ 8518 h 33"/>
                <a:gd name="T80" fmla="*/ 2855 w 67"/>
                <a:gd name="T81" fmla="*/ 9148 h 33"/>
                <a:gd name="T82" fmla="*/ 3918 w 67"/>
                <a:gd name="T83" fmla="*/ 9683 h 33"/>
                <a:gd name="T84" fmla="*/ 5112 w 67"/>
                <a:gd name="T85" fmla="*/ 10067 h 33"/>
                <a:gd name="T86" fmla="*/ 6265 w 67"/>
                <a:gd name="T87" fmla="*/ 10448 h 33"/>
                <a:gd name="T88" fmla="*/ 7322 w 67"/>
                <a:gd name="T89" fmla="*/ 10708 h 33"/>
                <a:gd name="T90" fmla="*/ 8360 w 67"/>
                <a:gd name="T91" fmla="*/ 10708 h 33"/>
                <a:gd name="T92" fmla="*/ 9415 w 67"/>
                <a:gd name="T93" fmla="*/ 11077 h 33"/>
                <a:gd name="T94" fmla="*/ 10584 w 67"/>
                <a:gd name="T95" fmla="*/ 11077 h 33"/>
                <a:gd name="T96" fmla="*/ 11670 w 67"/>
                <a:gd name="T97" fmla="*/ 1107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33"/>
                <a:gd name="T149" fmla="*/ 67 w 67"/>
                <a:gd name="T150" fmla="*/ 33 h 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33">
                  <a:moveTo>
                    <a:pt x="34" y="33"/>
                  </a:moveTo>
                  <a:lnTo>
                    <a:pt x="35" y="33"/>
                  </a:lnTo>
                  <a:lnTo>
                    <a:pt x="36" y="33"/>
                  </a:lnTo>
                  <a:lnTo>
                    <a:pt x="37" y="33"/>
                  </a:lnTo>
                  <a:lnTo>
                    <a:pt x="38" y="33"/>
                  </a:lnTo>
                  <a:lnTo>
                    <a:pt x="39" y="33"/>
                  </a:lnTo>
                  <a:lnTo>
                    <a:pt x="40" y="33"/>
                  </a:lnTo>
                  <a:lnTo>
                    <a:pt x="41" y="33"/>
                  </a:lnTo>
                  <a:lnTo>
                    <a:pt x="42" y="32"/>
                  </a:lnTo>
                  <a:lnTo>
                    <a:pt x="43" y="32"/>
                  </a:lnTo>
                  <a:lnTo>
                    <a:pt x="44" y="32"/>
                  </a:lnTo>
                  <a:lnTo>
                    <a:pt x="45" y="32"/>
                  </a:lnTo>
                  <a:lnTo>
                    <a:pt x="46" y="32"/>
                  </a:lnTo>
                  <a:lnTo>
                    <a:pt x="47" y="32"/>
                  </a:lnTo>
                  <a:lnTo>
                    <a:pt x="48" y="31"/>
                  </a:lnTo>
                  <a:lnTo>
                    <a:pt x="49" y="31"/>
                  </a:lnTo>
                  <a:lnTo>
                    <a:pt x="50" y="31"/>
                  </a:lnTo>
                  <a:lnTo>
                    <a:pt x="51" y="31"/>
                  </a:lnTo>
                  <a:lnTo>
                    <a:pt x="52" y="30"/>
                  </a:lnTo>
                  <a:lnTo>
                    <a:pt x="53" y="30"/>
                  </a:lnTo>
                  <a:lnTo>
                    <a:pt x="54" y="30"/>
                  </a:lnTo>
                  <a:lnTo>
                    <a:pt x="55" y="29"/>
                  </a:lnTo>
                  <a:lnTo>
                    <a:pt x="56" y="29"/>
                  </a:lnTo>
                  <a:lnTo>
                    <a:pt x="57" y="28"/>
                  </a:lnTo>
                  <a:lnTo>
                    <a:pt x="58" y="28"/>
                  </a:lnTo>
                  <a:lnTo>
                    <a:pt x="59" y="27"/>
                  </a:lnTo>
                  <a:lnTo>
                    <a:pt x="60" y="27"/>
                  </a:lnTo>
                  <a:lnTo>
                    <a:pt x="61" y="26"/>
                  </a:lnTo>
                  <a:lnTo>
                    <a:pt x="62" y="25"/>
                  </a:lnTo>
                  <a:lnTo>
                    <a:pt x="63" y="24"/>
                  </a:lnTo>
                  <a:lnTo>
                    <a:pt x="64" y="23"/>
                  </a:lnTo>
                  <a:lnTo>
                    <a:pt x="65" y="22"/>
                  </a:lnTo>
                  <a:lnTo>
                    <a:pt x="66" y="21"/>
                  </a:lnTo>
                  <a:lnTo>
                    <a:pt x="66" y="20"/>
                  </a:lnTo>
                  <a:lnTo>
                    <a:pt x="67" y="19"/>
                  </a:lnTo>
                  <a:lnTo>
                    <a:pt x="67" y="18"/>
                  </a:lnTo>
                  <a:lnTo>
                    <a:pt x="67" y="17"/>
                  </a:lnTo>
                  <a:lnTo>
                    <a:pt x="67" y="16"/>
                  </a:lnTo>
                  <a:lnTo>
                    <a:pt x="67" y="15"/>
                  </a:lnTo>
                  <a:lnTo>
                    <a:pt x="67" y="14"/>
                  </a:lnTo>
                  <a:lnTo>
                    <a:pt x="66" y="13"/>
                  </a:lnTo>
                  <a:lnTo>
                    <a:pt x="66" y="12"/>
                  </a:lnTo>
                  <a:lnTo>
                    <a:pt x="65" y="11"/>
                  </a:lnTo>
                  <a:lnTo>
                    <a:pt x="64" y="10"/>
                  </a:lnTo>
                  <a:lnTo>
                    <a:pt x="63" y="9"/>
                  </a:lnTo>
                  <a:lnTo>
                    <a:pt x="62" y="8"/>
                  </a:lnTo>
                  <a:lnTo>
                    <a:pt x="61" y="7"/>
                  </a:lnTo>
                  <a:lnTo>
                    <a:pt x="60" y="6"/>
                  </a:lnTo>
                  <a:lnTo>
                    <a:pt x="59" y="6"/>
                  </a:lnTo>
                  <a:lnTo>
                    <a:pt x="58" y="5"/>
                  </a:lnTo>
                  <a:lnTo>
                    <a:pt x="57" y="5"/>
                  </a:lnTo>
                  <a:lnTo>
                    <a:pt x="56" y="4"/>
                  </a:lnTo>
                  <a:lnTo>
                    <a:pt x="55" y="4"/>
                  </a:lnTo>
                  <a:lnTo>
                    <a:pt x="54" y="3"/>
                  </a:lnTo>
                  <a:lnTo>
                    <a:pt x="53" y="3"/>
                  </a:lnTo>
                  <a:lnTo>
                    <a:pt x="52" y="3"/>
                  </a:lnTo>
                  <a:lnTo>
                    <a:pt x="51" y="2"/>
                  </a:lnTo>
                  <a:lnTo>
                    <a:pt x="50" y="2"/>
                  </a:lnTo>
                  <a:lnTo>
                    <a:pt x="49" y="2"/>
                  </a:lnTo>
                  <a:lnTo>
                    <a:pt x="48" y="2"/>
                  </a:lnTo>
                  <a:lnTo>
                    <a:pt x="47" y="1"/>
                  </a:lnTo>
                  <a:lnTo>
                    <a:pt x="46" y="1"/>
                  </a:lnTo>
                  <a:lnTo>
                    <a:pt x="45" y="1"/>
                  </a:lnTo>
                  <a:lnTo>
                    <a:pt x="44" y="1"/>
                  </a:lnTo>
                  <a:lnTo>
                    <a:pt x="43" y="1"/>
                  </a:lnTo>
                  <a:lnTo>
                    <a:pt x="42" y="1"/>
                  </a:lnTo>
                  <a:lnTo>
                    <a:pt x="41" y="0"/>
                  </a:lnTo>
                  <a:lnTo>
                    <a:pt x="40" y="0"/>
                  </a:lnTo>
                  <a:lnTo>
                    <a:pt x="39" y="0"/>
                  </a:lnTo>
                  <a:lnTo>
                    <a:pt x="38" y="0"/>
                  </a:lnTo>
                  <a:lnTo>
                    <a:pt x="37" y="0"/>
                  </a:lnTo>
                  <a:lnTo>
                    <a:pt x="36" y="0"/>
                  </a:lnTo>
                  <a:lnTo>
                    <a:pt x="35" y="0"/>
                  </a:lnTo>
                  <a:lnTo>
                    <a:pt x="34" y="0"/>
                  </a:lnTo>
                  <a:lnTo>
                    <a:pt x="33" y="0"/>
                  </a:lnTo>
                  <a:lnTo>
                    <a:pt x="32" y="0"/>
                  </a:lnTo>
                  <a:lnTo>
                    <a:pt x="31" y="0"/>
                  </a:lnTo>
                  <a:lnTo>
                    <a:pt x="30" y="0"/>
                  </a:lnTo>
                  <a:lnTo>
                    <a:pt x="29" y="0"/>
                  </a:lnTo>
                  <a:lnTo>
                    <a:pt x="28" y="0"/>
                  </a:lnTo>
                  <a:lnTo>
                    <a:pt x="27" y="0"/>
                  </a:lnTo>
                  <a:lnTo>
                    <a:pt x="26" y="0"/>
                  </a:lnTo>
                  <a:lnTo>
                    <a:pt x="25" y="1"/>
                  </a:lnTo>
                  <a:lnTo>
                    <a:pt x="24" y="1"/>
                  </a:lnTo>
                  <a:lnTo>
                    <a:pt x="23" y="1"/>
                  </a:lnTo>
                  <a:lnTo>
                    <a:pt x="22" y="1"/>
                  </a:lnTo>
                  <a:lnTo>
                    <a:pt x="21" y="1"/>
                  </a:lnTo>
                  <a:lnTo>
                    <a:pt x="20" y="1"/>
                  </a:lnTo>
                  <a:lnTo>
                    <a:pt x="19" y="2"/>
                  </a:lnTo>
                  <a:lnTo>
                    <a:pt x="18" y="2"/>
                  </a:lnTo>
                  <a:lnTo>
                    <a:pt x="17" y="2"/>
                  </a:lnTo>
                  <a:lnTo>
                    <a:pt x="16" y="2"/>
                  </a:lnTo>
                  <a:lnTo>
                    <a:pt x="15" y="3"/>
                  </a:lnTo>
                  <a:lnTo>
                    <a:pt x="14" y="3"/>
                  </a:lnTo>
                  <a:lnTo>
                    <a:pt x="13" y="3"/>
                  </a:lnTo>
                  <a:lnTo>
                    <a:pt x="12" y="4"/>
                  </a:lnTo>
                  <a:lnTo>
                    <a:pt x="11" y="4"/>
                  </a:lnTo>
                  <a:lnTo>
                    <a:pt x="10" y="5"/>
                  </a:lnTo>
                  <a:lnTo>
                    <a:pt x="9" y="5"/>
                  </a:lnTo>
                  <a:lnTo>
                    <a:pt x="8" y="6"/>
                  </a:lnTo>
                  <a:lnTo>
                    <a:pt x="7" y="6"/>
                  </a:lnTo>
                  <a:lnTo>
                    <a:pt x="6" y="7"/>
                  </a:lnTo>
                  <a:lnTo>
                    <a:pt x="5" y="8"/>
                  </a:lnTo>
                  <a:lnTo>
                    <a:pt x="4" y="9"/>
                  </a:lnTo>
                  <a:lnTo>
                    <a:pt x="3" y="10"/>
                  </a:lnTo>
                  <a:lnTo>
                    <a:pt x="2" y="11"/>
                  </a:lnTo>
                  <a:lnTo>
                    <a:pt x="1" y="12"/>
                  </a:lnTo>
                  <a:lnTo>
                    <a:pt x="1" y="13"/>
                  </a:lnTo>
                  <a:lnTo>
                    <a:pt x="0" y="14"/>
                  </a:lnTo>
                  <a:lnTo>
                    <a:pt x="0" y="15"/>
                  </a:lnTo>
                  <a:lnTo>
                    <a:pt x="0" y="16"/>
                  </a:lnTo>
                  <a:lnTo>
                    <a:pt x="0" y="17"/>
                  </a:lnTo>
                  <a:lnTo>
                    <a:pt x="0" y="18"/>
                  </a:lnTo>
                  <a:lnTo>
                    <a:pt x="0" y="19"/>
                  </a:lnTo>
                  <a:lnTo>
                    <a:pt x="1" y="20"/>
                  </a:lnTo>
                  <a:lnTo>
                    <a:pt x="1" y="21"/>
                  </a:lnTo>
                  <a:lnTo>
                    <a:pt x="2" y="22"/>
                  </a:lnTo>
                  <a:lnTo>
                    <a:pt x="3" y="23"/>
                  </a:lnTo>
                  <a:lnTo>
                    <a:pt x="4" y="24"/>
                  </a:lnTo>
                  <a:lnTo>
                    <a:pt x="5" y="25"/>
                  </a:lnTo>
                  <a:lnTo>
                    <a:pt x="6" y="26"/>
                  </a:lnTo>
                  <a:lnTo>
                    <a:pt x="7" y="27"/>
                  </a:lnTo>
                  <a:lnTo>
                    <a:pt x="8" y="27"/>
                  </a:lnTo>
                  <a:lnTo>
                    <a:pt x="9" y="28"/>
                  </a:lnTo>
                  <a:lnTo>
                    <a:pt x="10" y="28"/>
                  </a:lnTo>
                  <a:lnTo>
                    <a:pt x="11" y="29"/>
                  </a:lnTo>
                  <a:lnTo>
                    <a:pt x="12" y="29"/>
                  </a:lnTo>
                  <a:lnTo>
                    <a:pt x="13" y="30"/>
                  </a:lnTo>
                  <a:lnTo>
                    <a:pt x="14" y="30"/>
                  </a:lnTo>
                  <a:lnTo>
                    <a:pt x="15" y="30"/>
                  </a:lnTo>
                  <a:lnTo>
                    <a:pt x="16" y="31"/>
                  </a:lnTo>
                  <a:lnTo>
                    <a:pt x="17" y="31"/>
                  </a:lnTo>
                  <a:lnTo>
                    <a:pt x="18" y="31"/>
                  </a:lnTo>
                  <a:lnTo>
                    <a:pt x="19" y="31"/>
                  </a:lnTo>
                  <a:lnTo>
                    <a:pt x="20" y="32"/>
                  </a:lnTo>
                  <a:lnTo>
                    <a:pt x="21" y="32"/>
                  </a:lnTo>
                  <a:lnTo>
                    <a:pt x="22" y="32"/>
                  </a:lnTo>
                  <a:lnTo>
                    <a:pt x="23" y="32"/>
                  </a:lnTo>
                  <a:lnTo>
                    <a:pt x="24" y="32"/>
                  </a:lnTo>
                  <a:lnTo>
                    <a:pt x="25" y="32"/>
                  </a:lnTo>
                  <a:lnTo>
                    <a:pt x="26" y="33"/>
                  </a:lnTo>
                  <a:lnTo>
                    <a:pt x="27" y="33"/>
                  </a:lnTo>
                  <a:lnTo>
                    <a:pt x="28" y="33"/>
                  </a:lnTo>
                  <a:lnTo>
                    <a:pt x="29" y="33"/>
                  </a:lnTo>
                  <a:lnTo>
                    <a:pt x="30" y="33"/>
                  </a:lnTo>
                  <a:lnTo>
                    <a:pt x="31" y="33"/>
                  </a:lnTo>
                  <a:lnTo>
                    <a:pt x="32" y="33"/>
                  </a:lnTo>
                  <a:lnTo>
                    <a:pt x="33" y="33"/>
                  </a:lnTo>
                  <a:lnTo>
                    <a:pt x="34" y="33"/>
                  </a:lnTo>
                  <a:close/>
                </a:path>
              </a:pathLst>
            </a:custGeom>
            <a:solidFill>
              <a:srgbClr val="018571"/>
            </a:solidFill>
            <a:ln w="6350">
              <a:solidFill>
                <a:srgbClr val="E1E1E1"/>
              </a:solidFill>
              <a:prstDash val="solid"/>
              <a:round/>
              <a:headEnd/>
              <a:tailEnd/>
            </a:ln>
          </p:spPr>
          <p:txBody>
            <a:bodyPr/>
            <a:lstStyle/>
            <a:p>
              <a:endParaRPr lang="en-US"/>
            </a:p>
          </p:txBody>
        </p:sp>
        <p:sp>
          <p:nvSpPr>
            <p:cNvPr id="37900" name="Rectangle 361"/>
            <p:cNvSpPr>
              <a:spLocks noChangeArrowheads="1"/>
            </p:cNvSpPr>
            <p:nvPr/>
          </p:nvSpPr>
          <p:spPr bwMode="auto">
            <a:xfrm>
              <a:off x="5148" y="3258"/>
              <a:ext cx="371" cy="106"/>
            </a:xfrm>
            <a:prstGeom prst="rect">
              <a:avLst/>
            </a:prstGeom>
            <a:noFill/>
            <a:ln w="9525">
              <a:noFill/>
              <a:miter lim="800000"/>
              <a:headEnd/>
              <a:tailEnd/>
            </a:ln>
          </p:spPr>
          <p:txBody>
            <a:bodyPr wrap="none" lIns="0" tIns="0" rIns="0" bIns="0">
              <a:spAutoFit/>
            </a:bodyPr>
            <a:lstStyle/>
            <a:p>
              <a:r>
                <a:rPr lang="en-US" sz="1100">
                  <a:solidFill>
                    <a:srgbClr val="000000"/>
                  </a:solidFill>
                </a:rPr>
                <a:t>553 - 797</a:t>
              </a:r>
              <a:endParaRPr lang="en-US"/>
            </a:p>
          </p:txBody>
        </p:sp>
        <p:sp>
          <p:nvSpPr>
            <p:cNvPr id="37901" name="Freeform 362"/>
            <p:cNvSpPr>
              <a:spLocks/>
            </p:cNvSpPr>
            <p:nvPr/>
          </p:nvSpPr>
          <p:spPr bwMode="auto">
            <a:xfrm>
              <a:off x="4977" y="3420"/>
              <a:ext cx="129" cy="65"/>
            </a:xfrm>
            <a:custGeom>
              <a:avLst/>
              <a:gdLst>
                <a:gd name="T0" fmla="*/ 13041 w 67"/>
                <a:gd name="T1" fmla="*/ 11572 h 34"/>
                <a:gd name="T2" fmla="*/ 14098 w 67"/>
                <a:gd name="T3" fmla="*/ 11572 h 34"/>
                <a:gd name="T4" fmla="*/ 15295 w 67"/>
                <a:gd name="T5" fmla="*/ 11180 h 34"/>
                <a:gd name="T6" fmla="*/ 16468 w 67"/>
                <a:gd name="T7" fmla="*/ 11180 h 34"/>
                <a:gd name="T8" fmla="*/ 17386 w 67"/>
                <a:gd name="T9" fmla="*/ 10928 h 34"/>
                <a:gd name="T10" fmla="*/ 18551 w 67"/>
                <a:gd name="T11" fmla="*/ 10551 h 34"/>
                <a:gd name="T12" fmla="*/ 19614 w 67"/>
                <a:gd name="T13" fmla="*/ 10169 h 34"/>
                <a:gd name="T14" fmla="*/ 20792 w 67"/>
                <a:gd name="T15" fmla="*/ 9802 h 34"/>
                <a:gd name="T16" fmla="*/ 21849 w 67"/>
                <a:gd name="T17" fmla="*/ 9217 h 34"/>
                <a:gd name="T18" fmla="*/ 22870 w 67"/>
                <a:gd name="T19" fmla="*/ 8574 h 34"/>
                <a:gd name="T20" fmla="*/ 24048 w 67"/>
                <a:gd name="T21" fmla="*/ 7456 h 34"/>
                <a:gd name="T22" fmla="*/ 24281 w 67"/>
                <a:gd name="T23" fmla="*/ 6437 h 34"/>
                <a:gd name="T24" fmla="*/ 24281 w 67"/>
                <a:gd name="T25" fmla="*/ 5519 h 34"/>
                <a:gd name="T26" fmla="*/ 24048 w 67"/>
                <a:gd name="T27" fmla="*/ 4485 h 34"/>
                <a:gd name="T28" fmla="*/ 23224 w 67"/>
                <a:gd name="T29" fmla="*/ 3367 h 34"/>
                <a:gd name="T30" fmla="*/ 22069 w 67"/>
                <a:gd name="T31" fmla="*/ 2346 h 34"/>
                <a:gd name="T32" fmla="*/ 21189 w 67"/>
                <a:gd name="T33" fmla="*/ 1761 h 34"/>
                <a:gd name="T34" fmla="*/ 20037 w 67"/>
                <a:gd name="T35" fmla="*/ 1403 h 34"/>
                <a:gd name="T36" fmla="*/ 18951 w 67"/>
                <a:gd name="T37" fmla="*/ 1013 h 34"/>
                <a:gd name="T38" fmla="*/ 17731 w 67"/>
                <a:gd name="T39" fmla="*/ 734 h 34"/>
                <a:gd name="T40" fmla="*/ 16753 w 67"/>
                <a:gd name="T41" fmla="*/ 384 h 34"/>
                <a:gd name="T42" fmla="*/ 15696 w 67"/>
                <a:gd name="T43" fmla="*/ 384 h 34"/>
                <a:gd name="T44" fmla="*/ 14525 w 67"/>
                <a:gd name="T45" fmla="*/ 0 h 34"/>
                <a:gd name="T46" fmla="*/ 13437 w 67"/>
                <a:gd name="T47" fmla="*/ 0 h 34"/>
                <a:gd name="T48" fmla="*/ 12270 w 67"/>
                <a:gd name="T49" fmla="*/ 0 h 34"/>
                <a:gd name="T50" fmla="*/ 11348 w 67"/>
                <a:gd name="T51" fmla="*/ 0 h 34"/>
                <a:gd name="T52" fmla="*/ 10187 w 67"/>
                <a:gd name="T53" fmla="*/ 0 h 34"/>
                <a:gd name="T54" fmla="*/ 9030 w 67"/>
                <a:gd name="T55" fmla="*/ 384 h 34"/>
                <a:gd name="T56" fmla="*/ 7944 w 67"/>
                <a:gd name="T57" fmla="*/ 384 h 34"/>
                <a:gd name="T58" fmla="*/ 6979 w 67"/>
                <a:gd name="T59" fmla="*/ 734 h 34"/>
                <a:gd name="T60" fmla="*/ 5894 w 67"/>
                <a:gd name="T61" fmla="*/ 1013 h 34"/>
                <a:gd name="T62" fmla="*/ 4690 w 67"/>
                <a:gd name="T63" fmla="*/ 1403 h 34"/>
                <a:gd name="T64" fmla="*/ 3625 w 67"/>
                <a:gd name="T65" fmla="*/ 1761 h 34"/>
                <a:gd name="T66" fmla="*/ 2436 w 67"/>
                <a:gd name="T67" fmla="*/ 2346 h 34"/>
                <a:gd name="T68" fmla="*/ 1483 w 67"/>
                <a:gd name="T69" fmla="*/ 3059 h 34"/>
                <a:gd name="T70" fmla="*/ 400 w 67"/>
                <a:gd name="T71" fmla="*/ 4116 h 34"/>
                <a:gd name="T72" fmla="*/ 0 w 67"/>
                <a:gd name="T73" fmla="*/ 5127 h 34"/>
                <a:gd name="T74" fmla="*/ 0 w 67"/>
                <a:gd name="T75" fmla="*/ 6053 h 34"/>
                <a:gd name="T76" fmla="*/ 400 w 67"/>
                <a:gd name="T77" fmla="*/ 7079 h 34"/>
                <a:gd name="T78" fmla="*/ 1171 w 67"/>
                <a:gd name="T79" fmla="*/ 8201 h 34"/>
                <a:gd name="T80" fmla="*/ 2255 w 67"/>
                <a:gd name="T81" fmla="*/ 9217 h 34"/>
                <a:gd name="T82" fmla="*/ 3254 w 67"/>
                <a:gd name="T83" fmla="*/ 9802 h 34"/>
                <a:gd name="T84" fmla="*/ 4342 w 67"/>
                <a:gd name="T85" fmla="*/ 10169 h 34"/>
                <a:gd name="T86" fmla="*/ 5497 w 67"/>
                <a:gd name="T87" fmla="*/ 10551 h 34"/>
                <a:gd name="T88" fmla="*/ 6550 w 67"/>
                <a:gd name="T89" fmla="*/ 10928 h 34"/>
                <a:gd name="T90" fmla="*/ 7544 w 67"/>
                <a:gd name="T91" fmla="*/ 11180 h 34"/>
                <a:gd name="T92" fmla="*/ 8701 w 67"/>
                <a:gd name="T93" fmla="*/ 11180 h 34"/>
                <a:gd name="T94" fmla="*/ 9843 w 67"/>
                <a:gd name="T95" fmla="*/ 11572 h 34"/>
                <a:gd name="T96" fmla="*/ 11005 w 67"/>
                <a:gd name="T97" fmla="*/ 11572 h 34"/>
                <a:gd name="T98" fmla="*/ 12062 w 67"/>
                <a:gd name="T99" fmla="*/ 11572 h 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34"/>
                <a:gd name="T152" fmla="*/ 67 w 67"/>
                <a:gd name="T153" fmla="*/ 34 h 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34">
                  <a:moveTo>
                    <a:pt x="34" y="34"/>
                  </a:moveTo>
                  <a:lnTo>
                    <a:pt x="35" y="34"/>
                  </a:lnTo>
                  <a:lnTo>
                    <a:pt x="36" y="34"/>
                  </a:lnTo>
                  <a:lnTo>
                    <a:pt x="37" y="34"/>
                  </a:lnTo>
                  <a:lnTo>
                    <a:pt x="38" y="34"/>
                  </a:lnTo>
                  <a:lnTo>
                    <a:pt x="39" y="34"/>
                  </a:lnTo>
                  <a:lnTo>
                    <a:pt x="40" y="34"/>
                  </a:lnTo>
                  <a:lnTo>
                    <a:pt x="41" y="34"/>
                  </a:lnTo>
                  <a:lnTo>
                    <a:pt x="42" y="33"/>
                  </a:lnTo>
                  <a:lnTo>
                    <a:pt x="43" y="33"/>
                  </a:lnTo>
                  <a:lnTo>
                    <a:pt x="44" y="33"/>
                  </a:lnTo>
                  <a:lnTo>
                    <a:pt x="45" y="33"/>
                  </a:lnTo>
                  <a:lnTo>
                    <a:pt x="46" y="33"/>
                  </a:lnTo>
                  <a:lnTo>
                    <a:pt x="47" y="33"/>
                  </a:lnTo>
                  <a:lnTo>
                    <a:pt x="48" y="32"/>
                  </a:lnTo>
                  <a:lnTo>
                    <a:pt x="49" y="32"/>
                  </a:lnTo>
                  <a:lnTo>
                    <a:pt x="50" y="32"/>
                  </a:lnTo>
                  <a:lnTo>
                    <a:pt x="51" y="31"/>
                  </a:lnTo>
                  <a:lnTo>
                    <a:pt x="52" y="31"/>
                  </a:lnTo>
                  <a:lnTo>
                    <a:pt x="53" y="31"/>
                  </a:lnTo>
                  <a:lnTo>
                    <a:pt x="54" y="30"/>
                  </a:lnTo>
                  <a:lnTo>
                    <a:pt x="55" y="30"/>
                  </a:lnTo>
                  <a:lnTo>
                    <a:pt x="56" y="30"/>
                  </a:lnTo>
                  <a:lnTo>
                    <a:pt x="57" y="29"/>
                  </a:lnTo>
                  <a:lnTo>
                    <a:pt x="58" y="29"/>
                  </a:lnTo>
                  <a:lnTo>
                    <a:pt x="59" y="28"/>
                  </a:lnTo>
                  <a:lnTo>
                    <a:pt x="60" y="27"/>
                  </a:lnTo>
                  <a:lnTo>
                    <a:pt x="61" y="27"/>
                  </a:lnTo>
                  <a:lnTo>
                    <a:pt x="62" y="26"/>
                  </a:lnTo>
                  <a:lnTo>
                    <a:pt x="63" y="25"/>
                  </a:lnTo>
                  <a:lnTo>
                    <a:pt x="64" y="24"/>
                  </a:lnTo>
                  <a:lnTo>
                    <a:pt x="65" y="23"/>
                  </a:lnTo>
                  <a:lnTo>
                    <a:pt x="66" y="22"/>
                  </a:lnTo>
                  <a:lnTo>
                    <a:pt x="66" y="21"/>
                  </a:lnTo>
                  <a:lnTo>
                    <a:pt x="66" y="20"/>
                  </a:lnTo>
                  <a:lnTo>
                    <a:pt x="67" y="19"/>
                  </a:lnTo>
                  <a:lnTo>
                    <a:pt x="67" y="18"/>
                  </a:lnTo>
                  <a:lnTo>
                    <a:pt x="67" y="17"/>
                  </a:lnTo>
                  <a:lnTo>
                    <a:pt x="67" y="16"/>
                  </a:lnTo>
                  <a:lnTo>
                    <a:pt x="67" y="15"/>
                  </a:lnTo>
                  <a:lnTo>
                    <a:pt x="66" y="14"/>
                  </a:lnTo>
                  <a:lnTo>
                    <a:pt x="66" y="13"/>
                  </a:lnTo>
                  <a:lnTo>
                    <a:pt x="66" y="12"/>
                  </a:lnTo>
                  <a:lnTo>
                    <a:pt x="65" y="11"/>
                  </a:lnTo>
                  <a:lnTo>
                    <a:pt x="64" y="10"/>
                  </a:lnTo>
                  <a:lnTo>
                    <a:pt x="63" y="9"/>
                  </a:lnTo>
                  <a:lnTo>
                    <a:pt x="62" y="8"/>
                  </a:lnTo>
                  <a:lnTo>
                    <a:pt x="61" y="7"/>
                  </a:lnTo>
                  <a:lnTo>
                    <a:pt x="60" y="7"/>
                  </a:lnTo>
                  <a:lnTo>
                    <a:pt x="59" y="6"/>
                  </a:lnTo>
                  <a:lnTo>
                    <a:pt x="58" y="5"/>
                  </a:lnTo>
                  <a:lnTo>
                    <a:pt x="57" y="5"/>
                  </a:lnTo>
                  <a:lnTo>
                    <a:pt x="56" y="4"/>
                  </a:lnTo>
                  <a:lnTo>
                    <a:pt x="55" y="4"/>
                  </a:lnTo>
                  <a:lnTo>
                    <a:pt x="54" y="4"/>
                  </a:lnTo>
                  <a:lnTo>
                    <a:pt x="53" y="3"/>
                  </a:lnTo>
                  <a:lnTo>
                    <a:pt x="52" y="3"/>
                  </a:lnTo>
                  <a:lnTo>
                    <a:pt x="51" y="3"/>
                  </a:lnTo>
                  <a:lnTo>
                    <a:pt x="50" y="2"/>
                  </a:lnTo>
                  <a:lnTo>
                    <a:pt x="49" y="2"/>
                  </a:lnTo>
                  <a:lnTo>
                    <a:pt x="48" y="2"/>
                  </a:lnTo>
                  <a:lnTo>
                    <a:pt x="47" y="1"/>
                  </a:lnTo>
                  <a:lnTo>
                    <a:pt x="46" y="1"/>
                  </a:lnTo>
                  <a:lnTo>
                    <a:pt x="45" y="1"/>
                  </a:lnTo>
                  <a:lnTo>
                    <a:pt x="44" y="1"/>
                  </a:lnTo>
                  <a:lnTo>
                    <a:pt x="43" y="1"/>
                  </a:lnTo>
                  <a:lnTo>
                    <a:pt x="42" y="1"/>
                  </a:lnTo>
                  <a:lnTo>
                    <a:pt x="41" y="0"/>
                  </a:lnTo>
                  <a:lnTo>
                    <a:pt x="40" y="0"/>
                  </a:lnTo>
                  <a:lnTo>
                    <a:pt x="39" y="0"/>
                  </a:lnTo>
                  <a:lnTo>
                    <a:pt x="38" y="0"/>
                  </a:lnTo>
                  <a:lnTo>
                    <a:pt x="37" y="0"/>
                  </a:lnTo>
                  <a:lnTo>
                    <a:pt x="36" y="0"/>
                  </a:lnTo>
                  <a:lnTo>
                    <a:pt x="35" y="0"/>
                  </a:lnTo>
                  <a:lnTo>
                    <a:pt x="34" y="0"/>
                  </a:lnTo>
                  <a:lnTo>
                    <a:pt x="33" y="0"/>
                  </a:lnTo>
                  <a:lnTo>
                    <a:pt x="32" y="0"/>
                  </a:lnTo>
                  <a:lnTo>
                    <a:pt x="31" y="0"/>
                  </a:lnTo>
                  <a:lnTo>
                    <a:pt x="30" y="0"/>
                  </a:lnTo>
                  <a:lnTo>
                    <a:pt x="29" y="0"/>
                  </a:lnTo>
                  <a:lnTo>
                    <a:pt x="28" y="0"/>
                  </a:lnTo>
                  <a:lnTo>
                    <a:pt x="27" y="0"/>
                  </a:lnTo>
                  <a:lnTo>
                    <a:pt x="26" y="0"/>
                  </a:lnTo>
                  <a:lnTo>
                    <a:pt x="25" y="1"/>
                  </a:lnTo>
                  <a:lnTo>
                    <a:pt x="24" y="1"/>
                  </a:lnTo>
                  <a:lnTo>
                    <a:pt x="23" y="1"/>
                  </a:lnTo>
                  <a:lnTo>
                    <a:pt x="22" y="1"/>
                  </a:lnTo>
                  <a:lnTo>
                    <a:pt x="21" y="1"/>
                  </a:lnTo>
                  <a:lnTo>
                    <a:pt x="20" y="1"/>
                  </a:lnTo>
                  <a:lnTo>
                    <a:pt x="19" y="2"/>
                  </a:lnTo>
                  <a:lnTo>
                    <a:pt x="18" y="2"/>
                  </a:lnTo>
                  <a:lnTo>
                    <a:pt x="17" y="2"/>
                  </a:lnTo>
                  <a:lnTo>
                    <a:pt x="16" y="3"/>
                  </a:lnTo>
                  <a:lnTo>
                    <a:pt x="15" y="3"/>
                  </a:lnTo>
                  <a:lnTo>
                    <a:pt x="14" y="3"/>
                  </a:lnTo>
                  <a:lnTo>
                    <a:pt x="13" y="4"/>
                  </a:lnTo>
                  <a:lnTo>
                    <a:pt x="12" y="4"/>
                  </a:lnTo>
                  <a:lnTo>
                    <a:pt x="11" y="4"/>
                  </a:lnTo>
                  <a:lnTo>
                    <a:pt x="10" y="5"/>
                  </a:lnTo>
                  <a:lnTo>
                    <a:pt x="9" y="5"/>
                  </a:lnTo>
                  <a:lnTo>
                    <a:pt x="8" y="6"/>
                  </a:lnTo>
                  <a:lnTo>
                    <a:pt x="7" y="7"/>
                  </a:lnTo>
                  <a:lnTo>
                    <a:pt x="6" y="7"/>
                  </a:lnTo>
                  <a:lnTo>
                    <a:pt x="5" y="8"/>
                  </a:lnTo>
                  <a:lnTo>
                    <a:pt x="4" y="9"/>
                  </a:lnTo>
                  <a:lnTo>
                    <a:pt x="3" y="10"/>
                  </a:lnTo>
                  <a:lnTo>
                    <a:pt x="2" y="11"/>
                  </a:lnTo>
                  <a:lnTo>
                    <a:pt x="1" y="12"/>
                  </a:lnTo>
                  <a:lnTo>
                    <a:pt x="1" y="13"/>
                  </a:lnTo>
                  <a:lnTo>
                    <a:pt x="1" y="14"/>
                  </a:lnTo>
                  <a:lnTo>
                    <a:pt x="0" y="15"/>
                  </a:lnTo>
                  <a:lnTo>
                    <a:pt x="0" y="16"/>
                  </a:lnTo>
                  <a:lnTo>
                    <a:pt x="0" y="17"/>
                  </a:lnTo>
                  <a:lnTo>
                    <a:pt x="0" y="18"/>
                  </a:lnTo>
                  <a:lnTo>
                    <a:pt x="0" y="19"/>
                  </a:lnTo>
                  <a:lnTo>
                    <a:pt x="1" y="20"/>
                  </a:lnTo>
                  <a:lnTo>
                    <a:pt x="1" y="21"/>
                  </a:lnTo>
                  <a:lnTo>
                    <a:pt x="1" y="22"/>
                  </a:lnTo>
                  <a:lnTo>
                    <a:pt x="2" y="23"/>
                  </a:lnTo>
                  <a:lnTo>
                    <a:pt x="3" y="24"/>
                  </a:lnTo>
                  <a:lnTo>
                    <a:pt x="4" y="25"/>
                  </a:lnTo>
                  <a:lnTo>
                    <a:pt x="5" y="26"/>
                  </a:lnTo>
                  <a:lnTo>
                    <a:pt x="6" y="27"/>
                  </a:lnTo>
                  <a:lnTo>
                    <a:pt x="7" y="27"/>
                  </a:lnTo>
                  <a:lnTo>
                    <a:pt x="8" y="28"/>
                  </a:lnTo>
                  <a:lnTo>
                    <a:pt x="9" y="29"/>
                  </a:lnTo>
                  <a:lnTo>
                    <a:pt x="10" y="29"/>
                  </a:lnTo>
                  <a:lnTo>
                    <a:pt x="11" y="30"/>
                  </a:lnTo>
                  <a:lnTo>
                    <a:pt x="12" y="30"/>
                  </a:lnTo>
                  <a:lnTo>
                    <a:pt x="13" y="30"/>
                  </a:lnTo>
                  <a:lnTo>
                    <a:pt x="14" y="31"/>
                  </a:lnTo>
                  <a:lnTo>
                    <a:pt x="15" y="31"/>
                  </a:lnTo>
                  <a:lnTo>
                    <a:pt x="16" y="31"/>
                  </a:lnTo>
                  <a:lnTo>
                    <a:pt x="17" y="32"/>
                  </a:lnTo>
                  <a:lnTo>
                    <a:pt x="18" y="32"/>
                  </a:lnTo>
                  <a:lnTo>
                    <a:pt x="19" y="32"/>
                  </a:lnTo>
                  <a:lnTo>
                    <a:pt x="20" y="33"/>
                  </a:lnTo>
                  <a:lnTo>
                    <a:pt x="21" y="33"/>
                  </a:lnTo>
                  <a:lnTo>
                    <a:pt x="22" y="33"/>
                  </a:lnTo>
                  <a:lnTo>
                    <a:pt x="23" y="33"/>
                  </a:lnTo>
                  <a:lnTo>
                    <a:pt x="24" y="33"/>
                  </a:lnTo>
                  <a:lnTo>
                    <a:pt x="25" y="33"/>
                  </a:lnTo>
                  <a:lnTo>
                    <a:pt x="26" y="34"/>
                  </a:lnTo>
                  <a:lnTo>
                    <a:pt x="27" y="34"/>
                  </a:lnTo>
                  <a:lnTo>
                    <a:pt x="28" y="34"/>
                  </a:lnTo>
                  <a:lnTo>
                    <a:pt x="29" y="34"/>
                  </a:lnTo>
                  <a:lnTo>
                    <a:pt x="30" y="34"/>
                  </a:lnTo>
                  <a:lnTo>
                    <a:pt x="31" y="34"/>
                  </a:lnTo>
                  <a:lnTo>
                    <a:pt x="32" y="34"/>
                  </a:lnTo>
                  <a:lnTo>
                    <a:pt x="33" y="34"/>
                  </a:lnTo>
                  <a:lnTo>
                    <a:pt x="34" y="34"/>
                  </a:lnTo>
                  <a:close/>
                </a:path>
              </a:pathLst>
            </a:custGeom>
            <a:solidFill>
              <a:srgbClr val="7ECCC0"/>
            </a:solidFill>
            <a:ln w="6350">
              <a:solidFill>
                <a:srgbClr val="E1E1E1"/>
              </a:solidFill>
              <a:prstDash val="solid"/>
              <a:round/>
              <a:headEnd/>
              <a:tailEnd/>
            </a:ln>
          </p:spPr>
          <p:txBody>
            <a:bodyPr/>
            <a:lstStyle/>
            <a:p>
              <a:endParaRPr lang="en-US"/>
            </a:p>
          </p:txBody>
        </p:sp>
        <p:sp>
          <p:nvSpPr>
            <p:cNvPr id="37902" name="Rectangle 363"/>
            <p:cNvSpPr>
              <a:spLocks noChangeArrowheads="1"/>
            </p:cNvSpPr>
            <p:nvPr/>
          </p:nvSpPr>
          <p:spPr bwMode="auto">
            <a:xfrm>
              <a:off x="5148" y="3400"/>
              <a:ext cx="371" cy="106"/>
            </a:xfrm>
            <a:prstGeom prst="rect">
              <a:avLst/>
            </a:prstGeom>
            <a:noFill/>
            <a:ln w="9525">
              <a:noFill/>
              <a:miter lim="800000"/>
              <a:headEnd/>
              <a:tailEnd/>
            </a:ln>
          </p:spPr>
          <p:txBody>
            <a:bodyPr wrap="none" lIns="0" tIns="0" rIns="0" bIns="0">
              <a:spAutoFit/>
            </a:bodyPr>
            <a:lstStyle/>
            <a:p>
              <a:r>
                <a:rPr lang="en-US" sz="1100">
                  <a:solidFill>
                    <a:srgbClr val="000000"/>
                  </a:solidFill>
                </a:rPr>
                <a:t>797 - 878</a:t>
              </a:r>
              <a:endParaRPr lang="en-US"/>
            </a:p>
          </p:txBody>
        </p:sp>
        <p:sp>
          <p:nvSpPr>
            <p:cNvPr id="37903" name="Freeform 364"/>
            <p:cNvSpPr>
              <a:spLocks/>
            </p:cNvSpPr>
            <p:nvPr/>
          </p:nvSpPr>
          <p:spPr bwMode="auto">
            <a:xfrm>
              <a:off x="4977" y="3563"/>
              <a:ext cx="129" cy="63"/>
            </a:xfrm>
            <a:custGeom>
              <a:avLst/>
              <a:gdLst>
                <a:gd name="T0" fmla="*/ 13041 w 67"/>
                <a:gd name="T1" fmla="*/ 11077 h 33"/>
                <a:gd name="T2" fmla="*/ 14098 w 67"/>
                <a:gd name="T3" fmla="*/ 11077 h 33"/>
                <a:gd name="T4" fmla="*/ 15295 w 67"/>
                <a:gd name="T5" fmla="*/ 10708 h 33"/>
                <a:gd name="T6" fmla="*/ 16468 w 67"/>
                <a:gd name="T7" fmla="*/ 10708 h 33"/>
                <a:gd name="T8" fmla="*/ 17386 w 67"/>
                <a:gd name="T9" fmla="*/ 10448 h 33"/>
                <a:gd name="T10" fmla="*/ 18551 w 67"/>
                <a:gd name="T11" fmla="*/ 10448 h 33"/>
                <a:gd name="T12" fmla="*/ 19614 w 67"/>
                <a:gd name="T13" fmla="*/ 10067 h 33"/>
                <a:gd name="T14" fmla="*/ 20792 w 67"/>
                <a:gd name="T15" fmla="*/ 9337 h 33"/>
                <a:gd name="T16" fmla="*/ 21849 w 67"/>
                <a:gd name="T17" fmla="*/ 9148 h 33"/>
                <a:gd name="T18" fmla="*/ 22870 w 67"/>
                <a:gd name="T19" fmla="*/ 8142 h 33"/>
                <a:gd name="T20" fmla="*/ 24048 w 67"/>
                <a:gd name="T21" fmla="*/ 7027 h 33"/>
                <a:gd name="T22" fmla="*/ 24281 w 67"/>
                <a:gd name="T23" fmla="*/ 6006 h 33"/>
                <a:gd name="T24" fmla="*/ 24281 w 67"/>
                <a:gd name="T25" fmla="*/ 5072 h 33"/>
                <a:gd name="T26" fmla="*/ 24048 w 67"/>
                <a:gd name="T27" fmla="*/ 4049 h 33"/>
                <a:gd name="T28" fmla="*/ 22870 w 67"/>
                <a:gd name="T29" fmla="*/ 2938 h 33"/>
                <a:gd name="T30" fmla="*/ 21849 w 67"/>
                <a:gd name="T31" fmla="*/ 1928 h 33"/>
                <a:gd name="T32" fmla="*/ 20792 w 67"/>
                <a:gd name="T33" fmla="*/ 1753 h 33"/>
                <a:gd name="T34" fmla="*/ 19614 w 67"/>
                <a:gd name="T35" fmla="*/ 1010 h 33"/>
                <a:gd name="T36" fmla="*/ 18551 w 67"/>
                <a:gd name="T37" fmla="*/ 729 h 33"/>
                <a:gd name="T38" fmla="*/ 17386 w 67"/>
                <a:gd name="T39" fmla="*/ 729 h 33"/>
                <a:gd name="T40" fmla="*/ 16468 w 67"/>
                <a:gd name="T41" fmla="*/ 382 h 33"/>
                <a:gd name="T42" fmla="*/ 15295 w 67"/>
                <a:gd name="T43" fmla="*/ 382 h 33"/>
                <a:gd name="T44" fmla="*/ 14098 w 67"/>
                <a:gd name="T45" fmla="*/ 0 h 33"/>
                <a:gd name="T46" fmla="*/ 13041 w 67"/>
                <a:gd name="T47" fmla="*/ 0 h 33"/>
                <a:gd name="T48" fmla="*/ 12062 w 67"/>
                <a:gd name="T49" fmla="*/ 0 h 33"/>
                <a:gd name="T50" fmla="*/ 11005 w 67"/>
                <a:gd name="T51" fmla="*/ 0 h 33"/>
                <a:gd name="T52" fmla="*/ 9843 w 67"/>
                <a:gd name="T53" fmla="*/ 0 h 33"/>
                <a:gd name="T54" fmla="*/ 8701 w 67"/>
                <a:gd name="T55" fmla="*/ 382 h 33"/>
                <a:gd name="T56" fmla="*/ 7544 w 67"/>
                <a:gd name="T57" fmla="*/ 382 h 33"/>
                <a:gd name="T58" fmla="*/ 6550 w 67"/>
                <a:gd name="T59" fmla="*/ 729 h 33"/>
                <a:gd name="T60" fmla="*/ 5497 w 67"/>
                <a:gd name="T61" fmla="*/ 1010 h 33"/>
                <a:gd name="T62" fmla="*/ 4342 w 67"/>
                <a:gd name="T63" fmla="*/ 1392 h 33"/>
                <a:gd name="T64" fmla="*/ 3254 w 67"/>
                <a:gd name="T65" fmla="*/ 1753 h 33"/>
                <a:gd name="T66" fmla="*/ 2255 w 67"/>
                <a:gd name="T67" fmla="*/ 2337 h 33"/>
                <a:gd name="T68" fmla="*/ 1171 w 67"/>
                <a:gd name="T69" fmla="*/ 3347 h 33"/>
                <a:gd name="T70" fmla="*/ 400 w 67"/>
                <a:gd name="T71" fmla="*/ 4462 h 33"/>
                <a:gd name="T72" fmla="*/ 0 w 67"/>
                <a:gd name="T73" fmla="*/ 5473 h 33"/>
                <a:gd name="T74" fmla="*/ 0 w 67"/>
                <a:gd name="T75" fmla="*/ 6390 h 33"/>
                <a:gd name="T76" fmla="*/ 770 w 67"/>
                <a:gd name="T77" fmla="*/ 7396 h 33"/>
                <a:gd name="T78" fmla="*/ 1883 w 67"/>
                <a:gd name="T79" fmla="*/ 8518 h 33"/>
                <a:gd name="T80" fmla="*/ 2855 w 67"/>
                <a:gd name="T81" fmla="*/ 9148 h 33"/>
                <a:gd name="T82" fmla="*/ 3918 w 67"/>
                <a:gd name="T83" fmla="*/ 9683 h 33"/>
                <a:gd name="T84" fmla="*/ 5112 w 67"/>
                <a:gd name="T85" fmla="*/ 10067 h 33"/>
                <a:gd name="T86" fmla="*/ 6265 w 67"/>
                <a:gd name="T87" fmla="*/ 10448 h 33"/>
                <a:gd name="T88" fmla="*/ 7322 w 67"/>
                <a:gd name="T89" fmla="*/ 10708 h 33"/>
                <a:gd name="T90" fmla="*/ 8360 w 67"/>
                <a:gd name="T91" fmla="*/ 10708 h 33"/>
                <a:gd name="T92" fmla="*/ 9415 w 67"/>
                <a:gd name="T93" fmla="*/ 11077 h 33"/>
                <a:gd name="T94" fmla="*/ 10584 w 67"/>
                <a:gd name="T95" fmla="*/ 11077 h 33"/>
                <a:gd name="T96" fmla="*/ 11670 w 67"/>
                <a:gd name="T97" fmla="*/ 1107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33"/>
                <a:gd name="T149" fmla="*/ 67 w 67"/>
                <a:gd name="T150" fmla="*/ 33 h 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33">
                  <a:moveTo>
                    <a:pt x="34" y="33"/>
                  </a:moveTo>
                  <a:lnTo>
                    <a:pt x="35" y="33"/>
                  </a:lnTo>
                  <a:lnTo>
                    <a:pt x="36" y="33"/>
                  </a:lnTo>
                  <a:lnTo>
                    <a:pt x="37" y="33"/>
                  </a:lnTo>
                  <a:lnTo>
                    <a:pt x="38" y="33"/>
                  </a:lnTo>
                  <a:lnTo>
                    <a:pt x="39" y="33"/>
                  </a:lnTo>
                  <a:lnTo>
                    <a:pt x="40" y="33"/>
                  </a:lnTo>
                  <a:lnTo>
                    <a:pt x="41" y="33"/>
                  </a:lnTo>
                  <a:lnTo>
                    <a:pt x="42" y="32"/>
                  </a:lnTo>
                  <a:lnTo>
                    <a:pt x="43" y="32"/>
                  </a:lnTo>
                  <a:lnTo>
                    <a:pt x="44" y="32"/>
                  </a:lnTo>
                  <a:lnTo>
                    <a:pt x="45" y="32"/>
                  </a:lnTo>
                  <a:lnTo>
                    <a:pt x="46" y="32"/>
                  </a:lnTo>
                  <a:lnTo>
                    <a:pt x="47" y="32"/>
                  </a:lnTo>
                  <a:lnTo>
                    <a:pt x="48" y="31"/>
                  </a:lnTo>
                  <a:lnTo>
                    <a:pt x="49" y="31"/>
                  </a:lnTo>
                  <a:lnTo>
                    <a:pt x="50" y="31"/>
                  </a:lnTo>
                  <a:lnTo>
                    <a:pt x="51" y="31"/>
                  </a:lnTo>
                  <a:lnTo>
                    <a:pt x="52" y="30"/>
                  </a:lnTo>
                  <a:lnTo>
                    <a:pt x="53" y="30"/>
                  </a:lnTo>
                  <a:lnTo>
                    <a:pt x="54" y="30"/>
                  </a:lnTo>
                  <a:lnTo>
                    <a:pt x="55" y="29"/>
                  </a:lnTo>
                  <a:lnTo>
                    <a:pt x="56" y="29"/>
                  </a:lnTo>
                  <a:lnTo>
                    <a:pt x="57" y="28"/>
                  </a:lnTo>
                  <a:lnTo>
                    <a:pt x="58" y="28"/>
                  </a:lnTo>
                  <a:lnTo>
                    <a:pt x="59" y="27"/>
                  </a:lnTo>
                  <a:lnTo>
                    <a:pt x="60" y="27"/>
                  </a:lnTo>
                  <a:lnTo>
                    <a:pt x="61" y="26"/>
                  </a:lnTo>
                  <a:lnTo>
                    <a:pt x="62" y="25"/>
                  </a:lnTo>
                  <a:lnTo>
                    <a:pt x="63" y="24"/>
                  </a:lnTo>
                  <a:lnTo>
                    <a:pt x="64" y="23"/>
                  </a:lnTo>
                  <a:lnTo>
                    <a:pt x="65" y="22"/>
                  </a:lnTo>
                  <a:lnTo>
                    <a:pt x="66" y="21"/>
                  </a:lnTo>
                  <a:lnTo>
                    <a:pt x="66" y="20"/>
                  </a:lnTo>
                  <a:lnTo>
                    <a:pt x="67" y="19"/>
                  </a:lnTo>
                  <a:lnTo>
                    <a:pt x="67" y="18"/>
                  </a:lnTo>
                  <a:lnTo>
                    <a:pt x="67" y="17"/>
                  </a:lnTo>
                  <a:lnTo>
                    <a:pt x="67" y="16"/>
                  </a:lnTo>
                  <a:lnTo>
                    <a:pt x="67" y="15"/>
                  </a:lnTo>
                  <a:lnTo>
                    <a:pt x="67" y="14"/>
                  </a:lnTo>
                  <a:lnTo>
                    <a:pt x="66" y="13"/>
                  </a:lnTo>
                  <a:lnTo>
                    <a:pt x="66" y="12"/>
                  </a:lnTo>
                  <a:lnTo>
                    <a:pt x="65" y="11"/>
                  </a:lnTo>
                  <a:lnTo>
                    <a:pt x="64" y="10"/>
                  </a:lnTo>
                  <a:lnTo>
                    <a:pt x="63" y="9"/>
                  </a:lnTo>
                  <a:lnTo>
                    <a:pt x="62" y="8"/>
                  </a:lnTo>
                  <a:lnTo>
                    <a:pt x="61" y="7"/>
                  </a:lnTo>
                  <a:lnTo>
                    <a:pt x="60" y="6"/>
                  </a:lnTo>
                  <a:lnTo>
                    <a:pt x="59" y="6"/>
                  </a:lnTo>
                  <a:lnTo>
                    <a:pt x="58" y="5"/>
                  </a:lnTo>
                  <a:lnTo>
                    <a:pt x="57" y="5"/>
                  </a:lnTo>
                  <a:lnTo>
                    <a:pt x="56" y="4"/>
                  </a:lnTo>
                  <a:lnTo>
                    <a:pt x="55" y="4"/>
                  </a:lnTo>
                  <a:lnTo>
                    <a:pt x="54" y="3"/>
                  </a:lnTo>
                  <a:lnTo>
                    <a:pt x="53" y="3"/>
                  </a:lnTo>
                  <a:lnTo>
                    <a:pt x="52" y="3"/>
                  </a:lnTo>
                  <a:lnTo>
                    <a:pt x="51" y="2"/>
                  </a:lnTo>
                  <a:lnTo>
                    <a:pt x="50" y="2"/>
                  </a:lnTo>
                  <a:lnTo>
                    <a:pt x="49" y="2"/>
                  </a:lnTo>
                  <a:lnTo>
                    <a:pt x="48" y="2"/>
                  </a:lnTo>
                  <a:lnTo>
                    <a:pt x="47" y="1"/>
                  </a:lnTo>
                  <a:lnTo>
                    <a:pt x="46" y="1"/>
                  </a:lnTo>
                  <a:lnTo>
                    <a:pt x="45" y="1"/>
                  </a:lnTo>
                  <a:lnTo>
                    <a:pt x="44" y="1"/>
                  </a:lnTo>
                  <a:lnTo>
                    <a:pt x="43" y="1"/>
                  </a:lnTo>
                  <a:lnTo>
                    <a:pt x="42" y="1"/>
                  </a:lnTo>
                  <a:lnTo>
                    <a:pt x="41" y="0"/>
                  </a:lnTo>
                  <a:lnTo>
                    <a:pt x="40" y="0"/>
                  </a:lnTo>
                  <a:lnTo>
                    <a:pt x="39" y="0"/>
                  </a:lnTo>
                  <a:lnTo>
                    <a:pt x="38" y="0"/>
                  </a:lnTo>
                  <a:lnTo>
                    <a:pt x="37" y="0"/>
                  </a:lnTo>
                  <a:lnTo>
                    <a:pt x="36" y="0"/>
                  </a:lnTo>
                  <a:lnTo>
                    <a:pt x="35" y="0"/>
                  </a:lnTo>
                  <a:lnTo>
                    <a:pt x="34" y="0"/>
                  </a:lnTo>
                  <a:lnTo>
                    <a:pt x="33" y="0"/>
                  </a:lnTo>
                  <a:lnTo>
                    <a:pt x="32" y="0"/>
                  </a:lnTo>
                  <a:lnTo>
                    <a:pt x="31" y="0"/>
                  </a:lnTo>
                  <a:lnTo>
                    <a:pt x="30" y="0"/>
                  </a:lnTo>
                  <a:lnTo>
                    <a:pt x="29" y="0"/>
                  </a:lnTo>
                  <a:lnTo>
                    <a:pt x="28" y="0"/>
                  </a:lnTo>
                  <a:lnTo>
                    <a:pt x="27" y="0"/>
                  </a:lnTo>
                  <a:lnTo>
                    <a:pt x="26" y="0"/>
                  </a:lnTo>
                  <a:lnTo>
                    <a:pt x="25" y="1"/>
                  </a:lnTo>
                  <a:lnTo>
                    <a:pt x="24" y="1"/>
                  </a:lnTo>
                  <a:lnTo>
                    <a:pt x="23" y="1"/>
                  </a:lnTo>
                  <a:lnTo>
                    <a:pt x="22" y="1"/>
                  </a:lnTo>
                  <a:lnTo>
                    <a:pt x="21" y="1"/>
                  </a:lnTo>
                  <a:lnTo>
                    <a:pt x="20" y="1"/>
                  </a:lnTo>
                  <a:lnTo>
                    <a:pt x="19" y="2"/>
                  </a:lnTo>
                  <a:lnTo>
                    <a:pt x="18" y="2"/>
                  </a:lnTo>
                  <a:lnTo>
                    <a:pt x="17" y="2"/>
                  </a:lnTo>
                  <a:lnTo>
                    <a:pt x="16" y="2"/>
                  </a:lnTo>
                  <a:lnTo>
                    <a:pt x="15" y="3"/>
                  </a:lnTo>
                  <a:lnTo>
                    <a:pt x="14" y="3"/>
                  </a:lnTo>
                  <a:lnTo>
                    <a:pt x="13" y="3"/>
                  </a:lnTo>
                  <a:lnTo>
                    <a:pt x="12" y="4"/>
                  </a:lnTo>
                  <a:lnTo>
                    <a:pt x="11" y="4"/>
                  </a:lnTo>
                  <a:lnTo>
                    <a:pt x="10" y="5"/>
                  </a:lnTo>
                  <a:lnTo>
                    <a:pt x="9" y="5"/>
                  </a:lnTo>
                  <a:lnTo>
                    <a:pt x="8" y="6"/>
                  </a:lnTo>
                  <a:lnTo>
                    <a:pt x="7" y="6"/>
                  </a:lnTo>
                  <a:lnTo>
                    <a:pt x="6" y="7"/>
                  </a:lnTo>
                  <a:lnTo>
                    <a:pt x="5" y="8"/>
                  </a:lnTo>
                  <a:lnTo>
                    <a:pt x="4" y="9"/>
                  </a:lnTo>
                  <a:lnTo>
                    <a:pt x="3" y="10"/>
                  </a:lnTo>
                  <a:lnTo>
                    <a:pt x="2" y="11"/>
                  </a:lnTo>
                  <a:lnTo>
                    <a:pt x="1" y="12"/>
                  </a:lnTo>
                  <a:lnTo>
                    <a:pt x="1" y="13"/>
                  </a:lnTo>
                  <a:lnTo>
                    <a:pt x="0" y="14"/>
                  </a:lnTo>
                  <a:lnTo>
                    <a:pt x="0" y="15"/>
                  </a:lnTo>
                  <a:lnTo>
                    <a:pt x="0" y="16"/>
                  </a:lnTo>
                  <a:lnTo>
                    <a:pt x="0" y="17"/>
                  </a:lnTo>
                  <a:lnTo>
                    <a:pt x="0" y="18"/>
                  </a:lnTo>
                  <a:lnTo>
                    <a:pt x="0" y="19"/>
                  </a:lnTo>
                  <a:lnTo>
                    <a:pt x="1" y="20"/>
                  </a:lnTo>
                  <a:lnTo>
                    <a:pt x="1" y="21"/>
                  </a:lnTo>
                  <a:lnTo>
                    <a:pt x="2" y="22"/>
                  </a:lnTo>
                  <a:lnTo>
                    <a:pt x="3" y="23"/>
                  </a:lnTo>
                  <a:lnTo>
                    <a:pt x="4" y="24"/>
                  </a:lnTo>
                  <a:lnTo>
                    <a:pt x="5" y="25"/>
                  </a:lnTo>
                  <a:lnTo>
                    <a:pt x="6" y="26"/>
                  </a:lnTo>
                  <a:lnTo>
                    <a:pt x="7" y="27"/>
                  </a:lnTo>
                  <a:lnTo>
                    <a:pt x="8" y="27"/>
                  </a:lnTo>
                  <a:lnTo>
                    <a:pt x="9" y="28"/>
                  </a:lnTo>
                  <a:lnTo>
                    <a:pt x="10" y="28"/>
                  </a:lnTo>
                  <a:lnTo>
                    <a:pt x="11" y="29"/>
                  </a:lnTo>
                  <a:lnTo>
                    <a:pt x="12" y="29"/>
                  </a:lnTo>
                  <a:lnTo>
                    <a:pt x="13" y="30"/>
                  </a:lnTo>
                  <a:lnTo>
                    <a:pt x="14" y="30"/>
                  </a:lnTo>
                  <a:lnTo>
                    <a:pt x="15" y="30"/>
                  </a:lnTo>
                  <a:lnTo>
                    <a:pt x="16" y="31"/>
                  </a:lnTo>
                  <a:lnTo>
                    <a:pt x="17" y="31"/>
                  </a:lnTo>
                  <a:lnTo>
                    <a:pt x="18" y="31"/>
                  </a:lnTo>
                  <a:lnTo>
                    <a:pt x="19" y="31"/>
                  </a:lnTo>
                  <a:lnTo>
                    <a:pt x="20" y="32"/>
                  </a:lnTo>
                  <a:lnTo>
                    <a:pt x="21" y="32"/>
                  </a:lnTo>
                  <a:lnTo>
                    <a:pt x="22" y="32"/>
                  </a:lnTo>
                  <a:lnTo>
                    <a:pt x="23" y="32"/>
                  </a:lnTo>
                  <a:lnTo>
                    <a:pt x="24" y="32"/>
                  </a:lnTo>
                  <a:lnTo>
                    <a:pt x="25" y="32"/>
                  </a:lnTo>
                  <a:lnTo>
                    <a:pt x="26" y="33"/>
                  </a:lnTo>
                  <a:lnTo>
                    <a:pt x="27" y="33"/>
                  </a:lnTo>
                  <a:lnTo>
                    <a:pt x="28" y="33"/>
                  </a:lnTo>
                  <a:lnTo>
                    <a:pt x="29" y="33"/>
                  </a:lnTo>
                  <a:lnTo>
                    <a:pt x="30" y="33"/>
                  </a:lnTo>
                  <a:lnTo>
                    <a:pt x="31" y="33"/>
                  </a:lnTo>
                  <a:lnTo>
                    <a:pt x="32" y="33"/>
                  </a:lnTo>
                  <a:lnTo>
                    <a:pt x="33" y="33"/>
                  </a:lnTo>
                  <a:lnTo>
                    <a:pt x="34" y="33"/>
                  </a:lnTo>
                  <a:close/>
                </a:path>
              </a:pathLst>
            </a:custGeom>
            <a:solidFill>
              <a:srgbClr val="DEC17C"/>
            </a:solidFill>
            <a:ln w="6350">
              <a:solidFill>
                <a:srgbClr val="E1E1E1"/>
              </a:solidFill>
              <a:prstDash val="solid"/>
              <a:round/>
              <a:headEnd/>
              <a:tailEnd/>
            </a:ln>
          </p:spPr>
          <p:txBody>
            <a:bodyPr/>
            <a:lstStyle/>
            <a:p>
              <a:endParaRPr lang="en-US"/>
            </a:p>
          </p:txBody>
        </p:sp>
        <p:sp>
          <p:nvSpPr>
            <p:cNvPr id="37904" name="Rectangle 365"/>
            <p:cNvSpPr>
              <a:spLocks noChangeArrowheads="1"/>
            </p:cNvSpPr>
            <p:nvPr/>
          </p:nvSpPr>
          <p:spPr bwMode="auto">
            <a:xfrm>
              <a:off x="5148" y="3542"/>
              <a:ext cx="371" cy="106"/>
            </a:xfrm>
            <a:prstGeom prst="rect">
              <a:avLst/>
            </a:prstGeom>
            <a:noFill/>
            <a:ln w="9525">
              <a:noFill/>
              <a:miter lim="800000"/>
              <a:headEnd/>
              <a:tailEnd/>
            </a:ln>
          </p:spPr>
          <p:txBody>
            <a:bodyPr wrap="none" lIns="0" tIns="0" rIns="0" bIns="0">
              <a:spAutoFit/>
            </a:bodyPr>
            <a:lstStyle/>
            <a:p>
              <a:r>
                <a:rPr lang="en-US" sz="1100">
                  <a:solidFill>
                    <a:srgbClr val="000000"/>
                  </a:solidFill>
                </a:rPr>
                <a:t>878 - 977</a:t>
              </a:r>
              <a:endParaRPr lang="en-US"/>
            </a:p>
          </p:txBody>
        </p:sp>
        <p:sp>
          <p:nvSpPr>
            <p:cNvPr id="37905" name="Freeform 366"/>
            <p:cNvSpPr>
              <a:spLocks/>
            </p:cNvSpPr>
            <p:nvPr/>
          </p:nvSpPr>
          <p:spPr bwMode="auto">
            <a:xfrm>
              <a:off x="4977" y="3705"/>
              <a:ext cx="129" cy="63"/>
            </a:xfrm>
            <a:custGeom>
              <a:avLst/>
              <a:gdLst>
                <a:gd name="T0" fmla="*/ 13041 w 67"/>
                <a:gd name="T1" fmla="*/ 11077 h 33"/>
                <a:gd name="T2" fmla="*/ 14098 w 67"/>
                <a:gd name="T3" fmla="*/ 11077 h 33"/>
                <a:gd name="T4" fmla="*/ 15295 w 67"/>
                <a:gd name="T5" fmla="*/ 10708 h 33"/>
                <a:gd name="T6" fmla="*/ 16468 w 67"/>
                <a:gd name="T7" fmla="*/ 10708 h 33"/>
                <a:gd name="T8" fmla="*/ 17386 w 67"/>
                <a:gd name="T9" fmla="*/ 10448 h 33"/>
                <a:gd name="T10" fmla="*/ 18551 w 67"/>
                <a:gd name="T11" fmla="*/ 10448 h 33"/>
                <a:gd name="T12" fmla="*/ 19614 w 67"/>
                <a:gd name="T13" fmla="*/ 10067 h 33"/>
                <a:gd name="T14" fmla="*/ 20792 w 67"/>
                <a:gd name="T15" fmla="*/ 9337 h 33"/>
                <a:gd name="T16" fmla="*/ 21849 w 67"/>
                <a:gd name="T17" fmla="*/ 9148 h 33"/>
                <a:gd name="T18" fmla="*/ 22870 w 67"/>
                <a:gd name="T19" fmla="*/ 8142 h 33"/>
                <a:gd name="T20" fmla="*/ 24048 w 67"/>
                <a:gd name="T21" fmla="*/ 7027 h 33"/>
                <a:gd name="T22" fmla="*/ 24281 w 67"/>
                <a:gd name="T23" fmla="*/ 6006 h 33"/>
                <a:gd name="T24" fmla="*/ 24281 w 67"/>
                <a:gd name="T25" fmla="*/ 5072 h 33"/>
                <a:gd name="T26" fmla="*/ 24048 w 67"/>
                <a:gd name="T27" fmla="*/ 4049 h 33"/>
                <a:gd name="T28" fmla="*/ 22870 w 67"/>
                <a:gd name="T29" fmla="*/ 2938 h 33"/>
                <a:gd name="T30" fmla="*/ 21849 w 67"/>
                <a:gd name="T31" fmla="*/ 1928 h 33"/>
                <a:gd name="T32" fmla="*/ 20792 w 67"/>
                <a:gd name="T33" fmla="*/ 1753 h 33"/>
                <a:gd name="T34" fmla="*/ 19614 w 67"/>
                <a:gd name="T35" fmla="*/ 1010 h 33"/>
                <a:gd name="T36" fmla="*/ 18551 w 67"/>
                <a:gd name="T37" fmla="*/ 729 h 33"/>
                <a:gd name="T38" fmla="*/ 17386 w 67"/>
                <a:gd name="T39" fmla="*/ 729 h 33"/>
                <a:gd name="T40" fmla="*/ 16468 w 67"/>
                <a:gd name="T41" fmla="*/ 382 h 33"/>
                <a:gd name="T42" fmla="*/ 15295 w 67"/>
                <a:gd name="T43" fmla="*/ 382 h 33"/>
                <a:gd name="T44" fmla="*/ 14098 w 67"/>
                <a:gd name="T45" fmla="*/ 0 h 33"/>
                <a:gd name="T46" fmla="*/ 13041 w 67"/>
                <a:gd name="T47" fmla="*/ 0 h 33"/>
                <a:gd name="T48" fmla="*/ 12062 w 67"/>
                <a:gd name="T49" fmla="*/ 0 h 33"/>
                <a:gd name="T50" fmla="*/ 11005 w 67"/>
                <a:gd name="T51" fmla="*/ 0 h 33"/>
                <a:gd name="T52" fmla="*/ 9843 w 67"/>
                <a:gd name="T53" fmla="*/ 0 h 33"/>
                <a:gd name="T54" fmla="*/ 8701 w 67"/>
                <a:gd name="T55" fmla="*/ 382 h 33"/>
                <a:gd name="T56" fmla="*/ 7544 w 67"/>
                <a:gd name="T57" fmla="*/ 382 h 33"/>
                <a:gd name="T58" fmla="*/ 6550 w 67"/>
                <a:gd name="T59" fmla="*/ 729 h 33"/>
                <a:gd name="T60" fmla="*/ 5497 w 67"/>
                <a:gd name="T61" fmla="*/ 1010 h 33"/>
                <a:gd name="T62" fmla="*/ 4342 w 67"/>
                <a:gd name="T63" fmla="*/ 1392 h 33"/>
                <a:gd name="T64" fmla="*/ 3254 w 67"/>
                <a:gd name="T65" fmla="*/ 1753 h 33"/>
                <a:gd name="T66" fmla="*/ 2255 w 67"/>
                <a:gd name="T67" fmla="*/ 2337 h 33"/>
                <a:gd name="T68" fmla="*/ 1171 w 67"/>
                <a:gd name="T69" fmla="*/ 3347 h 33"/>
                <a:gd name="T70" fmla="*/ 400 w 67"/>
                <a:gd name="T71" fmla="*/ 4462 h 33"/>
                <a:gd name="T72" fmla="*/ 0 w 67"/>
                <a:gd name="T73" fmla="*/ 5473 h 33"/>
                <a:gd name="T74" fmla="*/ 0 w 67"/>
                <a:gd name="T75" fmla="*/ 6390 h 33"/>
                <a:gd name="T76" fmla="*/ 770 w 67"/>
                <a:gd name="T77" fmla="*/ 7396 h 33"/>
                <a:gd name="T78" fmla="*/ 1883 w 67"/>
                <a:gd name="T79" fmla="*/ 8518 h 33"/>
                <a:gd name="T80" fmla="*/ 2855 w 67"/>
                <a:gd name="T81" fmla="*/ 9148 h 33"/>
                <a:gd name="T82" fmla="*/ 3918 w 67"/>
                <a:gd name="T83" fmla="*/ 9683 h 33"/>
                <a:gd name="T84" fmla="*/ 5112 w 67"/>
                <a:gd name="T85" fmla="*/ 10067 h 33"/>
                <a:gd name="T86" fmla="*/ 6265 w 67"/>
                <a:gd name="T87" fmla="*/ 10448 h 33"/>
                <a:gd name="T88" fmla="*/ 7322 w 67"/>
                <a:gd name="T89" fmla="*/ 10708 h 33"/>
                <a:gd name="T90" fmla="*/ 8360 w 67"/>
                <a:gd name="T91" fmla="*/ 10708 h 33"/>
                <a:gd name="T92" fmla="*/ 9415 w 67"/>
                <a:gd name="T93" fmla="*/ 11077 h 33"/>
                <a:gd name="T94" fmla="*/ 10584 w 67"/>
                <a:gd name="T95" fmla="*/ 11077 h 33"/>
                <a:gd name="T96" fmla="*/ 11670 w 67"/>
                <a:gd name="T97" fmla="*/ 1107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33"/>
                <a:gd name="T149" fmla="*/ 67 w 67"/>
                <a:gd name="T150" fmla="*/ 33 h 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33">
                  <a:moveTo>
                    <a:pt x="34" y="33"/>
                  </a:moveTo>
                  <a:lnTo>
                    <a:pt x="35" y="33"/>
                  </a:lnTo>
                  <a:lnTo>
                    <a:pt x="36" y="33"/>
                  </a:lnTo>
                  <a:lnTo>
                    <a:pt x="37" y="33"/>
                  </a:lnTo>
                  <a:lnTo>
                    <a:pt x="38" y="33"/>
                  </a:lnTo>
                  <a:lnTo>
                    <a:pt x="39" y="33"/>
                  </a:lnTo>
                  <a:lnTo>
                    <a:pt x="40" y="33"/>
                  </a:lnTo>
                  <a:lnTo>
                    <a:pt x="41" y="33"/>
                  </a:lnTo>
                  <a:lnTo>
                    <a:pt x="42" y="32"/>
                  </a:lnTo>
                  <a:lnTo>
                    <a:pt x="43" y="32"/>
                  </a:lnTo>
                  <a:lnTo>
                    <a:pt x="44" y="32"/>
                  </a:lnTo>
                  <a:lnTo>
                    <a:pt x="45" y="32"/>
                  </a:lnTo>
                  <a:lnTo>
                    <a:pt x="46" y="32"/>
                  </a:lnTo>
                  <a:lnTo>
                    <a:pt x="47" y="32"/>
                  </a:lnTo>
                  <a:lnTo>
                    <a:pt x="48" y="31"/>
                  </a:lnTo>
                  <a:lnTo>
                    <a:pt x="49" y="31"/>
                  </a:lnTo>
                  <a:lnTo>
                    <a:pt x="50" y="31"/>
                  </a:lnTo>
                  <a:lnTo>
                    <a:pt x="51" y="31"/>
                  </a:lnTo>
                  <a:lnTo>
                    <a:pt x="52" y="30"/>
                  </a:lnTo>
                  <a:lnTo>
                    <a:pt x="53" y="30"/>
                  </a:lnTo>
                  <a:lnTo>
                    <a:pt x="54" y="30"/>
                  </a:lnTo>
                  <a:lnTo>
                    <a:pt x="55" y="29"/>
                  </a:lnTo>
                  <a:lnTo>
                    <a:pt x="56" y="29"/>
                  </a:lnTo>
                  <a:lnTo>
                    <a:pt x="57" y="28"/>
                  </a:lnTo>
                  <a:lnTo>
                    <a:pt x="58" y="28"/>
                  </a:lnTo>
                  <a:lnTo>
                    <a:pt x="59" y="27"/>
                  </a:lnTo>
                  <a:lnTo>
                    <a:pt x="60" y="27"/>
                  </a:lnTo>
                  <a:lnTo>
                    <a:pt x="61" y="26"/>
                  </a:lnTo>
                  <a:lnTo>
                    <a:pt x="62" y="25"/>
                  </a:lnTo>
                  <a:lnTo>
                    <a:pt x="63" y="24"/>
                  </a:lnTo>
                  <a:lnTo>
                    <a:pt x="64" y="23"/>
                  </a:lnTo>
                  <a:lnTo>
                    <a:pt x="65" y="22"/>
                  </a:lnTo>
                  <a:lnTo>
                    <a:pt x="66" y="21"/>
                  </a:lnTo>
                  <a:lnTo>
                    <a:pt x="66" y="20"/>
                  </a:lnTo>
                  <a:lnTo>
                    <a:pt x="67" y="19"/>
                  </a:lnTo>
                  <a:lnTo>
                    <a:pt x="67" y="18"/>
                  </a:lnTo>
                  <a:lnTo>
                    <a:pt x="67" y="17"/>
                  </a:lnTo>
                  <a:lnTo>
                    <a:pt x="67" y="16"/>
                  </a:lnTo>
                  <a:lnTo>
                    <a:pt x="67" y="15"/>
                  </a:lnTo>
                  <a:lnTo>
                    <a:pt x="67" y="14"/>
                  </a:lnTo>
                  <a:lnTo>
                    <a:pt x="66" y="13"/>
                  </a:lnTo>
                  <a:lnTo>
                    <a:pt x="66" y="12"/>
                  </a:lnTo>
                  <a:lnTo>
                    <a:pt x="65" y="11"/>
                  </a:lnTo>
                  <a:lnTo>
                    <a:pt x="64" y="10"/>
                  </a:lnTo>
                  <a:lnTo>
                    <a:pt x="63" y="9"/>
                  </a:lnTo>
                  <a:lnTo>
                    <a:pt x="62" y="8"/>
                  </a:lnTo>
                  <a:lnTo>
                    <a:pt x="61" y="7"/>
                  </a:lnTo>
                  <a:lnTo>
                    <a:pt x="60" y="6"/>
                  </a:lnTo>
                  <a:lnTo>
                    <a:pt x="59" y="6"/>
                  </a:lnTo>
                  <a:lnTo>
                    <a:pt x="58" y="5"/>
                  </a:lnTo>
                  <a:lnTo>
                    <a:pt x="57" y="5"/>
                  </a:lnTo>
                  <a:lnTo>
                    <a:pt x="56" y="4"/>
                  </a:lnTo>
                  <a:lnTo>
                    <a:pt x="55" y="4"/>
                  </a:lnTo>
                  <a:lnTo>
                    <a:pt x="54" y="3"/>
                  </a:lnTo>
                  <a:lnTo>
                    <a:pt x="53" y="3"/>
                  </a:lnTo>
                  <a:lnTo>
                    <a:pt x="52" y="3"/>
                  </a:lnTo>
                  <a:lnTo>
                    <a:pt x="51" y="2"/>
                  </a:lnTo>
                  <a:lnTo>
                    <a:pt x="50" y="2"/>
                  </a:lnTo>
                  <a:lnTo>
                    <a:pt x="49" y="2"/>
                  </a:lnTo>
                  <a:lnTo>
                    <a:pt x="48" y="2"/>
                  </a:lnTo>
                  <a:lnTo>
                    <a:pt x="47" y="1"/>
                  </a:lnTo>
                  <a:lnTo>
                    <a:pt x="46" y="1"/>
                  </a:lnTo>
                  <a:lnTo>
                    <a:pt x="45" y="1"/>
                  </a:lnTo>
                  <a:lnTo>
                    <a:pt x="44" y="1"/>
                  </a:lnTo>
                  <a:lnTo>
                    <a:pt x="43" y="1"/>
                  </a:lnTo>
                  <a:lnTo>
                    <a:pt x="42" y="1"/>
                  </a:lnTo>
                  <a:lnTo>
                    <a:pt x="41" y="0"/>
                  </a:lnTo>
                  <a:lnTo>
                    <a:pt x="40" y="0"/>
                  </a:lnTo>
                  <a:lnTo>
                    <a:pt x="39" y="0"/>
                  </a:lnTo>
                  <a:lnTo>
                    <a:pt x="38" y="0"/>
                  </a:lnTo>
                  <a:lnTo>
                    <a:pt x="37" y="0"/>
                  </a:lnTo>
                  <a:lnTo>
                    <a:pt x="36" y="0"/>
                  </a:lnTo>
                  <a:lnTo>
                    <a:pt x="35" y="0"/>
                  </a:lnTo>
                  <a:lnTo>
                    <a:pt x="34" y="0"/>
                  </a:lnTo>
                  <a:lnTo>
                    <a:pt x="33" y="0"/>
                  </a:lnTo>
                  <a:lnTo>
                    <a:pt x="32" y="0"/>
                  </a:lnTo>
                  <a:lnTo>
                    <a:pt x="31" y="0"/>
                  </a:lnTo>
                  <a:lnTo>
                    <a:pt x="30" y="0"/>
                  </a:lnTo>
                  <a:lnTo>
                    <a:pt x="29" y="0"/>
                  </a:lnTo>
                  <a:lnTo>
                    <a:pt x="28" y="0"/>
                  </a:lnTo>
                  <a:lnTo>
                    <a:pt x="27" y="0"/>
                  </a:lnTo>
                  <a:lnTo>
                    <a:pt x="26" y="0"/>
                  </a:lnTo>
                  <a:lnTo>
                    <a:pt x="25" y="1"/>
                  </a:lnTo>
                  <a:lnTo>
                    <a:pt x="24" y="1"/>
                  </a:lnTo>
                  <a:lnTo>
                    <a:pt x="23" y="1"/>
                  </a:lnTo>
                  <a:lnTo>
                    <a:pt x="22" y="1"/>
                  </a:lnTo>
                  <a:lnTo>
                    <a:pt x="21" y="1"/>
                  </a:lnTo>
                  <a:lnTo>
                    <a:pt x="20" y="1"/>
                  </a:lnTo>
                  <a:lnTo>
                    <a:pt x="19" y="2"/>
                  </a:lnTo>
                  <a:lnTo>
                    <a:pt x="18" y="2"/>
                  </a:lnTo>
                  <a:lnTo>
                    <a:pt x="17" y="2"/>
                  </a:lnTo>
                  <a:lnTo>
                    <a:pt x="16" y="2"/>
                  </a:lnTo>
                  <a:lnTo>
                    <a:pt x="15" y="3"/>
                  </a:lnTo>
                  <a:lnTo>
                    <a:pt x="14" y="3"/>
                  </a:lnTo>
                  <a:lnTo>
                    <a:pt x="13" y="3"/>
                  </a:lnTo>
                  <a:lnTo>
                    <a:pt x="12" y="4"/>
                  </a:lnTo>
                  <a:lnTo>
                    <a:pt x="11" y="4"/>
                  </a:lnTo>
                  <a:lnTo>
                    <a:pt x="10" y="5"/>
                  </a:lnTo>
                  <a:lnTo>
                    <a:pt x="9" y="5"/>
                  </a:lnTo>
                  <a:lnTo>
                    <a:pt x="8" y="6"/>
                  </a:lnTo>
                  <a:lnTo>
                    <a:pt x="7" y="6"/>
                  </a:lnTo>
                  <a:lnTo>
                    <a:pt x="6" y="7"/>
                  </a:lnTo>
                  <a:lnTo>
                    <a:pt x="5" y="8"/>
                  </a:lnTo>
                  <a:lnTo>
                    <a:pt x="4" y="9"/>
                  </a:lnTo>
                  <a:lnTo>
                    <a:pt x="3" y="10"/>
                  </a:lnTo>
                  <a:lnTo>
                    <a:pt x="2" y="11"/>
                  </a:lnTo>
                  <a:lnTo>
                    <a:pt x="1" y="12"/>
                  </a:lnTo>
                  <a:lnTo>
                    <a:pt x="1" y="13"/>
                  </a:lnTo>
                  <a:lnTo>
                    <a:pt x="0" y="14"/>
                  </a:lnTo>
                  <a:lnTo>
                    <a:pt x="0" y="15"/>
                  </a:lnTo>
                  <a:lnTo>
                    <a:pt x="0" y="16"/>
                  </a:lnTo>
                  <a:lnTo>
                    <a:pt x="0" y="17"/>
                  </a:lnTo>
                  <a:lnTo>
                    <a:pt x="0" y="18"/>
                  </a:lnTo>
                  <a:lnTo>
                    <a:pt x="0" y="19"/>
                  </a:lnTo>
                  <a:lnTo>
                    <a:pt x="1" y="20"/>
                  </a:lnTo>
                  <a:lnTo>
                    <a:pt x="1" y="21"/>
                  </a:lnTo>
                  <a:lnTo>
                    <a:pt x="2" y="22"/>
                  </a:lnTo>
                  <a:lnTo>
                    <a:pt x="3" y="23"/>
                  </a:lnTo>
                  <a:lnTo>
                    <a:pt x="4" y="24"/>
                  </a:lnTo>
                  <a:lnTo>
                    <a:pt x="5" y="25"/>
                  </a:lnTo>
                  <a:lnTo>
                    <a:pt x="6" y="26"/>
                  </a:lnTo>
                  <a:lnTo>
                    <a:pt x="7" y="27"/>
                  </a:lnTo>
                  <a:lnTo>
                    <a:pt x="8" y="27"/>
                  </a:lnTo>
                  <a:lnTo>
                    <a:pt x="9" y="28"/>
                  </a:lnTo>
                  <a:lnTo>
                    <a:pt x="10" y="28"/>
                  </a:lnTo>
                  <a:lnTo>
                    <a:pt x="11" y="29"/>
                  </a:lnTo>
                  <a:lnTo>
                    <a:pt x="12" y="29"/>
                  </a:lnTo>
                  <a:lnTo>
                    <a:pt x="13" y="30"/>
                  </a:lnTo>
                  <a:lnTo>
                    <a:pt x="14" y="30"/>
                  </a:lnTo>
                  <a:lnTo>
                    <a:pt x="15" y="30"/>
                  </a:lnTo>
                  <a:lnTo>
                    <a:pt x="16" y="31"/>
                  </a:lnTo>
                  <a:lnTo>
                    <a:pt x="17" y="31"/>
                  </a:lnTo>
                  <a:lnTo>
                    <a:pt x="18" y="31"/>
                  </a:lnTo>
                  <a:lnTo>
                    <a:pt x="19" y="31"/>
                  </a:lnTo>
                  <a:lnTo>
                    <a:pt x="20" y="32"/>
                  </a:lnTo>
                  <a:lnTo>
                    <a:pt x="21" y="32"/>
                  </a:lnTo>
                  <a:lnTo>
                    <a:pt x="22" y="32"/>
                  </a:lnTo>
                  <a:lnTo>
                    <a:pt x="23" y="32"/>
                  </a:lnTo>
                  <a:lnTo>
                    <a:pt x="24" y="32"/>
                  </a:lnTo>
                  <a:lnTo>
                    <a:pt x="25" y="32"/>
                  </a:lnTo>
                  <a:lnTo>
                    <a:pt x="26" y="33"/>
                  </a:lnTo>
                  <a:lnTo>
                    <a:pt x="27" y="33"/>
                  </a:lnTo>
                  <a:lnTo>
                    <a:pt x="28" y="33"/>
                  </a:lnTo>
                  <a:lnTo>
                    <a:pt x="29" y="33"/>
                  </a:lnTo>
                  <a:lnTo>
                    <a:pt x="30" y="33"/>
                  </a:lnTo>
                  <a:lnTo>
                    <a:pt x="31" y="33"/>
                  </a:lnTo>
                  <a:lnTo>
                    <a:pt x="32" y="33"/>
                  </a:lnTo>
                  <a:lnTo>
                    <a:pt x="33" y="33"/>
                  </a:lnTo>
                  <a:lnTo>
                    <a:pt x="34" y="33"/>
                  </a:lnTo>
                  <a:close/>
                </a:path>
              </a:pathLst>
            </a:custGeom>
            <a:solidFill>
              <a:srgbClr val="A6601B"/>
            </a:solidFill>
            <a:ln w="6350">
              <a:solidFill>
                <a:srgbClr val="E1E1E1"/>
              </a:solidFill>
              <a:prstDash val="solid"/>
              <a:round/>
              <a:headEnd/>
              <a:tailEnd/>
            </a:ln>
          </p:spPr>
          <p:txBody>
            <a:bodyPr/>
            <a:lstStyle/>
            <a:p>
              <a:endParaRPr lang="en-US"/>
            </a:p>
          </p:txBody>
        </p:sp>
        <p:sp>
          <p:nvSpPr>
            <p:cNvPr id="37906" name="Rectangle 367"/>
            <p:cNvSpPr>
              <a:spLocks noChangeArrowheads="1"/>
            </p:cNvSpPr>
            <p:nvPr/>
          </p:nvSpPr>
          <p:spPr bwMode="auto">
            <a:xfrm>
              <a:off x="5148" y="3684"/>
              <a:ext cx="420" cy="106"/>
            </a:xfrm>
            <a:prstGeom prst="rect">
              <a:avLst/>
            </a:prstGeom>
            <a:noFill/>
            <a:ln w="9525">
              <a:noFill/>
              <a:miter lim="800000"/>
              <a:headEnd/>
              <a:tailEnd/>
            </a:ln>
          </p:spPr>
          <p:txBody>
            <a:bodyPr wrap="none" lIns="0" tIns="0" rIns="0" bIns="0">
              <a:spAutoFit/>
            </a:bodyPr>
            <a:lstStyle/>
            <a:p>
              <a:r>
                <a:rPr lang="en-US" sz="1100">
                  <a:solidFill>
                    <a:srgbClr val="000000"/>
                  </a:solidFill>
                </a:rPr>
                <a:t>977 - 1250</a:t>
              </a:r>
              <a:endParaRPr lang="en-US"/>
            </a:p>
          </p:txBody>
        </p:sp>
        <p:sp>
          <p:nvSpPr>
            <p:cNvPr id="37907" name="Text Box 374"/>
            <p:cNvSpPr txBox="1">
              <a:spLocks noChangeArrowheads="1"/>
            </p:cNvSpPr>
            <p:nvPr/>
          </p:nvSpPr>
          <p:spPr bwMode="auto">
            <a:xfrm>
              <a:off x="4727" y="3099"/>
              <a:ext cx="309" cy="173"/>
            </a:xfrm>
            <a:prstGeom prst="rect">
              <a:avLst/>
            </a:prstGeom>
            <a:noFill/>
            <a:ln w="9525">
              <a:noFill/>
              <a:miter lim="800000"/>
              <a:headEnd/>
              <a:tailEnd/>
            </a:ln>
          </p:spPr>
          <p:txBody>
            <a:bodyPr wrap="none">
              <a:spAutoFit/>
            </a:bodyPr>
            <a:lstStyle/>
            <a:p>
              <a:r>
                <a:rPr lang="en-US" sz="1200" b="1"/>
                <a:t>Low</a:t>
              </a:r>
            </a:p>
          </p:txBody>
        </p:sp>
        <p:sp>
          <p:nvSpPr>
            <p:cNvPr id="37908" name="Text Box 375"/>
            <p:cNvSpPr txBox="1">
              <a:spLocks noChangeArrowheads="1"/>
            </p:cNvSpPr>
            <p:nvPr/>
          </p:nvSpPr>
          <p:spPr bwMode="auto">
            <a:xfrm>
              <a:off x="4724" y="3771"/>
              <a:ext cx="330" cy="173"/>
            </a:xfrm>
            <a:prstGeom prst="rect">
              <a:avLst/>
            </a:prstGeom>
            <a:noFill/>
            <a:ln w="9525">
              <a:noFill/>
              <a:miter lim="800000"/>
              <a:headEnd/>
              <a:tailEnd/>
            </a:ln>
          </p:spPr>
          <p:txBody>
            <a:bodyPr wrap="none">
              <a:spAutoFit/>
            </a:bodyPr>
            <a:lstStyle/>
            <a:p>
              <a:r>
                <a:rPr lang="en-US" sz="1200" b="1"/>
                <a:t>High</a:t>
              </a:r>
            </a:p>
          </p:txBody>
        </p:sp>
        <p:sp>
          <p:nvSpPr>
            <p:cNvPr id="37909" name="Line 376"/>
            <p:cNvSpPr>
              <a:spLocks noChangeShapeType="1"/>
            </p:cNvSpPr>
            <p:nvPr/>
          </p:nvSpPr>
          <p:spPr bwMode="auto">
            <a:xfrm>
              <a:off x="4866" y="3294"/>
              <a:ext cx="0" cy="459"/>
            </a:xfrm>
            <a:prstGeom prst="line">
              <a:avLst/>
            </a:prstGeom>
            <a:noFill/>
            <a:ln w="9525">
              <a:solidFill>
                <a:schemeClr val="tx1"/>
              </a:solidFill>
              <a:round/>
              <a:headEnd/>
              <a:tailEnd type="triangle" w="med" len="med"/>
            </a:ln>
          </p:spPr>
          <p:txBody>
            <a:bodyPr/>
            <a:lstStyle/>
            <a:p>
              <a:endParaRPr lang="en-US"/>
            </a:p>
          </p:txBody>
        </p:sp>
        <p:sp>
          <p:nvSpPr>
            <p:cNvPr id="37910" name="Text Box 383"/>
            <p:cNvSpPr txBox="1">
              <a:spLocks noChangeArrowheads="1"/>
            </p:cNvSpPr>
            <p:nvPr/>
          </p:nvSpPr>
          <p:spPr bwMode="auto">
            <a:xfrm>
              <a:off x="4607" y="2857"/>
              <a:ext cx="1079" cy="288"/>
            </a:xfrm>
            <a:prstGeom prst="rect">
              <a:avLst/>
            </a:prstGeom>
            <a:noFill/>
            <a:ln w="9525">
              <a:noFill/>
              <a:miter lim="800000"/>
              <a:headEnd/>
              <a:tailEnd/>
            </a:ln>
          </p:spPr>
          <p:txBody>
            <a:bodyPr wrap="none">
              <a:spAutoFit/>
            </a:bodyPr>
            <a:lstStyle/>
            <a:p>
              <a:pPr algn="ctr"/>
              <a:r>
                <a:rPr lang="en-US" sz="1200" b="1"/>
                <a:t>Premature Mortality</a:t>
              </a:r>
              <a:r>
                <a:rPr lang="en-US" sz="1200" b="1" baseline="30000"/>
                <a:t>3</a:t>
              </a:r>
              <a:r>
                <a:rPr lang="en-US" sz="1200" b="1"/>
                <a:t> </a:t>
              </a:r>
            </a:p>
            <a:p>
              <a:pPr algn="ctr"/>
              <a:r>
                <a:rPr lang="en-US" sz="1200" b="1"/>
                <a:t>2002-2006</a:t>
              </a:r>
            </a:p>
          </p:txBody>
        </p:sp>
        <p:grpSp>
          <p:nvGrpSpPr>
            <p:cNvPr id="10" name="Group 394"/>
            <p:cNvGrpSpPr>
              <a:grpSpLocks/>
            </p:cNvGrpSpPr>
            <p:nvPr/>
          </p:nvGrpSpPr>
          <p:grpSpPr bwMode="auto">
            <a:xfrm>
              <a:off x="152" y="2810"/>
              <a:ext cx="1686" cy="1510"/>
              <a:chOff x="80" y="2810"/>
              <a:chExt cx="1686" cy="1510"/>
            </a:xfrm>
          </p:grpSpPr>
          <p:sp>
            <p:nvSpPr>
              <p:cNvPr id="37912" name="Text Box 389"/>
              <p:cNvSpPr txBox="1">
                <a:spLocks noChangeArrowheads="1"/>
              </p:cNvSpPr>
              <p:nvPr/>
            </p:nvSpPr>
            <p:spPr bwMode="auto">
              <a:xfrm>
                <a:off x="80" y="2810"/>
                <a:ext cx="1438" cy="1059"/>
              </a:xfrm>
              <a:prstGeom prst="rect">
                <a:avLst/>
              </a:prstGeom>
              <a:noFill/>
              <a:ln w="9525">
                <a:noFill/>
                <a:miter lim="800000"/>
                <a:headEnd/>
                <a:tailEnd/>
              </a:ln>
            </p:spPr>
            <p:txBody>
              <a:bodyPr wrap="none">
                <a:spAutoFit/>
              </a:bodyPr>
              <a:lstStyle/>
              <a:p>
                <a:pPr marL="342900" indent="-342900"/>
                <a:r>
                  <a:rPr lang="en-US" sz="800"/>
                  <a:t>Notes:</a:t>
                </a:r>
              </a:p>
              <a:p>
                <a:pPr marL="342900" indent="-342900"/>
                <a:r>
                  <a:rPr lang="en-US" sz="800"/>
                  <a:t>1. US Census estimates on poverty</a:t>
                </a:r>
              </a:p>
              <a:p>
                <a:pPr marL="342900" indent="-342900"/>
                <a:r>
                  <a:rPr lang="en-US" sz="800"/>
                  <a:t>    for 2005 with 90% CIs.  Interpret</a:t>
                </a:r>
              </a:p>
              <a:p>
                <a:pPr marL="342900" indent="-342900"/>
                <a:r>
                  <a:rPr lang="en-US" sz="800"/>
                  <a:t>    with caution.  Accessed </a:t>
                </a:r>
              </a:p>
              <a:p>
                <a:pPr marL="342900" indent="-342900"/>
                <a:r>
                  <a:rPr lang="en-US" sz="800"/>
                  <a:t>    </a:t>
                </a:r>
                <a:r>
                  <a:rPr lang="en-US" sz="800">
                    <a:hlinkClick r:id="rId3"/>
                  </a:rPr>
                  <a:t>http://www.census.gov</a:t>
                </a:r>
                <a:r>
                  <a:rPr lang="en-US" sz="800"/>
                  <a:t> on 5-16-08.</a:t>
                </a:r>
              </a:p>
              <a:p>
                <a:pPr marL="342900" indent="-342900"/>
                <a:r>
                  <a:rPr lang="en-US" sz="800"/>
                  <a:t>2. Sheps Center (UNC) estimates of those</a:t>
                </a:r>
              </a:p>
              <a:p>
                <a:pPr marL="342900" indent="-342900"/>
                <a:r>
                  <a:rPr lang="en-US" sz="800"/>
                  <a:t>    without health insurance for 2005.  </a:t>
                </a:r>
              </a:p>
              <a:p>
                <a:pPr marL="342900" indent="-342900"/>
                <a:r>
                  <a:rPr lang="en-US" sz="800"/>
                  <a:t>    Accessed  </a:t>
                </a:r>
                <a:r>
                  <a:rPr lang="en-US" sz="800">
                    <a:hlinkClick r:id="rId4" tooltip="http://www.shepscenter.unc.edu/new/uninsured05_041307a.pdf"/>
                  </a:rPr>
                  <a:t>http://www.shepscenter.unc.edu</a:t>
                </a:r>
                <a:r>
                  <a:rPr lang="en-US" sz="800"/>
                  <a:t> </a:t>
                </a:r>
              </a:p>
              <a:p>
                <a:pPr marL="342900" indent="-342900"/>
                <a:r>
                  <a:rPr lang="en-US" sz="800"/>
                  <a:t>    on 5-16-08.</a:t>
                </a:r>
              </a:p>
              <a:p>
                <a:pPr marL="342900" indent="-342900"/>
                <a:r>
                  <a:rPr lang="en-US" sz="800"/>
                  <a:t>3. Based on calculations from ECU’s CHSRD</a:t>
                </a:r>
              </a:p>
              <a:p>
                <a:pPr marL="342900" indent="-342900"/>
                <a:r>
                  <a:rPr lang="en-US" sz="800"/>
                  <a:t>    (using data from The Odum Institute, UNC).</a:t>
                </a:r>
              </a:p>
              <a:p>
                <a:pPr marL="342900" indent="-342900"/>
                <a:r>
                  <a:rPr lang="en-US" sz="800"/>
                  <a:t>    Years of life lost before the age of 75.</a:t>
                </a:r>
              </a:p>
              <a:p>
                <a:pPr marL="342900" indent="-342900"/>
                <a:r>
                  <a:rPr lang="en-US" sz="800"/>
                  <a:t>    </a:t>
                </a:r>
              </a:p>
            </p:txBody>
          </p:sp>
          <p:sp>
            <p:nvSpPr>
              <p:cNvPr id="37913" name="Text Box 390"/>
              <p:cNvSpPr txBox="1">
                <a:spLocks noChangeArrowheads="1"/>
              </p:cNvSpPr>
              <p:nvPr/>
            </p:nvSpPr>
            <p:spPr bwMode="auto">
              <a:xfrm>
                <a:off x="80" y="3877"/>
                <a:ext cx="1686" cy="443"/>
              </a:xfrm>
              <a:prstGeom prst="rect">
                <a:avLst/>
              </a:prstGeom>
              <a:noFill/>
              <a:ln w="9525">
                <a:noFill/>
                <a:miter lim="800000"/>
                <a:headEnd/>
                <a:tailEnd/>
              </a:ln>
            </p:spPr>
            <p:txBody>
              <a:bodyPr wrap="none">
                <a:spAutoFit/>
              </a:bodyPr>
              <a:lstStyle/>
              <a:p>
                <a:pPr marL="342900" indent="-342900"/>
                <a:r>
                  <a:rPr lang="en-US" sz="800"/>
                  <a:t>James Wilson, PhD</a:t>
                </a:r>
              </a:p>
              <a:p>
                <a:pPr marL="342900" indent="-342900"/>
                <a:r>
                  <a:rPr lang="en-US" sz="800"/>
                  <a:t>Center for Health Services Research and Development</a:t>
                </a:r>
              </a:p>
              <a:p>
                <a:pPr marL="342900" indent="-342900"/>
                <a:r>
                  <a:rPr lang="en-US" sz="800"/>
                  <a:t>East Carolina University</a:t>
                </a:r>
              </a:p>
              <a:p>
                <a:pPr marL="342900" indent="-342900"/>
                <a:r>
                  <a:rPr lang="en-US" sz="800"/>
                  <a:t>Greenville, NC. </a:t>
                </a:r>
              </a:p>
              <a:p>
                <a:pPr marL="342900" indent="-342900"/>
                <a:r>
                  <a:rPr lang="en-US" sz="800"/>
                  <a:t>        </a:t>
                </a:r>
              </a:p>
            </p:txBody>
          </p:sp>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title"/>
          </p:nvPr>
        </p:nvSpPr>
        <p:spPr/>
        <p:txBody>
          <a:bodyPr anchorCtr="0"/>
          <a:lstStyle/>
          <a:p>
            <a:pPr eaLnBrk="1" hangingPunct="1">
              <a:defRPr/>
            </a:pPr>
            <a:r>
              <a:rPr lang="en-US" dirty="0"/>
              <a:t>Income &amp; Health</a:t>
            </a:r>
          </a:p>
        </p:txBody>
      </p:sp>
      <p:sp>
        <p:nvSpPr>
          <p:cNvPr id="78850" name="Rectangle 2"/>
          <p:cNvSpPr>
            <a:spLocks noGrp="1" noChangeArrowheads="1"/>
          </p:cNvSpPr>
          <p:nvPr>
            <p:ph idx="1"/>
          </p:nvPr>
        </p:nvSpPr>
        <p:spPr/>
        <p:txBody>
          <a:bodyPr>
            <a:normAutofit/>
          </a:bodyPr>
          <a:lstStyle/>
          <a:p>
            <a:pPr eaLnBrk="1" hangingPunct="1">
              <a:defRPr/>
            </a:pPr>
            <a:r>
              <a:rPr lang="en-US" sz="2800" dirty="0" smtClean="0"/>
              <a:t>In the United States, individuals without a high-school diploma as compared with college graduates are 3X as likely to smoke and nearly 3X as likely not to engage in leisure-time physical exercise</a:t>
            </a:r>
          </a:p>
          <a:p>
            <a:pPr eaLnBrk="1" hangingPunct="1">
              <a:defRPr/>
            </a:pPr>
            <a:endParaRPr lang="en-US" sz="2800" dirty="0" smtClean="0"/>
          </a:p>
          <a:p>
            <a:pPr eaLnBrk="1" hangingPunct="1">
              <a:buFont typeface="Wingdings" pitchFamily="2" charset="2"/>
              <a:buNone/>
              <a:defRPr/>
            </a:pPr>
            <a:endParaRPr lang="en-US" sz="3600" dirty="0"/>
          </a:p>
          <a:p>
            <a:pPr eaLnBrk="1" hangingPunct="1">
              <a:buFont typeface="Wingdings" pitchFamily="2" charset="2"/>
              <a:buNone/>
              <a:defRPr/>
            </a:pPr>
            <a:endParaRPr lang="en-US" sz="2800" dirty="0"/>
          </a:p>
        </p:txBody>
      </p:sp>
      <p:sp>
        <p:nvSpPr>
          <p:cNvPr id="78852" name="Rectangle 4"/>
          <p:cNvSpPr>
            <a:spLocks noChangeArrowheads="1"/>
          </p:cNvSpPr>
          <p:nvPr/>
        </p:nvSpPr>
        <p:spPr bwMode="auto">
          <a:xfrm>
            <a:off x="3124200" y="6504801"/>
            <a:ext cx="4419600" cy="276999"/>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dirty="0" smtClean="0">
                <a:latin typeface="+mn-lt"/>
              </a:rPr>
              <a:t>Pratt et al.  1999</a:t>
            </a:r>
            <a:endParaRPr lang="en-US" sz="1200" dirty="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title"/>
          </p:nvPr>
        </p:nvSpPr>
        <p:spPr/>
        <p:txBody>
          <a:bodyPr anchorCtr="0"/>
          <a:lstStyle/>
          <a:p>
            <a:pPr eaLnBrk="1" hangingPunct="1">
              <a:defRPr/>
            </a:pPr>
            <a:r>
              <a:rPr lang="en-US" dirty="0"/>
              <a:t>Income &amp; Health</a:t>
            </a:r>
          </a:p>
        </p:txBody>
      </p:sp>
      <p:sp>
        <p:nvSpPr>
          <p:cNvPr id="79874" name="Rectangle 2"/>
          <p:cNvSpPr>
            <a:spLocks noGrp="1" noChangeArrowheads="1"/>
          </p:cNvSpPr>
          <p:nvPr>
            <p:ph idx="1"/>
          </p:nvPr>
        </p:nvSpPr>
        <p:spPr/>
        <p:txBody>
          <a:bodyPr/>
          <a:lstStyle/>
          <a:p>
            <a:pPr eaLnBrk="1" hangingPunct="1">
              <a:defRPr/>
            </a:pPr>
            <a:r>
              <a:rPr lang="en-US" sz="2800" dirty="0"/>
              <a:t>As a result of a sedentary life-style and unhealthy eating habits (often as a result of conditions in which wholesome food is unavailable or exorbitantly priced, public recreation is non-existent, and exercising outdoors is dangerous), obesity and the diseases it fosters now characterize lower-class life.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title"/>
          </p:nvPr>
        </p:nvSpPr>
        <p:spPr/>
        <p:txBody>
          <a:bodyPr anchorCtr="0">
            <a:normAutofit/>
          </a:bodyPr>
          <a:lstStyle/>
          <a:p>
            <a:pPr eaLnBrk="1" hangingPunct="1">
              <a:defRPr/>
            </a:pPr>
            <a:r>
              <a:rPr lang="en-US" dirty="0" smtClean="0"/>
              <a:t>Income &amp; Health</a:t>
            </a:r>
            <a:endParaRPr lang="en-US" dirty="0"/>
          </a:p>
        </p:txBody>
      </p:sp>
      <p:sp>
        <p:nvSpPr>
          <p:cNvPr id="87042" name="Rectangle 2"/>
          <p:cNvSpPr>
            <a:spLocks noGrp="1" noChangeArrowheads="1"/>
          </p:cNvSpPr>
          <p:nvPr>
            <p:ph idx="1"/>
          </p:nvPr>
        </p:nvSpPr>
        <p:spPr/>
        <p:txBody>
          <a:bodyPr numCol="2">
            <a:normAutofit/>
          </a:bodyPr>
          <a:lstStyle/>
          <a:p>
            <a:pPr eaLnBrk="1" hangingPunct="1">
              <a:defRPr/>
            </a:pPr>
            <a:r>
              <a:rPr lang="en-US" sz="2800" dirty="0" smtClean="0"/>
              <a:t>Poor neighborhoods</a:t>
            </a:r>
          </a:p>
          <a:p>
            <a:pPr lvl="1">
              <a:defRPr/>
            </a:pPr>
            <a:r>
              <a:rPr lang="en-US" sz="2400" dirty="0" smtClean="0"/>
              <a:t>often </a:t>
            </a:r>
            <a:r>
              <a:rPr lang="en-US" sz="2400" dirty="0"/>
              <a:t>dangerous </a:t>
            </a:r>
            <a:endParaRPr lang="en-US" sz="2400" dirty="0" smtClean="0"/>
          </a:p>
          <a:p>
            <a:pPr lvl="1">
              <a:defRPr/>
            </a:pPr>
            <a:r>
              <a:rPr lang="en-US" sz="2400" dirty="0" smtClean="0"/>
              <a:t>high </a:t>
            </a:r>
            <a:r>
              <a:rPr lang="en-US" sz="2400" dirty="0"/>
              <a:t>crime </a:t>
            </a:r>
            <a:r>
              <a:rPr lang="en-US" sz="2400" dirty="0" smtClean="0"/>
              <a:t>rates</a:t>
            </a:r>
          </a:p>
          <a:p>
            <a:pPr lvl="1">
              <a:defRPr/>
            </a:pPr>
            <a:r>
              <a:rPr lang="en-US" sz="2400" dirty="0" smtClean="0"/>
              <a:t>substandard housing</a:t>
            </a:r>
          </a:p>
          <a:p>
            <a:pPr lvl="1">
              <a:defRPr/>
            </a:pPr>
            <a:r>
              <a:rPr lang="en-US" sz="2400" dirty="0" smtClean="0"/>
              <a:t>few </a:t>
            </a:r>
            <a:r>
              <a:rPr lang="en-US" sz="2400" dirty="0"/>
              <a:t>or no decent medical services </a:t>
            </a:r>
            <a:r>
              <a:rPr lang="en-US" sz="2400" dirty="0" smtClean="0"/>
              <a:t>nearby</a:t>
            </a:r>
          </a:p>
          <a:p>
            <a:pPr lvl="1">
              <a:defRPr/>
            </a:pPr>
            <a:r>
              <a:rPr lang="en-US" sz="2400" dirty="0" smtClean="0"/>
              <a:t>low-quality schools</a:t>
            </a:r>
          </a:p>
          <a:p>
            <a:pPr lvl="1">
              <a:defRPr/>
            </a:pPr>
            <a:r>
              <a:rPr lang="en-US" sz="2400" dirty="0" smtClean="0"/>
              <a:t>little recreation</a:t>
            </a:r>
          </a:p>
          <a:p>
            <a:pPr lvl="1">
              <a:defRPr/>
            </a:pPr>
            <a:r>
              <a:rPr lang="en-US" sz="2400" dirty="0" smtClean="0"/>
              <a:t>almost </a:t>
            </a:r>
            <a:r>
              <a:rPr lang="en-US" sz="2400" dirty="0"/>
              <a:t>no stores selling wholesome food </a:t>
            </a:r>
            <a:endParaRPr lang="en-US" sz="2400" dirty="0" smtClean="0"/>
          </a:p>
          <a:p>
            <a:pPr>
              <a:defRPr/>
            </a:pPr>
            <a:endParaRPr lang="en-US" sz="2800" dirty="0" smtClean="0"/>
          </a:p>
          <a:p>
            <a:pPr>
              <a:defRPr/>
            </a:pPr>
            <a:r>
              <a:rPr lang="en-US" sz="2800" dirty="0" smtClean="0"/>
              <a:t>Offer </a:t>
            </a:r>
            <a:r>
              <a:rPr lang="en-US" sz="2800" dirty="0"/>
              <a:t>residents, no matter what their race, income or education, little chance to improve their lives and engage in health-promoting behaviors.</a:t>
            </a:r>
          </a:p>
          <a:p>
            <a:pPr eaLnBrk="1" hangingPunct="1">
              <a:buFont typeface="Wingdings" pitchFamily="2" charset="2"/>
              <a:buNone/>
              <a:defRPr/>
            </a:pPr>
            <a:endParaRPr lang="en-US" sz="2400" dirty="0"/>
          </a:p>
        </p:txBody>
      </p:sp>
      <p:sp>
        <p:nvSpPr>
          <p:cNvPr id="87044" name="Rectangle 4"/>
          <p:cNvSpPr>
            <a:spLocks noChangeArrowheads="1"/>
          </p:cNvSpPr>
          <p:nvPr/>
        </p:nvSpPr>
        <p:spPr bwMode="auto">
          <a:xfrm>
            <a:off x="3200400" y="6504801"/>
            <a:ext cx="4495800" cy="276999"/>
          </a:xfrm>
          <a:prstGeom prst="rect">
            <a:avLst/>
          </a:prstGeom>
          <a:noFill/>
          <a:ln w="9525">
            <a:noFill/>
            <a:miter lim="800000"/>
            <a:headEnd/>
            <a:tailEnd/>
          </a:ln>
          <a:effectLst/>
        </p:spPr>
        <p:txBody>
          <a:bodyPr wrap="square">
            <a:spAutoFit/>
          </a:bodyPr>
          <a:lstStyle/>
          <a:p>
            <a:pPr fontAlgn="auto">
              <a:spcBef>
                <a:spcPct val="20000"/>
              </a:spcBef>
              <a:spcAft>
                <a:spcPts val="0"/>
              </a:spcAft>
              <a:buClr>
                <a:schemeClr val="hlink"/>
              </a:buClr>
              <a:buSzPct val="60000"/>
              <a:buFont typeface="Wingdings" pitchFamily="2" charset="2"/>
              <a:buNone/>
              <a:defRPr/>
            </a:pPr>
            <a:r>
              <a:rPr lang="en-US" sz="1200" dirty="0" err="1" smtClean="0">
                <a:latin typeface="+mn-lt"/>
              </a:rPr>
              <a:t>Diez</a:t>
            </a:r>
            <a:r>
              <a:rPr lang="en-US" sz="1200" dirty="0" smtClean="0">
                <a:latin typeface="+mn-lt"/>
              </a:rPr>
              <a:t> et al.  2001</a:t>
            </a:r>
            <a:endParaRPr lang="en-US" sz="1200" dirty="0">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title"/>
          </p:nvPr>
        </p:nvSpPr>
        <p:spPr/>
        <p:txBody>
          <a:bodyPr anchorCtr="0"/>
          <a:lstStyle/>
          <a:p>
            <a:pPr eaLnBrk="1" hangingPunct="1">
              <a:defRPr/>
            </a:pPr>
            <a:r>
              <a:rPr lang="en-US" dirty="0"/>
              <a:t>Income &amp; Health</a:t>
            </a:r>
          </a:p>
        </p:txBody>
      </p:sp>
      <p:sp>
        <p:nvSpPr>
          <p:cNvPr id="80898" name="Rectangle 2"/>
          <p:cNvSpPr>
            <a:spLocks noGrp="1" noChangeArrowheads="1"/>
          </p:cNvSpPr>
          <p:nvPr>
            <p:ph idx="1"/>
          </p:nvPr>
        </p:nvSpPr>
        <p:spPr/>
        <p:txBody>
          <a:bodyPr/>
          <a:lstStyle/>
          <a:p>
            <a:pPr eaLnBrk="1" hangingPunct="1">
              <a:defRPr/>
            </a:pPr>
            <a:r>
              <a:rPr lang="en-US" sz="2800" dirty="0" smtClean="0"/>
              <a:t>People of lower socioeconomic status are more likely to die prematurely than are people of higher socioeconomic status, even when behavior is held as constant as possible.</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sz="3600" dirty="0"/>
              <a:t>Understanding how Income Influences Health</a:t>
            </a:r>
          </a:p>
        </p:txBody>
      </p:sp>
      <p:sp>
        <p:nvSpPr>
          <p:cNvPr id="83971" name="Rectangle 3"/>
          <p:cNvSpPr>
            <a:spLocks noGrp="1" noChangeArrowheads="1"/>
          </p:cNvSpPr>
          <p:nvPr>
            <p:ph idx="1"/>
          </p:nvPr>
        </p:nvSpPr>
        <p:spPr/>
        <p:txBody>
          <a:bodyPr/>
          <a:lstStyle/>
          <a:p>
            <a:pPr eaLnBrk="1" hangingPunct="1">
              <a:defRPr/>
            </a:pPr>
            <a:r>
              <a:rPr lang="en-US" sz="2800" dirty="0" smtClean="0"/>
              <a:t>Inequitable </a:t>
            </a:r>
            <a:r>
              <a:rPr lang="en-US" sz="2800" dirty="0"/>
              <a:t>distribution of income and wealth may itself cause poor health.</a:t>
            </a:r>
          </a:p>
          <a:p>
            <a:pPr eaLnBrk="1" hangingPunct="1">
              <a:defRPr/>
            </a:pPr>
            <a:endParaRPr lang="en-US" sz="4000" dirty="0"/>
          </a:p>
          <a:p>
            <a:pPr eaLnBrk="1" hangingPunct="1">
              <a:defRPr/>
            </a:pPr>
            <a:endParaRPr lang="en-US" sz="4000" dirty="0"/>
          </a:p>
          <a:p>
            <a:pPr eaLnBrk="1" hangingPunct="1">
              <a:buFont typeface="Wingdings" pitchFamily="2" charset="2"/>
              <a:buNone/>
              <a:defRPr/>
            </a:pPr>
            <a:endParaRPr lang="en-US" sz="4000" dirty="0"/>
          </a:p>
        </p:txBody>
      </p:sp>
      <p:sp>
        <p:nvSpPr>
          <p:cNvPr id="83972" name="Rectangle 4"/>
          <p:cNvSpPr>
            <a:spLocks noChangeArrowheads="1"/>
          </p:cNvSpPr>
          <p:nvPr/>
        </p:nvSpPr>
        <p:spPr bwMode="auto">
          <a:xfrm rot="10800000" flipV="1">
            <a:off x="3200398" y="6408277"/>
            <a:ext cx="4267201" cy="276999"/>
          </a:xfrm>
          <a:prstGeom prst="rect">
            <a:avLst/>
          </a:prstGeom>
          <a:noFill/>
          <a:ln w="9525">
            <a:noFill/>
            <a:miter lim="800000"/>
            <a:headEnd/>
            <a:tailEnd/>
          </a:ln>
          <a:effectLst/>
        </p:spPr>
        <p:txBody>
          <a:bodyPr wrap="square">
            <a:spAutoFit/>
          </a:bodyPr>
          <a:lstStyle/>
          <a:p>
            <a:pPr fontAlgn="auto">
              <a:spcBef>
                <a:spcPct val="20000"/>
              </a:spcBef>
              <a:spcAft>
                <a:spcPts val="0"/>
              </a:spcAft>
              <a:buClr>
                <a:schemeClr val="hlink"/>
              </a:buClr>
              <a:buSzPct val="60000"/>
              <a:buFont typeface="Wingdings" pitchFamily="2" charset="2"/>
              <a:buNone/>
              <a:defRPr/>
            </a:pPr>
            <a:r>
              <a:rPr lang="en-US" sz="1200" dirty="0" smtClean="0">
                <a:latin typeface="+mn-lt"/>
              </a:rPr>
              <a:t>Daniels et al. 2000</a:t>
            </a:r>
            <a:endParaRPr lang="en-US" sz="1200" dirty="0">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Autofit/>
          </a:bodyPr>
          <a:lstStyle/>
          <a:p>
            <a:pPr eaLnBrk="1" hangingPunct="1">
              <a:defRPr/>
            </a:pPr>
            <a:r>
              <a:rPr lang="en-US" sz="4100" dirty="0"/>
              <a:t>Socioeconomic Factors and </a:t>
            </a:r>
            <a:r>
              <a:rPr lang="en-US" sz="4100" dirty="0" smtClean="0"/>
              <a:t>Disparity</a:t>
            </a:r>
            <a:endParaRPr lang="en-US" sz="4100" dirty="0"/>
          </a:p>
        </p:txBody>
      </p:sp>
      <p:sp>
        <p:nvSpPr>
          <p:cNvPr id="71683" name="Rectangle 3"/>
          <p:cNvSpPr>
            <a:spLocks noGrp="1" noChangeArrowheads="1"/>
          </p:cNvSpPr>
          <p:nvPr>
            <p:ph idx="1"/>
          </p:nvPr>
        </p:nvSpPr>
        <p:spPr/>
        <p:txBody>
          <a:bodyPr/>
          <a:lstStyle/>
          <a:p>
            <a:pPr eaLnBrk="1" hangingPunct="1">
              <a:lnSpc>
                <a:spcPct val="90000"/>
              </a:lnSpc>
              <a:defRPr/>
            </a:pPr>
            <a:r>
              <a:rPr lang="en-US" sz="2800" dirty="0"/>
              <a:t>Life expectancy appears to be more related to income inequalities than to average income or wealth. </a:t>
            </a:r>
          </a:p>
          <a:p>
            <a:pPr eaLnBrk="1" hangingPunct="1">
              <a:lnSpc>
                <a:spcPct val="90000"/>
              </a:lnSpc>
              <a:buFont typeface="Wingdings" pitchFamily="2" charset="2"/>
              <a:buNone/>
              <a:defRPr/>
            </a:pPr>
            <a:endParaRPr lang="en-US" sz="2800" dirty="0"/>
          </a:p>
          <a:p>
            <a:pPr eaLnBrk="1" hangingPunct="1">
              <a:lnSpc>
                <a:spcPct val="90000"/>
              </a:lnSpc>
              <a:defRPr/>
            </a:pPr>
            <a:r>
              <a:rPr lang="en-US" sz="2800" dirty="0" smtClean="0"/>
              <a:t>In a study of the relationship between total and cause-specific mortality with income distribution for households of the United States, a Robin Hood index measuring inequality was calculated and found to be strongly associated with infant mortality, coronary heart disease, malignant </a:t>
            </a:r>
            <a:r>
              <a:rPr lang="en-US" sz="2800" dirty="0" err="1" smtClean="0"/>
              <a:t>neoplasms</a:t>
            </a:r>
            <a:r>
              <a:rPr lang="en-US" sz="2800" dirty="0" smtClean="0"/>
              <a:t>, and homicide. </a:t>
            </a:r>
            <a:endParaRPr lang="en-US" sz="2800" dirty="0"/>
          </a:p>
        </p:txBody>
      </p:sp>
      <p:sp>
        <p:nvSpPr>
          <p:cNvPr id="50180" name="Text Box 4"/>
          <p:cNvSpPr txBox="1">
            <a:spLocks noChangeArrowheads="1"/>
          </p:cNvSpPr>
          <p:nvPr/>
        </p:nvSpPr>
        <p:spPr bwMode="auto">
          <a:xfrm>
            <a:off x="3124200" y="6477000"/>
            <a:ext cx="4343400" cy="276999"/>
          </a:xfrm>
          <a:prstGeom prst="rect">
            <a:avLst/>
          </a:prstGeom>
          <a:noFill/>
          <a:ln w="9525">
            <a:noFill/>
            <a:miter lim="800000"/>
            <a:headEnd/>
            <a:tailEnd/>
          </a:ln>
        </p:spPr>
        <p:txBody>
          <a:bodyPr wrap="square">
            <a:spAutoFit/>
          </a:bodyPr>
          <a:lstStyle/>
          <a:p>
            <a:r>
              <a:rPr lang="en-US" sz="1200" dirty="0" smtClean="0">
                <a:latin typeface="+mn-lt"/>
                <a:cs typeface="Arial" charset="0"/>
              </a:rPr>
              <a:t>Wilkinson 1989, Kennedy et al. 1996</a:t>
            </a:r>
            <a:endParaRPr lang="en-US" sz="1200" dirty="0">
              <a:latin typeface="+mn-lt"/>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Autofit/>
          </a:bodyPr>
          <a:lstStyle/>
          <a:p>
            <a:pPr eaLnBrk="1" hangingPunct="1">
              <a:defRPr/>
            </a:pPr>
            <a:r>
              <a:rPr lang="en-US" sz="4100" dirty="0"/>
              <a:t>Socioeconomic Factors and </a:t>
            </a:r>
            <a:r>
              <a:rPr lang="en-US" sz="4100" dirty="0" smtClean="0"/>
              <a:t>Disparity</a:t>
            </a:r>
            <a:endParaRPr lang="en-US" sz="4100" dirty="0"/>
          </a:p>
        </p:txBody>
      </p:sp>
      <p:sp>
        <p:nvSpPr>
          <p:cNvPr id="72707" name="Rectangle 3"/>
          <p:cNvSpPr>
            <a:spLocks noGrp="1" noChangeArrowheads="1"/>
          </p:cNvSpPr>
          <p:nvPr>
            <p:ph idx="1"/>
          </p:nvPr>
        </p:nvSpPr>
        <p:spPr>
          <a:xfrm>
            <a:off x="457200" y="1600200"/>
            <a:ext cx="8229600" cy="4267200"/>
          </a:xfrm>
        </p:spPr>
        <p:txBody>
          <a:bodyPr>
            <a:normAutofit/>
          </a:bodyPr>
          <a:lstStyle/>
          <a:p>
            <a:pPr eaLnBrk="1" hangingPunct="1">
              <a:defRPr/>
            </a:pPr>
            <a:r>
              <a:rPr lang="en-US" sz="2800" dirty="0"/>
              <a:t>Despite decreases in mortality, widening disparities by education and income level are occurring in mortality rates. Mortality rates for children and adults are related both to poverty and to the distribution of income inequality. </a:t>
            </a:r>
          </a:p>
          <a:p>
            <a:pPr eaLnBrk="1" hangingPunct="1">
              <a:defRPr/>
            </a:pPr>
            <a:endParaRPr lang="en-US" sz="2800" dirty="0"/>
          </a:p>
          <a:p>
            <a:pPr eaLnBrk="1" hangingPunct="1">
              <a:defRPr/>
            </a:pPr>
            <a:r>
              <a:rPr lang="en-US" sz="2800" dirty="0"/>
              <a:t>Growing inequalities in income and wealth will likely continue to be a significant determinant of disparities of health in the near future. </a:t>
            </a:r>
          </a:p>
        </p:txBody>
      </p:sp>
      <p:sp>
        <p:nvSpPr>
          <p:cNvPr id="51204" name="Text Box 4"/>
          <p:cNvSpPr txBox="1">
            <a:spLocks noChangeArrowheads="1"/>
          </p:cNvSpPr>
          <p:nvPr/>
        </p:nvSpPr>
        <p:spPr bwMode="auto">
          <a:xfrm>
            <a:off x="3124200" y="6428601"/>
            <a:ext cx="4495800"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mn-lt"/>
                <a:cs typeface="Arial" charset="0"/>
              </a:rPr>
              <a:t>US Department of Health and Human Services, 1998</a:t>
            </a:r>
            <a:endParaRPr lang="en-US" sz="1200" dirty="0">
              <a:latin typeface="+mn-lt"/>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200400" y="6581001"/>
            <a:ext cx="4267200" cy="276999"/>
          </a:xfrm>
          <a:prstGeom prst="rect">
            <a:avLst/>
          </a:prstGeom>
          <a:noFill/>
          <a:ln w="9525">
            <a:noFill/>
            <a:miter lim="800000"/>
            <a:headEnd/>
            <a:tailEnd/>
          </a:ln>
        </p:spPr>
        <p:txBody>
          <a:bodyPr wrap="square">
            <a:spAutoFit/>
          </a:bodyPr>
          <a:lstStyle/>
          <a:p>
            <a:r>
              <a:rPr lang="en-US" sz="1200" dirty="0" smtClean="0">
                <a:latin typeface="Times New Roman" pitchFamily="18" charset="0"/>
              </a:rPr>
              <a:t>Used with permission, Wilkinson 2009</a:t>
            </a:r>
            <a:endParaRPr lang="en-US" sz="1200" dirty="0">
              <a:latin typeface="Times New Roman" pitchFamily="18" charset="0"/>
            </a:endParaRPr>
          </a:p>
        </p:txBody>
      </p:sp>
      <p:pic>
        <p:nvPicPr>
          <p:cNvPr id="5" name="Picture 4" descr="Spirit Level Figure 2.2..PNG"/>
          <p:cNvPicPr>
            <a:picLocks noChangeAspect="1"/>
          </p:cNvPicPr>
          <p:nvPr/>
        </p:nvPicPr>
        <p:blipFill>
          <a:blip r:embed="rId3" cstate="print"/>
          <a:stretch>
            <a:fillRect/>
          </a:stretch>
        </p:blipFill>
        <p:spPr>
          <a:xfrm>
            <a:off x="551888" y="84822"/>
            <a:ext cx="8040223" cy="646837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200400" y="6428601"/>
            <a:ext cx="4267200" cy="276999"/>
          </a:xfrm>
          <a:prstGeom prst="rect">
            <a:avLst/>
          </a:prstGeom>
          <a:noFill/>
          <a:ln w="9525">
            <a:noFill/>
            <a:miter lim="800000"/>
            <a:headEnd/>
            <a:tailEnd/>
          </a:ln>
        </p:spPr>
        <p:txBody>
          <a:bodyPr wrap="square">
            <a:spAutoFit/>
          </a:bodyPr>
          <a:lstStyle/>
          <a:p>
            <a:r>
              <a:rPr lang="en-US" sz="1200" dirty="0" smtClean="0">
                <a:latin typeface="Times New Roman" pitchFamily="18" charset="0"/>
              </a:rPr>
              <a:t>Used with permission, Wilkinson 2009</a:t>
            </a:r>
            <a:endParaRPr lang="en-US" sz="1200" dirty="0">
              <a:latin typeface="Times New Roman" pitchFamily="18" charset="0"/>
            </a:endParaRPr>
          </a:p>
        </p:txBody>
      </p:sp>
      <p:pic>
        <p:nvPicPr>
          <p:cNvPr id="5" name="Picture 4" descr="Spirit Level Figure 2.4.png"/>
          <p:cNvPicPr>
            <a:picLocks noChangeAspect="1"/>
          </p:cNvPicPr>
          <p:nvPr/>
        </p:nvPicPr>
        <p:blipFill>
          <a:blip r:embed="rId3" cstate="print"/>
          <a:stretch>
            <a:fillRect/>
          </a:stretch>
        </p:blipFill>
        <p:spPr>
          <a:xfrm>
            <a:off x="480441" y="385337"/>
            <a:ext cx="8183118" cy="60873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pPr eaLnBrk="1" hangingPunct="1">
              <a:defRPr/>
            </a:pPr>
            <a:r>
              <a:rPr lang="en-US" sz="4300" dirty="0"/>
              <a:t>Importance of Health </a:t>
            </a:r>
            <a:r>
              <a:rPr lang="en-US" sz="4300" dirty="0" smtClean="0"/>
              <a:t>Determinants</a:t>
            </a:r>
            <a:endParaRPr lang="en-US" sz="4300" dirty="0"/>
          </a:p>
        </p:txBody>
      </p:sp>
      <p:sp>
        <p:nvSpPr>
          <p:cNvPr id="6147" name="Rectangle 3"/>
          <p:cNvSpPr>
            <a:spLocks noGrp="1" noChangeArrowheads="1"/>
          </p:cNvSpPr>
          <p:nvPr>
            <p:ph idx="1"/>
          </p:nvPr>
        </p:nvSpPr>
        <p:spPr/>
        <p:txBody>
          <a:bodyPr>
            <a:normAutofit/>
          </a:bodyPr>
          <a:lstStyle/>
          <a:p>
            <a:pPr eaLnBrk="1" hangingPunct="1">
              <a:defRPr/>
            </a:pPr>
            <a:r>
              <a:rPr lang="en-US" sz="2800" dirty="0"/>
              <a:t>“Common diseases have roots in lifestyle, social factors and environment, and successful health promotion depends upon a population-based strategy of prevention</a:t>
            </a:r>
            <a:r>
              <a:rPr lang="en-US" sz="2800" dirty="0" smtClean="0"/>
              <a:t>.”</a:t>
            </a:r>
          </a:p>
          <a:p>
            <a:pPr eaLnBrk="1" hangingPunct="1">
              <a:defRPr/>
            </a:pPr>
            <a:endParaRPr lang="en-US" sz="2800" dirty="0" smtClean="0"/>
          </a:p>
        </p:txBody>
      </p:sp>
      <p:sp>
        <p:nvSpPr>
          <p:cNvPr id="6148" name="Text Box 4"/>
          <p:cNvSpPr txBox="1">
            <a:spLocks noChangeArrowheads="1"/>
          </p:cNvSpPr>
          <p:nvPr/>
        </p:nvSpPr>
        <p:spPr bwMode="auto">
          <a:xfrm>
            <a:off x="3276600" y="6400800"/>
            <a:ext cx="4038600"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Times New Roman" pitchFamily="18" charset="0"/>
                <a:cs typeface="Times New Roman" pitchFamily="18" charset="0"/>
              </a:rPr>
              <a:t>Rose 1992</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100" dirty="0" smtClean="0"/>
              <a:t>Socioeconomic Factors and Disparity</a:t>
            </a:r>
            <a:endParaRPr lang="en-US" sz="4100" dirty="0"/>
          </a:p>
        </p:txBody>
      </p:sp>
      <p:sp>
        <p:nvSpPr>
          <p:cNvPr id="95235" name="Rectangle 3"/>
          <p:cNvSpPr>
            <a:spLocks noGrp="1" noChangeArrowheads="1"/>
          </p:cNvSpPr>
          <p:nvPr>
            <p:ph idx="1"/>
          </p:nvPr>
        </p:nvSpPr>
        <p:spPr/>
        <p:txBody>
          <a:bodyPr/>
          <a:lstStyle/>
          <a:p>
            <a:pPr eaLnBrk="1" hangingPunct="1">
              <a:lnSpc>
                <a:spcPct val="90000"/>
              </a:lnSpc>
              <a:defRPr/>
            </a:pPr>
            <a:r>
              <a:rPr lang="en-US" sz="2800" dirty="0"/>
              <a:t>The problems in rich countries are not caused by the society not being rich enough (or even by being too rich) but by the scale of material differences between people within each society being too big.</a:t>
            </a:r>
          </a:p>
          <a:p>
            <a:pPr eaLnBrk="1" hangingPunct="1">
              <a:lnSpc>
                <a:spcPct val="90000"/>
              </a:lnSpc>
              <a:defRPr/>
            </a:pPr>
            <a:endParaRPr lang="en-US" sz="2800" dirty="0"/>
          </a:p>
          <a:p>
            <a:pPr eaLnBrk="1" hangingPunct="1">
              <a:lnSpc>
                <a:spcPct val="90000"/>
              </a:lnSpc>
              <a:defRPr/>
            </a:pPr>
            <a:r>
              <a:rPr lang="en-US" sz="2800" dirty="0"/>
              <a:t>What matters is where we stand in relation to others in our own society.</a:t>
            </a:r>
          </a:p>
        </p:txBody>
      </p:sp>
      <p:sp>
        <p:nvSpPr>
          <p:cNvPr id="53251" name="Text Box 5"/>
          <p:cNvSpPr txBox="1">
            <a:spLocks noChangeArrowheads="1"/>
          </p:cNvSpPr>
          <p:nvPr/>
        </p:nvSpPr>
        <p:spPr bwMode="auto">
          <a:xfrm>
            <a:off x="3200400" y="6428601"/>
            <a:ext cx="4267200" cy="276999"/>
          </a:xfrm>
          <a:prstGeom prst="rect">
            <a:avLst/>
          </a:prstGeom>
          <a:noFill/>
          <a:ln w="9525">
            <a:noFill/>
            <a:miter lim="800000"/>
            <a:headEnd/>
            <a:tailEnd/>
          </a:ln>
        </p:spPr>
        <p:txBody>
          <a:bodyPr wrap="square">
            <a:spAutoFit/>
          </a:bodyPr>
          <a:lstStyle/>
          <a:p>
            <a:r>
              <a:rPr lang="en-US" sz="1200" dirty="0" smtClean="0">
                <a:latin typeface="Times New Roman" pitchFamily="18" charset="0"/>
              </a:rPr>
              <a:t>Wilkinson 2009</a:t>
            </a:r>
            <a:endParaRPr lang="en-US" sz="1200" dirty="0">
              <a:latin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800" dirty="0" smtClean="0"/>
              <a:t>Socioeconomic Factors and Disparity</a:t>
            </a:r>
            <a:endParaRPr lang="en-US" dirty="0"/>
          </a:p>
        </p:txBody>
      </p:sp>
      <p:sp>
        <p:nvSpPr>
          <p:cNvPr id="103427" name="Rectangle 3"/>
          <p:cNvSpPr>
            <a:spLocks noGrp="1" noChangeArrowheads="1"/>
          </p:cNvSpPr>
          <p:nvPr>
            <p:ph idx="1"/>
          </p:nvPr>
        </p:nvSpPr>
        <p:spPr/>
        <p:txBody>
          <a:bodyPr/>
          <a:lstStyle/>
          <a:p>
            <a:pPr eaLnBrk="1" hangingPunct="1">
              <a:defRPr/>
            </a:pPr>
            <a:r>
              <a:rPr lang="en-US" sz="2800" dirty="0"/>
              <a:t>In and around Washington DC, the gap is bigger still—a 20 year gap between poor Blacks in downtown Washington and well-off Whites in Montgomery County, Maryland, a short metro ride away.</a:t>
            </a:r>
          </a:p>
        </p:txBody>
      </p:sp>
      <p:sp>
        <p:nvSpPr>
          <p:cNvPr id="57347" name="Text Box 4"/>
          <p:cNvSpPr txBox="1">
            <a:spLocks noChangeArrowheads="1"/>
          </p:cNvSpPr>
          <p:nvPr/>
        </p:nvSpPr>
        <p:spPr bwMode="auto">
          <a:xfrm>
            <a:off x="3200400" y="6324600"/>
            <a:ext cx="4267200" cy="276999"/>
          </a:xfrm>
          <a:prstGeom prst="rect">
            <a:avLst/>
          </a:prstGeom>
          <a:noFill/>
          <a:ln w="9525">
            <a:noFill/>
            <a:miter lim="800000"/>
            <a:headEnd/>
            <a:tailEnd/>
          </a:ln>
        </p:spPr>
        <p:txBody>
          <a:bodyPr wrap="square">
            <a:spAutoFit/>
          </a:bodyPr>
          <a:lstStyle/>
          <a:p>
            <a:r>
              <a:rPr lang="en-US" sz="1200" dirty="0" smtClean="0">
                <a:latin typeface="Times New Roman" pitchFamily="18" charset="0"/>
              </a:rPr>
              <a:t>Marmot 2006</a:t>
            </a:r>
            <a:endParaRPr lang="en-US" sz="1200" dirty="0">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124200" y="6504801"/>
            <a:ext cx="4267200" cy="276999"/>
          </a:xfrm>
          <a:prstGeom prst="rect">
            <a:avLst/>
          </a:prstGeom>
          <a:noFill/>
          <a:ln w="9525">
            <a:noFill/>
            <a:miter lim="800000"/>
            <a:headEnd/>
            <a:tailEnd/>
          </a:ln>
        </p:spPr>
        <p:txBody>
          <a:bodyPr wrap="square">
            <a:spAutoFit/>
          </a:bodyPr>
          <a:lstStyle/>
          <a:p>
            <a:r>
              <a:rPr lang="en-US" sz="1200" dirty="0" smtClean="0">
                <a:latin typeface="Times New Roman" pitchFamily="18" charset="0"/>
              </a:rPr>
              <a:t>Used with permission, Wilkinson 2009</a:t>
            </a:r>
            <a:endParaRPr lang="en-US" sz="1200" dirty="0">
              <a:latin typeface="Times New Roman" pitchFamily="18" charset="0"/>
            </a:endParaRPr>
          </a:p>
        </p:txBody>
      </p:sp>
      <p:pic>
        <p:nvPicPr>
          <p:cNvPr id="5" name="Picture 4" descr="Spirit Level Figure 7.1.png"/>
          <p:cNvPicPr>
            <a:picLocks noChangeAspect="1"/>
          </p:cNvPicPr>
          <p:nvPr/>
        </p:nvPicPr>
        <p:blipFill>
          <a:blip r:embed="rId3" cstate="print"/>
          <a:stretch>
            <a:fillRect/>
          </a:stretch>
        </p:blipFill>
        <p:spPr>
          <a:xfrm>
            <a:off x="618573" y="337706"/>
            <a:ext cx="7906854" cy="6182588"/>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100" dirty="0" smtClean="0"/>
              <a:t>Socioeconomic Factors and Disparity</a:t>
            </a:r>
            <a:endParaRPr lang="en-US" sz="4100" dirty="0"/>
          </a:p>
        </p:txBody>
      </p:sp>
      <p:sp>
        <p:nvSpPr>
          <p:cNvPr id="110595" name="Rectangle 3"/>
          <p:cNvSpPr>
            <a:spLocks noGrp="1" noChangeArrowheads="1"/>
          </p:cNvSpPr>
          <p:nvPr>
            <p:ph idx="1"/>
          </p:nvPr>
        </p:nvSpPr>
        <p:spPr/>
        <p:txBody>
          <a:bodyPr/>
          <a:lstStyle/>
          <a:p>
            <a:pPr eaLnBrk="1" hangingPunct="1">
              <a:lnSpc>
                <a:spcPct val="80000"/>
              </a:lnSpc>
              <a:defRPr/>
            </a:pPr>
            <a:r>
              <a:rPr lang="en-US" sz="2800" dirty="0"/>
              <a:t>Above a level where material deprivation is no longer the main issue, absolute income is less important than how much one has relative to others.</a:t>
            </a:r>
          </a:p>
          <a:p>
            <a:pPr eaLnBrk="1" hangingPunct="1">
              <a:lnSpc>
                <a:spcPct val="80000"/>
              </a:lnSpc>
              <a:defRPr/>
            </a:pPr>
            <a:endParaRPr lang="en-US" sz="2800" dirty="0"/>
          </a:p>
          <a:p>
            <a:pPr eaLnBrk="1" hangingPunct="1">
              <a:lnSpc>
                <a:spcPct val="80000"/>
              </a:lnSpc>
              <a:defRPr/>
            </a:pPr>
            <a:r>
              <a:rPr lang="en-US" sz="2800" dirty="0"/>
              <a:t>Relative income is important because, it translates into capabilities.</a:t>
            </a:r>
          </a:p>
          <a:p>
            <a:pPr eaLnBrk="1" hangingPunct="1">
              <a:lnSpc>
                <a:spcPct val="80000"/>
              </a:lnSpc>
              <a:defRPr/>
            </a:pPr>
            <a:endParaRPr lang="en-US" sz="2800" dirty="0"/>
          </a:p>
          <a:p>
            <a:pPr eaLnBrk="1" hangingPunct="1">
              <a:lnSpc>
                <a:spcPct val="80000"/>
              </a:lnSpc>
              <a:defRPr/>
            </a:pPr>
            <a:r>
              <a:rPr lang="en-US" sz="2800" dirty="0"/>
              <a:t>What is important is not so much what you have but what you can do with what you have.  Hence control and social engagement.</a:t>
            </a:r>
          </a:p>
        </p:txBody>
      </p:sp>
      <p:sp>
        <p:nvSpPr>
          <p:cNvPr id="5" name="Text Box 4"/>
          <p:cNvSpPr txBox="1">
            <a:spLocks noChangeArrowheads="1"/>
          </p:cNvSpPr>
          <p:nvPr/>
        </p:nvSpPr>
        <p:spPr bwMode="auto">
          <a:xfrm>
            <a:off x="3200400" y="6324600"/>
            <a:ext cx="4267200" cy="276999"/>
          </a:xfrm>
          <a:prstGeom prst="rect">
            <a:avLst/>
          </a:prstGeom>
          <a:noFill/>
          <a:ln w="9525">
            <a:noFill/>
            <a:miter lim="800000"/>
            <a:headEnd/>
            <a:tailEnd/>
          </a:ln>
        </p:spPr>
        <p:txBody>
          <a:bodyPr wrap="square">
            <a:spAutoFit/>
          </a:bodyPr>
          <a:lstStyle/>
          <a:p>
            <a:r>
              <a:rPr lang="en-US" sz="1200" dirty="0" smtClean="0">
                <a:latin typeface="Times New Roman" pitchFamily="18" charset="0"/>
              </a:rPr>
              <a:t>Marmot 2006</a:t>
            </a:r>
            <a:endParaRPr lang="en-US" sz="1200" dirty="0">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2286000" y="1600200"/>
            <a:ext cx="4473722" cy="4800600"/>
          </a:xfrm>
          <a:prstGeom prst="rect">
            <a:avLst/>
          </a:prstGeom>
          <a:noFill/>
          <a:ln w="9525">
            <a:noFill/>
            <a:miter lim="800000"/>
            <a:headEnd/>
            <a:tailEnd/>
          </a:ln>
        </p:spPr>
      </p:pic>
      <p:sp>
        <p:nvSpPr>
          <p:cNvPr id="7" name="Title 6"/>
          <p:cNvSpPr>
            <a:spLocks noGrp="1"/>
          </p:cNvSpPr>
          <p:nvPr>
            <p:ph type="title"/>
          </p:nvPr>
        </p:nvSpPr>
        <p:spPr/>
        <p:txBody>
          <a:bodyPr>
            <a:normAutofit fontScale="90000"/>
          </a:bodyPr>
          <a:lstStyle/>
          <a:p>
            <a:r>
              <a:rPr lang="en-US" dirty="0" smtClean="0"/>
              <a:t>Determinants of Health</a:t>
            </a:r>
            <a:br>
              <a:rPr lang="en-US" dirty="0" smtClean="0"/>
            </a:br>
            <a:r>
              <a:rPr lang="en-US" sz="3200" dirty="0" smtClean="0"/>
              <a:t>Environment</a:t>
            </a:r>
            <a:endParaRPr lang="en-US" sz="3200" dirty="0"/>
          </a:p>
        </p:txBody>
      </p:sp>
      <p:sp>
        <p:nvSpPr>
          <p:cNvPr id="5" name="TextBox 4"/>
          <p:cNvSpPr txBox="1"/>
          <p:nvPr/>
        </p:nvSpPr>
        <p:spPr>
          <a:xfrm>
            <a:off x="1676400" y="6553200"/>
            <a:ext cx="5410200" cy="276999"/>
          </a:xfrm>
          <a:prstGeom prst="rect">
            <a:avLst/>
          </a:prstGeom>
          <a:noFill/>
        </p:spPr>
        <p:txBody>
          <a:bodyPr wrap="square" rtlCol="0">
            <a:spAutoFit/>
          </a:bodyPr>
          <a:lstStyle/>
          <a:p>
            <a:pPr algn="ctr"/>
            <a:r>
              <a:rPr lang="en-US" sz="1200" dirty="0" smtClean="0">
                <a:latin typeface="+mn-lt"/>
              </a:rPr>
              <a:t>Novick, LF.  Used with permission.</a:t>
            </a:r>
            <a:endParaRPr lang="en-US" sz="1200" dirty="0">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a:bodyPr>
          <a:lstStyle/>
          <a:p>
            <a:pPr eaLnBrk="1" hangingPunct="1">
              <a:defRPr/>
            </a:pPr>
            <a:r>
              <a:rPr lang="en-US" dirty="0"/>
              <a:t>Environmental Quality</a:t>
            </a:r>
          </a:p>
        </p:txBody>
      </p:sp>
      <p:sp>
        <p:nvSpPr>
          <p:cNvPr id="113667" name="Rectangle 3"/>
          <p:cNvSpPr>
            <a:spLocks noGrp="1" noChangeArrowheads="1"/>
          </p:cNvSpPr>
          <p:nvPr>
            <p:ph idx="1"/>
          </p:nvPr>
        </p:nvSpPr>
        <p:spPr/>
        <p:txBody>
          <a:bodyPr/>
          <a:lstStyle/>
          <a:p>
            <a:pPr eaLnBrk="1" hangingPunct="1">
              <a:lnSpc>
                <a:spcPct val="90000"/>
              </a:lnSpc>
              <a:defRPr/>
            </a:pPr>
            <a:r>
              <a:rPr lang="en-US" sz="2800" dirty="0"/>
              <a:t>Hazardous Wastes</a:t>
            </a:r>
          </a:p>
          <a:p>
            <a:pPr eaLnBrk="1" hangingPunct="1">
              <a:lnSpc>
                <a:spcPct val="90000"/>
              </a:lnSpc>
              <a:defRPr/>
            </a:pPr>
            <a:r>
              <a:rPr lang="en-US" sz="2800" dirty="0"/>
              <a:t>Air Pollution</a:t>
            </a:r>
          </a:p>
          <a:p>
            <a:pPr eaLnBrk="1" hangingPunct="1">
              <a:lnSpc>
                <a:spcPct val="90000"/>
              </a:lnSpc>
              <a:defRPr/>
            </a:pPr>
            <a:r>
              <a:rPr lang="en-US" sz="2800" dirty="0"/>
              <a:t>Water Pollution</a:t>
            </a:r>
          </a:p>
          <a:p>
            <a:pPr eaLnBrk="1" hangingPunct="1">
              <a:lnSpc>
                <a:spcPct val="90000"/>
              </a:lnSpc>
              <a:defRPr/>
            </a:pPr>
            <a:r>
              <a:rPr lang="en-US" sz="2800" dirty="0"/>
              <a:t>Ambient Noise</a:t>
            </a:r>
          </a:p>
          <a:p>
            <a:pPr eaLnBrk="1" hangingPunct="1">
              <a:lnSpc>
                <a:spcPct val="90000"/>
              </a:lnSpc>
              <a:defRPr/>
            </a:pPr>
            <a:r>
              <a:rPr lang="en-US" sz="2800" dirty="0"/>
              <a:t>Residential Crowding</a:t>
            </a:r>
          </a:p>
          <a:p>
            <a:pPr eaLnBrk="1" hangingPunct="1">
              <a:lnSpc>
                <a:spcPct val="90000"/>
              </a:lnSpc>
              <a:defRPr/>
            </a:pPr>
            <a:r>
              <a:rPr lang="en-US" sz="2800" dirty="0"/>
              <a:t>Housing Quality</a:t>
            </a:r>
          </a:p>
          <a:p>
            <a:pPr eaLnBrk="1" hangingPunct="1">
              <a:lnSpc>
                <a:spcPct val="90000"/>
              </a:lnSpc>
              <a:defRPr/>
            </a:pPr>
            <a:r>
              <a:rPr lang="en-US" sz="2800" dirty="0"/>
              <a:t>Educational Facilities</a:t>
            </a:r>
          </a:p>
          <a:p>
            <a:pPr eaLnBrk="1" hangingPunct="1">
              <a:lnSpc>
                <a:spcPct val="90000"/>
              </a:lnSpc>
              <a:defRPr/>
            </a:pPr>
            <a:r>
              <a:rPr lang="en-US" sz="2800" dirty="0"/>
              <a:t>Work Environments</a:t>
            </a:r>
          </a:p>
          <a:p>
            <a:pPr eaLnBrk="1" hangingPunct="1">
              <a:lnSpc>
                <a:spcPct val="90000"/>
              </a:lnSpc>
              <a:defRPr/>
            </a:pPr>
            <a:r>
              <a:rPr lang="en-US" sz="2800" dirty="0"/>
              <a:t>Neighborhood Quality</a:t>
            </a:r>
          </a:p>
        </p:txBody>
      </p:sp>
      <p:sp>
        <p:nvSpPr>
          <p:cNvPr id="63492" name="Text Box 5"/>
          <p:cNvSpPr txBox="1">
            <a:spLocks noChangeArrowheads="1"/>
          </p:cNvSpPr>
          <p:nvPr/>
        </p:nvSpPr>
        <p:spPr bwMode="auto">
          <a:xfrm>
            <a:off x="3276600" y="6428601"/>
            <a:ext cx="4267200" cy="276999"/>
          </a:xfrm>
          <a:prstGeom prst="rect">
            <a:avLst/>
          </a:prstGeom>
          <a:noFill/>
          <a:ln w="9525">
            <a:noFill/>
            <a:miter lim="800000"/>
            <a:headEnd/>
            <a:tailEnd/>
          </a:ln>
        </p:spPr>
        <p:txBody>
          <a:bodyPr wrap="square">
            <a:spAutoFit/>
          </a:bodyPr>
          <a:lstStyle/>
          <a:p>
            <a:r>
              <a:rPr lang="en-US" sz="1200" dirty="0" smtClean="0">
                <a:latin typeface="Times New Roman" pitchFamily="18" charset="0"/>
              </a:rPr>
              <a:t>Lee, et. al 2003</a:t>
            </a:r>
            <a:endParaRPr lang="en-US" sz="1200" dirty="0">
              <a:latin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2286000" y="1600200"/>
            <a:ext cx="4473722" cy="4800600"/>
          </a:xfrm>
          <a:prstGeom prst="rect">
            <a:avLst/>
          </a:prstGeom>
          <a:noFill/>
          <a:ln w="9525">
            <a:noFill/>
            <a:miter lim="800000"/>
            <a:headEnd/>
            <a:tailEnd/>
          </a:ln>
        </p:spPr>
      </p:pic>
      <p:sp>
        <p:nvSpPr>
          <p:cNvPr id="7" name="Title 6"/>
          <p:cNvSpPr>
            <a:spLocks noGrp="1"/>
          </p:cNvSpPr>
          <p:nvPr>
            <p:ph type="title"/>
          </p:nvPr>
        </p:nvSpPr>
        <p:spPr/>
        <p:txBody>
          <a:bodyPr>
            <a:normAutofit fontScale="90000"/>
          </a:bodyPr>
          <a:lstStyle/>
          <a:p>
            <a:r>
              <a:rPr lang="en-US" dirty="0" smtClean="0"/>
              <a:t>Determinants of Health</a:t>
            </a:r>
            <a:br>
              <a:rPr lang="en-US" dirty="0" smtClean="0"/>
            </a:br>
            <a:r>
              <a:rPr lang="en-US" sz="3200" dirty="0" smtClean="0"/>
              <a:t>Biology</a:t>
            </a:r>
            <a:endParaRPr lang="en-US" sz="3200" dirty="0"/>
          </a:p>
        </p:txBody>
      </p:sp>
      <p:sp>
        <p:nvSpPr>
          <p:cNvPr id="5" name="TextBox 4"/>
          <p:cNvSpPr txBox="1"/>
          <p:nvPr/>
        </p:nvSpPr>
        <p:spPr>
          <a:xfrm>
            <a:off x="1676400" y="6553200"/>
            <a:ext cx="5410200" cy="276999"/>
          </a:xfrm>
          <a:prstGeom prst="rect">
            <a:avLst/>
          </a:prstGeom>
          <a:noFill/>
        </p:spPr>
        <p:txBody>
          <a:bodyPr wrap="square" rtlCol="0">
            <a:spAutoFit/>
          </a:bodyPr>
          <a:lstStyle/>
          <a:p>
            <a:pPr algn="ctr"/>
            <a:r>
              <a:rPr lang="en-US" sz="1200" dirty="0" smtClean="0">
                <a:latin typeface="+mn-lt"/>
              </a:rPr>
              <a:t>Novick, LF.  Used with permission.</a:t>
            </a:r>
            <a:endParaRPr lang="en-US" sz="1200" dirty="0">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dirty="0"/>
              <a:t>Behavior</a:t>
            </a:r>
          </a:p>
        </p:txBody>
      </p:sp>
      <p:sp>
        <p:nvSpPr>
          <p:cNvPr id="116739" name="Rectangle 3"/>
          <p:cNvSpPr>
            <a:spLocks noGrp="1" noChangeArrowheads="1"/>
          </p:cNvSpPr>
          <p:nvPr>
            <p:ph idx="1"/>
          </p:nvPr>
        </p:nvSpPr>
        <p:spPr/>
        <p:txBody>
          <a:bodyPr/>
          <a:lstStyle/>
          <a:p>
            <a:pPr eaLnBrk="1" hangingPunct="1">
              <a:defRPr/>
            </a:pPr>
            <a:r>
              <a:rPr lang="en-US" sz="2800" dirty="0"/>
              <a:t>Modifiable behavioral risk factors are leading causes of mortality in the United States.</a:t>
            </a:r>
          </a:p>
          <a:p>
            <a:pPr eaLnBrk="1" hangingPunct="1">
              <a:buFont typeface="Wingdings" pitchFamily="2" charset="2"/>
              <a:buNone/>
              <a:defRPr/>
            </a:pPr>
            <a:endParaRPr lang="en-US" dirty="0"/>
          </a:p>
        </p:txBody>
      </p:sp>
      <p:sp>
        <p:nvSpPr>
          <p:cNvPr id="65540" name="Text Box 4"/>
          <p:cNvSpPr txBox="1">
            <a:spLocks noChangeArrowheads="1"/>
          </p:cNvSpPr>
          <p:nvPr/>
        </p:nvSpPr>
        <p:spPr bwMode="auto">
          <a:xfrm>
            <a:off x="3276600" y="6428601"/>
            <a:ext cx="4114800" cy="276999"/>
          </a:xfrm>
          <a:prstGeom prst="rect">
            <a:avLst/>
          </a:prstGeom>
          <a:noFill/>
          <a:ln w="9525">
            <a:noFill/>
            <a:miter lim="800000"/>
            <a:headEnd/>
            <a:tailEnd/>
          </a:ln>
        </p:spPr>
        <p:txBody>
          <a:bodyPr wrap="square">
            <a:spAutoFit/>
          </a:bodyPr>
          <a:lstStyle/>
          <a:p>
            <a:r>
              <a:rPr lang="en-US" sz="1200" dirty="0" err="1" smtClean="0">
                <a:latin typeface="Times New Roman" pitchFamily="18" charset="0"/>
              </a:rPr>
              <a:t>Mokdad</a:t>
            </a:r>
            <a:r>
              <a:rPr lang="en-US" sz="1200" dirty="0" smtClean="0">
                <a:latin typeface="Times New Roman" pitchFamily="18" charset="0"/>
              </a:rPr>
              <a:t> et al. 2004</a:t>
            </a:r>
            <a:endParaRPr lang="en-US" sz="1200" dirty="0">
              <a:latin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dirty="0"/>
              <a:t>Other Important Causes</a:t>
            </a:r>
          </a:p>
        </p:txBody>
      </p:sp>
      <p:sp>
        <p:nvSpPr>
          <p:cNvPr id="124931" name="Rectangle 3"/>
          <p:cNvSpPr>
            <a:spLocks noGrp="1" noChangeArrowheads="1"/>
          </p:cNvSpPr>
          <p:nvPr>
            <p:ph idx="1"/>
          </p:nvPr>
        </p:nvSpPr>
        <p:spPr/>
        <p:txBody>
          <a:bodyPr/>
          <a:lstStyle/>
          <a:p>
            <a:pPr eaLnBrk="1" hangingPunct="1">
              <a:defRPr/>
            </a:pPr>
            <a:r>
              <a:rPr lang="en-US" sz="2800" dirty="0"/>
              <a:t>Microbial Agents</a:t>
            </a:r>
          </a:p>
          <a:p>
            <a:pPr eaLnBrk="1" hangingPunct="1">
              <a:defRPr/>
            </a:pPr>
            <a:r>
              <a:rPr lang="en-US" sz="2800" dirty="0"/>
              <a:t>Toxic Agents</a:t>
            </a:r>
          </a:p>
          <a:p>
            <a:pPr eaLnBrk="1" hangingPunct="1">
              <a:defRPr/>
            </a:pPr>
            <a:r>
              <a:rPr lang="en-US" sz="2800" dirty="0"/>
              <a:t>Motor Vehicles</a:t>
            </a:r>
          </a:p>
          <a:p>
            <a:pPr eaLnBrk="1" hangingPunct="1">
              <a:defRPr/>
            </a:pPr>
            <a:r>
              <a:rPr lang="en-US" sz="2800" dirty="0"/>
              <a:t>Firearms</a:t>
            </a:r>
          </a:p>
          <a:p>
            <a:pPr eaLnBrk="1" hangingPunct="1">
              <a:defRPr/>
            </a:pPr>
            <a:r>
              <a:rPr lang="en-US" sz="2800" dirty="0"/>
              <a:t>Sexual Behavior</a:t>
            </a:r>
          </a:p>
          <a:p>
            <a:pPr eaLnBrk="1" hangingPunct="1">
              <a:defRPr/>
            </a:pPr>
            <a:r>
              <a:rPr lang="en-US" sz="2800" dirty="0"/>
              <a:t>Illicit Use of Drugs</a:t>
            </a:r>
          </a:p>
        </p:txBody>
      </p:sp>
      <p:sp>
        <p:nvSpPr>
          <p:cNvPr id="5" name="Text Box 4"/>
          <p:cNvSpPr txBox="1">
            <a:spLocks noChangeArrowheads="1"/>
          </p:cNvSpPr>
          <p:nvPr/>
        </p:nvSpPr>
        <p:spPr bwMode="auto">
          <a:xfrm>
            <a:off x="3276600" y="6428601"/>
            <a:ext cx="4114800" cy="276999"/>
          </a:xfrm>
          <a:prstGeom prst="rect">
            <a:avLst/>
          </a:prstGeom>
          <a:noFill/>
          <a:ln w="9525">
            <a:noFill/>
            <a:miter lim="800000"/>
            <a:headEnd/>
            <a:tailEnd/>
          </a:ln>
        </p:spPr>
        <p:txBody>
          <a:bodyPr wrap="square">
            <a:spAutoFit/>
          </a:bodyPr>
          <a:lstStyle/>
          <a:p>
            <a:r>
              <a:rPr lang="en-US" sz="1200" dirty="0" err="1" smtClean="0">
                <a:latin typeface="Times New Roman" pitchFamily="18" charset="0"/>
              </a:rPr>
              <a:t>Mokdad</a:t>
            </a:r>
            <a:r>
              <a:rPr lang="en-US" sz="1200" dirty="0" smtClean="0">
                <a:latin typeface="Times New Roman" pitchFamily="18" charset="0"/>
              </a:rPr>
              <a:t> et al. 2004</a:t>
            </a:r>
            <a:endParaRPr lang="en-US" sz="1200" dirty="0">
              <a:latin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47800" y="457200"/>
          <a:ext cx="6248400" cy="5476875"/>
        </p:xfrm>
        <a:graphic>
          <a:graphicData uri="http://schemas.openxmlformats.org/drawingml/2006/table">
            <a:tbl>
              <a:tblPr/>
              <a:tblGrid>
                <a:gridCol w="1249680"/>
                <a:gridCol w="1249680"/>
                <a:gridCol w="1249680"/>
                <a:gridCol w="1249680"/>
                <a:gridCol w="1249680"/>
              </a:tblGrid>
              <a:tr h="314325">
                <a:tc gridSpan="5">
                  <a:txBody>
                    <a:bodyPr/>
                    <a:lstStyle/>
                    <a:p>
                      <a:pPr algn="ctr" fontAlgn="b"/>
                      <a:r>
                        <a:rPr lang="en-US" sz="1800" b="0" i="0" u="none" strike="noStrike" dirty="0">
                          <a:latin typeface="Arial"/>
                        </a:rPr>
                        <a:t>Actual Causes of Death in the United States in 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4325">
                <a:tc gridSpan="3">
                  <a:txBody>
                    <a:bodyPr/>
                    <a:lstStyle/>
                    <a:p>
                      <a:pPr algn="ctr" fontAlgn="b"/>
                      <a:r>
                        <a:rPr lang="en-US" sz="1800" b="1" i="0" u="none" strike="noStrike" dirty="0">
                          <a:latin typeface="Arial"/>
                        </a:rPr>
                        <a:t>Actual Cause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b"/>
                      <a:r>
                        <a:rPr lang="en-US" sz="1800" b="1" i="0" u="none" strike="noStrike">
                          <a:latin typeface="Arial"/>
                        </a:rPr>
                        <a:t>No. (%) in 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314325">
                <a:tc gridSpan="3">
                  <a:txBody>
                    <a:bodyPr/>
                    <a:lstStyle/>
                    <a:p>
                      <a:pPr algn="l" fontAlgn="b"/>
                      <a:r>
                        <a:rPr lang="en-US" sz="1800" b="0" i="0" u="none" strike="noStrike" dirty="0">
                          <a:latin typeface="Arial"/>
                        </a:rPr>
                        <a:t>Tobacco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800" b="0" i="0" u="none" strike="noStrike">
                          <a:latin typeface="Arial"/>
                        </a:rPr>
                        <a:t>435 000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Arial"/>
                        </a:rPr>
                        <a:t>(18.10)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gridSpan="3">
                  <a:txBody>
                    <a:bodyPr/>
                    <a:lstStyle/>
                    <a:p>
                      <a:pPr algn="l" fontAlgn="b"/>
                      <a:r>
                        <a:rPr lang="en-US" sz="1800" b="0" i="0" u="none" strike="noStrike" dirty="0">
                          <a:latin typeface="Arial"/>
                        </a:rPr>
                        <a:t>Poor diet and physical inactivity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800" b="0" i="0" u="none" strike="noStrike">
                          <a:latin typeface="Arial"/>
                        </a:rPr>
                        <a:t>365 000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Arial"/>
                        </a:rPr>
                        <a:t>(15.20)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gridSpan="3">
                  <a:txBody>
                    <a:bodyPr/>
                    <a:lstStyle/>
                    <a:p>
                      <a:pPr algn="l" fontAlgn="b"/>
                      <a:r>
                        <a:rPr lang="en-US" sz="1800" b="0" i="0" u="none" strike="noStrike" dirty="0">
                          <a:latin typeface="Arial"/>
                        </a:rPr>
                        <a:t>Alcohol consumption**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800" b="0" i="0" u="none" strike="noStrike">
                          <a:latin typeface="Arial"/>
                        </a:rPr>
                        <a:t>85 000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Arial"/>
                        </a:rPr>
                        <a:t>(3.50)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gridSpan="3">
                  <a:txBody>
                    <a:bodyPr/>
                    <a:lstStyle/>
                    <a:p>
                      <a:pPr algn="l" fontAlgn="b"/>
                      <a:r>
                        <a:rPr lang="en-US" sz="1800" b="0" i="0" u="none" strike="noStrike" dirty="0">
                          <a:latin typeface="Arial"/>
                        </a:rPr>
                        <a:t>Microbial agents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800" b="0" i="0" u="none" strike="noStrike">
                          <a:latin typeface="Arial"/>
                        </a:rPr>
                        <a:t>75 000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Arial"/>
                        </a:rPr>
                        <a:t>(3.10)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gridSpan="3">
                  <a:txBody>
                    <a:bodyPr/>
                    <a:lstStyle/>
                    <a:p>
                      <a:pPr algn="l" fontAlgn="b"/>
                      <a:r>
                        <a:rPr lang="en-US" sz="1800" b="0" i="0" u="none" strike="noStrike" dirty="0">
                          <a:latin typeface="Arial"/>
                        </a:rPr>
                        <a:t>Toxic agents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800" b="0" i="0" u="none" strike="noStrike">
                          <a:latin typeface="Arial"/>
                        </a:rPr>
                        <a:t>55 000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Arial"/>
                        </a:rPr>
                        <a:t>(2.30)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gridSpan="3">
                  <a:txBody>
                    <a:bodyPr/>
                    <a:lstStyle/>
                    <a:p>
                      <a:pPr algn="l" fontAlgn="b"/>
                      <a:r>
                        <a:rPr lang="en-US" sz="1800" b="0" i="0" u="none" strike="noStrike" dirty="0">
                          <a:latin typeface="Arial"/>
                        </a:rPr>
                        <a:t>Motor vehicle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800" b="0" i="0" u="none" strike="noStrike">
                          <a:latin typeface="Arial"/>
                        </a:rPr>
                        <a:t>43 000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Arial"/>
                        </a:rPr>
                        <a:t>(1.80)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gridSpan="3">
                  <a:txBody>
                    <a:bodyPr/>
                    <a:lstStyle/>
                    <a:p>
                      <a:pPr algn="l" fontAlgn="b"/>
                      <a:r>
                        <a:rPr lang="en-US" sz="1800" b="0" i="0" u="none" strike="noStrike" dirty="0">
                          <a:latin typeface="Arial"/>
                        </a:rPr>
                        <a:t>Firearms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800" b="0" i="0" u="none" strike="noStrike" dirty="0">
                          <a:latin typeface="Arial"/>
                        </a:rPr>
                        <a:t>29 000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Arial"/>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gridSpan="3">
                  <a:txBody>
                    <a:bodyPr/>
                    <a:lstStyle/>
                    <a:p>
                      <a:pPr algn="l" fontAlgn="b"/>
                      <a:r>
                        <a:rPr lang="en-US" sz="1800" b="0" i="0" u="none" strike="noStrike" dirty="0">
                          <a:latin typeface="Arial"/>
                        </a:rPr>
                        <a:t>Sexual behavior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800" b="0" i="0" u="none" strike="noStrike" dirty="0">
                          <a:latin typeface="Arial"/>
                        </a:rPr>
                        <a:t>20 000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Arial"/>
                        </a:rPr>
                        <a:t>(0.80)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gridSpan="3">
                  <a:txBody>
                    <a:bodyPr/>
                    <a:lstStyle/>
                    <a:p>
                      <a:pPr algn="l" fontAlgn="b"/>
                      <a:r>
                        <a:rPr lang="en-US" sz="1800" b="0" i="0" u="none" strike="noStrike" dirty="0">
                          <a:latin typeface="Arial"/>
                        </a:rPr>
                        <a:t>Illicit drug use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800" b="0" i="0" u="none" strike="noStrike" dirty="0">
                          <a:latin typeface="Arial"/>
                        </a:rPr>
                        <a:t>17 000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Arial"/>
                        </a:rPr>
                        <a:t>(0.70)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a:txBody>
                    <a:bodyPr/>
                    <a:lstStyle/>
                    <a:p>
                      <a:pPr algn="l" fontAlgn="b"/>
                      <a:r>
                        <a:rPr lang="en-US" sz="1800" b="1" i="0" u="none" strike="noStrike" dirty="0">
                          <a:latin typeface="Arial"/>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latin typeface="Arial"/>
                        </a:rPr>
                        <a:t>1 159 000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latin typeface="Arial"/>
                        </a:rPr>
                        <a:t>(48.20)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gridSpan="5">
                  <a:txBody>
                    <a:bodyPr/>
                    <a:lstStyle/>
                    <a:p>
                      <a:pPr algn="l" fontAlgn="b"/>
                      <a:endParaRPr lang="en-US" sz="1800" b="0" i="0" u="none" strike="noStrike" dirty="0">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000" b="0" i="0" u="none" strike="noStrike" dirty="0">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000" b="0" i="0" u="none" strike="noStrike" dirty="0">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000" b="0" i="0" u="none" strike="noStrike" dirty="0">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000" b="0" i="0" u="none" strike="noStrike" dirty="0">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14325">
                <a:tc gridSpan="5">
                  <a:txBody>
                    <a:bodyPr/>
                    <a:lstStyle/>
                    <a:p>
                      <a:pPr algn="l" fontAlgn="ctr"/>
                      <a:r>
                        <a:rPr lang="en-US" sz="1800" b="0" i="0" u="none" strike="noStrike" dirty="0">
                          <a:latin typeface="Arial"/>
                        </a:rPr>
                        <a:t>*Data are from McGinnis and </a:t>
                      </a:r>
                      <a:r>
                        <a:rPr lang="en-US" sz="1800" b="0" i="0" u="none" strike="noStrike" dirty="0" err="1">
                          <a:latin typeface="Arial"/>
                        </a:rPr>
                        <a:t>Foege</a:t>
                      </a:r>
                      <a:r>
                        <a:rPr lang="en-US" sz="1800" b="0" i="0" u="none" strike="noStrike" dirty="0">
                          <a:latin typeface="Arial"/>
                        </a:rPr>
                        <a:t>.  The percentages are for all deaths.</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8651">
                <a:tc gridSpan="5">
                  <a:txBody>
                    <a:bodyPr/>
                    <a:lstStyle/>
                    <a:p>
                      <a:pPr algn="l" fontAlgn="ctr"/>
                      <a:r>
                        <a:rPr lang="en-US" sz="1800" b="0" i="0" u="none" strike="noStrike" dirty="0">
                          <a:latin typeface="Arial"/>
                        </a:rPr>
                        <a:t>**In 2000 data, 16,653 deaths from alcohol-related crashes are included in both alcohol </a:t>
                      </a:r>
                      <a:endParaRPr lang="en-US" sz="1800" b="0" i="0" u="none" strike="noStrike" dirty="0" smtClean="0">
                        <a:latin typeface="Arial"/>
                      </a:endParaRPr>
                    </a:p>
                    <a:p>
                      <a:pPr algn="l" fontAlgn="ctr"/>
                      <a:r>
                        <a:rPr lang="en-US" sz="1800" b="0" i="0" u="none" strike="noStrike" dirty="0" smtClean="0">
                          <a:latin typeface="Arial"/>
                        </a:rPr>
                        <a:t>Consumption and </a:t>
                      </a:r>
                      <a:r>
                        <a:rPr lang="en-US" sz="1800" b="0" i="0" u="none" strike="noStrike" dirty="0">
                          <a:latin typeface="Arial"/>
                        </a:rPr>
                        <a:t>motor vehicle death categories.</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Text Box 4"/>
          <p:cNvSpPr txBox="1">
            <a:spLocks noChangeArrowheads="1"/>
          </p:cNvSpPr>
          <p:nvPr/>
        </p:nvSpPr>
        <p:spPr bwMode="auto">
          <a:xfrm>
            <a:off x="3276600" y="6428601"/>
            <a:ext cx="4114800" cy="276999"/>
          </a:xfrm>
          <a:prstGeom prst="rect">
            <a:avLst/>
          </a:prstGeom>
          <a:noFill/>
          <a:ln w="9525">
            <a:noFill/>
            <a:miter lim="800000"/>
            <a:headEnd/>
            <a:tailEnd/>
          </a:ln>
        </p:spPr>
        <p:txBody>
          <a:bodyPr wrap="square">
            <a:spAutoFit/>
          </a:bodyPr>
          <a:lstStyle/>
          <a:p>
            <a:r>
              <a:rPr lang="en-US" sz="1200" dirty="0" smtClean="0">
                <a:latin typeface="Times New Roman" pitchFamily="18" charset="0"/>
              </a:rPr>
              <a:t>Used with permission, </a:t>
            </a:r>
            <a:r>
              <a:rPr lang="en-US" sz="1200" dirty="0" err="1" smtClean="0">
                <a:latin typeface="Times New Roman" pitchFamily="18" charset="0"/>
              </a:rPr>
              <a:t>Mokdad</a:t>
            </a:r>
            <a:r>
              <a:rPr lang="en-US" sz="1200" dirty="0" smtClean="0">
                <a:latin typeface="Times New Roman" pitchFamily="18" charset="0"/>
              </a:rPr>
              <a:t> et al. 2004</a:t>
            </a:r>
            <a:endParaRPr lang="en-US" sz="1200" dirty="0">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9144000" cy="304800"/>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uLnTx/>
                <a:uFillTx/>
                <a:latin typeface="+mj-lt"/>
                <a:ea typeface="+mj-ea"/>
                <a:cs typeface="+mj-cs"/>
              </a:rPr>
              <a:t>Life Expectancy in Years by Country at Birth (2009 est.)</a:t>
            </a:r>
          </a:p>
        </p:txBody>
      </p:sp>
      <p:graphicFrame>
        <p:nvGraphicFramePr>
          <p:cNvPr id="3" name="Table 2"/>
          <p:cNvGraphicFramePr>
            <a:graphicFrameLocks noGrp="1"/>
          </p:cNvGraphicFramePr>
          <p:nvPr/>
        </p:nvGraphicFramePr>
        <p:xfrm>
          <a:off x="457200" y="685800"/>
          <a:ext cx="8305798" cy="6019798"/>
        </p:xfrm>
        <a:graphic>
          <a:graphicData uri="http://schemas.openxmlformats.org/drawingml/2006/table">
            <a:tbl>
              <a:tblPr/>
              <a:tblGrid>
                <a:gridCol w="1676400"/>
                <a:gridCol w="1219198"/>
                <a:gridCol w="990602"/>
                <a:gridCol w="2209800"/>
                <a:gridCol w="1523998"/>
                <a:gridCol w="685800"/>
              </a:tblGrid>
              <a:tr h="408708">
                <a:tc>
                  <a:txBody>
                    <a:bodyPr/>
                    <a:lstStyle/>
                    <a:p>
                      <a:pPr algn="l" rtl="0" fontAlgn="b"/>
                      <a:endParaRPr lang="en-US" sz="600" b="0" i="0" u="none" strike="noStrike" dirty="0">
                        <a:solidFill>
                          <a:srgbClr val="000000"/>
                        </a:solidFill>
                        <a:latin typeface="Calibri"/>
                      </a:endParaRPr>
                    </a:p>
                  </a:txBody>
                  <a:tcPr marL="0" marR="0" marT="0" marB="0">
                    <a:lnL>
                      <a:noFill/>
                    </a:lnL>
                    <a:lnR>
                      <a:noFill/>
                    </a:lnR>
                    <a:lnT>
                      <a:noFill/>
                    </a:lnT>
                    <a:lnB>
                      <a:noFill/>
                    </a:lnB>
                  </a:tcPr>
                </a:tc>
                <a:tc>
                  <a:txBody>
                    <a:bodyPr/>
                    <a:lstStyle/>
                    <a:p>
                      <a:pPr algn="r" rtl="0" fontAlgn="ctr"/>
                      <a:r>
                        <a:rPr lang="en-US" sz="1800" b="0" i="0" u="none" strike="noStrike" dirty="0">
                          <a:solidFill>
                            <a:schemeClr val="tx1"/>
                          </a:solidFill>
                          <a:latin typeface="Calibri"/>
                        </a:rPr>
                        <a:t>Japan</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82.12</a:t>
                      </a:r>
                    </a:p>
                  </a:txBody>
                  <a:tcPr marL="0" marR="0" marT="0" marB="0" anchor="ctr">
                    <a:lnL>
                      <a:noFill/>
                    </a:lnL>
                    <a:lnR>
                      <a:noFill/>
                    </a:lnR>
                    <a:lnT>
                      <a:noFill/>
                    </a:lnT>
                    <a:lnB>
                      <a:noFill/>
                    </a:lnB>
                  </a:tcPr>
                </a:tc>
                <a:tc>
                  <a:txBody>
                    <a:bodyPr/>
                    <a:lstStyle/>
                    <a:p>
                      <a:pPr algn="r" rtl="0" fontAlgn="b"/>
                      <a:endParaRPr lang="en-US" sz="1800" b="0" i="0" u="none" strike="noStrike" dirty="0">
                        <a:solidFill>
                          <a:srgbClr val="000000"/>
                        </a:solidFill>
                        <a:latin typeface="Calibri"/>
                      </a:endParaRPr>
                    </a:p>
                  </a:txBody>
                  <a:tcPr marL="0" marR="0" marT="0" marB="0">
                    <a:lnL>
                      <a:noFill/>
                    </a:lnL>
                    <a:lnR>
                      <a:noFill/>
                    </a:lnR>
                    <a:lnT>
                      <a:noFill/>
                    </a:lnT>
                    <a:lnB>
                      <a:noFill/>
                    </a:lnB>
                  </a:tcPr>
                </a:tc>
                <a:tc>
                  <a:txBody>
                    <a:bodyPr/>
                    <a:lstStyle/>
                    <a:p>
                      <a:pPr algn="r" rtl="0" fontAlgn="ctr"/>
                      <a:r>
                        <a:rPr lang="en-US" sz="1800" b="0" i="0" u="none" strike="noStrike" dirty="0">
                          <a:solidFill>
                            <a:schemeClr val="tx1"/>
                          </a:solidFill>
                          <a:latin typeface="Calibri"/>
                        </a:rPr>
                        <a:t>Norway</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79.95</a:t>
                      </a:r>
                    </a:p>
                  </a:txBody>
                  <a:tcPr marL="0" marR="0" marT="0" marB="0" anchor="ctr">
                    <a:lnL>
                      <a:noFill/>
                    </a:lnL>
                    <a:lnR>
                      <a:noFill/>
                    </a:lnR>
                    <a:lnT>
                      <a:noFill/>
                    </a:lnT>
                    <a:lnB>
                      <a:noFill/>
                    </a:lnB>
                  </a:tcPr>
                </a:tc>
              </a:tr>
              <a:tr h="561109">
                <a:tc>
                  <a:txBody>
                    <a:bodyPr/>
                    <a:lstStyle/>
                    <a:p>
                      <a:pPr algn="l" rtl="0" fontAlgn="b"/>
                      <a:endParaRPr lang="en-US" sz="600" b="0" i="0" u="none" strike="noStrike" dirty="0">
                        <a:solidFill>
                          <a:srgbClr val="000000"/>
                        </a:solidFill>
                        <a:latin typeface="Calibri"/>
                      </a:endParaRPr>
                    </a:p>
                  </a:txBody>
                  <a:tcPr marL="0" marR="0" marT="0" marB="0">
                    <a:lnL>
                      <a:noFill/>
                    </a:lnL>
                    <a:lnR>
                      <a:noFill/>
                    </a:lnR>
                    <a:lnT>
                      <a:noFill/>
                    </a:lnT>
                    <a:lnB>
                      <a:noFill/>
                    </a:lnB>
                  </a:tcPr>
                </a:tc>
                <a:tc>
                  <a:txBody>
                    <a:bodyPr/>
                    <a:lstStyle/>
                    <a:p>
                      <a:pPr algn="r" rtl="0" fontAlgn="ctr"/>
                      <a:r>
                        <a:rPr lang="en-US" sz="1800" b="0" i="0" u="none" strike="noStrike" dirty="0">
                          <a:solidFill>
                            <a:schemeClr val="tx1"/>
                          </a:solidFill>
                          <a:latin typeface="Calibri"/>
                        </a:rPr>
                        <a:t>Singapore</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81.98</a:t>
                      </a:r>
                    </a:p>
                  </a:txBody>
                  <a:tcPr marL="0" marR="0" marT="0" marB="0" anchor="ctr">
                    <a:lnL>
                      <a:noFill/>
                    </a:lnL>
                    <a:lnR>
                      <a:noFill/>
                    </a:lnR>
                    <a:lnT>
                      <a:noFill/>
                    </a:lnT>
                    <a:lnB>
                      <a:noFill/>
                    </a:lnB>
                  </a:tcPr>
                </a:tc>
                <a:tc>
                  <a:txBody>
                    <a:bodyPr/>
                    <a:lstStyle/>
                    <a:p>
                      <a:pPr algn="r" rtl="0" fontAlgn="b"/>
                      <a:endParaRPr lang="en-US"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rtl="0" fontAlgn="ctr"/>
                      <a:r>
                        <a:rPr lang="en-US" sz="1800" b="0" i="0" u="none" strike="noStrike" dirty="0">
                          <a:solidFill>
                            <a:schemeClr val="tx1"/>
                          </a:solidFill>
                          <a:latin typeface="Calibri"/>
                        </a:rPr>
                        <a:t>Greece</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79.66</a:t>
                      </a:r>
                    </a:p>
                  </a:txBody>
                  <a:tcPr marL="0" marR="0" marT="0" marB="0" anchor="ctr">
                    <a:lnL>
                      <a:noFill/>
                    </a:lnL>
                    <a:lnR>
                      <a:noFill/>
                    </a:lnR>
                    <a:lnT>
                      <a:noFill/>
                    </a:lnT>
                    <a:lnB>
                      <a:noFill/>
                    </a:lnB>
                  </a:tcPr>
                </a:tc>
              </a:tr>
              <a:tr h="561109">
                <a:tc>
                  <a:txBody>
                    <a:bodyPr/>
                    <a:lstStyle/>
                    <a:p>
                      <a:pPr algn="l" rtl="0" fontAlgn="b"/>
                      <a:endParaRPr lang="en-US" sz="600" b="0" i="0" u="none" strike="noStrike">
                        <a:solidFill>
                          <a:srgbClr val="000000"/>
                        </a:solidFill>
                        <a:latin typeface="Calibri"/>
                      </a:endParaRPr>
                    </a:p>
                  </a:txBody>
                  <a:tcPr marL="0" marR="0" marT="0" marB="0">
                    <a:lnL>
                      <a:noFill/>
                    </a:lnL>
                    <a:lnR>
                      <a:noFill/>
                    </a:lnR>
                    <a:lnT>
                      <a:noFill/>
                    </a:lnT>
                    <a:lnB>
                      <a:noFill/>
                    </a:lnB>
                  </a:tcPr>
                </a:tc>
                <a:tc>
                  <a:txBody>
                    <a:bodyPr/>
                    <a:lstStyle/>
                    <a:p>
                      <a:pPr algn="r" rtl="0" fontAlgn="ctr"/>
                      <a:r>
                        <a:rPr lang="en-US" sz="1800" b="0" i="0" u="none" strike="noStrike">
                          <a:solidFill>
                            <a:schemeClr val="tx1"/>
                          </a:solidFill>
                          <a:latin typeface="Calibri"/>
                        </a:rPr>
                        <a:t>Australia</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81.63</a:t>
                      </a:r>
                    </a:p>
                  </a:txBody>
                  <a:tcPr marL="0" marR="0" marT="0" marB="0" anchor="ctr">
                    <a:lnL>
                      <a:noFill/>
                    </a:lnL>
                    <a:lnR>
                      <a:noFill/>
                    </a:lnR>
                    <a:lnT>
                      <a:noFill/>
                    </a:lnT>
                    <a:lnB>
                      <a:noFill/>
                    </a:lnB>
                  </a:tcPr>
                </a:tc>
                <a:tc>
                  <a:txBody>
                    <a:bodyPr/>
                    <a:lstStyle/>
                    <a:p>
                      <a:pPr algn="r" rtl="0" fontAlgn="b"/>
                      <a:endParaRPr lang="en-US"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rtl="0" fontAlgn="ctr"/>
                      <a:r>
                        <a:rPr lang="en-US" sz="1800" b="0" i="0" u="none" strike="noStrike" dirty="0">
                          <a:solidFill>
                            <a:schemeClr val="tx1"/>
                          </a:solidFill>
                          <a:latin typeface="Calibri"/>
                        </a:rPr>
                        <a:t>Austria</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79.50</a:t>
                      </a:r>
                    </a:p>
                  </a:txBody>
                  <a:tcPr marL="0" marR="0" marT="0" marB="0" anchor="ctr">
                    <a:lnL>
                      <a:noFill/>
                    </a:lnL>
                    <a:lnR>
                      <a:noFill/>
                    </a:lnR>
                    <a:lnT>
                      <a:noFill/>
                    </a:lnT>
                    <a:lnB>
                      <a:noFill/>
                    </a:lnB>
                  </a:tcPr>
                </a:tc>
              </a:tr>
              <a:tr h="561109">
                <a:tc>
                  <a:txBody>
                    <a:bodyPr/>
                    <a:lstStyle/>
                    <a:p>
                      <a:pPr algn="l" rtl="0" fontAlgn="b"/>
                      <a:endParaRPr lang="en-US" sz="600" b="0" i="0" u="none" strike="noStrike">
                        <a:solidFill>
                          <a:srgbClr val="000000"/>
                        </a:solidFill>
                        <a:latin typeface="Calibri"/>
                      </a:endParaRPr>
                    </a:p>
                  </a:txBody>
                  <a:tcPr marL="0" marR="0" marT="0" marB="0">
                    <a:lnL>
                      <a:noFill/>
                    </a:lnL>
                    <a:lnR>
                      <a:noFill/>
                    </a:lnR>
                    <a:lnT>
                      <a:noFill/>
                    </a:lnT>
                    <a:lnB>
                      <a:noFill/>
                    </a:lnB>
                  </a:tcPr>
                </a:tc>
                <a:tc>
                  <a:txBody>
                    <a:bodyPr/>
                    <a:lstStyle/>
                    <a:p>
                      <a:pPr algn="r" rtl="0" fontAlgn="ctr"/>
                      <a:r>
                        <a:rPr lang="en-US" sz="1800" b="0" i="0" u="none" strike="noStrike">
                          <a:solidFill>
                            <a:schemeClr val="tx1"/>
                          </a:solidFill>
                          <a:latin typeface="Calibri"/>
                        </a:rPr>
                        <a:t>Canada</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81.23</a:t>
                      </a:r>
                    </a:p>
                  </a:txBody>
                  <a:tcPr marL="0" marR="0" marT="0" marB="0" anchor="ctr">
                    <a:lnL>
                      <a:noFill/>
                    </a:lnL>
                    <a:lnR>
                      <a:noFill/>
                    </a:lnR>
                    <a:lnT>
                      <a:noFill/>
                    </a:lnT>
                    <a:lnB>
                      <a:noFill/>
                    </a:lnB>
                  </a:tcPr>
                </a:tc>
                <a:tc>
                  <a:txBody>
                    <a:bodyPr/>
                    <a:lstStyle/>
                    <a:p>
                      <a:pPr algn="r" rtl="0" fontAlgn="b"/>
                      <a:endParaRPr lang="en-US"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rtl="0" fontAlgn="ctr"/>
                      <a:r>
                        <a:rPr lang="en-US" sz="1800" b="0" i="0" u="none" strike="noStrike">
                          <a:solidFill>
                            <a:schemeClr val="tx1"/>
                          </a:solidFill>
                          <a:latin typeface="Calibri"/>
                        </a:rPr>
                        <a:t>Netherlands</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79.40</a:t>
                      </a:r>
                    </a:p>
                  </a:txBody>
                  <a:tcPr marL="0" marR="0" marT="0" marB="0" anchor="ctr">
                    <a:lnL>
                      <a:noFill/>
                    </a:lnL>
                    <a:lnR>
                      <a:noFill/>
                    </a:lnR>
                    <a:lnT>
                      <a:noFill/>
                    </a:lnT>
                    <a:lnB>
                      <a:noFill/>
                    </a:lnB>
                  </a:tcPr>
                </a:tc>
              </a:tr>
              <a:tr h="561109">
                <a:tc>
                  <a:txBody>
                    <a:bodyPr/>
                    <a:lstStyle/>
                    <a:p>
                      <a:pPr algn="l" rtl="0" fontAlgn="b"/>
                      <a:endParaRPr lang="en-US" sz="600" b="0" i="0" u="none" strike="noStrike">
                        <a:solidFill>
                          <a:srgbClr val="000000"/>
                        </a:solidFill>
                        <a:latin typeface="Calibri"/>
                      </a:endParaRPr>
                    </a:p>
                  </a:txBody>
                  <a:tcPr marL="0" marR="0" marT="0" marB="0">
                    <a:lnL>
                      <a:noFill/>
                    </a:lnL>
                    <a:lnR>
                      <a:noFill/>
                    </a:lnR>
                    <a:lnT>
                      <a:noFill/>
                    </a:lnT>
                    <a:lnB>
                      <a:noFill/>
                    </a:lnB>
                  </a:tcPr>
                </a:tc>
                <a:tc>
                  <a:txBody>
                    <a:bodyPr/>
                    <a:lstStyle/>
                    <a:p>
                      <a:pPr algn="r" rtl="0" fontAlgn="ctr"/>
                      <a:r>
                        <a:rPr lang="en-US" sz="1800" b="0" i="0" u="none" strike="noStrike">
                          <a:solidFill>
                            <a:schemeClr val="tx1"/>
                          </a:solidFill>
                          <a:latin typeface="Calibri"/>
                        </a:rPr>
                        <a:t>France</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80.98</a:t>
                      </a:r>
                    </a:p>
                  </a:txBody>
                  <a:tcPr marL="0" marR="0" marT="0" marB="0" anchor="ctr">
                    <a:lnL>
                      <a:noFill/>
                    </a:lnL>
                    <a:lnR>
                      <a:noFill/>
                    </a:lnR>
                    <a:lnT>
                      <a:noFill/>
                    </a:lnT>
                    <a:lnB>
                      <a:noFill/>
                    </a:lnB>
                  </a:tcPr>
                </a:tc>
                <a:tc>
                  <a:txBody>
                    <a:bodyPr/>
                    <a:lstStyle/>
                    <a:p>
                      <a:pPr algn="r" rtl="0" fontAlgn="b"/>
                      <a:endParaRPr lang="en-US"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rtl="0" fontAlgn="ctr"/>
                      <a:r>
                        <a:rPr lang="en-US" sz="1800" b="0" i="0" u="none" strike="noStrike" dirty="0">
                          <a:solidFill>
                            <a:schemeClr val="tx1"/>
                          </a:solidFill>
                          <a:latin typeface="Calibri"/>
                        </a:rPr>
                        <a:t>Germany</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79.26</a:t>
                      </a:r>
                    </a:p>
                  </a:txBody>
                  <a:tcPr marL="0" marR="0" marT="0" marB="0" anchor="ctr">
                    <a:lnL>
                      <a:noFill/>
                    </a:lnL>
                    <a:lnR>
                      <a:noFill/>
                    </a:lnR>
                    <a:lnT>
                      <a:noFill/>
                    </a:lnT>
                    <a:lnB>
                      <a:noFill/>
                    </a:lnB>
                  </a:tcPr>
                </a:tc>
              </a:tr>
              <a:tr h="561109">
                <a:tc>
                  <a:txBody>
                    <a:bodyPr/>
                    <a:lstStyle/>
                    <a:p>
                      <a:pPr algn="l" rtl="0" fontAlgn="b"/>
                      <a:endParaRPr lang="en-US" sz="600" b="0" i="0" u="none" strike="noStrike">
                        <a:solidFill>
                          <a:srgbClr val="000000"/>
                        </a:solidFill>
                        <a:latin typeface="Calibri"/>
                      </a:endParaRPr>
                    </a:p>
                  </a:txBody>
                  <a:tcPr marL="0" marR="0" marT="0" marB="0">
                    <a:lnL>
                      <a:noFill/>
                    </a:lnL>
                    <a:lnR>
                      <a:noFill/>
                    </a:lnR>
                    <a:lnT>
                      <a:noFill/>
                    </a:lnT>
                    <a:lnB>
                      <a:noFill/>
                    </a:lnB>
                  </a:tcPr>
                </a:tc>
                <a:tc>
                  <a:txBody>
                    <a:bodyPr/>
                    <a:lstStyle/>
                    <a:p>
                      <a:pPr algn="r" rtl="0" fontAlgn="ctr"/>
                      <a:r>
                        <a:rPr lang="en-US" sz="1800" b="0" i="0" u="none" strike="noStrike">
                          <a:solidFill>
                            <a:schemeClr val="tx1"/>
                          </a:solidFill>
                          <a:latin typeface="Calibri"/>
                        </a:rPr>
                        <a:t>Sweden</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80.86</a:t>
                      </a:r>
                    </a:p>
                  </a:txBody>
                  <a:tcPr marL="0" marR="0" marT="0" marB="0" anchor="ctr">
                    <a:lnL>
                      <a:noFill/>
                    </a:lnL>
                    <a:lnR>
                      <a:noFill/>
                    </a:lnR>
                    <a:lnT>
                      <a:noFill/>
                    </a:lnT>
                    <a:lnB>
                      <a:noFill/>
                    </a:lnB>
                  </a:tcPr>
                </a:tc>
                <a:tc>
                  <a:txBody>
                    <a:bodyPr/>
                    <a:lstStyle/>
                    <a:p>
                      <a:pPr algn="r" rtl="0" fontAlgn="b"/>
                      <a:endParaRPr lang="en-US"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rtl="0" fontAlgn="ctr"/>
                      <a:r>
                        <a:rPr lang="en-US" sz="1800" b="0" i="0" u="none" strike="noStrike">
                          <a:solidFill>
                            <a:schemeClr val="tx1"/>
                          </a:solidFill>
                          <a:latin typeface="Calibri"/>
                        </a:rPr>
                        <a:t>Belgium</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79.22</a:t>
                      </a:r>
                    </a:p>
                  </a:txBody>
                  <a:tcPr marL="0" marR="0" marT="0" marB="0" anchor="ctr">
                    <a:lnL>
                      <a:noFill/>
                    </a:lnL>
                    <a:lnR>
                      <a:noFill/>
                    </a:lnR>
                    <a:lnT>
                      <a:noFill/>
                    </a:lnT>
                    <a:lnB>
                      <a:noFill/>
                    </a:lnB>
                  </a:tcPr>
                </a:tc>
              </a:tr>
              <a:tr h="561109">
                <a:tc>
                  <a:txBody>
                    <a:bodyPr/>
                    <a:lstStyle/>
                    <a:p>
                      <a:pPr algn="l" rtl="0" fontAlgn="b"/>
                      <a:endParaRPr lang="en-US" sz="600" b="0" i="0" u="none" strike="noStrike">
                        <a:solidFill>
                          <a:srgbClr val="000000"/>
                        </a:solidFill>
                        <a:latin typeface="Calibri"/>
                      </a:endParaRPr>
                    </a:p>
                  </a:txBody>
                  <a:tcPr marL="0" marR="0" marT="0" marB="0">
                    <a:lnL>
                      <a:noFill/>
                    </a:lnL>
                    <a:lnR>
                      <a:noFill/>
                    </a:lnR>
                    <a:lnT>
                      <a:noFill/>
                    </a:lnT>
                    <a:lnB>
                      <a:noFill/>
                    </a:lnB>
                  </a:tcPr>
                </a:tc>
                <a:tc>
                  <a:txBody>
                    <a:bodyPr/>
                    <a:lstStyle/>
                    <a:p>
                      <a:pPr algn="r" rtl="0" fontAlgn="ctr"/>
                      <a:r>
                        <a:rPr lang="en-US" sz="1800" b="0" i="0" u="none" strike="noStrike" dirty="0">
                          <a:solidFill>
                            <a:schemeClr val="tx1"/>
                          </a:solidFill>
                          <a:latin typeface="Calibri"/>
                        </a:rPr>
                        <a:t>Switzerland</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80.85</a:t>
                      </a:r>
                    </a:p>
                  </a:txBody>
                  <a:tcPr marL="0" marR="0" marT="0" marB="0" anchor="ctr">
                    <a:lnL>
                      <a:noFill/>
                    </a:lnL>
                    <a:lnR>
                      <a:noFill/>
                    </a:lnR>
                    <a:lnT>
                      <a:noFill/>
                    </a:lnT>
                    <a:lnB>
                      <a:noFill/>
                    </a:lnB>
                  </a:tcPr>
                </a:tc>
                <a:tc>
                  <a:txBody>
                    <a:bodyPr/>
                    <a:lstStyle/>
                    <a:p>
                      <a:pPr algn="r" rtl="0" fontAlgn="b"/>
                      <a:endParaRPr lang="en-US"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rtl="0" fontAlgn="ctr"/>
                      <a:r>
                        <a:rPr lang="en-US" sz="1800" b="0" i="0" u="none" strike="noStrike">
                          <a:solidFill>
                            <a:schemeClr val="tx1"/>
                          </a:solidFill>
                          <a:latin typeface="Calibri"/>
                        </a:rPr>
                        <a:t>United Kingdom</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79.01</a:t>
                      </a:r>
                    </a:p>
                  </a:txBody>
                  <a:tcPr marL="0" marR="0" marT="0" marB="0" anchor="ctr">
                    <a:lnL>
                      <a:noFill/>
                    </a:lnL>
                    <a:lnR>
                      <a:noFill/>
                    </a:lnR>
                    <a:lnT>
                      <a:noFill/>
                    </a:lnT>
                    <a:lnB>
                      <a:noFill/>
                    </a:lnB>
                  </a:tcPr>
                </a:tc>
              </a:tr>
              <a:tr h="561109">
                <a:tc>
                  <a:txBody>
                    <a:bodyPr/>
                    <a:lstStyle/>
                    <a:p>
                      <a:pPr algn="l" rtl="0" fontAlgn="b"/>
                      <a:endParaRPr lang="en-US" sz="600" b="0" i="0" u="none" strike="noStrike">
                        <a:solidFill>
                          <a:srgbClr val="000000"/>
                        </a:solidFill>
                        <a:latin typeface="Calibri"/>
                      </a:endParaRPr>
                    </a:p>
                  </a:txBody>
                  <a:tcPr marL="0" marR="0" marT="0" marB="0">
                    <a:lnL>
                      <a:noFill/>
                    </a:lnL>
                    <a:lnR>
                      <a:noFill/>
                    </a:lnR>
                    <a:lnT>
                      <a:noFill/>
                    </a:lnT>
                    <a:lnB>
                      <a:noFill/>
                    </a:lnB>
                  </a:tcPr>
                </a:tc>
                <a:tc>
                  <a:txBody>
                    <a:bodyPr/>
                    <a:lstStyle/>
                    <a:p>
                      <a:pPr algn="r" rtl="0" fontAlgn="ctr"/>
                      <a:r>
                        <a:rPr lang="en-US" sz="1800" b="0" i="0" u="none" strike="noStrike">
                          <a:solidFill>
                            <a:schemeClr val="tx1"/>
                          </a:solidFill>
                          <a:latin typeface="Calibri"/>
                        </a:rPr>
                        <a:t>Israel</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80.73</a:t>
                      </a:r>
                    </a:p>
                  </a:txBody>
                  <a:tcPr marL="0" marR="0" marT="0" marB="0" anchor="ctr">
                    <a:lnL>
                      <a:noFill/>
                    </a:lnL>
                    <a:lnR>
                      <a:noFill/>
                    </a:lnR>
                    <a:lnT>
                      <a:noFill/>
                    </a:lnT>
                    <a:lnB>
                      <a:noFill/>
                    </a:lnB>
                  </a:tcPr>
                </a:tc>
                <a:tc>
                  <a:txBody>
                    <a:bodyPr/>
                    <a:lstStyle/>
                    <a:p>
                      <a:pPr algn="r" rtl="0" fontAlgn="b"/>
                      <a:endParaRPr lang="en-US"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rtl="0" fontAlgn="ctr"/>
                      <a:r>
                        <a:rPr lang="en-US" sz="1800" b="0" i="0" u="none" strike="noStrike">
                          <a:solidFill>
                            <a:schemeClr val="tx1"/>
                          </a:solidFill>
                          <a:latin typeface="Calibri"/>
                        </a:rPr>
                        <a:t>Finland</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78.97</a:t>
                      </a:r>
                    </a:p>
                  </a:txBody>
                  <a:tcPr marL="0" marR="0" marT="0" marB="0" anchor="ctr">
                    <a:lnL>
                      <a:noFill/>
                    </a:lnL>
                    <a:lnR>
                      <a:noFill/>
                    </a:lnR>
                    <a:lnT>
                      <a:noFill/>
                    </a:lnT>
                    <a:lnB>
                      <a:noFill/>
                    </a:lnB>
                  </a:tcPr>
                </a:tc>
              </a:tr>
              <a:tr h="561109">
                <a:tc>
                  <a:txBody>
                    <a:bodyPr/>
                    <a:lstStyle/>
                    <a:p>
                      <a:pPr algn="l" rtl="0" fontAlgn="b"/>
                      <a:endParaRPr lang="en-US" sz="600" b="0" i="0" u="none" strike="noStrike">
                        <a:solidFill>
                          <a:srgbClr val="000000"/>
                        </a:solidFill>
                        <a:latin typeface="Calibri"/>
                      </a:endParaRPr>
                    </a:p>
                  </a:txBody>
                  <a:tcPr marL="0" marR="0" marT="0" marB="0">
                    <a:lnL>
                      <a:noFill/>
                    </a:lnL>
                    <a:lnR>
                      <a:noFill/>
                    </a:lnR>
                    <a:lnT>
                      <a:noFill/>
                    </a:lnT>
                    <a:lnB>
                      <a:noFill/>
                    </a:lnB>
                  </a:tcPr>
                </a:tc>
                <a:tc>
                  <a:txBody>
                    <a:bodyPr/>
                    <a:lstStyle/>
                    <a:p>
                      <a:pPr algn="r" rtl="0" fontAlgn="ctr"/>
                      <a:r>
                        <a:rPr lang="en-US" sz="1800" b="0" i="0" u="none" strike="noStrike">
                          <a:solidFill>
                            <a:schemeClr val="tx1"/>
                          </a:solidFill>
                          <a:latin typeface="Calibri"/>
                        </a:rPr>
                        <a:t>New Zealand</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80.36</a:t>
                      </a:r>
                    </a:p>
                  </a:txBody>
                  <a:tcPr marL="0" marR="0" marT="0" marB="0" anchor="ctr">
                    <a:lnL>
                      <a:noFill/>
                    </a:lnL>
                    <a:lnR>
                      <a:noFill/>
                    </a:lnR>
                    <a:lnT>
                      <a:noFill/>
                    </a:lnT>
                    <a:lnB>
                      <a:noFill/>
                    </a:lnB>
                  </a:tcPr>
                </a:tc>
                <a:tc>
                  <a:txBody>
                    <a:bodyPr/>
                    <a:lstStyle/>
                    <a:p>
                      <a:pPr algn="r" rtl="0" fontAlgn="b"/>
                      <a:endParaRPr lang="en-US"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rtl="0" fontAlgn="ctr"/>
                      <a:r>
                        <a:rPr lang="en-US" sz="1800" b="0" i="0" u="none" strike="noStrike">
                          <a:solidFill>
                            <a:schemeClr val="tx1"/>
                          </a:solidFill>
                          <a:latin typeface="Calibri"/>
                        </a:rPr>
                        <a:t>Denmark</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78.30</a:t>
                      </a:r>
                    </a:p>
                  </a:txBody>
                  <a:tcPr marL="0" marR="0" marT="0" marB="0" anchor="ctr">
                    <a:lnL>
                      <a:noFill/>
                    </a:lnL>
                    <a:lnR>
                      <a:noFill/>
                    </a:lnR>
                    <a:lnT>
                      <a:noFill/>
                    </a:lnT>
                    <a:lnB>
                      <a:noFill/>
                    </a:lnB>
                  </a:tcPr>
                </a:tc>
              </a:tr>
              <a:tr h="561109">
                <a:tc>
                  <a:txBody>
                    <a:bodyPr/>
                    <a:lstStyle/>
                    <a:p>
                      <a:pPr algn="l" rtl="0" fontAlgn="b"/>
                      <a:endParaRPr lang="en-US" sz="600" b="0" i="0" u="none" strike="noStrike">
                        <a:solidFill>
                          <a:srgbClr val="000000"/>
                        </a:solidFill>
                        <a:latin typeface="Calibri"/>
                      </a:endParaRPr>
                    </a:p>
                  </a:txBody>
                  <a:tcPr marL="0" marR="0" marT="0" marB="0">
                    <a:lnL>
                      <a:noFill/>
                    </a:lnL>
                    <a:lnR>
                      <a:noFill/>
                    </a:lnR>
                    <a:lnT>
                      <a:noFill/>
                    </a:lnT>
                    <a:lnB>
                      <a:noFill/>
                    </a:lnB>
                  </a:tcPr>
                </a:tc>
                <a:tc>
                  <a:txBody>
                    <a:bodyPr/>
                    <a:lstStyle/>
                    <a:p>
                      <a:pPr algn="r" rtl="0" fontAlgn="ctr"/>
                      <a:r>
                        <a:rPr lang="en-US" sz="1800" b="0" i="0" u="none" strike="noStrike">
                          <a:solidFill>
                            <a:schemeClr val="tx1"/>
                          </a:solidFill>
                          <a:latin typeface="Calibri"/>
                        </a:rPr>
                        <a:t>Italy</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80.20</a:t>
                      </a:r>
                    </a:p>
                  </a:txBody>
                  <a:tcPr marL="0" marR="0" marT="0" marB="0" anchor="ctr">
                    <a:lnL>
                      <a:noFill/>
                    </a:lnL>
                    <a:lnR>
                      <a:noFill/>
                    </a:lnR>
                    <a:lnT>
                      <a:noFill/>
                    </a:lnT>
                    <a:lnB>
                      <a:noFill/>
                    </a:lnB>
                  </a:tcPr>
                </a:tc>
                <a:tc>
                  <a:txBody>
                    <a:bodyPr/>
                    <a:lstStyle/>
                    <a:p>
                      <a:pPr algn="r" rtl="0" fontAlgn="b"/>
                      <a:endParaRPr lang="en-US"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rtl="0" fontAlgn="ctr"/>
                      <a:r>
                        <a:rPr lang="en-US" sz="1800" b="0" i="0" u="none" strike="noStrike">
                          <a:solidFill>
                            <a:schemeClr val="tx1"/>
                          </a:solidFill>
                          <a:latin typeface="Calibri"/>
                        </a:rPr>
                        <a:t>Ireland</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78.24</a:t>
                      </a:r>
                    </a:p>
                  </a:txBody>
                  <a:tcPr marL="0" marR="0" marT="0" marB="0" anchor="ctr">
                    <a:lnL>
                      <a:noFill/>
                    </a:lnL>
                    <a:lnR>
                      <a:noFill/>
                    </a:lnR>
                    <a:lnT>
                      <a:noFill/>
                    </a:lnT>
                    <a:lnB>
                      <a:noFill/>
                    </a:lnB>
                  </a:tcPr>
                </a:tc>
              </a:tr>
              <a:tr h="561109">
                <a:tc>
                  <a:txBody>
                    <a:bodyPr/>
                    <a:lstStyle/>
                    <a:p>
                      <a:pPr algn="l" rtl="0" fontAlgn="b"/>
                      <a:endParaRPr lang="en-US" sz="600" b="0" i="0" u="none" strike="noStrike">
                        <a:solidFill>
                          <a:srgbClr val="000000"/>
                        </a:solidFill>
                        <a:latin typeface="Calibri"/>
                      </a:endParaRPr>
                    </a:p>
                  </a:txBody>
                  <a:tcPr marL="0" marR="0" marT="0" marB="0">
                    <a:lnL>
                      <a:noFill/>
                    </a:lnL>
                    <a:lnR>
                      <a:noFill/>
                    </a:lnR>
                    <a:lnT>
                      <a:noFill/>
                    </a:lnT>
                    <a:lnB>
                      <a:noFill/>
                    </a:lnB>
                  </a:tcPr>
                </a:tc>
                <a:tc>
                  <a:txBody>
                    <a:bodyPr/>
                    <a:lstStyle/>
                    <a:p>
                      <a:pPr algn="r" rtl="0" fontAlgn="ctr"/>
                      <a:r>
                        <a:rPr lang="en-US" sz="1800" b="0" i="0" u="none" strike="noStrike" dirty="0">
                          <a:solidFill>
                            <a:schemeClr val="tx1"/>
                          </a:solidFill>
                          <a:latin typeface="Calibri"/>
                        </a:rPr>
                        <a:t>Spain</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80.05</a:t>
                      </a:r>
                    </a:p>
                  </a:txBody>
                  <a:tcPr marL="0" marR="0" marT="0" marB="0" anchor="ctr">
                    <a:lnL>
                      <a:noFill/>
                    </a:lnL>
                    <a:lnR>
                      <a:noFill/>
                    </a:lnR>
                    <a:lnT>
                      <a:noFill/>
                    </a:lnT>
                    <a:lnB>
                      <a:noFill/>
                    </a:lnB>
                  </a:tcPr>
                </a:tc>
                <a:tc>
                  <a:txBody>
                    <a:bodyPr/>
                    <a:lstStyle/>
                    <a:p>
                      <a:pPr algn="r" rtl="0" fontAlgn="b"/>
                      <a:endParaRPr lang="en-US"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rtl="0" fontAlgn="ctr"/>
                      <a:r>
                        <a:rPr lang="en-US" sz="1800" b="0" i="0" u="none" strike="noStrike">
                          <a:solidFill>
                            <a:schemeClr val="tx1"/>
                          </a:solidFill>
                          <a:latin typeface="Calibri"/>
                        </a:rPr>
                        <a:t>United States</a:t>
                      </a:r>
                    </a:p>
                  </a:txBody>
                  <a:tcPr marL="0" marR="0" marT="0" marB="0" anchor="ctr">
                    <a:lnL>
                      <a:noFill/>
                    </a:lnL>
                    <a:lnR>
                      <a:noFill/>
                    </a:lnR>
                    <a:lnT>
                      <a:noFill/>
                    </a:lnT>
                    <a:lnB>
                      <a:noFill/>
                    </a:lnB>
                  </a:tcPr>
                </a:tc>
                <a:tc>
                  <a:txBody>
                    <a:bodyPr/>
                    <a:lstStyle/>
                    <a:p>
                      <a:pPr algn="r" rtl="0" fontAlgn="ctr"/>
                      <a:r>
                        <a:rPr lang="en-US" sz="1800" b="0" i="0" u="none" strike="noStrike" dirty="0">
                          <a:solidFill>
                            <a:schemeClr val="tx1"/>
                          </a:solidFill>
                          <a:latin typeface="Calibri"/>
                        </a:rPr>
                        <a:t>78.11</a:t>
                      </a:r>
                    </a:p>
                  </a:txBody>
                  <a:tcPr marL="0" marR="0" marT="0" marB="0" anchor="ctr">
                    <a:lnL>
                      <a:noFill/>
                    </a:lnL>
                    <a:lnR>
                      <a:noFill/>
                    </a:lnR>
                    <a:lnT>
                      <a:noFill/>
                    </a:lnT>
                    <a:lnB>
                      <a:noFill/>
                    </a:lnB>
                  </a:tcPr>
                </a:tc>
              </a:tr>
            </a:tbl>
          </a:graphicData>
        </a:graphic>
      </p:graphicFrame>
      <p:pic>
        <p:nvPicPr>
          <p:cNvPr id="4" name="Picture 30" descr="australia.gif"/>
          <p:cNvPicPr preferRelativeResize="0">
            <a:picLocks/>
          </p:cNvPicPr>
          <p:nvPr/>
        </p:nvPicPr>
        <p:blipFill>
          <a:blip r:embed="rId3" cstate="print"/>
          <a:srcRect/>
          <a:stretch>
            <a:fillRect/>
          </a:stretch>
        </p:blipFill>
        <p:spPr bwMode="auto">
          <a:xfrm>
            <a:off x="1219200" y="1828800"/>
            <a:ext cx="857250" cy="457200"/>
          </a:xfrm>
          <a:prstGeom prst="rect">
            <a:avLst/>
          </a:prstGeom>
          <a:noFill/>
          <a:ln w="9525">
            <a:noFill/>
            <a:miter lim="800000"/>
            <a:headEnd/>
            <a:tailEnd/>
          </a:ln>
        </p:spPr>
      </p:pic>
      <p:pic>
        <p:nvPicPr>
          <p:cNvPr id="5" name="Picture 31" descr="Flag of Belgium">
            <a:hlinkClick r:id="rId4"/>
          </p:cNvPr>
          <p:cNvPicPr>
            <a:picLocks noChangeAspect="1" noChangeArrowheads="1"/>
          </p:cNvPicPr>
          <p:nvPr/>
        </p:nvPicPr>
        <p:blipFill>
          <a:blip r:embed="rId5" cstate="print"/>
          <a:srcRect/>
          <a:stretch>
            <a:fillRect/>
          </a:stretch>
        </p:blipFill>
        <p:spPr bwMode="auto">
          <a:xfrm>
            <a:off x="5562600" y="3536950"/>
            <a:ext cx="581025" cy="501650"/>
          </a:xfrm>
          <a:prstGeom prst="rect">
            <a:avLst/>
          </a:prstGeom>
          <a:noFill/>
          <a:ln w="9525">
            <a:noFill/>
            <a:miter lim="800000"/>
            <a:headEnd/>
            <a:tailEnd/>
          </a:ln>
        </p:spPr>
      </p:pic>
      <p:pic>
        <p:nvPicPr>
          <p:cNvPr id="6" name="Picture 32" descr="Flag of Canada">
            <a:hlinkClick r:id="rId6"/>
          </p:cNvPr>
          <p:cNvPicPr>
            <a:picLocks noChangeAspect="1" noChangeArrowheads="1"/>
          </p:cNvPicPr>
          <p:nvPr/>
        </p:nvPicPr>
        <p:blipFill>
          <a:blip r:embed="rId7" cstate="print"/>
          <a:srcRect/>
          <a:stretch>
            <a:fillRect/>
          </a:stretch>
        </p:blipFill>
        <p:spPr bwMode="auto">
          <a:xfrm>
            <a:off x="1228725" y="2362200"/>
            <a:ext cx="904875" cy="457200"/>
          </a:xfrm>
          <a:prstGeom prst="rect">
            <a:avLst/>
          </a:prstGeom>
          <a:noFill/>
          <a:ln w="9525">
            <a:noFill/>
            <a:miter lim="800000"/>
            <a:headEnd/>
            <a:tailEnd/>
          </a:ln>
        </p:spPr>
      </p:pic>
      <p:pic>
        <p:nvPicPr>
          <p:cNvPr id="7" name="Picture 33" descr="Flag of Finland">
            <a:hlinkClick r:id="rId8"/>
          </p:cNvPr>
          <p:cNvPicPr>
            <a:picLocks noChangeAspect="1" noChangeArrowheads="1"/>
          </p:cNvPicPr>
          <p:nvPr/>
        </p:nvPicPr>
        <p:blipFill>
          <a:blip r:embed="rId9" cstate="print"/>
          <a:srcRect/>
          <a:stretch>
            <a:fillRect/>
          </a:stretch>
        </p:blipFill>
        <p:spPr bwMode="auto">
          <a:xfrm>
            <a:off x="5562600" y="4602163"/>
            <a:ext cx="819150" cy="503237"/>
          </a:xfrm>
          <a:prstGeom prst="rect">
            <a:avLst/>
          </a:prstGeom>
          <a:noFill/>
          <a:ln w="9525">
            <a:solidFill>
              <a:schemeClr val="accent1"/>
            </a:solidFill>
            <a:miter lim="800000"/>
            <a:headEnd/>
            <a:tailEnd/>
          </a:ln>
        </p:spPr>
      </p:pic>
      <p:pic>
        <p:nvPicPr>
          <p:cNvPr id="8" name="Picture 34" descr="Flag of France">
            <a:hlinkClick r:id="rId10"/>
          </p:cNvPr>
          <p:cNvPicPr>
            <a:picLocks noChangeAspect="1" noChangeArrowheads="1"/>
          </p:cNvPicPr>
          <p:nvPr/>
        </p:nvPicPr>
        <p:blipFill>
          <a:blip r:embed="rId11" cstate="print"/>
          <a:srcRect/>
          <a:stretch>
            <a:fillRect/>
          </a:stretch>
        </p:blipFill>
        <p:spPr bwMode="auto">
          <a:xfrm>
            <a:off x="1219200" y="2889250"/>
            <a:ext cx="809625" cy="539750"/>
          </a:xfrm>
          <a:prstGeom prst="rect">
            <a:avLst/>
          </a:prstGeom>
          <a:noFill/>
          <a:ln w="9525">
            <a:noFill/>
            <a:miter lim="800000"/>
            <a:headEnd/>
            <a:tailEnd/>
          </a:ln>
        </p:spPr>
      </p:pic>
      <p:pic>
        <p:nvPicPr>
          <p:cNvPr id="9" name="Picture 35" descr="Flag of Germany">
            <a:hlinkClick r:id="rId12"/>
          </p:cNvPr>
          <p:cNvPicPr>
            <a:picLocks noChangeAspect="1" noChangeArrowheads="1"/>
          </p:cNvPicPr>
          <p:nvPr/>
        </p:nvPicPr>
        <p:blipFill>
          <a:blip r:embed="rId13" cstate="print"/>
          <a:srcRect/>
          <a:stretch>
            <a:fillRect/>
          </a:stretch>
        </p:blipFill>
        <p:spPr bwMode="auto">
          <a:xfrm>
            <a:off x="5562600" y="2971800"/>
            <a:ext cx="765175" cy="466725"/>
          </a:xfrm>
          <a:prstGeom prst="rect">
            <a:avLst/>
          </a:prstGeom>
          <a:noFill/>
          <a:ln w="9525">
            <a:noFill/>
            <a:miter lim="800000"/>
            <a:headEnd/>
            <a:tailEnd/>
          </a:ln>
        </p:spPr>
      </p:pic>
      <p:pic>
        <p:nvPicPr>
          <p:cNvPr id="10" name="Picture 36" descr="Flag of Denmark">
            <a:hlinkClick r:id="rId14"/>
          </p:cNvPr>
          <p:cNvPicPr>
            <a:picLocks noChangeAspect="1" noChangeArrowheads="1"/>
          </p:cNvPicPr>
          <p:nvPr/>
        </p:nvPicPr>
        <p:blipFill>
          <a:blip r:embed="rId15" cstate="print"/>
          <a:srcRect/>
          <a:stretch>
            <a:fillRect/>
          </a:stretch>
        </p:blipFill>
        <p:spPr bwMode="auto">
          <a:xfrm>
            <a:off x="5562600" y="5192713"/>
            <a:ext cx="695325" cy="522287"/>
          </a:xfrm>
          <a:prstGeom prst="rect">
            <a:avLst/>
          </a:prstGeom>
          <a:noFill/>
          <a:ln w="9525">
            <a:noFill/>
            <a:miter lim="800000"/>
            <a:headEnd/>
            <a:tailEnd/>
          </a:ln>
        </p:spPr>
      </p:pic>
      <p:pic>
        <p:nvPicPr>
          <p:cNvPr id="11" name="Picture 37" descr="Flag of Ireland">
            <a:hlinkClick r:id="rId16"/>
          </p:cNvPr>
          <p:cNvPicPr>
            <a:picLocks noChangeAspect="1" noChangeArrowheads="1"/>
          </p:cNvPicPr>
          <p:nvPr/>
        </p:nvPicPr>
        <p:blipFill>
          <a:blip r:embed="rId17" cstate="print"/>
          <a:srcRect/>
          <a:stretch>
            <a:fillRect/>
          </a:stretch>
        </p:blipFill>
        <p:spPr bwMode="auto">
          <a:xfrm>
            <a:off x="5562600" y="5791200"/>
            <a:ext cx="904875" cy="457200"/>
          </a:xfrm>
          <a:prstGeom prst="rect">
            <a:avLst/>
          </a:prstGeom>
          <a:noFill/>
          <a:ln w="9525">
            <a:noFill/>
            <a:miter lim="800000"/>
            <a:headEnd/>
            <a:tailEnd/>
          </a:ln>
        </p:spPr>
      </p:pic>
      <p:pic>
        <p:nvPicPr>
          <p:cNvPr id="12" name="Picture 38" descr="Flag of Italy">
            <a:hlinkClick r:id="rId18"/>
          </p:cNvPr>
          <p:cNvPicPr>
            <a:picLocks noChangeAspect="1" noChangeArrowheads="1"/>
          </p:cNvPicPr>
          <p:nvPr/>
        </p:nvPicPr>
        <p:blipFill>
          <a:blip r:embed="rId19" cstate="print"/>
          <a:srcRect/>
          <a:stretch>
            <a:fillRect/>
          </a:stretch>
        </p:blipFill>
        <p:spPr bwMode="auto">
          <a:xfrm>
            <a:off x="1228725" y="5749925"/>
            <a:ext cx="752475" cy="498475"/>
          </a:xfrm>
          <a:prstGeom prst="rect">
            <a:avLst/>
          </a:prstGeom>
          <a:noFill/>
          <a:ln w="9525">
            <a:noFill/>
            <a:miter lim="800000"/>
            <a:headEnd/>
            <a:tailEnd/>
          </a:ln>
        </p:spPr>
      </p:pic>
      <p:pic>
        <p:nvPicPr>
          <p:cNvPr id="13" name="Picture 39" descr="Flag of Israel">
            <a:hlinkClick r:id="rId20"/>
          </p:cNvPr>
          <p:cNvPicPr>
            <a:picLocks noChangeAspect="1" noChangeArrowheads="1"/>
          </p:cNvPicPr>
          <p:nvPr/>
        </p:nvPicPr>
        <p:blipFill>
          <a:blip r:embed="rId21" cstate="print"/>
          <a:srcRect/>
          <a:stretch>
            <a:fillRect/>
          </a:stretch>
        </p:blipFill>
        <p:spPr bwMode="auto">
          <a:xfrm>
            <a:off x="1219200" y="4581525"/>
            <a:ext cx="828675" cy="600075"/>
          </a:xfrm>
          <a:prstGeom prst="rect">
            <a:avLst/>
          </a:prstGeom>
          <a:noFill/>
          <a:ln w="9525">
            <a:noFill/>
            <a:miter lim="800000"/>
            <a:headEnd/>
            <a:tailEnd/>
          </a:ln>
        </p:spPr>
      </p:pic>
      <p:pic>
        <p:nvPicPr>
          <p:cNvPr id="14" name="Picture 40" descr="Flag of Japan">
            <a:hlinkClick r:id="rId22"/>
          </p:cNvPr>
          <p:cNvPicPr>
            <a:picLocks noChangeAspect="1" noChangeArrowheads="1"/>
          </p:cNvPicPr>
          <p:nvPr/>
        </p:nvPicPr>
        <p:blipFill>
          <a:blip r:embed="rId23" cstate="print"/>
          <a:srcRect/>
          <a:stretch>
            <a:fillRect/>
          </a:stretch>
        </p:blipFill>
        <p:spPr bwMode="auto">
          <a:xfrm>
            <a:off x="1219200" y="685800"/>
            <a:ext cx="790575" cy="527050"/>
          </a:xfrm>
          <a:prstGeom prst="rect">
            <a:avLst/>
          </a:prstGeom>
          <a:noFill/>
          <a:ln w="9525">
            <a:noFill/>
            <a:miter lim="800000"/>
            <a:headEnd/>
            <a:tailEnd/>
          </a:ln>
        </p:spPr>
      </p:pic>
      <p:pic>
        <p:nvPicPr>
          <p:cNvPr id="15" name="Picture 41" descr="Flag of Greece">
            <a:hlinkClick r:id="rId24"/>
          </p:cNvPr>
          <p:cNvPicPr>
            <a:picLocks noChangeAspect="1" noChangeArrowheads="1"/>
          </p:cNvPicPr>
          <p:nvPr/>
        </p:nvPicPr>
        <p:blipFill>
          <a:blip r:embed="rId25" cstate="print"/>
          <a:srcRect/>
          <a:stretch>
            <a:fillRect/>
          </a:stretch>
        </p:blipFill>
        <p:spPr bwMode="auto">
          <a:xfrm>
            <a:off x="5562600" y="1295400"/>
            <a:ext cx="781050" cy="504825"/>
          </a:xfrm>
          <a:prstGeom prst="rect">
            <a:avLst/>
          </a:prstGeom>
          <a:noFill/>
          <a:ln w="9525">
            <a:noFill/>
            <a:miter lim="800000"/>
            <a:headEnd/>
            <a:tailEnd/>
          </a:ln>
        </p:spPr>
      </p:pic>
      <p:pic>
        <p:nvPicPr>
          <p:cNvPr id="16" name="Picture 42" descr="Flag of Netherlands">
            <a:hlinkClick r:id="rId26"/>
          </p:cNvPr>
          <p:cNvPicPr>
            <a:picLocks noChangeAspect="1" noChangeArrowheads="1"/>
          </p:cNvPicPr>
          <p:nvPr/>
        </p:nvPicPr>
        <p:blipFill>
          <a:blip r:embed="rId27" cstate="print"/>
          <a:srcRect/>
          <a:stretch>
            <a:fillRect/>
          </a:stretch>
        </p:blipFill>
        <p:spPr bwMode="auto">
          <a:xfrm>
            <a:off x="5581650" y="2438400"/>
            <a:ext cx="742950" cy="492125"/>
          </a:xfrm>
          <a:prstGeom prst="rect">
            <a:avLst/>
          </a:prstGeom>
          <a:noFill/>
          <a:ln w="9525">
            <a:noFill/>
            <a:miter lim="800000"/>
            <a:headEnd/>
            <a:tailEnd/>
          </a:ln>
        </p:spPr>
      </p:pic>
      <p:pic>
        <p:nvPicPr>
          <p:cNvPr id="17" name="Picture 43" descr="Flag of New Zealand">
            <a:hlinkClick r:id="rId28"/>
          </p:cNvPr>
          <p:cNvPicPr>
            <a:picLocks noChangeAspect="1" noChangeArrowheads="1"/>
          </p:cNvPicPr>
          <p:nvPr/>
        </p:nvPicPr>
        <p:blipFill>
          <a:blip r:embed="rId29" cstate="print"/>
          <a:srcRect/>
          <a:stretch>
            <a:fillRect/>
          </a:stretch>
        </p:blipFill>
        <p:spPr bwMode="auto">
          <a:xfrm>
            <a:off x="1219200" y="5257800"/>
            <a:ext cx="904875" cy="457200"/>
          </a:xfrm>
          <a:prstGeom prst="rect">
            <a:avLst/>
          </a:prstGeom>
          <a:noFill/>
          <a:ln w="9525">
            <a:noFill/>
            <a:miter lim="800000"/>
            <a:headEnd/>
            <a:tailEnd/>
          </a:ln>
        </p:spPr>
      </p:pic>
      <p:pic>
        <p:nvPicPr>
          <p:cNvPr id="18" name="Picture 44" descr="Flag of Singapore">
            <a:hlinkClick r:id="rId30"/>
          </p:cNvPr>
          <p:cNvPicPr>
            <a:picLocks noChangeAspect="1" noChangeArrowheads="1"/>
          </p:cNvPicPr>
          <p:nvPr/>
        </p:nvPicPr>
        <p:blipFill>
          <a:blip r:embed="rId31" cstate="print"/>
          <a:srcRect/>
          <a:stretch>
            <a:fillRect/>
          </a:stretch>
        </p:blipFill>
        <p:spPr bwMode="auto">
          <a:xfrm>
            <a:off x="1219200" y="1219200"/>
            <a:ext cx="781050" cy="517525"/>
          </a:xfrm>
          <a:prstGeom prst="rect">
            <a:avLst/>
          </a:prstGeom>
          <a:noFill/>
          <a:ln w="9525">
            <a:noFill/>
            <a:miter lim="800000"/>
            <a:headEnd/>
            <a:tailEnd/>
          </a:ln>
        </p:spPr>
      </p:pic>
      <p:pic>
        <p:nvPicPr>
          <p:cNvPr id="19" name="Picture 45" descr="Flag of Spain">
            <a:hlinkClick r:id="rId32"/>
          </p:cNvPr>
          <p:cNvPicPr>
            <a:picLocks noChangeAspect="1" noChangeArrowheads="1"/>
          </p:cNvPicPr>
          <p:nvPr/>
        </p:nvPicPr>
        <p:blipFill>
          <a:blip r:embed="rId33" cstate="print"/>
          <a:srcRect/>
          <a:stretch>
            <a:fillRect/>
          </a:stretch>
        </p:blipFill>
        <p:spPr bwMode="auto">
          <a:xfrm>
            <a:off x="1219200" y="6305550"/>
            <a:ext cx="828675" cy="552450"/>
          </a:xfrm>
          <a:prstGeom prst="rect">
            <a:avLst/>
          </a:prstGeom>
          <a:noFill/>
          <a:ln w="9525">
            <a:noFill/>
            <a:miter lim="800000"/>
            <a:headEnd/>
            <a:tailEnd/>
          </a:ln>
        </p:spPr>
      </p:pic>
      <p:pic>
        <p:nvPicPr>
          <p:cNvPr id="20" name="Picture 46" descr="Flag of Sweden">
            <a:hlinkClick r:id="rId34"/>
          </p:cNvPr>
          <p:cNvPicPr>
            <a:picLocks noChangeAspect="1" noChangeArrowheads="1"/>
          </p:cNvPicPr>
          <p:nvPr/>
        </p:nvPicPr>
        <p:blipFill>
          <a:blip r:embed="rId35" cstate="print"/>
          <a:srcRect/>
          <a:stretch>
            <a:fillRect/>
          </a:stretch>
        </p:blipFill>
        <p:spPr bwMode="auto">
          <a:xfrm>
            <a:off x="1219200" y="3457575"/>
            <a:ext cx="800100" cy="504825"/>
          </a:xfrm>
          <a:prstGeom prst="rect">
            <a:avLst/>
          </a:prstGeom>
          <a:noFill/>
          <a:ln w="9525">
            <a:noFill/>
            <a:miter lim="800000"/>
            <a:headEnd/>
            <a:tailEnd/>
          </a:ln>
        </p:spPr>
      </p:pic>
      <p:pic>
        <p:nvPicPr>
          <p:cNvPr id="21" name="Picture 47" descr="Flag of Swaziland">
            <a:hlinkClick r:id="rId36"/>
          </p:cNvPr>
          <p:cNvPicPr>
            <a:picLocks noChangeAspect="1" noChangeArrowheads="1"/>
          </p:cNvPicPr>
          <p:nvPr/>
        </p:nvPicPr>
        <p:blipFill>
          <a:blip r:embed="rId37" cstate="print"/>
          <a:srcRect/>
          <a:stretch>
            <a:fillRect/>
          </a:stretch>
        </p:blipFill>
        <p:spPr bwMode="auto">
          <a:xfrm>
            <a:off x="1219200" y="4048125"/>
            <a:ext cx="815975" cy="523875"/>
          </a:xfrm>
          <a:prstGeom prst="rect">
            <a:avLst/>
          </a:prstGeom>
          <a:noFill/>
          <a:ln w="9525">
            <a:noFill/>
            <a:miter lim="800000"/>
            <a:headEnd/>
            <a:tailEnd/>
          </a:ln>
        </p:spPr>
      </p:pic>
      <p:pic>
        <p:nvPicPr>
          <p:cNvPr id="22" name="Picture 48" descr="Flag of United States">
            <a:hlinkClick r:id="rId38"/>
          </p:cNvPr>
          <p:cNvPicPr>
            <a:picLocks noChangeAspect="1" noChangeArrowheads="1"/>
          </p:cNvPicPr>
          <p:nvPr/>
        </p:nvPicPr>
        <p:blipFill>
          <a:blip r:embed="rId39" cstate="print"/>
          <a:srcRect/>
          <a:stretch>
            <a:fillRect/>
          </a:stretch>
        </p:blipFill>
        <p:spPr bwMode="auto">
          <a:xfrm>
            <a:off x="5562600" y="6305550"/>
            <a:ext cx="914400" cy="476250"/>
          </a:xfrm>
          <a:prstGeom prst="rect">
            <a:avLst/>
          </a:prstGeom>
          <a:noFill/>
          <a:ln w="9525">
            <a:noFill/>
            <a:miter lim="800000"/>
            <a:headEnd/>
            <a:tailEnd/>
          </a:ln>
        </p:spPr>
      </p:pic>
      <p:pic>
        <p:nvPicPr>
          <p:cNvPr id="23" name="Picture 49" descr="Flag of United Kingdom">
            <a:hlinkClick r:id="rId40"/>
          </p:cNvPr>
          <p:cNvPicPr>
            <a:picLocks noChangeAspect="1" noChangeArrowheads="1"/>
          </p:cNvPicPr>
          <p:nvPr/>
        </p:nvPicPr>
        <p:blipFill>
          <a:blip r:embed="rId41" cstate="print"/>
          <a:srcRect/>
          <a:stretch>
            <a:fillRect/>
          </a:stretch>
        </p:blipFill>
        <p:spPr bwMode="auto">
          <a:xfrm>
            <a:off x="5562600" y="4114800"/>
            <a:ext cx="914400" cy="457200"/>
          </a:xfrm>
          <a:prstGeom prst="rect">
            <a:avLst/>
          </a:prstGeom>
          <a:noFill/>
          <a:ln w="9525">
            <a:noFill/>
            <a:miter lim="800000"/>
            <a:headEnd/>
            <a:tailEnd/>
          </a:ln>
        </p:spPr>
      </p:pic>
      <p:pic>
        <p:nvPicPr>
          <p:cNvPr id="24" name="Picture 50" descr="Flag of Austria">
            <a:hlinkClick r:id="rId42"/>
          </p:cNvPr>
          <p:cNvPicPr>
            <a:picLocks noChangeAspect="1" noChangeArrowheads="1"/>
          </p:cNvPicPr>
          <p:nvPr/>
        </p:nvPicPr>
        <p:blipFill>
          <a:blip r:embed="rId43" cstate="print"/>
          <a:srcRect/>
          <a:stretch>
            <a:fillRect/>
          </a:stretch>
        </p:blipFill>
        <p:spPr bwMode="auto">
          <a:xfrm>
            <a:off x="5562600" y="1905000"/>
            <a:ext cx="714375" cy="476250"/>
          </a:xfrm>
          <a:prstGeom prst="rect">
            <a:avLst/>
          </a:prstGeom>
          <a:noFill/>
          <a:ln w="9525">
            <a:noFill/>
            <a:miter lim="800000"/>
            <a:headEnd/>
            <a:tailEnd/>
          </a:ln>
        </p:spPr>
      </p:pic>
      <p:pic>
        <p:nvPicPr>
          <p:cNvPr id="25" name="Picture 51" descr="Flag of Norway">
            <a:hlinkClick r:id="rId44"/>
          </p:cNvPr>
          <p:cNvPicPr>
            <a:picLocks noChangeAspect="1" noChangeArrowheads="1"/>
          </p:cNvPicPr>
          <p:nvPr/>
        </p:nvPicPr>
        <p:blipFill>
          <a:blip r:embed="rId45" cstate="print"/>
          <a:srcRect/>
          <a:stretch>
            <a:fillRect/>
          </a:stretch>
        </p:blipFill>
        <p:spPr bwMode="auto">
          <a:xfrm>
            <a:off x="5562600" y="685800"/>
            <a:ext cx="742950" cy="538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en-US" dirty="0"/>
              <a:t>Behavior</a:t>
            </a:r>
          </a:p>
        </p:txBody>
      </p:sp>
      <p:sp>
        <p:nvSpPr>
          <p:cNvPr id="129027" name="Rectangle 3"/>
          <p:cNvSpPr>
            <a:spLocks noGrp="1" noChangeArrowheads="1"/>
          </p:cNvSpPr>
          <p:nvPr>
            <p:ph idx="1"/>
          </p:nvPr>
        </p:nvSpPr>
        <p:spPr/>
        <p:txBody>
          <a:bodyPr/>
          <a:lstStyle/>
          <a:p>
            <a:pPr eaLnBrk="1" hangingPunct="1">
              <a:lnSpc>
                <a:spcPct val="80000"/>
              </a:lnSpc>
              <a:defRPr/>
            </a:pPr>
            <a:r>
              <a:rPr lang="en-US" sz="2800" dirty="0"/>
              <a:t>The burden of chronic diseases is compounded by the aging effects of the baby boomer generation and the concomitant increased cost of illness at a time when health care spending continues to outstrip growth in the gross domestic product of the United States.</a:t>
            </a:r>
          </a:p>
          <a:p>
            <a:pPr eaLnBrk="1" hangingPunct="1">
              <a:lnSpc>
                <a:spcPct val="80000"/>
              </a:lnSpc>
              <a:buFont typeface="Wingdings" pitchFamily="2" charset="2"/>
              <a:buNone/>
              <a:defRPr/>
            </a:pPr>
            <a:endParaRPr lang="en-US" sz="2800" dirty="0"/>
          </a:p>
        </p:txBody>
      </p:sp>
      <p:sp>
        <p:nvSpPr>
          <p:cNvPr id="5" name="Text Box 4"/>
          <p:cNvSpPr txBox="1">
            <a:spLocks noChangeArrowheads="1"/>
          </p:cNvSpPr>
          <p:nvPr/>
        </p:nvSpPr>
        <p:spPr bwMode="auto">
          <a:xfrm>
            <a:off x="3276600" y="6428601"/>
            <a:ext cx="4114800" cy="276999"/>
          </a:xfrm>
          <a:prstGeom prst="rect">
            <a:avLst/>
          </a:prstGeom>
          <a:noFill/>
          <a:ln w="9525">
            <a:noFill/>
            <a:miter lim="800000"/>
            <a:headEnd/>
            <a:tailEnd/>
          </a:ln>
        </p:spPr>
        <p:txBody>
          <a:bodyPr wrap="square">
            <a:spAutoFit/>
          </a:bodyPr>
          <a:lstStyle/>
          <a:p>
            <a:r>
              <a:rPr lang="en-US" sz="1200" dirty="0" err="1" smtClean="0">
                <a:latin typeface="Times New Roman" pitchFamily="18" charset="0"/>
              </a:rPr>
              <a:t>Mokdad</a:t>
            </a:r>
            <a:r>
              <a:rPr lang="en-US" sz="1200" dirty="0" smtClean="0">
                <a:latin typeface="Times New Roman" pitchFamily="18" charset="0"/>
              </a:rPr>
              <a:t> et al. 2004</a:t>
            </a:r>
            <a:endParaRPr lang="en-US" sz="1200" dirty="0">
              <a:latin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idx="1"/>
          </p:nvPr>
        </p:nvSpPr>
        <p:spPr/>
        <p:txBody>
          <a:bodyPr/>
          <a:lstStyle/>
          <a:p>
            <a:pPr eaLnBrk="1" hangingPunct="1">
              <a:lnSpc>
                <a:spcPct val="90000"/>
              </a:lnSpc>
              <a:defRPr/>
            </a:pPr>
            <a:r>
              <a:rPr lang="en-US" sz="2800" dirty="0"/>
              <a:t>Although there is still much to do in tobacco control, it is nevertheless touted as a model for combating obesity, the other major, potentially preventable cause of death and disability in the United States.</a:t>
            </a:r>
          </a:p>
          <a:p>
            <a:pPr eaLnBrk="1" hangingPunct="1">
              <a:lnSpc>
                <a:spcPct val="90000"/>
              </a:lnSpc>
              <a:defRPr/>
            </a:pPr>
            <a:endParaRPr lang="en-US" sz="2800" dirty="0"/>
          </a:p>
          <a:p>
            <a:pPr eaLnBrk="1" hangingPunct="1">
              <a:lnSpc>
                <a:spcPct val="90000"/>
              </a:lnSpc>
              <a:defRPr/>
            </a:pPr>
            <a:r>
              <a:rPr lang="en-US" sz="2800" dirty="0"/>
              <a:t>Smoking and obesity share many characteristics.</a:t>
            </a:r>
          </a:p>
          <a:p>
            <a:pPr eaLnBrk="1" hangingPunct="1">
              <a:lnSpc>
                <a:spcPct val="90000"/>
              </a:lnSpc>
              <a:defRPr/>
            </a:pPr>
            <a:endParaRPr lang="en-US" dirty="0"/>
          </a:p>
        </p:txBody>
      </p:sp>
      <p:sp>
        <p:nvSpPr>
          <p:cNvPr id="71683" name="Text Box 4"/>
          <p:cNvSpPr txBox="1">
            <a:spLocks noChangeArrowheads="1"/>
          </p:cNvSpPr>
          <p:nvPr/>
        </p:nvSpPr>
        <p:spPr bwMode="auto">
          <a:xfrm>
            <a:off x="3276600" y="6352401"/>
            <a:ext cx="4267200" cy="276999"/>
          </a:xfrm>
          <a:prstGeom prst="rect">
            <a:avLst/>
          </a:prstGeom>
          <a:noFill/>
          <a:ln w="9525">
            <a:noFill/>
            <a:miter lim="800000"/>
            <a:headEnd/>
            <a:tailEnd/>
          </a:ln>
        </p:spPr>
        <p:txBody>
          <a:bodyPr wrap="square">
            <a:spAutoFit/>
          </a:bodyPr>
          <a:lstStyle/>
          <a:p>
            <a:r>
              <a:rPr lang="en-US" sz="1200" dirty="0" smtClean="0">
                <a:latin typeface="Times New Roman" pitchFamily="18" charset="0"/>
              </a:rPr>
              <a:t>Schroeder 2007</a:t>
            </a:r>
            <a:endParaRPr lang="en-US" sz="1200" dirty="0">
              <a:latin typeface="Times New Roman" pitchFamily="18" charset="0"/>
            </a:endParaRPr>
          </a:p>
        </p:txBody>
      </p:sp>
      <p:sp>
        <p:nvSpPr>
          <p:cNvPr id="4" name="Rectangle 2"/>
          <p:cNvSpPr>
            <a:spLocks noGrp="1" noChangeArrowheads="1"/>
          </p:cNvSpPr>
          <p:nvPr>
            <p:ph type="title"/>
          </p:nvPr>
        </p:nvSpPr>
        <p:spPr/>
        <p:txBody>
          <a:bodyPr/>
          <a:lstStyle/>
          <a:p>
            <a:pPr eaLnBrk="1" hangingPunct="1">
              <a:defRPr/>
            </a:pPr>
            <a:r>
              <a:rPr lang="en-US" dirty="0" smtClean="0"/>
              <a:t>Smoking and Obesity</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3" name="Rectangle 5"/>
          <p:cNvSpPr>
            <a:spLocks noGrp="1" noChangeArrowheads="1"/>
          </p:cNvSpPr>
          <p:nvPr>
            <p:ph type="title"/>
          </p:nvPr>
        </p:nvSpPr>
        <p:spPr/>
        <p:txBody>
          <a:bodyPr/>
          <a:lstStyle/>
          <a:p>
            <a:pPr eaLnBrk="1" hangingPunct="1">
              <a:defRPr/>
            </a:pPr>
            <a:r>
              <a:rPr lang="en-US" dirty="0" smtClean="0"/>
              <a:t>Smoking and Obesity</a:t>
            </a:r>
            <a:endParaRPr lang="en-US" dirty="0"/>
          </a:p>
        </p:txBody>
      </p:sp>
      <p:sp>
        <p:nvSpPr>
          <p:cNvPr id="135171" name="Rectangle 3"/>
          <p:cNvSpPr>
            <a:spLocks noGrp="1" noChangeArrowheads="1"/>
          </p:cNvSpPr>
          <p:nvPr>
            <p:ph idx="1"/>
          </p:nvPr>
        </p:nvSpPr>
        <p:spPr/>
        <p:txBody>
          <a:bodyPr>
            <a:normAutofit/>
          </a:bodyPr>
          <a:lstStyle/>
          <a:p>
            <a:pPr eaLnBrk="1" hangingPunct="1">
              <a:lnSpc>
                <a:spcPct val="80000"/>
              </a:lnSpc>
              <a:defRPr/>
            </a:pPr>
            <a:r>
              <a:rPr lang="en-US" sz="2800" dirty="0"/>
              <a:t>are highly prevalent</a:t>
            </a:r>
          </a:p>
          <a:p>
            <a:pPr eaLnBrk="1" hangingPunct="1">
              <a:lnSpc>
                <a:spcPct val="80000"/>
              </a:lnSpc>
              <a:defRPr/>
            </a:pPr>
            <a:r>
              <a:rPr lang="en-US" sz="2800" dirty="0"/>
              <a:t>start in childhood or adolescence</a:t>
            </a:r>
          </a:p>
          <a:p>
            <a:pPr eaLnBrk="1" hangingPunct="1">
              <a:lnSpc>
                <a:spcPct val="80000"/>
              </a:lnSpc>
              <a:defRPr/>
            </a:pPr>
            <a:r>
              <a:rPr lang="en-US" sz="2800" dirty="0"/>
              <a:t>were relatively uncommon until the first (smoking) or second (obesity) half of the 20</a:t>
            </a:r>
            <a:r>
              <a:rPr lang="en-US" sz="2800" baseline="30000" dirty="0"/>
              <a:t>th</a:t>
            </a:r>
            <a:r>
              <a:rPr lang="en-US" sz="2800" dirty="0"/>
              <a:t> century</a:t>
            </a:r>
          </a:p>
          <a:p>
            <a:pPr eaLnBrk="1" hangingPunct="1">
              <a:lnSpc>
                <a:spcPct val="80000"/>
              </a:lnSpc>
              <a:defRPr/>
            </a:pPr>
            <a:r>
              <a:rPr lang="en-US" sz="2800" dirty="0"/>
              <a:t>are major risk factors for chronic disease</a:t>
            </a:r>
          </a:p>
          <a:p>
            <a:pPr eaLnBrk="1" hangingPunct="1">
              <a:lnSpc>
                <a:spcPct val="80000"/>
              </a:lnSpc>
              <a:defRPr/>
            </a:pPr>
            <a:r>
              <a:rPr lang="en-US" sz="2800" dirty="0"/>
              <a:t>involve intensively marketed </a:t>
            </a:r>
            <a:r>
              <a:rPr lang="en-US" sz="2800" dirty="0" smtClean="0"/>
              <a:t>products</a:t>
            </a:r>
          </a:p>
          <a:p>
            <a:pPr>
              <a:lnSpc>
                <a:spcPct val="80000"/>
              </a:lnSpc>
              <a:defRPr/>
            </a:pPr>
            <a:r>
              <a:rPr lang="en-US" sz="2800" dirty="0" smtClean="0"/>
              <a:t>are more common in low socioeconomic classes</a:t>
            </a:r>
          </a:p>
          <a:p>
            <a:pPr>
              <a:lnSpc>
                <a:spcPct val="80000"/>
              </a:lnSpc>
              <a:defRPr/>
            </a:pPr>
            <a:r>
              <a:rPr lang="en-US" sz="2800" dirty="0" smtClean="0"/>
              <a:t>exhibit major regional variations (with higher rates in southern and poorer states)</a:t>
            </a:r>
          </a:p>
          <a:p>
            <a:pPr>
              <a:lnSpc>
                <a:spcPct val="80000"/>
              </a:lnSpc>
              <a:defRPr/>
            </a:pPr>
            <a:r>
              <a:rPr lang="en-US" sz="2800" dirty="0" smtClean="0"/>
              <a:t>carry a stigma</a:t>
            </a:r>
          </a:p>
          <a:p>
            <a:pPr>
              <a:lnSpc>
                <a:spcPct val="80000"/>
              </a:lnSpc>
              <a:defRPr/>
            </a:pPr>
            <a:r>
              <a:rPr lang="en-US" sz="2800" dirty="0" smtClean="0"/>
              <a:t>are difficult to treat</a:t>
            </a:r>
          </a:p>
          <a:p>
            <a:pPr>
              <a:lnSpc>
                <a:spcPct val="80000"/>
              </a:lnSpc>
              <a:defRPr/>
            </a:pPr>
            <a:r>
              <a:rPr lang="en-US" sz="2800" dirty="0" smtClean="0"/>
              <a:t>are less enthusiastically embraced by clinicians than other risk factors for medical conditions</a:t>
            </a:r>
          </a:p>
          <a:p>
            <a:pPr eaLnBrk="1" hangingPunct="1">
              <a:lnSpc>
                <a:spcPct val="80000"/>
              </a:lnSpc>
              <a:defRPr/>
            </a:pPr>
            <a:endParaRPr lang="en-US" sz="2800" dirty="0"/>
          </a:p>
        </p:txBody>
      </p:sp>
      <p:sp>
        <p:nvSpPr>
          <p:cNvPr id="5" name="Text Box 4"/>
          <p:cNvSpPr txBox="1">
            <a:spLocks noChangeArrowheads="1"/>
          </p:cNvSpPr>
          <p:nvPr/>
        </p:nvSpPr>
        <p:spPr bwMode="auto">
          <a:xfrm>
            <a:off x="3276600" y="6352401"/>
            <a:ext cx="4267200" cy="276999"/>
          </a:xfrm>
          <a:prstGeom prst="rect">
            <a:avLst/>
          </a:prstGeom>
          <a:noFill/>
          <a:ln w="9525">
            <a:noFill/>
            <a:miter lim="800000"/>
            <a:headEnd/>
            <a:tailEnd/>
          </a:ln>
        </p:spPr>
        <p:txBody>
          <a:bodyPr wrap="square">
            <a:spAutoFit/>
          </a:bodyPr>
          <a:lstStyle/>
          <a:p>
            <a:r>
              <a:rPr lang="en-US" sz="1200" dirty="0" smtClean="0">
                <a:latin typeface="Times New Roman" pitchFamily="18" charset="0"/>
              </a:rPr>
              <a:t>Schroeder 2007</a:t>
            </a:r>
            <a:endParaRPr lang="en-US" sz="1200" dirty="0">
              <a:latin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US" dirty="0"/>
              <a:t>Lifestyle</a:t>
            </a:r>
          </a:p>
        </p:txBody>
      </p:sp>
      <p:sp>
        <p:nvSpPr>
          <p:cNvPr id="141315" name="Rectangle 3"/>
          <p:cNvSpPr>
            <a:spLocks noGrp="1" noChangeArrowheads="1"/>
          </p:cNvSpPr>
          <p:nvPr>
            <p:ph idx="1"/>
          </p:nvPr>
        </p:nvSpPr>
        <p:spPr/>
        <p:txBody>
          <a:bodyPr/>
          <a:lstStyle/>
          <a:p>
            <a:pPr eaLnBrk="1" hangingPunct="1">
              <a:defRPr/>
            </a:pPr>
            <a:r>
              <a:rPr lang="en-US" sz="2800" dirty="0"/>
              <a:t>Personal behaviors play critical roles in the development of many serious diseases and injuries. </a:t>
            </a:r>
          </a:p>
          <a:p>
            <a:pPr eaLnBrk="1" hangingPunct="1">
              <a:defRPr/>
            </a:pPr>
            <a:endParaRPr lang="en-US" sz="2800" dirty="0"/>
          </a:p>
          <a:p>
            <a:pPr eaLnBrk="1" hangingPunct="1">
              <a:defRPr/>
            </a:pPr>
            <a:r>
              <a:rPr lang="en-US" sz="2800" dirty="0"/>
              <a:t>Behavioral factors largely determine the patterns of disease and mortality of the twentieth-century populations of the United States. </a:t>
            </a:r>
          </a:p>
        </p:txBody>
      </p:sp>
      <p:sp>
        <p:nvSpPr>
          <p:cNvPr id="74756" name="Text Box 4"/>
          <p:cNvSpPr txBox="1">
            <a:spLocks noChangeArrowheads="1"/>
          </p:cNvSpPr>
          <p:nvPr/>
        </p:nvSpPr>
        <p:spPr bwMode="auto">
          <a:xfrm>
            <a:off x="3124200" y="6400800"/>
            <a:ext cx="4419600" cy="276999"/>
          </a:xfrm>
          <a:prstGeom prst="rect">
            <a:avLst/>
          </a:prstGeom>
          <a:noFill/>
          <a:ln w="9525">
            <a:noFill/>
            <a:miter lim="800000"/>
            <a:headEnd/>
            <a:tailEnd/>
          </a:ln>
        </p:spPr>
        <p:txBody>
          <a:bodyPr wrap="square">
            <a:spAutoFit/>
          </a:bodyPr>
          <a:lstStyle/>
          <a:p>
            <a:r>
              <a:rPr lang="en-US" sz="1200" dirty="0" smtClean="0">
                <a:latin typeface="+mn-lt"/>
                <a:cs typeface="Arial" charset="0"/>
              </a:rPr>
              <a:t>US Department of health, Education and Welfare, </a:t>
            </a:r>
            <a:r>
              <a:rPr lang="en-US" sz="1200" dirty="0" err="1" smtClean="0">
                <a:latin typeface="+mn-lt"/>
                <a:cs typeface="Arial" charset="0"/>
              </a:rPr>
              <a:t>Breslow</a:t>
            </a:r>
            <a:r>
              <a:rPr lang="en-US" sz="1200" dirty="0" smtClean="0">
                <a:latin typeface="+mn-lt"/>
                <a:cs typeface="Arial" charset="0"/>
              </a:rPr>
              <a:t> 1998</a:t>
            </a:r>
            <a:endParaRPr lang="en-US" sz="1000" dirty="0">
              <a:cs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noAutofit/>
          </a:bodyPr>
          <a:lstStyle/>
          <a:p>
            <a:pPr eaLnBrk="1" hangingPunct="1">
              <a:defRPr/>
            </a:pPr>
            <a:r>
              <a:rPr lang="en-US" dirty="0"/>
              <a:t>Fifth Phase of the Epidemiologic Transition</a:t>
            </a:r>
          </a:p>
        </p:txBody>
      </p:sp>
      <p:sp>
        <p:nvSpPr>
          <p:cNvPr id="186371" name="Rectangle 3"/>
          <p:cNvSpPr>
            <a:spLocks noGrp="1" noChangeArrowheads="1"/>
          </p:cNvSpPr>
          <p:nvPr>
            <p:ph idx="1"/>
          </p:nvPr>
        </p:nvSpPr>
        <p:spPr/>
        <p:txBody>
          <a:bodyPr/>
          <a:lstStyle/>
          <a:p>
            <a:pPr eaLnBrk="1" hangingPunct="1">
              <a:defRPr/>
            </a:pPr>
            <a:r>
              <a:rPr lang="en-US" sz="2800" dirty="0"/>
              <a:t>The Age of Obesity and Inactivity</a:t>
            </a:r>
          </a:p>
        </p:txBody>
      </p:sp>
      <p:sp>
        <p:nvSpPr>
          <p:cNvPr id="75780" name="Rectangle 4"/>
          <p:cNvSpPr>
            <a:spLocks noChangeArrowheads="1"/>
          </p:cNvSpPr>
          <p:nvPr/>
        </p:nvSpPr>
        <p:spPr bwMode="auto">
          <a:xfrm>
            <a:off x="3200400" y="6477000"/>
            <a:ext cx="4495800" cy="276999"/>
          </a:xfrm>
          <a:prstGeom prst="rect">
            <a:avLst/>
          </a:prstGeom>
          <a:noFill/>
          <a:ln w="9525">
            <a:noFill/>
            <a:miter lim="800000"/>
            <a:headEnd/>
            <a:tailEnd/>
          </a:ln>
        </p:spPr>
        <p:txBody>
          <a:bodyPr wrap="square">
            <a:spAutoFit/>
          </a:bodyPr>
          <a:lstStyle/>
          <a:p>
            <a:r>
              <a:rPr lang="en-US" sz="1200" dirty="0" err="1" smtClean="0">
                <a:latin typeface="Times New Roman" pitchFamily="18" charset="0"/>
                <a:cs typeface="Times New Roman" pitchFamily="18" charset="0"/>
              </a:rPr>
              <a:t>Gaziano</a:t>
            </a:r>
            <a:r>
              <a:rPr lang="en-US" sz="1200" dirty="0" smtClean="0">
                <a:latin typeface="Times New Roman" pitchFamily="18" charset="0"/>
                <a:cs typeface="Times New Roman" pitchFamily="18" charset="0"/>
              </a:rPr>
              <a:t> 2010</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Fifth Phase of the Epidemiologic Transition</a:t>
            </a:r>
            <a:endParaRPr lang="en-US" dirty="0"/>
          </a:p>
        </p:txBody>
      </p:sp>
      <p:sp>
        <p:nvSpPr>
          <p:cNvPr id="181251" name="Rectangle 3"/>
          <p:cNvSpPr>
            <a:spLocks noGrp="1" noChangeArrowheads="1"/>
          </p:cNvSpPr>
          <p:nvPr>
            <p:ph idx="1"/>
          </p:nvPr>
        </p:nvSpPr>
        <p:spPr/>
        <p:txBody>
          <a:bodyPr/>
          <a:lstStyle/>
          <a:p>
            <a:pPr eaLnBrk="1" hangingPunct="1">
              <a:lnSpc>
                <a:spcPct val="90000"/>
              </a:lnSpc>
              <a:defRPr/>
            </a:pPr>
            <a:r>
              <a:rPr lang="en-US" sz="2800" dirty="0"/>
              <a:t>The steady gains made in both quality of life and longevity by addressing risk factors such as smoking, hypertension, and </a:t>
            </a:r>
            <a:r>
              <a:rPr lang="en-US" sz="2800" dirty="0" err="1"/>
              <a:t>dyslipidemia</a:t>
            </a:r>
            <a:r>
              <a:rPr lang="en-US" sz="2800" dirty="0"/>
              <a:t> are threatened by the obesity epidemic.</a:t>
            </a:r>
          </a:p>
          <a:p>
            <a:pPr eaLnBrk="1" hangingPunct="1">
              <a:lnSpc>
                <a:spcPct val="90000"/>
              </a:lnSpc>
              <a:defRPr/>
            </a:pPr>
            <a:endParaRPr lang="en-US" sz="2800" dirty="0"/>
          </a:p>
          <a:p>
            <a:pPr eaLnBrk="1" hangingPunct="1">
              <a:lnSpc>
                <a:spcPct val="90000"/>
              </a:lnSpc>
              <a:defRPr/>
            </a:pPr>
            <a:r>
              <a:rPr lang="en-US" sz="2800" dirty="0"/>
              <a:t>The latest prevalence and trends in obesity data from the National Health and Nutrition Examination Survey (NHANES), reported by </a:t>
            </a:r>
            <a:r>
              <a:rPr lang="en-US" sz="2800" dirty="0" err="1"/>
              <a:t>Flegal</a:t>
            </a:r>
            <a:r>
              <a:rPr lang="en-US" sz="2800" dirty="0"/>
              <a:t> and colleagues, </a:t>
            </a:r>
            <a:r>
              <a:rPr lang="en-US" sz="2800" dirty="0" smtClean="0"/>
              <a:t>show </a:t>
            </a:r>
            <a:r>
              <a:rPr lang="en-US" sz="2800" dirty="0"/>
              <a:t>that in 2007-2008, 68.0% of US adults were overweight, of whom 33.8% were obese.</a:t>
            </a:r>
          </a:p>
        </p:txBody>
      </p:sp>
      <p:sp>
        <p:nvSpPr>
          <p:cNvPr id="5" name="Rectangle 4"/>
          <p:cNvSpPr>
            <a:spLocks noChangeArrowheads="1"/>
          </p:cNvSpPr>
          <p:nvPr/>
        </p:nvSpPr>
        <p:spPr bwMode="auto">
          <a:xfrm>
            <a:off x="3200400" y="6477000"/>
            <a:ext cx="4495800" cy="276999"/>
          </a:xfrm>
          <a:prstGeom prst="rect">
            <a:avLst/>
          </a:prstGeom>
          <a:noFill/>
          <a:ln w="9525">
            <a:noFill/>
            <a:miter lim="800000"/>
            <a:headEnd/>
            <a:tailEnd/>
          </a:ln>
        </p:spPr>
        <p:txBody>
          <a:bodyPr wrap="square">
            <a:spAutoFit/>
          </a:bodyPr>
          <a:lstStyle/>
          <a:p>
            <a:r>
              <a:rPr lang="en-US" sz="1200" dirty="0" err="1" smtClean="0">
                <a:latin typeface="Times New Roman" pitchFamily="18" charset="0"/>
                <a:cs typeface="Times New Roman" pitchFamily="18" charset="0"/>
              </a:rPr>
              <a:t>Gaziano</a:t>
            </a:r>
            <a:r>
              <a:rPr lang="en-US" sz="1200" dirty="0" smtClean="0">
                <a:latin typeface="Times New Roman" pitchFamily="18" charset="0"/>
                <a:cs typeface="Times New Roman" pitchFamily="18" charset="0"/>
              </a:rPr>
              <a:t> 2010</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Fifth Phase of the Epidemiologic Transition</a:t>
            </a:r>
            <a:endParaRPr lang="en-US" dirty="0"/>
          </a:p>
        </p:txBody>
      </p:sp>
      <p:sp>
        <p:nvSpPr>
          <p:cNvPr id="183299" name="Rectangle 3"/>
          <p:cNvSpPr>
            <a:spLocks noGrp="1" noChangeArrowheads="1"/>
          </p:cNvSpPr>
          <p:nvPr>
            <p:ph idx="1"/>
          </p:nvPr>
        </p:nvSpPr>
        <p:spPr/>
        <p:txBody>
          <a:bodyPr/>
          <a:lstStyle/>
          <a:p>
            <a:pPr eaLnBrk="1" hangingPunct="1">
              <a:lnSpc>
                <a:spcPct val="80000"/>
              </a:lnSpc>
              <a:defRPr/>
            </a:pPr>
            <a:r>
              <a:rPr lang="en-US" sz="2800" dirty="0"/>
              <a:t>Early obesity strongly predicts later cardiovascular disease, and excess weight may explain the dramatic increase in type 2 diabetes, a major risk factor for cardiovascular disease.</a:t>
            </a:r>
          </a:p>
          <a:p>
            <a:pPr eaLnBrk="1" hangingPunct="1">
              <a:lnSpc>
                <a:spcPct val="80000"/>
              </a:lnSpc>
              <a:defRPr/>
            </a:pPr>
            <a:endParaRPr lang="en-US" sz="2800" dirty="0"/>
          </a:p>
          <a:p>
            <a:pPr eaLnBrk="1" hangingPunct="1">
              <a:lnSpc>
                <a:spcPct val="80000"/>
              </a:lnSpc>
              <a:defRPr/>
            </a:pPr>
            <a:r>
              <a:rPr lang="en-US" sz="2800" dirty="0"/>
              <a:t>The longer the delay in taking aggressive action, the higher the likelihood that the significant progress achieved in decreasing chronic disease rates during the last 40 years will be negated, possibly even with a decrease in life expectancy.</a:t>
            </a:r>
          </a:p>
        </p:txBody>
      </p:sp>
      <p:sp>
        <p:nvSpPr>
          <p:cNvPr id="5" name="Rectangle 4"/>
          <p:cNvSpPr>
            <a:spLocks noChangeArrowheads="1"/>
          </p:cNvSpPr>
          <p:nvPr/>
        </p:nvSpPr>
        <p:spPr bwMode="auto">
          <a:xfrm>
            <a:off x="3200400" y="6477000"/>
            <a:ext cx="4495800" cy="276999"/>
          </a:xfrm>
          <a:prstGeom prst="rect">
            <a:avLst/>
          </a:prstGeom>
          <a:noFill/>
          <a:ln w="9525">
            <a:noFill/>
            <a:miter lim="800000"/>
            <a:headEnd/>
            <a:tailEnd/>
          </a:ln>
        </p:spPr>
        <p:txBody>
          <a:bodyPr wrap="square">
            <a:spAutoFit/>
          </a:bodyPr>
          <a:lstStyle/>
          <a:p>
            <a:r>
              <a:rPr lang="en-US" sz="1200" dirty="0" err="1" smtClean="0">
                <a:latin typeface="Times New Roman" pitchFamily="18" charset="0"/>
                <a:cs typeface="Times New Roman" pitchFamily="18" charset="0"/>
              </a:rPr>
              <a:t>Gaziano</a:t>
            </a:r>
            <a:r>
              <a:rPr lang="en-US" sz="1200" dirty="0" smtClean="0">
                <a:latin typeface="Times New Roman" pitchFamily="18" charset="0"/>
                <a:cs typeface="Times New Roman" pitchFamily="18" charset="0"/>
              </a:rPr>
              <a:t> 2010</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Fifth Phase of the Epidemiologic Transition</a:t>
            </a:r>
            <a:endParaRPr lang="en-US" dirty="0"/>
          </a:p>
        </p:txBody>
      </p:sp>
      <p:sp>
        <p:nvSpPr>
          <p:cNvPr id="182275" name="Rectangle 3"/>
          <p:cNvSpPr>
            <a:spLocks noGrp="1" noChangeArrowheads="1"/>
          </p:cNvSpPr>
          <p:nvPr>
            <p:ph idx="1"/>
          </p:nvPr>
        </p:nvSpPr>
        <p:spPr/>
        <p:txBody>
          <a:bodyPr/>
          <a:lstStyle/>
          <a:p>
            <a:pPr eaLnBrk="1" hangingPunct="1">
              <a:defRPr/>
            </a:pPr>
            <a:r>
              <a:rPr lang="en-US" sz="2800" dirty="0"/>
              <a:t>More men than women were overweight or obese, 72.3% compared with 64.1%.</a:t>
            </a:r>
          </a:p>
          <a:p>
            <a:pPr eaLnBrk="1" hangingPunct="1">
              <a:defRPr/>
            </a:pPr>
            <a:endParaRPr lang="en-US" sz="2800" dirty="0"/>
          </a:p>
          <a:p>
            <a:pPr eaLnBrk="1" hangingPunct="1">
              <a:defRPr/>
            </a:pPr>
            <a:r>
              <a:rPr lang="en-US" sz="2800" dirty="0"/>
              <a:t>If left unchecked, overweight and obesity have the potential to rival smoking as a public health problem, potentially reversing the net benefit that declining smoking rates have had on the US population over the last 50 years.</a:t>
            </a:r>
          </a:p>
        </p:txBody>
      </p:sp>
      <p:sp>
        <p:nvSpPr>
          <p:cNvPr id="5" name="Rectangle 4"/>
          <p:cNvSpPr>
            <a:spLocks noChangeArrowheads="1"/>
          </p:cNvSpPr>
          <p:nvPr/>
        </p:nvSpPr>
        <p:spPr bwMode="auto">
          <a:xfrm>
            <a:off x="3200400" y="6477000"/>
            <a:ext cx="4495800" cy="276999"/>
          </a:xfrm>
          <a:prstGeom prst="rect">
            <a:avLst/>
          </a:prstGeom>
          <a:noFill/>
          <a:ln w="9525">
            <a:noFill/>
            <a:miter lim="800000"/>
            <a:headEnd/>
            <a:tailEnd/>
          </a:ln>
        </p:spPr>
        <p:txBody>
          <a:bodyPr wrap="square">
            <a:spAutoFit/>
          </a:bodyPr>
          <a:lstStyle/>
          <a:p>
            <a:r>
              <a:rPr lang="en-US" sz="1200" dirty="0" err="1" smtClean="0">
                <a:latin typeface="Times New Roman" pitchFamily="18" charset="0"/>
                <a:cs typeface="Times New Roman" pitchFamily="18" charset="0"/>
              </a:rPr>
              <a:t>Gaziano</a:t>
            </a:r>
            <a:r>
              <a:rPr lang="en-US" sz="1200" dirty="0" smtClean="0">
                <a:latin typeface="Times New Roman" pitchFamily="18" charset="0"/>
                <a:cs typeface="Times New Roman" pitchFamily="18" charset="0"/>
              </a:rPr>
              <a:t> 2010</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normAutofit/>
          </a:bodyPr>
          <a:lstStyle/>
          <a:p>
            <a:pPr eaLnBrk="1" hangingPunct="1">
              <a:defRPr/>
            </a:pPr>
            <a:r>
              <a:rPr lang="en-US" dirty="0" smtClean="0"/>
              <a:t>Medical Care as a Determinant</a:t>
            </a:r>
            <a:endParaRPr lang="en-US" dirty="0"/>
          </a:p>
        </p:txBody>
      </p:sp>
      <p:sp>
        <p:nvSpPr>
          <p:cNvPr id="154627" name="Rectangle 3"/>
          <p:cNvSpPr>
            <a:spLocks noGrp="1" noChangeArrowheads="1"/>
          </p:cNvSpPr>
          <p:nvPr>
            <p:ph idx="1"/>
          </p:nvPr>
        </p:nvSpPr>
        <p:spPr/>
        <p:txBody>
          <a:bodyPr/>
          <a:lstStyle/>
          <a:p>
            <a:pPr eaLnBrk="1" hangingPunct="1">
              <a:defRPr/>
            </a:pPr>
            <a:r>
              <a:rPr lang="en-US" sz="2800" dirty="0" smtClean="0"/>
              <a:t>Inadequate </a:t>
            </a:r>
            <a:r>
              <a:rPr lang="en-US" sz="2800" dirty="0"/>
              <a:t>health care may account </a:t>
            </a:r>
            <a:r>
              <a:rPr lang="en-US" sz="2800" dirty="0" smtClean="0"/>
              <a:t>for </a:t>
            </a:r>
            <a:r>
              <a:rPr lang="en-US" sz="2800" dirty="0"/>
              <a:t>10% of premature </a:t>
            </a:r>
            <a:r>
              <a:rPr lang="en-US" sz="2800" dirty="0" smtClean="0"/>
              <a:t>death</a:t>
            </a:r>
          </a:p>
          <a:p>
            <a:pPr eaLnBrk="1" hangingPunct="1">
              <a:defRPr/>
            </a:pPr>
            <a:endParaRPr lang="en-US" sz="2800" dirty="0" smtClean="0"/>
          </a:p>
          <a:p>
            <a:pPr eaLnBrk="1" hangingPunct="1">
              <a:defRPr/>
            </a:pPr>
            <a:r>
              <a:rPr lang="en-US" sz="2800" dirty="0" smtClean="0"/>
              <a:t>Health </a:t>
            </a:r>
            <a:r>
              <a:rPr lang="en-US" sz="2800" dirty="0"/>
              <a:t>care receives by far the greatest share of </a:t>
            </a:r>
            <a:r>
              <a:rPr lang="en-US" sz="2800" dirty="0" smtClean="0"/>
              <a:t>our resources </a:t>
            </a:r>
            <a:r>
              <a:rPr lang="en-US" sz="2800" dirty="0"/>
              <a:t>and attention.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cstate="print"/>
          <a:srcRect/>
          <a:stretch>
            <a:fillRect/>
          </a:stretch>
        </p:blipFill>
        <p:spPr bwMode="auto">
          <a:xfrm>
            <a:off x="609600" y="247650"/>
            <a:ext cx="7924800" cy="636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352800" y="6172200"/>
            <a:ext cx="4191000" cy="646331"/>
          </a:xfrm>
          <a:prstGeom prst="rect">
            <a:avLst/>
          </a:prstGeom>
          <a:noFill/>
          <a:ln w="9525">
            <a:noFill/>
            <a:miter lim="800000"/>
            <a:headEnd/>
            <a:tailEnd/>
          </a:ln>
        </p:spPr>
        <p:txBody>
          <a:bodyPr wrap="square">
            <a:spAutoFit/>
          </a:bodyPr>
          <a:lstStyle/>
          <a:p>
            <a:pPr>
              <a:spcBef>
                <a:spcPct val="50000"/>
              </a:spcBef>
            </a:pPr>
            <a:r>
              <a:rPr lang="en-US" sz="1200" dirty="0">
                <a:latin typeface="+mn-lt"/>
              </a:rPr>
              <a:t>Adapted from McGinnis JM, Williams-Russo P, </a:t>
            </a:r>
            <a:r>
              <a:rPr lang="en-US" sz="1200" dirty="0" err="1">
                <a:latin typeface="+mn-lt"/>
              </a:rPr>
              <a:t>Knichman</a:t>
            </a:r>
            <a:r>
              <a:rPr lang="en-US" sz="1200" dirty="0">
                <a:latin typeface="+mn-lt"/>
              </a:rPr>
              <a:t> JR.  The case for more active policy attention to health promotion.  Health </a:t>
            </a:r>
            <a:r>
              <a:rPr lang="en-US" sz="1200" dirty="0" err="1">
                <a:latin typeface="+mn-lt"/>
              </a:rPr>
              <a:t>Aff</a:t>
            </a:r>
            <a:r>
              <a:rPr lang="en-US" sz="1200" dirty="0">
                <a:latin typeface="+mn-lt"/>
              </a:rPr>
              <a:t> (Millwood) 2002;21(2):78-93.</a:t>
            </a:r>
          </a:p>
        </p:txBody>
      </p:sp>
      <p:graphicFrame>
        <p:nvGraphicFramePr>
          <p:cNvPr id="3" name="Chart 2"/>
          <p:cNvGraphicFramePr>
            <a:graphicFrameLocks/>
          </p:cNvGraphicFramePr>
          <p:nvPr/>
        </p:nvGraphicFramePr>
        <p:xfrm>
          <a:off x="508000" y="355600"/>
          <a:ext cx="8407400" cy="574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a:off x="619125" y="247650"/>
            <a:ext cx="7905750" cy="636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cstate="print"/>
          <a:srcRect/>
          <a:stretch>
            <a:fillRect/>
          </a:stretch>
        </p:blipFill>
        <p:spPr bwMode="auto">
          <a:xfrm>
            <a:off x="633413" y="128588"/>
            <a:ext cx="7877175" cy="660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Medical Care as a Determinant</a:t>
            </a:r>
            <a:endParaRPr lang="en-US" dirty="0"/>
          </a:p>
        </p:txBody>
      </p:sp>
      <p:sp>
        <p:nvSpPr>
          <p:cNvPr id="165891" name="Rectangle 3"/>
          <p:cNvSpPr>
            <a:spLocks noGrp="1" noChangeArrowheads="1"/>
          </p:cNvSpPr>
          <p:nvPr>
            <p:ph idx="1"/>
          </p:nvPr>
        </p:nvSpPr>
        <p:spPr/>
        <p:txBody>
          <a:bodyPr/>
          <a:lstStyle/>
          <a:p>
            <a:pPr eaLnBrk="1" hangingPunct="1">
              <a:lnSpc>
                <a:spcPct val="90000"/>
              </a:lnSpc>
              <a:defRPr/>
            </a:pPr>
            <a:r>
              <a:rPr lang="en-US" sz="2800"/>
              <a:t>Missing routine or preventive medical care can lead to the need for emergency care or even to preventable hospitalizations.</a:t>
            </a:r>
          </a:p>
          <a:p>
            <a:pPr eaLnBrk="1" hangingPunct="1">
              <a:lnSpc>
                <a:spcPct val="90000"/>
              </a:lnSpc>
              <a:defRPr/>
            </a:pPr>
            <a:endParaRPr lang="en-US" sz="2800"/>
          </a:p>
          <a:p>
            <a:pPr eaLnBrk="1" hangingPunct="1">
              <a:lnSpc>
                <a:spcPct val="90000"/>
              </a:lnSpc>
              <a:defRPr/>
            </a:pPr>
            <a:r>
              <a:rPr lang="en-US" sz="2800"/>
              <a:t>Lack of access to transportation due to not owning a vehicle, not having a vehicle available via a friend or family member, or not having access to public transportation can lead to difficulty in seeking medical care.</a:t>
            </a:r>
          </a:p>
        </p:txBody>
      </p:sp>
      <p:sp>
        <p:nvSpPr>
          <p:cNvPr id="86019" name="Rectangle 4"/>
          <p:cNvSpPr>
            <a:spLocks noChangeArrowheads="1"/>
          </p:cNvSpPr>
          <p:nvPr/>
        </p:nvSpPr>
        <p:spPr bwMode="auto">
          <a:xfrm>
            <a:off x="3124201" y="6248400"/>
            <a:ext cx="4495800" cy="553998"/>
          </a:xfrm>
          <a:prstGeom prst="rect">
            <a:avLst/>
          </a:prstGeom>
          <a:noFill/>
          <a:ln w="9525">
            <a:noFill/>
            <a:miter lim="800000"/>
            <a:headEnd/>
            <a:tailEnd/>
          </a:ln>
        </p:spPr>
        <p:txBody>
          <a:bodyPr wrap="square">
            <a:spAutoFit/>
          </a:bodyPr>
          <a:lstStyle/>
          <a:p>
            <a:pPr>
              <a:spcBef>
                <a:spcPct val="50000"/>
              </a:spcBef>
            </a:pPr>
            <a:r>
              <a:rPr lang="en-US" sz="1200" dirty="0">
                <a:latin typeface="Times New Roman" pitchFamily="18" charset="0"/>
                <a:cs typeface="Times New Roman" pitchFamily="18" charset="0"/>
              </a:rPr>
              <a:t>National Center for Health Statistics Health, United States, 2008 With </a:t>
            </a:r>
            <a:r>
              <a:rPr lang="en-US" sz="1200" dirty="0" err="1">
                <a:latin typeface="Times New Roman" pitchFamily="18" charset="0"/>
                <a:cs typeface="Times New Roman" pitchFamily="18" charset="0"/>
              </a:rPr>
              <a:t>Chartbook</a:t>
            </a:r>
            <a:r>
              <a:rPr lang="en-US" sz="1200" dirty="0">
                <a:latin typeface="Times New Roman" pitchFamily="18" charset="0"/>
                <a:cs typeface="Times New Roman" pitchFamily="18" charset="0"/>
              </a:rPr>
              <a:t> Hyattsville, MD: 2009</a:t>
            </a:r>
            <a:r>
              <a:rPr lang="en-US"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Population Health Challenges</a:t>
            </a:r>
            <a:endParaRPr lang="en-US" dirty="0"/>
          </a:p>
        </p:txBody>
      </p:sp>
      <p:sp>
        <p:nvSpPr>
          <p:cNvPr id="31747" name="Rectangle 3"/>
          <p:cNvSpPr>
            <a:spLocks noGrp="1" noChangeArrowheads="1"/>
          </p:cNvSpPr>
          <p:nvPr>
            <p:ph idx="1"/>
          </p:nvPr>
        </p:nvSpPr>
        <p:spPr/>
        <p:txBody>
          <a:bodyPr>
            <a:normAutofit/>
          </a:bodyPr>
          <a:lstStyle/>
          <a:p>
            <a:pPr eaLnBrk="1" hangingPunct="1">
              <a:defRPr/>
            </a:pPr>
            <a:r>
              <a:rPr lang="en-US" sz="2800" dirty="0" smtClean="0"/>
              <a:t>Preventable </a:t>
            </a:r>
            <a:r>
              <a:rPr lang="en-US" sz="2800" dirty="0"/>
              <a:t>chronic </a:t>
            </a:r>
            <a:r>
              <a:rPr lang="en-US" sz="2800" dirty="0" smtClean="0"/>
              <a:t>illnesses</a:t>
            </a:r>
          </a:p>
          <a:p>
            <a:pPr eaLnBrk="1" hangingPunct="1">
              <a:defRPr/>
            </a:pPr>
            <a:r>
              <a:rPr lang="en-US" sz="2800" dirty="0" smtClean="0"/>
              <a:t>Obesity epidemic</a:t>
            </a:r>
          </a:p>
          <a:p>
            <a:pPr eaLnBrk="1" hangingPunct="1">
              <a:defRPr/>
            </a:pPr>
            <a:r>
              <a:rPr lang="en-US" sz="2800" dirty="0" smtClean="0"/>
              <a:t>Unsustainable </a:t>
            </a:r>
            <a:r>
              <a:rPr lang="en-US" sz="2800" dirty="0"/>
              <a:t>health care delivery </a:t>
            </a:r>
            <a:r>
              <a:rPr lang="en-US" sz="2800" dirty="0" smtClean="0"/>
              <a:t>system</a:t>
            </a:r>
          </a:p>
        </p:txBody>
      </p:sp>
      <p:sp>
        <p:nvSpPr>
          <p:cNvPr id="15363" name="Text Box 4"/>
          <p:cNvSpPr txBox="1">
            <a:spLocks noChangeArrowheads="1"/>
          </p:cNvSpPr>
          <p:nvPr/>
        </p:nvSpPr>
        <p:spPr bwMode="auto">
          <a:xfrm>
            <a:off x="3124200" y="6396335"/>
            <a:ext cx="4495800"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Times New Roman" pitchFamily="18" charset="0"/>
                <a:cs typeface="Times New Roman" pitchFamily="18" charset="0"/>
              </a:rPr>
              <a:t>Maeshiro 2008</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a:bodyPr>
          <a:lstStyle/>
          <a:p>
            <a:pPr eaLnBrk="1" hangingPunct="1">
              <a:defRPr/>
            </a:pPr>
            <a:r>
              <a:rPr lang="en-US" dirty="0"/>
              <a:t>Population Based Prevention</a:t>
            </a:r>
          </a:p>
        </p:txBody>
      </p:sp>
      <p:sp>
        <p:nvSpPr>
          <p:cNvPr id="142339" name="Rectangle 3"/>
          <p:cNvSpPr>
            <a:spLocks noGrp="1" noChangeArrowheads="1"/>
          </p:cNvSpPr>
          <p:nvPr>
            <p:ph idx="1"/>
          </p:nvPr>
        </p:nvSpPr>
        <p:spPr/>
        <p:txBody>
          <a:bodyPr/>
          <a:lstStyle/>
          <a:p>
            <a:pPr eaLnBrk="1" hangingPunct="1">
              <a:defRPr/>
            </a:pPr>
            <a:r>
              <a:rPr lang="en-US" sz="2800" dirty="0"/>
              <a:t>The fundamental principle is that health of the community is dependent on many factors affecting an entire population. </a:t>
            </a:r>
          </a:p>
          <a:p>
            <a:pPr eaLnBrk="1" hangingPunct="1">
              <a:defRPr/>
            </a:pPr>
            <a:endParaRPr lang="en-US" sz="2800" dirty="0"/>
          </a:p>
          <a:p>
            <a:pPr eaLnBrk="1" hangingPunct="1">
              <a:defRPr/>
            </a:pPr>
            <a:r>
              <a:rPr lang="en-US" sz="2800" dirty="0"/>
              <a:t>Thus the target for public health interventions should be a geographic or otherwise defined population. </a:t>
            </a:r>
          </a:p>
          <a:p>
            <a:pPr eaLnBrk="1" hangingPunct="1">
              <a:buFont typeface="Wingdings" pitchFamily="2" charset="2"/>
              <a:buNone/>
              <a:defRPr/>
            </a:pPr>
            <a:endParaRPr lang="en-US"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rmAutofit/>
          </a:bodyPr>
          <a:lstStyle/>
          <a:p>
            <a:pPr eaLnBrk="1" hangingPunct="1">
              <a:defRPr/>
            </a:pPr>
            <a:r>
              <a:rPr lang="en-US" dirty="0"/>
              <a:t>Population Based </a:t>
            </a:r>
            <a:r>
              <a:rPr lang="en-US" dirty="0" smtClean="0"/>
              <a:t>Prevention</a:t>
            </a:r>
            <a:endParaRPr lang="en-US" dirty="0"/>
          </a:p>
        </p:txBody>
      </p:sp>
      <p:sp>
        <p:nvSpPr>
          <p:cNvPr id="143363" name="Rectangle 3"/>
          <p:cNvSpPr>
            <a:spLocks noGrp="1" noChangeArrowheads="1"/>
          </p:cNvSpPr>
          <p:nvPr>
            <p:ph idx="1"/>
          </p:nvPr>
        </p:nvSpPr>
        <p:spPr/>
        <p:txBody>
          <a:bodyPr/>
          <a:lstStyle/>
          <a:p>
            <a:pPr eaLnBrk="1" hangingPunct="1">
              <a:defRPr/>
            </a:pPr>
            <a:r>
              <a:rPr lang="en-US" sz="2800"/>
              <a:t>Because of the broad distribution of most diseases and health determinants, using a population as an organizing principle for preventive action has the potential to have a great impact on the entire population’s health. </a:t>
            </a:r>
          </a:p>
          <a:p>
            <a:pPr eaLnBrk="1" hangingPunct="1">
              <a:defRPr/>
            </a:pPr>
            <a:endParaRPr lang="en-US" sz="2800"/>
          </a:p>
          <a:p>
            <a:pPr eaLnBrk="1" hangingPunct="1">
              <a:defRPr/>
            </a:pPr>
            <a:r>
              <a:rPr lang="en-US" sz="2800"/>
              <a:t>It takes partnering at all levels to fully realize the impact of any health intervention.  </a:t>
            </a:r>
          </a:p>
          <a:p>
            <a:pPr eaLnBrk="1" hangingPunct="1">
              <a:defRPr/>
            </a:pPr>
            <a:endParaRPr lang="en-US" sz="2800"/>
          </a:p>
          <a:p>
            <a:pPr eaLnBrk="1" hangingPunct="1">
              <a:defRPr/>
            </a:pPr>
            <a:endParaRPr lang="en-US" sz="28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a:bodyPr>
          <a:lstStyle/>
          <a:p>
            <a:pPr eaLnBrk="1" hangingPunct="1">
              <a:defRPr/>
            </a:pPr>
            <a:r>
              <a:rPr lang="en-US" dirty="0"/>
              <a:t>Population Based </a:t>
            </a:r>
            <a:r>
              <a:rPr lang="en-US" dirty="0" smtClean="0"/>
              <a:t>Prevention</a:t>
            </a:r>
            <a:endParaRPr lang="en-US" dirty="0"/>
          </a:p>
        </p:txBody>
      </p:sp>
      <p:sp>
        <p:nvSpPr>
          <p:cNvPr id="144387" name="Rectangle 3"/>
          <p:cNvSpPr>
            <a:spLocks noGrp="1" noChangeArrowheads="1"/>
          </p:cNvSpPr>
          <p:nvPr>
            <p:ph idx="1"/>
          </p:nvPr>
        </p:nvSpPr>
        <p:spPr/>
        <p:txBody>
          <a:bodyPr/>
          <a:lstStyle/>
          <a:p>
            <a:pPr eaLnBrk="1" hangingPunct="1">
              <a:lnSpc>
                <a:spcPct val="90000"/>
              </a:lnSpc>
              <a:defRPr/>
            </a:pPr>
            <a:r>
              <a:rPr lang="en-US" sz="2800" dirty="0"/>
              <a:t>Population-based and individual-targeted preventive strategies must be considered to be complementary, not exclusive. </a:t>
            </a:r>
          </a:p>
          <a:p>
            <a:pPr eaLnBrk="1" hangingPunct="1">
              <a:lnSpc>
                <a:spcPct val="90000"/>
              </a:lnSpc>
              <a:defRPr/>
            </a:pPr>
            <a:endParaRPr lang="en-US" sz="2800" dirty="0"/>
          </a:p>
          <a:p>
            <a:pPr eaLnBrk="1" hangingPunct="1">
              <a:lnSpc>
                <a:spcPct val="90000"/>
              </a:lnSpc>
              <a:defRPr/>
            </a:pPr>
            <a:r>
              <a:rPr lang="en-US" sz="2800" dirty="0"/>
              <a:t>Comprehensive population-based prevention strategies may involve screening programs for individuals, for example, newborn screening for metabolic diseases, childhood lead testing, colorectal cancer screening, mammography, and pap smears.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dirty="0"/>
              <a:t>Healthy People</a:t>
            </a:r>
          </a:p>
        </p:txBody>
      </p:sp>
      <p:sp>
        <p:nvSpPr>
          <p:cNvPr id="145411" name="Rectangle 3"/>
          <p:cNvSpPr>
            <a:spLocks noGrp="1" noChangeArrowheads="1"/>
          </p:cNvSpPr>
          <p:nvPr>
            <p:ph idx="1"/>
          </p:nvPr>
        </p:nvSpPr>
        <p:spPr/>
        <p:txBody>
          <a:bodyPr/>
          <a:lstStyle/>
          <a:p>
            <a:pPr eaLnBrk="1" hangingPunct="1">
              <a:defRPr/>
            </a:pPr>
            <a:r>
              <a:rPr lang="en-US" sz="2800" dirty="0"/>
              <a:t>In 1979, </a:t>
            </a:r>
            <a:r>
              <a:rPr lang="en-US" sz="2800" i="1" dirty="0"/>
              <a:t>Healthy People</a:t>
            </a:r>
            <a:r>
              <a:rPr lang="en-US" sz="2800" dirty="0"/>
              <a:t> marked a turning point in the approach and strategy for public health in the United States. </a:t>
            </a:r>
            <a:endParaRPr lang="en-US" sz="2800" dirty="0" smtClean="0"/>
          </a:p>
          <a:p>
            <a:pPr eaLnBrk="1" hangingPunct="1">
              <a:defRPr/>
            </a:pPr>
            <a:endParaRPr lang="en-US" sz="2800" dirty="0" smtClean="0"/>
          </a:p>
          <a:p>
            <a:pPr>
              <a:defRPr/>
            </a:pPr>
            <a:r>
              <a:rPr lang="en-US" sz="2800" dirty="0" smtClean="0"/>
              <a:t>The key to </a:t>
            </a:r>
            <a:r>
              <a:rPr lang="en-US" sz="2800" i="1" dirty="0" smtClean="0"/>
              <a:t>Healthy People</a:t>
            </a:r>
            <a:r>
              <a:rPr lang="en-US" sz="2800" dirty="0" smtClean="0"/>
              <a:t> was the premise that the personal habits and behaviors of individuals determined “whether a person will be healthy or sick, live a long life or die prematurely.”</a:t>
            </a:r>
          </a:p>
          <a:p>
            <a:pPr eaLnBrk="1" hangingPunct="1">
              <a:defRPr/>
            </a:pPr>
            <a:endParaRPr lang="en-US" sz="2800" dirty="0"/>
          </a:p>
        </p:txBody>
      </p:sp>
      <p:sp>
        <p:nvSpPr>
          <p:cNvPr id="4" name="Text Box 4"/>
          <p:cNvSpPr txBox="1">
            <a:spLocks noChangeArrowheads="1"/>
          </p:cNvSpPr>
          <p:nvPr/>
        </p:nvSpPr>
        <p:spPr bwMode="auto">
          <a:xfrm>
            <a:off x="3200400" y="6477000"/>
            <a:ext cx="4572000"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mn-lt"/>
                <a:cs typeface="Arial" charset="0"/>
              </a:rPr>
              <a:t>US Department of Health, Education and Welfare 1979</a:t>
            </a:r>
            <a:endParaRPr lang="en-US" sz="1200" dirty="0">
              <a:latin typeface="+mn-lt"/>
              <a:cs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33400" y="381000"/>
            <a:ext cx="4176732" cy="6120951"/>
          </a:xfrm>
          <a:prstGeom prst="rect">
            <a:avLst/>
          </a:prstGeom>
          <a:noFill/>
          <a:ln w="9525">
            <a:noFill/>
            <a:miter lim="800000"/>
            <a:headEnd/>
            <a:tailEnd/>
          </a:ln>
        </p:spPr>
      </p:pic>
      <p:sp>
        <p:nvSpPr>
          <p:cNvPr id="7" name="TextBox 6"/>
          <p:cNvSpPr txBox="1"/>
          <p:nvPr/>
        </p:nvSpPr>
        <p:spPr>
          <a:xfrm>
            <a:off x="5410200" y="990600"/>
            <a:ext cx="3124200" cy="1384995"/>
          </a:xfrm>
          <a:prstGeom prst="rect">
            <a:avLst/>
          </a:prstGeom>
          <a:noFill/>
        </p:spPr>
        <p:txBody>
          <a:bodyPr wrap="square" rtlCol="0">
            <a:spAutoFit/>
          </a:bodyPr>
          <a:lstStyle/>
          <a:p>
            <a:pPr algn="ctr"/>
            <a:r>
              <a:rPr lang="en-US" sz="2800" dirty="0" smtClean="0">
                <a:latin typeface="Calibri" pitchFamily="34" charset="0"/>
              </a:rPr>
              <a:t>Cover of 1979 edition of Healthy People</a:t>
            </a: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10200" y="990600"/>
            <a:ext cx="3124200" cy="1384995"/>
          </a:xfrm>
          <a:prstGeom prst="rect">
            <a:avLst/>
          </a:prstGeom>
          <a:noFill/>
        </p:spPr>
        <p:txBody>
          <a:bodyPr wrap="square" rtlCol="0">
            <a:spAutoFit/>
          </a:bodyPr>
          <a:lstStyle/>
          <a:p>
            <a:pPr algn="ctr"/>
            <a:r>
              <a:rPr lang="en-US" sz="2800" dirty="0" smtClean="0">
                <a:latin typeface="Calibri" pitchFamily="34" charset="0"/>
              </a:rPr>
              <a:t>Letter from Jimmy Carter from 1979 Healthy People</a:t>
            </a:r>
            <a:endParaRPr lang="en-US" sz="2800" dirty="0">
              <a:latin typeface="Calibri"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457200" y="0"/>
            <a:ext cx="4877282"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685800" y="228600"/>
            <a:ext cx="7605713" cy="6283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Healthy People?</a:t>
            </a:r>
            <a:endParaRPr lang="en-US" dirty="0"/>
          </a:p>
        </p:txBody>
      </p:sp>
      <p:sp>
        <p:nvSpPr>
          <p:cNvPr id="3" name="Content Placeholder 2"/>
          <p:cNvSpPr>
            <a:spLocks noGrp="1"/>
          </p:cNvSpPr>
          <p:nvPr>
            <p:ph idx="1"/>
          </p:nvPr>
        </p:nvSpPr>
        <p:spPr/>
        <p:txBody>
          <a:bodyPr>
            <a:normAutofit/>
          </a:bodyPr>
          <a:lstStyle/>
          <a:p>
            <a:r>
              <a:rPr lang="en-US" sz="2800" b="1" dirty="0" smtClean="0"/>
              <a:t>National agenda </a:t>
            </a:r>
            <a:r>
              <a:rPr lang="en-US" sz="2800" dirty="0" smtClean="0"/>
              <a:t>that communicates a </a:t>
            </a:r>
            <a:r>
              <a:rPr lang="en-US" sz="2800" b="1" dirty="0" smtClean="0"/>
              <a:t>vision</a:t>
            </a:r>
            <a:r>
              <a:rPr lang="en-US" sz="2800" dirty="0" smtClean="0"/>
              <a:t> and </a:t>
            </a:r>
            <a:r>
              <a:rPr lang="en-US" sz="2800" b="1" dirty="0" smtClean="0"/>
              <a:t>overarching goals</a:t>
            </a:r>
            <a:r>
              <a:rPr lang="en-US" sz="2800" dirty="0" smtClean="0"/>
              <a:t>, supported by </a:t>
            </a:r>
            <a:r>
              <a:rPr lang="en-US" sz="2800" b="1" dirty="0" smtClean="0"/>
              <a:t>topic areas </a:t>
            </a:r>
            <a:r>
              <a:rPr lang="en-US" sz="2800" dirty="0" smtClean="0"/>
              <a:t>and </a:t>
            </a:r>
            <a:r>
              <a:rPr lang="en-US" sz="2800" b="1" dirty="0" smtClean="0"/>
              <a:t>specific objectives </a:t>
            </a:r>
            <a:r>
              <a:rPr lang="en-US" sz="2800" dirty="0" smtClean="0"/>
              <a:t>for improving the population’s health and achieving health equity.</a:t>
            </a:r>
            <a:endParaRPr lang="en-US" sz="2800" dirty="0"/>
          </a:p>
        </p:txBody>
      </p:sp>
      <p:sp>
        <p:nvSpPr>
          <p:cNvPr id="4" name="TextBox 3"/>
          <p:cNvSpPr txBox="1"/>
          <p:nvPr/>
        </p:nvSpPr>
        <p:spPr>
          <a:xfrm>
            <a:off x="3200400" y="6400800"/>
            <a:ext cx="4419600" cy="461665"/>
          </a:xfrm>
          <a:prstGeom prst="rect">
            <a:avLst/>
          </a:prstGeom>
          <a:noFill/>
        </p:spPr>
        <p:txBody>
          <a:bodyPr wrap="square" rtlCol="0">
            <a:spAutoFit/>
          </a:bodyPr>
          <a:lstStyle/>
          <a:p>
            <a:r>
              <a:rPr lang="en-US" sz="1200" dirty="0" smtClean="0">
                <a:latin typeface="Calibri" pitchFamily="34" charset="0"/>
              </a:rPr>
              <a:t>Slade-Sawyer, P, HHS Office of Disease Prevention and Health Promotion</a:t>
            </a:r>
            <a:endParaRPr lang="en-US" sz="1200" dirty="0">
              <a:latin typeface="Calibri"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US" dirty="0"/>
              <a:t>Healthy </a:t>
            </a:r>
            <a:r>
              <a:rPr lang="en-US" dirty="0" smtClean="0"/>
              <a:t>People</a:t>
            </a:r>
            <a:endParaRPr lang="en-US" dirty="0"/>
          </a:p>
        </p:txBody>
      </p:sp>
      <p:sp>
        <p:nvSpPr>
          <p:cNvPr id="147459" name="Rectangle 3"/>
          <p:cNvSpPr>
            <a:spLocks noGrp="1" noChangeArrowheads="1"/>
          </p:cNvSpPr>
          <p:nvPr>
            <p:ph idx="1"/>
          </p:nvPr>
        </p:nvSpPr>
        <p:spPr/>
        <p:txBody>
          <a:bodyPr>
            <a:normAutofit fontScale="92500" lnSpcReduction="10000"/>
          </a:bodyPr>
          <a:lstStyle/>
          <a:p>
            <a:pPr eaLnBrk="1" hangingPunct="1">
              <a:defRPr/>
            </a:pPr>
            <a:r>
              <a:rPr lang="en-US" sz="2800" dirty="0"/>
              <a:t>The report urged Americans to adopt simple measures to enhance health including:</a:t>
            </a:r>
          </a:p>
          <a:p>
            <a:pPr lvl="1" eaLnBrk="1" hangingPunct="1">
              <a:defRPr/>
            </a:pPr>
            <a:r>
              <a:rPr lang="en-US" sz="2600" dirty="0"/>
              <a:t>elimination of cigarette smoking</a:t>
            </a:r>
          </a:p>
          <a:p>
            <a:pPr lvl="1" eaLnBrk="1" hangingPunct="1">
              <a:defRPr/>
            </a:pPr>
            <a:r>
              <a:rPr lang="en-US" sz="2600" dirty="0"/>
              <a:t>reduction of alcohol misuse</a:t>
            </a:r>
          </a:p>
          <a:p>
            <a:pPr lvl="1" eaLnBrk="1" hangingPunct="1">
              <a:defRPr/>
            </a:pPr>
            <a:r>
              <a:rPr lang="en-US" sz="2600" dirty="0"/>
              <a:t>moderate dietary changes to reduce the intake of excess calories, fat, salt, and </a:t>
            </a:r>
            <a:r>
              <a:rPr lang="en-US" sz="2600" dirty="0" smtClean="0"/>
              <a:t>sugar</a:t>
            </a:r>
          </a:p>
          <a:p>
            <a:pPr lvl="1">
              <a:defRPr/>
            </a:pPr>
            <a:r>
              <a:rPr lang="en-US" sz="2600" dirty="0" smtClean="0"/>
              <a:t>moderate exercise</a:t>
            </a:r>
          </a:p>
          <a:p>
            <a:pPr lvl="1">
              <a:defRPr/>
            </a:pPr>
            <a:r>
              <a:rPr lang="en-US" sz="2600" dirty="0" smtClean="0"/>
              <a:t>periodic screening (at intervals to be determined by age and sex) for major disorders such as high blood pressure and certain cancers</a:t>
            </a:r>
          </a:p>
          <a:p>
            <a:pPr lvl="1">
              <a:defRPr/>
            </a:pPr>
            <a:r>
              <a:rPr lang="en-US" sz="2600" dirty="0" smtClean="0"/>
              <a:t>adherence to speed laws and the use of seat belts</a:t>
            </a:r>
          </a:p>
          <a:p>
            <a:pPr lvl="1" eaLnBrk="1" hangingPunct="1">
              <a:defRPr/>
            </a:pPr>
            <a:endParaRPr lang="en-US" dirty="0"/>
          </a:p>
        </p:txBody>
      </p:sp>
      <p:sp>
        <p:nvSpPr>
          <p:cNvPr id="4" name="Text Box 4"/>
          <p:cNvSpPr txBox="1">
            <a:spLocks noChangeArrowheads="1"/>
          </p:cNvSpPr>
          <p:nvPr/>
        </p:nvSpPr>
        <p:spPr bwMode="auto">
          <a:xfrm>
            <a:off x="3200400" y="6477000"/>
            <a:ext cx="4572000"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mn-lt"/>
                <a:cs typeface="Arial" charset="0"/>
              </a:rPr>
              <a:t>US Department of Health, Education and Welfare 1979</a:t>
            </a:r>
            <a:endParaRPr lang="en-US" sz="1200" dirty="0">
              <a:latin typeface="+mn-lt"/>
              <a:cs typeface="Arial"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en-US" dirty="0"/>
              <a:t>Healthy </a:t>
            </a:r>
            <a:r>
              <a:rPr lang="en-US" dirty="0" smtClean="0"/>
              <a:t>People</a:t>
            </a:r>
            <a:endParaRPr lang="en-US" dirty="0"/>
          </a:p>
        </p:txBody>
      </p:sp>
      <p:sp>
        <p:nvSpPr>
          <p:cNvPr id="149507" name="Rectangle 3"/>
          <p:cNvSpPr>
            <a:spLocks noGrp="1" noChangeArrowheads="1"/>
          </p:cNvSpPr>
          <p:nvPr>
            <p:ph idx="1"/>
          </p:nvPr>
        </p:nvSpPr>
        <p:spPr/>
        <p:txBody>
          <a:bodyPr/>
          <a:lstStyle/>
          <a:p>
            <a:pPr eaLnBrk="1" hangingPunct="1">
              <a:defRPr/>
            </a:pPr>
            <a:r>
              <a:rPr lang="en-US" sz="2800" dirty="0"/>
              <a:t>A major thrust of the report was a focus on age-related risk. </a:t>
            </a:r>
          </a:p>
          <a:p>
            <a:pPr eaLnBrk="1" hangingPunct="1">
              <a:defRPr/>
            </a:pPr>
            <a:endParaRPr lang="en-US" sz="2800" dirty="0"/>
          </a:p>
          <a:p>
            <a:pPr eaLnBrk="1" hangingPunct="1">
              <a:defRPr/>
            </a:pPr>
            <a:r>
              <a:rPr lang="en-US" sz="2800" dirty="0"/>
              <a:t>The health problems that affect children change in adolescence and early adulthood and again in old age. At each stage in life, there are different problems and different preventive actions. </a:t>
            </a:r>
          </a:p>
        </p:txBody>
      </p:sp>
      <p:sp>
        <p:nvSpPr>
          <p:cNvPr id="5" name="Text Box 4"/>
          <p:cNvSpPr txBox="1">
            <a:spLocks noChangeArrowheads="1"/>
          </p:cNvSpPr>
          <p:nvPr/>
        </p:nvSpPr>
        <p:spPr bwMode="auto">
          <a:xfrm>
            <a:off x="3200400" y="6477000"/>
            <a:ext cx="4572000"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mn-lt"/>
                <a:cs typeface="Arial" charset="0"/>
              </a:rPr>
              <a:t>US Department of Health, Education and Welfare 1979</a:t>
            </a:r>
            <a:endParaRPr lang="en-US" sz="1200" dirty="0">
              <a:latin typeface="+mn-lt"/>
              <a:cs typeface="Arial"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en-US" dirty="0"/>
              <a:t>Healthy </a:t>
            </a:r>
            <a:r>
              <a:rPr lang="en-US" dirty="0" smtClean="0"/>
              <a:t>People</a:t>
            </a:r>
            <a:endParaRPr lang="en-US" dirty="0"/>
          </a:p>
        </p:txBody>
      </p:sp>
      <p:sp>
        <p:nvSpPr>
          <p:cNvPr id="150531" name="Rectangle 3"/>
          <p:cNvSpPr>
            <a:spLocks noGrp="1" noChangeArrowheads="1"/>
          </p:cNvSpPr>
          <p:nvPr>
            <p:ph idx="1"/>
          </p:nvPr>
        </p:nvSpPr>
        <p:spPr/>
        <p:txBody>
          <a:bodyPr/>
          <a:lstStyle/>
          <a:p>
            <a:pPr eaLnBrk="1" hangingPunct="1">
              <a:defRPr/>
            </a:pPr>
            <a:r>
              <a:rPr lang="en-US" sz="2800" dirty="0"/>
              <a:t>Accidents and violence predominate in adolescence; chronic disease is the major problem in later adulthood and old age. Public health program planning must be attuned to the age-specific diversity of health problems. </a:t>
            </a:r>
          </a:p>
          <a:p>
            <a:pPr eaLnBrk="1" hangingPunct="1">
              <a:defRPr/>
            </a:pPr>
            <a:endParaRPr lang="en-US" sz="2800" i="1" dirty="0"/>
          </a:p>
          <a:p>
            <a:pPr eaLnBrk="1" hangingPunct="1">
              <a:defRPr/>
            </a:pPr>
            <a:r>
              <a:rPr lang="en-US" sz="2800" i="1" dirty="0"/>
              <a:t>Healthy People </a:t>
            </a:r>
            <a:r>
              <a:rPr lang="en-US" sz="2800" dirty="0"/>
              <a:t>set out five age-specific goals in 1977.</a:t>
            </a:r>
          </a:p>
          <a:p>
            <a:pPr eaLnBrk="1" hangingPunct="1">
              <a:defRPr/>
            </a:pPr>
            <a:endParaRPr lang="en-US" sz="2800" dirty="0"/>
          </a:p>
        </p:txBody>
      </p:sp>
      <p:sp>
        <p:nvSpPr>
          <p:cNvPr id="5" name="Text Box 4"/>
          <p:cNvSpPr txBox="1">
            <a:spLocks noChangeArrowheads="1"/>
          </p:cNvSpPr>
          <p:nvPr/>
        </p:nvSpPr>
        <p:spPr bwMode="auto">
          <a:xfrm>
            <a:off x="3200400" y="6477000"/>
            <a:ext cx="4572000"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mn-lt"/>
                <a:cs typeface="Arial" charset="0"/>
              </a:rPr>
              <a:t>US Department of Health, Education and Welfare 1979</a:t>
            </a:r>
            <a:endParaRPr lang="en-US" sz="1200" dirty="0">
              <a:latin typeface="+mn-lt"/>
              <a:cs typeface="Arial"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dirty="0"/>
              <a:t>Healthy </a:t>
            </a:r>
            <a:r>
              <a:rPr lang="en-US" dirty="0" smtClean="0"/>
              <a:t>People</a:t>
            </a:r>
            <a:endParaRPr lang="en-US" dirty="0"/>
          </a:p>
        </p:txBody>
      </p:sp>
      <p:sp>
        <p:nvSpPr>
          <p:cNvPr id="151555" name="Rectangle 3"/>
          <p:cNvSpPr>
            <a:spLocks noGrp="1" noChangeArrowheads="1"/>
          </p:cNvSpPr>
          <p:nvPr>
            <p:ph idx="1"/>
          </p:nvPr>
        </p:nvSpPr>
        <p:spPr/>
        <p:txBody>
          <a:bodyPr/>
          <a:lstStyle/>
          <a:p>
            <a:pPr eaLnBrk="1" hangingPunct="1">
              <a:lnSpc>
                <a:spcPct val="90000"/>
              </a:lnSpc>
              <a:defRPr/>
            </a:pPr>
            <a:r>
              <a:rPr lang="en-US" sz="2800" dirty="0"/>
              <a:t>These goals with specific objectives were reformulated by a second report issued by the surgeon general in the fall of 1980</a:t>
            </a:r>
            <a:r>
              <a:rPr lang="en-US" sz="2800" dirty="0" smtClean="0"/>
              <a:t>.</a:t>
            </a:r>
          </a:p>
          <a:p>
            <a:pPr eaLnBrk="1" hangingPunct="1">
              <a:lnSpc>
                <a:spcPct val="90000"/>
              </a:lnSpc>
              <a:defRPr/>
            </a:pPr>
            <a:endParaRPr lang="en-US" sz="2800" dirty="0"/>
          </a:p>
          <a:p>
            <a:pPr eaLnBrk="1" hangingPunct="1">
              <a:lnSpc>
                <a:spcPct val="90000"/>
              </a:lnSpc>
              <a:defRPr/>
            </a:pPr>
            <a:r>
              <a:rPr lang="en-US" sz="2800" dirty="0"/>
              <a:t> </a:t>
            </a:r>
            <a:r>
              <a:rPr lang="en-US" sz="2800" i="1" dirty="0"/>
              <a:t>Promoting Health/Preventing Disease: Objectives for the Nation </a:t>
            </a:r>
            <a:r>
              <a:rPr lang="en-US" sz="2800" dirty="0"/>
              <a:t>established quantifiable objectives to reach the broad goals of </a:t>
            </a:r>
            <a:r>
              <a:rPr lang="en-US" sz="2800" i="1" dirty="0"/>
              <a:t>Healthy People.</a:t>
            </a:r>
            <a:r>
              <a:rPr lang="en-US" sz="2800" dirty="0"/>
              <a:t> </a:t>
            </a:r>
            <a:endParaRPr lang="en-US" sz="2800" dirty="0" smtClean="0"/>
          </a:p>
          <a:p>
            <a:pPr eaLnBrk="1" hangingPunct="1">
              <a:lnSpc>
                <a:spcPct val="90000"/>
              </a:lnSpc>
              <a:defRPr/>
            </a:pPr>
            <a:endParaRPr lang="en-US" sz="2800" dirty="0" smtClean="0"/>
          </a:p>
          <a:p>
            <a:pPr eaLnBrk="1" hangingPunct="1">
              <a:lnSpc>
                <a:spcPct val="90000"/>
              </a:lnSpc>
              <a:defRPr/>
            </a:pPr>
            <a:r>
              <a:rPr lang="en-US" sz="2800" dirty="0" smtClean="0"/>
              <a:t>This </a:t>
            </a:r>
            <a:r>
              <a:rPr lang="en-US" sz="2800" dirty="0"/>
              <a:t>objective-based population preventive strategy continues today with the </a:t>
            </a:r>
            <a:r>
              <a:rPr lang="en-US" sz="2800" i="1" dirty="0"/>
              <a:t>Healthy People 2020</a:t>
            </a:r>
            <a:r>
              <a:rPr lang="en-US" sz="2800" dirty="0"/>
              <a:t> objectives </a:t>
            </a:r>
          </a:p>
        </p:txBody>
      </p:sp>
      <p:sp>
        <p:nvSpPr>
          <p:cNvPr id="96260" name="Text Box 4"/>
          <p:cNvSpPr txBox="1">
            <a:spLocks noChangeArrowheads="1"/>
          </p:cNvSpPr>
          <p:nvPr/>
        </p:nvSpPr>
        <p:spPr bwMode="auto">
          <a:xfrm>
            <a:off x="3124200" y="6504801"/>
            <a:ext cx="4419600"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mn-lt"/>
                <a:cs typeface="Arial" charset="0"/>
              </a:rPr>
              <a:t>US Department of health and Human Services 1980</a:t>
            </a:r>
            <a:endParaRPr lang="en-US" sz="1200" dirty="0">
              <a:latin typeface="+mn-lt"/>
              <a:cs typeface="Arial"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5575"/>
            <a:ext cx="8229600" cy="835025"/>
          </a:xfrm>
        </p:spPr>
        <p:txBody>
          <a:bodyPr/>
          <a:lstStyle/>
          <a:p>
            <a:r>
              <a:rPr lang="en-US" dirty="0" smtClean="0">
                <a:solidFill>
                  <a:schemeClr val="tx1"/>
                </a:solidFill>
                <a:latin typeface="Calibri" pitchFamily="34" charset="0"/>
              </a:rPr>
              <a:t>Evolution of Healthy People</a:t>
            </a:r>
            <a:endParaRPr lang="en-US" dirty="0">
              <a:solidFill>
                <a:schemeClr val="tx1"/>
              </a:solidFill>
              <a:latin typeface="Calibri" pitchFamily="34" charset="0"/>
            </a:endParaRPr>
          </a:p>
        </p:txBody>
      </p:sp>
      <p:graphicFrame>
        <p:nvGraphicFramePr>
          <p:cNvPr id="5" name="Group 2"/>
          <p:cNvGraphicFramePr>
            <a:graphicFrameLocks noGrp="1"/>
          </p:cNvGraphicFramePr>
          <p:nvPr>
            <p:ph sz="half" idx="4294967295"/>
          </p:nvPr>
        </p:nvGraphicFramePr>
        <p:xfrm>
          <a:off x="381000" y="2209800"/>
          <a:ext cx="8458200" cy="4113213"/>
        </p:xfrm>
        <a:graphic>
          <a:graphicData uri="http://schemas.openxmlformats.org/drawingml/2006/table">
            <a:tbl>
              <a:tblPr/>
              <a:tblGrid>
                <a:gridCol w="1524000"/>
                <a:gridCol w="1447800"/>
                <a:gridCol w="1676400"/>
                <a:gridCol w="1676400"/>
                <a:gridCol w="2133600"/>
              </a:tblGrid>
              <a:tr h="381000">
                <a:tc>
                  <a:txBody>
                    <a:bodyPr/>
                    <a:lstStyle/>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800" b="0" i="0" u="none" strike="noStrike" cap="none" normalizeH="0" baseline="0" dirty="0" smtClean="0">
                          <a:ln>
                            <a:noFill/>
                          </a:ln>
                          <a:solidFill>
                            <a:schemeClr val="tx1"/>
                          </a:solidFill>
                          <a:effectLst/>
                          <a:latin typeface="Georgia" pitchFamily="18" charset="0"/>
                        </a:rPr>
                        <a:t>Target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800" b="0" i="0" u="none" strike="noStrike" cap="none" normalizeH="0" baseline="0" smtClean="0">
                          <a:ln>
                            <a:noFill/>
                          </a:ln>
                          <a:solidFill>
                            <a:schemeClr val="tx1"/>
                          </a:solidFill>
                          <a:effectLst/>
                          <a:latin typeface="Georgia" pitchFamily="18" charset="0"/>
                        </a:rPr>
                        <a:t>1990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800" b="0" i="0" u="none" strike="noStrike" cap="none" normalizeH="0" baseline="0" smtClean="0">
                          <a:ln>
                            <a:noFill/>
                          </a:ln>
                          <a:solidFill>
                            <a:schemeClr val="tx1"/>
                          </a:solidFill>
                          <a:effectLst/>
                          <a:latin typeface="Georgia" pitchFamily="18"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800" b="0" i="0" u="none" strike="noStrike" cap="none" normalizeH="0" baseline="0" smtClean="0">
                          <a:ln>
                            <a:noFill/>
                          </a:ln>
                          <a:solidFill>
                            <a:schemeClr val="tx1"/>
                          </a:solidFill>
                          <a:effectLst/>
                          <a:latin typeface="Georgia" pitchFamily="18" charset="0"/>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800" b="0" i="0" u="none" strike="noStrike" cap="none" normalizeH="0" baseline="0" smtClean="0">
                          <a:ln>
                            <a:noFill/>
                          </a:ln>
                          <a:solidFill>
                            <a:schemeClr val="tx1"/>
                          </a:solidFill>
                          <a:effectLst/>
                          <a:latin typeface="Georgia" pitchFamily="18" charset="0"/>
                        </a:rPr>
                        <a:t>2020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25">
                <a:tc>
                  <a:txBody>
                    <a:bodyPr/>
                    <a:lstStyle/>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800" b="0" i="0" u="none" strike="noStrike" cap="none" normalizeH="0" baseline="0" smtClean="0">
                          <a:ln>
                            <a:noFill/>
                          </a:ln>
                          <a:solidFill>
                            <a:schemeClr val="tx1"/>
                          </a:solidFill>
                          <a:effectLst/>
                          <a:latin typeface="Georgia" pitchFamily="18" charset="0"/>
                        </a:rPr>
                        <a:t>OverarchingGoals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600" b="0" i="0" u="none" strike="noStrike" cap="none" normalizeH="0" baseline="0" smtClean="0">
                          <a:ln>
                            <a:noFill/>
                          </a:ln>
                          <a:solidFill>
                            <a:schemeClr val="tx1"/>
                          </a:solidFill>
                          <a:effectLst/>
                          <a:latin typeface="Georgia" pitchFamily="18" charset="0"/>
                        </a:rPr>
                        <a:t>Decrease mortality: infants-adults</a:t>
                      </a:r>
                    </a:p>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endParaRPr kumimoji="0" lang="en-US" sz="1600" b="0" i="0" u="none" strike="noStrike" cap="none" normalizeH="0" baseline="0" smtClean="0">
                        <a:ln>
                          <a:noFill/>
                        </a:ln>
                        <a:solidFill>
                          <a:schemeClr val="tx1"/>
                        </a:solidFill>
                        <a:effectLst/>
                        <a:latin typeface="Georgia" pitchFamily="18" charset="0"/>
                      </a:endParaRPr>
                    </a:p>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endParaRPr kumimoji="0" lang="en-US" sz="1400" b="0" i="0" u="none" strike="noStrike" cap="none" normalizeH="0" baseline="0" smtClean="0">
                        <a:ln>
                          <a:noFill/>
                        </a:ln>
                        <a:solidFill>
                          <a:schemeClr val="tx1"/>
                        </a:solidFill>
                        <a:effectLst/>
                        <a:latin typeface="Georgia" pitchFamily="18" charset="0"/>
                      </a:endParaRPr>
                    </a:p>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600" b="0" i="0" u="none" strike="noStrike" cap="none" normalizeH="0" baseline="0" smtClean="0">
                          <a:ln>
                            <a:noFill/>
                          </a:ln>
                          <a:solidFill>
                            <a:schemeClr val="tx1"/>
                          </a:solidFill>
                          <a:effectLst/>
                          <a:latin typeface="Georgia" pitchFamily="18" charset="0"/>
                        </a:rPr>
                        <a:t>Increase independence among older adults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600" b="0" i="0" u="none" strike="noStrike" cap="none" normalizeH="0" baseline="0" smtClean="0">
                          <a:ln>
                            <a:noFill/>
                          </a:ln>
                          <a:solidFill>
                            <a:schemeClr val="tx1"/>
                          </a:solidFill>
                          <a:effectLst/>
                          <a:latin typeface="Georgia" pitchFamily="18" charset="0"/>
                        </a:rPr>
                        <a:t>Increase span of healthy life</a:t>
                      </a:r>
                    </a:p>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endParaRPr kumimoji="0" lang="en-US" sz="1600" b="0" i="0" u="none" strike="noStrike" cap="none" normalizeH="0" baseline="0" smtClean="0">
                        <a:ln>
                          <a:noFill/>
                        </a:ln>
                        <a:solidFill>
                          <a:schemeClr val="tx1"/>
                        </a:solidFill>
                        <a:effectLst/>
                        <a:latin typeface="Georgia" pitchFamily="18" charset="0"/>
                      </a:endParaRPr>
                    </a:p>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600" b="0" i="0" u="none" strike="noStrike" cap="none" normalizeH="0" baseline="0" smtClean="0">
                          <a:ln>
                            <a:noFill/>
                          </a:ln>
                          <a:solidFill>
                            <a:schemeClr val="tx1"/>
                          </a:solidFill>
                          <a:effectLst/>
                          <a:latin typeface="Georgia" pitchFamily="18" charset="0"/>
                        </a:rPr>
                        <a:t>Reduce health disparities</a:t>
                      </a:r>
                    </a:p>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endParaRPr kumimoji="0" lang="en-US" sz="1600" b="0" i="0" u="none" strike="noStrike" cap="none" normalizeH="0" baseline="0" smtClean="0">
                        <a:ln>
                          <a:noFill/>
                        </a:ln>
                        <a:solidFill>
                          <a:schemeClr val="tx1"/>
                        </a:solidFill>
                        <a:effectLst/>
                        <a:latin typeface="Georgia" pitchFamily="18" charset="0"/>
                      </a:endParaRPr>
                    </a:p>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600" b="0" i="0" u="none" strike="noStrike" cap="none" normalizeH="0" baseline="0" smtClean="0">
                          <a:ln>
                            <a:noFill/>
                          </a:ln>
                          <a:solidFill>
                            <a:schemeClr val="tx1"/>
                          </a:solidFill>
                          <a:effectLst/>
                          <a:latin typeface="Georgia" pitchFamily="18" charset="0"/>
                        </a:rPr>
                        <a:t>Achieve access to preventive services for 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600" b="0" i="0" u="none" strike="noStrike" cap="none" normalizeH="0" baseline="0" dirty="0" smtClean="0">
                          <a:ln>
                            <a:noFill/>
                          </a:ln>
                          <a:solidFill>
                            <a:schemeClr val="tx1"/>
                          </a:solidFill>
                          <a:effectLst/>
                          <a:latin typeface="Georgia" pitchFamily="18" charset="0"/>
                        </a:rPr>
                        <a:t>Increase quality and years of healthy life</a:t>
                      </a:r>
                    </a:p>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endParaRPr kumimoji="0" lang="en-US" sz="1600" b="0" i="0" u="none" strike="noStrike" cap="none" normalizeH="0" baseline="0" dirty="0" smtClean="0">
                        <a:ln>
                          <a:noFill/>
                        </a:ln>
                        <a:solidFill>
                          <a:schemeClr val="tx1"/>
                        </a:solidFill>
                        <a:effectLst/>
                        <a:latin typeface="Georgia" pitchFamily="18" charset="0"/>
                      </a:endParaRPr>
                    </a:p>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endParaRPr kumimoji="0" lang="en-US" sz="1600" b="0" i="0" u="none" strike="noStrike" cap="none" normalizeH="0" baseline="0" dirty="0" smtClean="0">
                        <a:ln>
                          <a:noFill/>
                        </a:ln>
                        <a:solidFill>
                          <a:schemeClr val="tx1"/>
                        </a:solidFill>
                        <a:effectLst/>
                        <a:latin typeface="Georgia" pitchFamily="18" charset="0"/>
                      </a:endParaRPr>
                    </a:p>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600" b="0" i="0" u="none" strike="noStrike" cap="none" normalizeH="0" baseline="0" dirty="0" smtClean="0">
                          <a:ln>
                            <a:noFill/>
                          </a:ln>
                          <a:solidFill>
                            <a:schemeClr val="tx1"/>
                          </a:solidFill>
                          <a:effectLst/>
                          <a:latin typeface="Georgia" pitchFamily="18" charset="0"/>
                        </a:rPr>
                        <a:t>Eliminate health disparities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200" b="0" i="0" u="none" strike="noStrike" cap="none" normalizeH="0" baseline="0" smtClean="0">
                          <a:ln>
                            <a:noFill/>
                          </a:ln>
                          <a:solidFill>
                            <a:schemeClr val="tx1"/>
                          </a:solidFill>
                          <a:effectLst/>
                          <a:latin typeface="Georgia" pitchFamily="18" charset="0"/>
                        </a:rPr>
                        <a:t>Attain high quality, longer lives free of preventable disease…</a:t>
                      </a:r>
                    </a:p>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endParaRPr kumimoji="0" lang="en-US" sz="800" b="0" i="0" u="none" strike="noStrike" cap="none" normalizeH="0" baseline="0" smtClean="0">
                        <a:ln>
                          <a:noFill/>
                        </a:ln>
                        <a:solidFill>
                          <a:schemeClr val="tx1"/>
                        </a:solidFill>
                        <a:effectLst/>
                        <a:latin typeface="Georgia" pitchFamily="18" charset="0"/>
                      </a:endParaRPr>
                    </a:p>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200" b="0" i="0" u="none" strike="noStrike" cap="none" normalizeH="0" baseline="0" smtClean="0">
                          <a:ln>
                            <a:noFill/>
                          </a:ln>
                          <a:solidFill>
                            <a:schemeClr val="tx1"/>
                          </a:solidFill>
                          <a:effectLst/>
                          <a:latin typeface="Georgia" pitchFamily="18" charset="0"/>
                        </a:rPr>
                        <a:t>Achieve health equity, eliminate disparities…</a:t>
                      </a:r>
                    </a:p>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endParaRPr kumimoji="0" lang="en-US" sz="800" b="0" i="0" u="none" strike="noStrike" cap="none" normalizeH="0" baseline="0" smtClean="0">
                        <a:ln>
                          <a:noFill/>
                        </a:ln>
                        <a:solidFill>
                          <a:schemeClr val="tx1"/>
                        </a:solidFill>
                        <a:effectLst/>
                        <a:latin typeface="Georgia" pitchFamily="18" charset="0"/>
                      </a:endParaRPr>
                    </a:p>
                    <a:p>
                      <a:pPr marL="0" marR="0" lvl="0" indent="0" algn="l" defTabSz="914400" rtl="0" eaLnBrk="0" fontAlgn="base" latinLnBrk="0" hangingPunct="0">
                        <a:lnSpc>
                          <a:spcPct val="100000"/>
                        </a:lnSpc>
                        <a:spcBef>
                          <a:spcPts val="300"/>
                        </a:spcBef>
                        <a:spcAft>
                          <a:spcPct val="0"/>
                        </a:spcAft>
                        <a:buClr>
                          <a:srgbClr val="000080"/>
                        </a:buClr>
                        <a:buSzTx/>
                        <a:buFont typeface="Wingdings" pitchFamily="2" charset="2"/>
                        <a:buNone/>
                        <a:tabLst/>
                      </a:pPr>
                      <a:r>
                        <a:rPr kumimoji="0" lang="en-US" sz="1200" b="0" i="0" u="none" strike="noStrike" cap="none" normalizeH="0" baseline="0" smtClean="0">
                          <a:ln>
                            <a:noFill/>
                          </a:ln>
                          <a:solidFill>
                            <a:schemeClr val="tx1"/>
                          </a:solidFill>
                          <a:effectLst/>
                          <a:latin typeface="Georgia" pitchFamily="18" charset="0"/>
                        </a:rPr>
                        <a:t>Create social and physical environments that promote good health…</a:t>
                      </a:r>
                    </a:p>
                    <a:p>
                      <a:pPr marL="0" marR="0" lvl="0" indent="0" algn="l" defTabSz="914400" rtl="0" eaLnBrk="0" fontAlgn="base" latinLnBrk="0" hangingPunct="0">
                        <a:lnSpc>
                          <a:spcPct val="100000"/>
                        </a:lnSpc>
                        <a:spcBef>
                          <a:spcPts val="300"/>
                        </a:spcBef>
                        <a:spcAft>
                          <a:spcPct val="0"/>
                        </a:spcAft>
                        <a:buClr>
                          <a:srgbClr val="000080"/>
                        </a:buClr>
                        <a:buSzTx/>
                        <a:buFont typeface="Wingdings" pitchFamily="2" charset="2"/>
                        <a:buNone/>
                        <a:tabLst/>
                      </a:pPr>
                      <a:endParaRPr kumimoji="0" lang="en-US" sz="800" b="0" i="0" u="none" strike="noStrike" cap="none" normalizeH="0" baseline="0" smtClean="0">
                        <a:ln>
                          <a:noFill/>
                        </a:ln>
                        <a:solidFill>
                          <a:schemeClr val="tx1"/>
                        </a:solidFill>
                        <a:effectLst/>
                        <a:latin typeface="Georgia" pitchFamily="18" charset="0"/>
                      </a:endParaRPr>
                    </a:p>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200" b="0" i="0" u="none" strike="noStrike" cap="none" normalizeH="0" baseline="0" smtClean="0">
                          <a:ln>
                            <a:noFill/>
                          </a:ln>
                          <a:solidFill>
                            <a:schemeClr val="tx1"/>
                          </a:solidFill>
                          <a:effectLst/>
                          <a:latin typeface="Georgia" pitchFamily="18" charset="0"/>
                        </a:rPr>
                        <a:t>Promote quality of life, healthy development, healthy behaviors across life stages…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800" b="0" i="0" u="none" strike="noStrike" cap="none" normalizeH="0" baseline="0" smtClean="0">
                          <a:ln>
                            <a:noFill/>
                          </a:ln>
                          <a:solidFill>
                            <a:schemeClr val="tx1"/>
                          </a:solidFill>
                          <a:effectLst/>
                          <a:latin typeface="Georgia" pitchFamily="18" charset="0"/>
                        </a:rPr>
                        <a:t>Topic Areas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600" b="0" i="0" u="none" strike="noStrike" cap="none" normalizeH="0" baseline="0" smtClean="0">
                          <a:ln>
                            <a:noFill/>
                          </a:ln>
                          <a:solidFill>
                            <a:schemeClr val="tx1"/>
                          </a:solidFill>
                          <a:effectLst/>
                          <a:latin typeface="Georgia"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600" b="0" i="0" u="none" strike="noStrike" cap="none" normalizeH="0" baseline="0" smtClean="0">
                          <a:ln>
                            <a:noFill/>
                          </a:ln>
                          <a:solidFill>
                            <a:schemeClr val="tx1"/>
                          </a:solidFill>
                          <a:effectLst/>
                          <a:latin typeface="Georgia" pitchFamily="18"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600" b="0" i="0" u="none" strike="noStrike" cap="none" normalizeH="0" baseline="0" smtClean="0">
                          <a:ln>
                            <a:noFill/>
                          </a:ln>
                          <a:solidFill>
                            <a:schemeClr val="tx1"/>
                          </a:solidFill>
                          <a:effectLst/>
                          <a:latin typeface="Georgia" pitchFamily="18"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600" b="0" i="0" u="none" strike="noStrike" cap="none" normalizeH="0" baseline="0" smtClean="0">
                          <a:ln>
                            <a:noFill/>
                          </a:ln>
                          <a:solidFill>
                            <a:schemeClr val="tx1"/>
                          </a:solidFill>
                          <a:effectLst/>
                          <a:latin typeface="Georgia" pitchFamily="18" charset="0"/>
                        </a:rPr>
                        <a:t>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800" b="0" i="0" u="none" strike="noStrike" cap="none" normalizeH="0" baseline="0" smtClean="0">
                          <a:ln>
                            <a:noFill/>
                          </a:ln>
                          <a:solidFill>
                            <a:schemeClr val="tx1"/>
                          </a:solidFill>
                          <a:effectLst/>
                          <a:latin typeface="Georgia" pitchFamily="18" charset="0"/>
                        </a:rPr>
                        <a:t># Objectives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800" b="0" i="0" u="none" strike="noStrike" cap="none" normalizeH="0" baseline="0" smtClean="0">
                          <a:ln>
                            <a:noFill/>
                          </a:ln>
                          <a:solidFill>
                            <a:schemeClr val="tx1"/>
                          </a:solidFill>
                          <a:effectLst/>
                          <a:latin typeface="Georgia" pitchFamily="18" charset="0"/>
                        </a:rPr>
                        <a:t>226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800" b="0" i="0" u="none" strike="noStrike" cap="none" normalizeH="0" baseline="0" smtClean="0">
                          <a:ln>
                            <a:noFill/>
                          </a:ln>
                          <a:solidFill>
                            <a:schemeClr val="tx1"/>
                          </a:solidFill>
                          <a:effectLst/>
                          <a:latin typeface="Georgia" pitchFamily="18" charset="0"/>
                        </a:rPr>
                        <a:t>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800" b="0" i="0" u="none" strike="noStrike" cap="none" normalizeH="0" baseline="0" smtClean="0">
                          <a:ln>
                            <a:noFill/>
                          </a:ln>
                          <a:solidFill>
                            <a:schemeClr val="tx1"/>
                          </a:solidFill>
                          <a:effectLst/>
                          <a:latin typeface="Georgia" pitchFamily="18" charset="0"/>
                        </a:rPr>
                        <a:t>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en-US" sz="1800" b="0" i="0" u="none" strike="noStrike" cap="none" normalizeH="0" baseline="0" dirty="0" smtClean="0">
                          <a:ln>
                            <a:noFill/>
                          </a:ln>
                          <a:solidFill>
                            <a:schemeClr val="tx1"/>
                          </a:solidFill>
                          <a:effectLst/>
                          <a:latin typeface="Georgia" pitchFamily="18" charset="0"/>
                        </a:rPr>
                        <a:t>&gt; 580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3200400" y="6400800"/>
            <a:ext cx="4419600" cy="461665"/>
          </a:xfrm>
          <a:prstGeom prst="rect">
            <a:avLst/>
          </a:prstGeom>
          <a:noFill/>
        </p:spPr>
        <p:txBody>
          <a:bodyPr wrap="square" rtlCol="0">
            <a:spAutoFit/>
          </a:bodyPr>
          <a:lstStyle/>
          <a:p>
            <a:r>
              <a:rPr lang="en-US" sz="1200" dirty="0" smtClean="0">
                <a:latin typeface="Calibri" pitchFamily="34" charset="0"/>
              </a:rPr>
              <a:t>Slade-Sawyer, P, HHS Office of Disease Prevention and Health Promotion</a:t>
            </a:r>
            <a:endParaRPr lang="en-US" sz="1200" dirty="0">
              <a:latin typeface="Calibri" pitchFamily="34" charset="0"/>
            </a:endParaRPr>
          </a:p>
        </p:txBody>
      </p:sp>
      <p:graphicFrame>
        <p:nvGraphicFramePr>
          <p:cNvPr id="6" name="Object 5"/>
          <p:cNvGraphicFramePr>
            <a:graphicFrameLocks noChangeAspect="1"/>
          </p:cNvGraphicFramePr>
          <p:nvPr/>
        </p:nvGraphicFramePr>
        <p:xfrm>
          <a:off x="2057400" y="1143000"/>
          <a:ext cx="990600" cy="985838"/>
        </p:xfrm>
        <a:graphic>
          <a:graphicData uri="http://schemas.openxmlformats.org/presentationml/2006/ole">
            <mc:AlternateContent xmlns:mc="http://schemas.openxmlformats.org/markup-compatibility/2006">
              <mc:Choice xmlns:v="urn:schemas-microsoft-com:vml" Requires="v">
                <p:oleObj spid="_x0000_s4100" name="Bitmap Image" r:id="rId4" imgW="1552792" imgH="2305372" progId="PBrush">
                  <p:embed/>
                </p:oleObj>
              </mc:Choice>
              <mc:Fallback>
                <p:oleObj name="Bitmap Image" r:id="rId4" imgW="1552792" imgH="2305372" progId="PBrus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143000"/>
                        <a:ext cx="99060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7" name="Picture 6" descr="Healthy People 2000 logo"/>
          <p:cNvPicPr>
            <a:picLocks noChangeAspect="1" noChangeArrowheads="1"/>
          </p:cNvPicPr>
          <p:nvPr/>
        </p:nvPicPr>
        <p:blipFill>
          <a:blip r:embed="rId6" cstate="print"/>
          <a:srcRect/>
          <a:stretch>
            <a:fillRect/>
          </a:stretch>
        </p:blipFill>
        <p:spPr bwMode="auto">
          <a:xfrm>
            <a:off x="3657600" y="1143000"/>
            <a:ext cx="990600" cy="990600"/>
          </a:xfrm>
          <a:prstGeom prst="rect">
            <a:avLst/>
          </a:prstGeom>
          <a:noFill/>
          <a:ln w="9525">
            <a:noFill/>
            <a:miter lim="800000"/>
            <a:headEnd/>
            <a:tailEnd/>
          </a:ln>
        </p:spPr>
      </p:pic>
      <p:pic>
        <p:nvPicPr>
          <p:cNvPr id="8" name="Picture 4" descr="LOGO"/>
          <p:cNvPicPr>
            <a:picLocks noChangeAspect="1" noChangeArrowheads="1"/>
          </p:cNvPicPr>
          <p:nvPr/>
        </p:nvPicPr>
        <p:blipFill>
          <a:blip r:embed="rId7" cstate="print"/>
          <a:srcRect/>
          <a:stretch>
            <a:fillRect/>
          </a:stretch>
        </p:blipFill>
        <p:spPr bwMode="auto">
          <a:xfrm>
            <a:off x="5257800" y="1143000"/>
            <a:ext cx="990600" cy="985838"/>
          </a:xfrm>
          <a:prstGeom prst="rect">
            <a:avLst/>
          </a:prstGeom>
          <a:noFill/>
          <a:ln w="19050">
            <a:solidFill>
              <a:schemeClr val="bg1"/>
            </a:solidFill>
            <a:miter lim="800000"/>
            <a:headEnd/>
            <a:tailEnd/>
          </a:ln>
        </p:spPr>
      </p:pic>
      <p:pic>
        <p:nvPicPr>
          <p:cNvPr id="9" name="Picture 5" descr="Healthy People 2020 logo"/>
          <p:cNvPicPr>
            <a:picLocks noChangeAspect="1" noChangeArrowheads="1"/>
          </p:cNvPicPr>
          <p:nvPr/>
        </p:nvPicPr>
        <p:blipFill>
          <a:blip r:embed="rId8" cstate="print"/>
          <a:srcRect/>
          <a:stretch>
            <a:fillRect/>
          </a:stretch>
        </p:blipFill>
        <p:spPr bwMode="auto">
          <a:xfrm>
            <a:off x="6934200" y="1219200"/>
            <a:ext cx="1600200" cy="782638"/>
          </a:xfrm>
          <a:prstGeom prst="rect">
            <a:avLst/>
          </a:prstGeom>
          <a:noFill/>
          <a:ln w="9525">
            <a:noFill/>
            <a:miter lim="800000"/>
            <a:headEnd/>
            <a:tailEnd/>
          </a:ln>
        </p:spPr>
      </p:pic>
      <p:sp>
        <p:nvSpPr>
          <p:cNvPr id="10" name="Text Box 39"/>
          <p:cNvSpPr txBox="1">
            <a:spLocks noChangeArrowheads="1"/>
          </p:cNvSpPr>
          <p:nvPr/>
        </p:nvSpPr>
        <p:spPr bwMode="auto">
          <a:xfrm>
            <a:off x="301625" y="6324600"/>
            <a:ext cx="2635250" cy="304800"/>
          </a:xfrm>
          <a:prstGeom prst="rect">
            <a:avLst/>
          </a:prstGeom>
          <a:noFill/>
          <a:ln w="9525" algn="ctr">
            <a:noFill/>
            <a:miter lim="800000"/>
            <a:headEnd/>
            <a:tailEnd/>
          </a:ln>
          <a:effectLst/>
        </p:spPr>
        <p:txBody>
          <a:bodyPr wrap="none">
            <a:spAutoFit/>
          </a:bodyPr>
          <a:lstStyle/>
          <a:p>
            <a:r>
              <a:rPr lang="en-US" sz="1400"/>
              <a:t>*39 Topic areas with objectives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ealthy People 2020 3"/>
          <p:cNvPicPr>
            <a:picLocks noChangeAspect="1" noChangeArrowheads="1"/>
          </p:cNvPicPr>
          <p:nvPr/>
        </p:nvPicPr>
        <p:blipFill>
          <a:blip r:embed="rId3" cstate="print"/>
          <a:srcRect/>
          <a:stretch>
            <a:fillRect/>
          </a:stretch>
        </p:blipFill>
        <p:spPr bwMode="auto">
          <a:xfrm>
            <a:off x="0" y="0"/>
            <a:ext cx="9296400" cy="6858000"/>
          </a:xfrm>
          <a:prstGeom prst="rect">
            <a:avLst/>
          </a:prstGeom>
          <a:noFill/>
          <a:ln w="9525">
            <a:noFill/>
            <a:miter lim="800000"/>
            <a:headEnd/>
            <a:tailEnd/>
          </a:ln>
        </p:spPr>
      </p:pic>
      <p:sp>
        <p:nvSpPr>
          <p:cNvPr id="3" name="TextBox 2"/>
          <p:cNvSpPr txBox="1"/>
          <p:nvPr/>
        </p:nvSpPr>
        <p:spPr>
          <a:xfrm>
            <a:off x="3200400" y="6400800"/>
            <a:ext cx="4419600" cy="461665"/>
          </a:xfrm>
          <a:prstGeom prst="rect">
            <a:avLst/>
          </a:prstGeom>
          <a:noFill/>
        </p:spPr>
        <p:txBody>
          <a:bodyPr wrap="square" rtlCol="0">
            <a:spAutoFit/>
          </a:bodyPr>
          <a:lstStyle/>
          <a:p>
            <a:r>
              <a:rPr lang="en-US" sz="1200" dirty="0" smtClean="0">
                <a:latin typeface="Calibri" pitchFamily="34" charset="0"/>
              </a:rPr>
              <a:t>Slade-Sawyer, P, HHS Office of Disease Prevention and Health Promotion</a:t>
            </a:r>
            <a:endParaRPr lang="en-US" sz="1200" dirty="0">
              <a:latin typeface="Calibri"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People 2020:  Framework</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Mission—Healthy People 2020 strives to:</a:t>
            </a:r>
          </a:p>
          <a:p>
            <a:pPr lvl="1"/>
            <a:r>
              <a:rPr lang="en-US" sz="2400" dirty="0" smtClean="0"/>
              <a:t>Identify nationwide health improvement priorities</a:t>
            </a:r>
          </a:p>
          <a:p>
            <a:pPr lvl="1"/>
            <a:r>
              <a:rPr lang="en-US" sz="2400" dirty="0" smtClean="0"/>
              <a:t>Increase public awareness and understanding of the determinants of health, disease, and disability and the opportunities for progress</a:t>
            </a:r>
          </a:p>
          <a:p>
            <a:pPr lvl="1"/>
            <a:r>
              <a:rPr lang="en-US" sz="2400" dirty="0" smtClean="0"/>
              <a:t>Provide measurable objectives and goals that are applicable at the national, state, and local levels</a:t>
            </a:r>
          </a:p>
          <a:p>
            <a:pPr lvl="1"/>
            <a:r>
              <a:rPr lang="en-US" sz="2400" dirty="0" smtClean="0"/>
              <a:t>Engage multiple sectors to take actions to strengthen policies and improve practices that are driven by the best available evidence and knowledge</a:t>
            </a:r>
          </a:p>
          <a:p>
            <a:pPr lvl="1"/>
            <a:r>
              <a:rPr lang="en-US" sz="2400" dirty="0" smtClean="0"/>
              <a:t>Identify critical research, evaluation, and data collection needs.</a:t>
            </a:r>
          </a:p>
        </p:txBody>
      </p:sp>
      <p:sp>
        <p:nvSpPr>
          <p:cNvPr id="4" name="TextBox 3"/>
          <p:cNvSpPr txBox="1"/>
          <p:nvPr/>
        </p:nvSpPr>
        <p:spPr>
          <a:xfrm>
            <a:off x="3200400" y="6400800"/>
            <a:ext cx="4419600" cy="461665"/>
          </a:xfrm>
          <a:prstGeom prst="rect">
            <a:avLst/>
          </a:prstGeom>
          <a:noFill/>
        </p:spPr>
        <p:txBody>
          <a:bodyPr wrap="square" rtlCol="0">
            <a:spAutoFit/>
          </a:bodyPr>
          <a:lstStyle/>
          <a:p>
            <a:r>
              <a:rPr lang="en-US" sz="1200" dirty="0" smtClean="0">
                <a:latin typeface="Calibri" pitchFamily="34" charset="0"/>
              </a:rPr>
              <a:t>Slade-Sawyer, P, HHS Office of Disease Prevention and Health Promotion</a:t>
            </a:r>
            <a:endParaRPr lang="en-US" sz="1200" dirty="0">
              <a:latin typeface="Calibri"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Successful health promotion depends on a population-based strategy of prevention</a:t>
            </a:r>
          </a:p>
          <a:p>
            <a:endParaRPr lang="en-US" sz="2800" dirty="0" smtClean="0"/>
          </a:p>
          <a:p>
            <a:r>
              <a:rPr lang="en-US" sz="2800" dirty="0" smtClean="0"/>
              <a:t>Common diseases have roots in lifestyle, social factors, and environmental determinants</a:t>
            </a:r>
          </a:p>
          <a:p>
            <a:endParaRPr lang="en-US" sz="2800" dirty="0" smtClean="0"/>
          </a:p>
          <a:p>
            <a:r>
              <a:rPr lang="en-US" sz="2800" dirty="0" smtClean="0"/>
              <a:t>Determinants which have the most influence on health:  environment, social factors, biology</a:t>
            </a:r>
          </a:p>
          <a:p>
            <a:endParaRPr lang="en-US" sz="2800" dirty="0" smtClean="0"/>
          </a:p>
          <a:p>
            <a:r>
              <a:rPr lang="en-US" sz="2800" dirty="0" smtClean="0"/>
              <a:t>Americans live longer with less ill health or premature death but gains are not shared equally by all members of society</a:t>
            </a:r>
            <a:endParaRPr lang="en-US" sz="28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2600" dirty="0" smtClean="0"/>
              <a:t>Elevated death rates for the poor are evident in almost all causes of death</a:t>
            </a:r>
          </a:p>
          <a:p>
            <a:endParaRPr lang="en-US" sz="2600" dirty="0" smtClean="0"/>
          </a:p>
          <a:p>
            <a:r>
              <a:rPr lang="en-US" sz="2600" dirty="0" smtClean="0"/>
              <a:t>Modifiable behavioral risk factors are leading causes of mortality in the US</a:t>
            </a:r>
          </a:p>
          <a:p>
            <a:endParaRPr lang="en-US" sz="2600" dirty="0" smtClean="0"/>
          </a:p>
          <a:p>
            <a:r>
              <a:rPr lang="en-US" sz="2600" dirty="0" smtClean="0"/>
              <a:t>Because of the broad distribution of determinant impacts on health, addressing populations will have great impact</a:t>
            </a:r>
            <a:endParaRPr lang="en-US" sz="2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pPr eaLnBrk="1" hangingPunct="1">
              <a:defRPr/>
            </a:pPr>
            <a:r>
              <a:rPr lang="en-US" sz="4300" dirty="0"/>
              <a:t>Importance of Health </a:t>
            </a:r>
            <a:r>
              <a:rPr lang="en-US" sz="4300" dirty="0" smtClean="0"/>
              <a:t>Determinants</a:t>
            </a:r>
            <a:endParaRPr lang="en-US" sz="4300" dirty="0"/>
          </a:p>
        </p:txBody>
      </p:sp>
      <p:sp>
        <p:nvSpPr>
          <p:cNvPr id="6147" name="Rectangle 3"/>
          <p:cNvSpPr>
            <a:spLocks noGrp="1" noChangeArrowheads="1"/>
          </p:cNvSpPr>
          <p:nvPr>
            <p:ph idx="1"/>
          </p:nvPr>
        </p:nvSpPr>
        <p:spPr/>
        <p:txBody>
          <a:bodyPr>
            <a:normAutofit/>
          </a:bodyPr>
          <a:lstStyle/>
          <a:p>
            <a:pPr>
              <a:defRPr/>
            </a:pPr>
            <a:r>
              <a:rPr lang="en-US" sz="2800" dirty="0" smtClean="0"/>
              <a:t>As health professionals, training and reimbursement systems emphasize diagnostic and treatment services to individuals.</a:t>
            </a:r>
          </a:p>
          <a:p>
            <a:pPr eaLnBrk="1" hangingPunct="1">
              <a:defRPr/>
            </a:pPr>
            <a:endParaRPr lang="en-US" sz="2800" dirty="0" smtClean="0"/>
          </a:p>
          <a:p>
            <a:pPr eaLnBrk="1" hangingPunct="1">
              <a:defRPr/>
            </a:pPr>
            <a:r>
              <a:rPr lang="en-US" sz="2800" dirty="0" smtClean="0"/>
              <a:t>We need to focus on those factors (DETERMINANTS) which have the most influence on the health of the population.</a:t>
            </a:r>
          </a:p>
          <a:p>
            <a:pPr eaLnBrk="1" hangingPunct="1">
              <a:defRPr/>
            </a:pPr>
            <a:endParaRPr lang="en-US" sz="2800" dirty="0"/>
          </a:p>
        </p:txBody>
      </p:sp>
      <p:sp>
        <p:nvSpPr>
          <p:cNvPr id="6148" name="Text Box 4"/>
          <p:cNvSpPr txBox="1">
            <a:spLocks noChangeArrowheads="1"/>
          </p:cNvSpPr>
          <p:nvPr/>
        </p:nvSpPr>
        <p:spPr bwMode="auto">
          <a:xfrm>
            <a:off x="3276600" y="6400800"/>
            <a:ext cx="4038600"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Times New Roman" pitchFamily="18" charset="0"/>
                <a:cs typeface="Times New Roman" pitchFamily="18" charset="0"/>
              </a:rPr>
              <a:t>Rose 1992</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solidFill>
                  <a:schemeClr val="accent1">
                    <a:satMod val="150000"/>
                  </a:schemeClr>
                </a:solidFill>
              </a:rPr>
              <a:t>Collaborating Institutions</a:t>
            </a:r>
            <a:endParaRPr lang="en-US" dirty="0">
              <a:solidFill>
                <a:schemeClr val="accent1">
                  <a:satMod val="150000"/>
                </a:schemeClr>
              </a:solidFill>
            </a:endParaRPr>
          </a:p>
        </p:txBody>
      </p:sp>
      <p:sp>
        <p:nvSpPr>
          <p:cNvPr id="57347" name="Content Placeholder 2"/>
          <p:cNvSpPr>
            <a:spLocks noGrp="1"/>
          </p:cNvSpPr>
          <p:nvPr>
            <p:ph idx="1"/>
          </p:nvPr>
        </p:nvSpPr>
        <p:spPr/>
        <p:txBody>
          <a:bodyPr/>
          <a:lstStyle/>
          <a:p>
            <a:r>
              <a:rPr lang="en-US" sz="2800" dirty="0" smtClean="0"/>
              <a:t>Center for Public Health Continuing Education</a:t>
            </a:r>
          </a:p>
          <a:p>
            <a:pPr>
              <a:buNone/>
            </a:pPr>
            <a:r>
              <a:rPr lang="en-US" sz="2800" dirty="0" smtClean="0"/>
              <a:t>	University at Albany School of Public Health</a:t>
            </a:r>
          </a:p>
          <a:p>
            <a:pPr>
              <a:buNone/>
            </a:pPr>
            <a:endParaRPr lang="en-US" sz="2800" dirty="0" smtClean="0"/>
          </a:p>
          <a:p>
            <a:r>
              <a:rPr lang="en-US" sz="2800" dirty="0" smtClean="0"/>
              <a:t>Department of Community &amp; Family Medicine</a:t>
            </a:r>
          </a:p>
          <a:p>
            <a:pPr>
              <a:buFont typeface="Wingdings 2" pitchFamily="18" charset="2"/>
              <a:buNone/>
            </a:pPr>
            <a:r>
              <a:rPr lang="en-US" sz="2800" dirty="0" smtClean="0"/>
              <a:t>	Duke University School of Medicine</a:t>
            </a:r>
          </a:p>
          <a:p>
            <a:pPr>
              <a:buFont typeface="Wingdings 2" pitchFamily="18" charset="2"/>
              <a:buNone/>
            </a:pPr>
            <a:endParaRPr lang="en-US" sz="28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Advisory Committee</a:t>
            </a:r>
            <a:endParaRPr lang="en-US" dirty="0">
              <a:solidFill>
                <a:schemeClr val="accent1">
                  <a:satMod val="150000"/>
                </a:schemeClr>
              </a:solidFill>
            </a:endParaRPr>
          </a:p>
        </p:txBody>
      </p:sp>
      <p:sp>
        <p:nvSpPr>
          <p:cNvPr id="5" name="TextBox 4"/>
          <p:cNvSpPr txBox="1"/>
          <p:nvPr/>
        </p:nvSpPr>
        <p:spPr>
          <a:xfrm>
            <a:off x="381000" y="1828800"/>
            <a:ext cx="8534400" cy="3985706"/>
          </a:xfrm>
          <a:prstGeom prst="rect">
            <a:avLst/>
          </a:prstGeom>
          <a:noFill/>
        </p:spPr>
        <p:txBody>
          <a:bodyPr wrap="square" numCol="2">
            <a:spAutoFit/>
          </a:bodyPr>
          <a:lstStyle/>
          <a:p>
            <a:pPr>
              <a:defRPr/>
            </a:pPr>
            <a:r>
              <a:rPr lang="en-US" sz="2300" dirty="0">
                <a:latin typeface="Calibri" pitchFamily="34" charset="0"/>
              </a:rPr>
              <a:t>Mike Barry, CAE</a:t>
            </a:r>
          </a:p>
          <a:p>
            <a:pPr>
              <a:defRPr/>
            </a:pPr>
            <a:r>
              <a:rPr lang="en-US" sz="2300" dirty="0">
                <a:latin typeface="Calibri" pitchFamily="34" charset="0"/>
              </a:rPr>
              <a:t>Lorrie Basnight, MD</a:t>
            </a:r>
          </a:p>
          <a:p>
            <a:pPr>
              <a:defRPr/>
            </a:pPr>
            <a:r>
              <a:rPr lang="en-US" sz="2300" dirty="0">
                <a:latin typeface="Calibri" pitchFamily="34" charset="0"/>
              </a:rPr>
              <a:t>Nancy Bennett, MD, MS</a:t>
            </a:r>
          </a:p>
          <a:p>
            <a:pPr>
              <a:defRPr/>
            </a:pPr>
            <a:r>
              <a:rPr lang="en-US" sz="2300" dirty="0">
                <a:latin typeface="Calibri" pitchFamily="34" charset="0"/>
              </a:rPr>
              <a:t>Ruth </a:t>
            </a:r>
            <a:r>
              <a:rPr lang="en-US" sz="2300" dirty="0" err="1">
                <a:latin typeface="Calibri" pitchFamily="34" charset="0"/>
              </a:rPr>
              <a:t>Gaare</a:t>
            </a:r>
            <a:r>
              <a:rPr lang="en-US" sz="2300" dirty="0">
                <a:latin typeface="Calibri" pitchFamily="34" charset="0"/>
              </a:rPr>
              <a:t> Bernheim, JD, MPH</a:t>
            </a:r>
          </a:p>
          <a:p>
            <a:pPr>
              <a:defRPr/>
            </a:pPr>
            <a:r>
              <a:rPr lang="en-US" sz="2300" dirty="0">
                <a:latin typeface="Calibri" pitchFamily="34" charset="0"/>
              </a:rPr>
              <a:t>Amber Berrian, MPH</a:t>
            </a:r>
          </a:p>
          <a:p>
            <a:pPr>
              <a:defRPr/>
            </a:pPr>
            <a:r>
              <a:rPr lang="en-US" sz="2300" dirty="0">
                <a:latin typeface="Calibri" pitchFamily="34" charset="0"/>
              </a:rPr>
              <a:t>James </a:t>
            </a:r>
            <a:r>
              <a:rPr lang="en-US" sz="2300" dirty="0" err="1">
                <a:latin typeface="Calibri" pitchFamily="34" charset="0"/>
              </a:rPr>
              <a:t>Cawley</a:t>
            </a:r>
            <a:r>
              <a:rPr lang="en-US" sz="2300" dirty="0">
                <a:latin typeface="Calibri" pitchFamily="34" charset="0"/>
              </a:rPr>
              <a:t>, MPH, PA-C</a:t>
            </a:r>
          </a:p>
          <a:p>
            <a:pPr>
              <a:defRPr/>
            </a:pPr>
            <a:r>
              <a:rPr lang="en-US" sz="2300" dirty="0">
                <a:latin typeface="Calibri" pitchFamily="34" charset="0"/>
              </a:rPr>
              <a:t>Jack Dillenberg, DDS, MPH</a:t>
            </a:r>
          </a:p>
          <a:p>
            <a:pPr>
              <a:defRPr/>
            </a:pPr>
            <a:r>
              <a:rPr lang="en-US" sz="2300" dirty="0">
                <a:latin typeface="Calibri" pitchFamily="34" charset="0"/>
              </a:rPr>
              <a:t>Kristine </a:t>
            </a:r>
            <a:r>
              <a:rPr lang="en-US" sz="2300" dirty="0" err="1">
                <a:latin typeface="Calibri" pitchFamily="34" charset="0"/>
              </a:rPr>
              <a:t>Gebbie</a:t>
            </a:r>
            <a:r>
              <a:rPr lang="en-US" sz="2300" dirty="0">
                <a:latin typeface="Calibri" pitchFamily="34" charset="0"/>
              </a:rPr>
              <a:t>, RN, </a:t>
            </a:r>
            <a:r>
              <a:rPr lang="en-US" sz="2300" dirty="0" err="1">
                <a:latin typeface="Calibri" pitchFamily="34" charset="0"/>
              </a:rPr>
              <a:t>DrPH</a:t>
            </a:r>
            <a:endParaRPr lang="en-US" sz="2300" dirty="0">
              <a:latin typeface="Calibri" pitchFamily="34" charset="0"/>
            </a:endParaRPr>
          </a:p>
          <a:p>
            <a:pPr>
              <a:defRPr/>
            </a:pPr>
            <a:r>
              <a:rPr lang="en-US" sz="2300" dirty="0">
                <a:latin typeface="Calibri" pitchFamily="34" charset="0"/>
              </a:rPr>
              <a:t>Asim Jani, MD, MPH, FACP</a:t>
            </a:r>
          </a:p>
          <a:p>
            <a:pPr>
              <a:defRPr/>
            </a:pPr>
            <a:endParaRPr lang="en-US" sz="2300" dirty="0">
              <a:latin typeface="Calibri" pitchFamily="34" charset="0"/>
            </a:endParaRPr>
          </a:p>
          <a:p>
            <a:pPr>
              <a:defRPr/>
            </a:pPr>
            <a:endParaRPr lang="en-US" sz="2300" dirty="0">
              <a:latin typeface="Calibri" pitchFamily="34" charset="0"/>
            </a:endParaRPr>
          </a:p>
          <a:p>
            <a:pPr>
              <a:defRPr/>
            </a:pPr>
            <a:r>
              <a:rPr lang="en-US" sz="2300" dirty="0">
                <a:latin typeface="Calibri" pitchFamily="34" charset="0"/>
              </a:rPr>
              <a:t>Denise Koo, MD, MPH</a:t>
            </a:r>
          </a:p>
          <a:p>
            <a:pPr>
              <a:defRPr/>
            </a:pPr>
            <a:r>
              <a:rPr lang="en-US" sz="2300" dirty="0">
                <a:latin typeface="Calibri" pitchFamily="34" charset="0"/>
              </a:rPr>
              <a:t>Suzanne Lazorick, MD, MPH</a:t>
            </a:r>
          </a:p>
          <a:p>
            <a:pPr>
              <a:defRPr/>
            </a:pPr>
            <a:r>
              <a:rPr lang="en-US" sz="2300" dirty="0">
                <a:latin typeface="Calibri" pitchFamily="34" charset="0"/>
              </a:rPr>
              <a:t>Rika Maeshiro, MD, MPH</a:t>
            </a:r>
          </a:p>
          <a:p>
            <a:pPr>
              <a:defRPr/>
            </a:pPr>
            <a:r>
              <a:rPr lang="en-US" sz="2300" dirty="0">
                <a:latin typeface="Calibri" pitchFamily="34" charset="0"/>
              </a:rPr>
              <a:t>Dan Mareck, MD</a:t>
            </a:r>
          </a:p>
          <a:p>
            <a:pPr>
              <a:defRPr/>
            </a:pPr>
            <a:r>
              <a:rPr lang="en-US" sz="2300" dirty="0">
                <a:latin typeface="Calibri" pitchFamily="34" charset="0"/>
              </a:rPr>
              <a:t>Steve McCurdy, MD, MPH</a:t>
            </a:r>
          </a:p>
          <a:p>
            <a:pPr>
              <a:defRPr/>
            </a:pPr>
            <a:r>
              <a:rPr lang="en-US" sz="2300" dirty="0">
                <a:latin typeface="Calibri" pitchFamily="34" charset="0"/>
              </a:rPr>
              <a:t>Susan M. Meyer, PhD</a:t>
            </a:r>
          </a:p>
          <a:p>
            <a:pPr>
              <a:defRPr/>
            </a:pPr>
            <a:r>
              <a:rPr lang="en-US" sz="2300" dirty="0">
                <a:latin typeface="Calibri" pitchFamily="34" charset="0"/>
              </a:rPr>
              <a:t>Sallie </a:t>
            </a:r>
            <a:r>
              <a:rPr lang="en-US" sz="2300" dirty="0" err="1">
                <a:latin typeface="Calibri" pitchFamily="34" charset="0"/>
              </a:rPr>
              <a:t>Rixey</a:t>
            </a:r>
            <a:r>
              <a:rPr lang="en-US" sz="2300" dirty="0">
                <a:latin typeface="Calibri" pitchFamily="34" charset="0"/>
              </a:rPr>
              <a:t>, MD, </a:t>
            </a:r>
            <a:r>
              <a:rPr lang="en-US" sz="2300" dirty="0" err="1">
                <a:latin typeface="Calibri" pitchFamily="34" charset="0"/>
              </a:rPr>
              <a:t>MEd</a:t>
            </a:r>
            <a:endParaRPr lang="en-US" sz="2300" dirty="0">
              <a:latin typeface="Calibri" pitchFamily="34" charset="0"/>
            </a:endParaRPr>
          </a:p>
          <a:p>
            <a:pPr>
              <a:defRPr/>
            </a:pPr>
            <a:r>
              <a:rPr lang="en-US" sz="2300" dirty="0">
                <a:latin typeface="Calibri" pitchFamily="34" charset="0"/>
              </a:rPr>
              <a:t>Nawraz Shawir, MBBS</a:t>
            </a:r>
          </a:p>
          <a:p>
            <a:pPr>
              <a:defRPr/>
            </a:pPr>
            <a:endParaRPr lang="en-US" sz="2300" dirty="0">
              <a:latin typeface="Calibri"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APTR</a:t>
            </a:r>
            <a:endParaRPr lang="en-US" dirty="0"/>
          </a:p>
        </p:txBody>
      </p:sp>
      <p:sp>
        <p:nvSpPr>
          <p:cNvPr id="3" name="Content Placeholder 2"/>
          <p:cNvSpPr>
            <a:spLocks noGrp="1"/>
          </p:cNvSpPr>
          <p:nvPr>
            <p:ph idx="1"/>
          </p:nvPr>
        </p:nvSpPr>
        <p:spPr/>
        <p:txBody>
          <a:bodyPr>
            <a:normAutofit/>
          </a:bodyPr>
          <a:lstStyle/>
          <a:p>
            <a:r>
              <a:rPr lang="en-US" sz="2800" dirty="0" smtClean="0"/>
              <a:t>Sharon Hull, MD, MPH</a:t>
            </a:r>
          </a:p>
          <a:p>
            <a:pPr>
              <a:buNone/>
            </a:pPr>
            <a:r>
              <a:rPr lang="en-US" sz="2800" dirty="0" smtClean="0"/>
              <a:t>	President</a:t>
            </a:r>
          </a:p>
          <a:p>
            <a:pPr>
              <a:buNone/>
            </a:pPr>
            <a:endParaRPr lang="en-US" sz="2800" dirty="0" smtClean="0"/>
          </a:p>
          <a:p>
            <a:r>
              <a:rPr lang="en-US" sz="2800" dirty="0" smtClean="0"/>
              <a:t>Allison L. Lewis</a:t>
            </a:r>
          </a:p>
          <a:p>
            <a:pPr>
              <a:buNone/>
            </a:pPr>
            <a:r>
              <a:rPr lang="en-US" sz="2800" dirty="0" smtClean="0"/>
              <a:t>	Executive Director</a:t>
            </a:r>
          </a:p>
          <a:p>
            <a:pPr>
              <a:buNone/>
            </a:pPr>
            <a:endParaRPr lang="en-US" sz="2800" dirty="0" smtClean="0"/>
          </a:p>
          <a:p>
            <a:r>
              <a:rPr lang="en-US" sz="2800" dirty="0" smtClean="0"/>
              <a:t>O. Kent Nordvig, </a:t>
            </a:r>
            <a:r>
              <a:rPr lang="en-US" sz="2800" dirty="0" err="1" smtClean="0"/>
              <a:t>MEd</a:t>
            </a:r>
            <a:endParaRPr lang="en-US" sz="2800" dirty="0" smtClean="0"/>
          </a:p>
          <a:p>
            <a:pPr lvl="1">
              <a:buNone/>
            </a:pPr>
            <a:r>
              <a:rPr lang="en-US" dirty="0" smtClean="0"/>
              <a:t>Project Representative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normAutofit/>
          </a:bodyPr>
          <a:lstStyle/>
          <a:p>
            <a:pPr eaLnBrk="1" hangingPunct="1">
              <a:lnSpc>
                <a:spcPct val="90000"/>
              </a:lnSpc>
              <a:defRPr/>
            </a:pPr>
            <a:r>
              <a:rPr lang="en-US" sz="2800" dirty="0" smtClean="0"/>
              <a:t>Focus </a:t>
            </a:r>
            <a:r>
              <a:rPr lang="en-US" sz="2800" dirty="0"/>
              <a:t>on those </a:t>
            </a:r>
            <a:r>
              <a:rPr lang="en-US" sz="2800" dirty="0" smtClean="0"/>
              <a:t>determinants </a:t>
            </a:r>
            <a:r>
              <a:rPr lang="en-US" sz="2800" dirty="0"/>
              <a:t>which have the most influence on the health of the population</a:t>
            </a:r>
            <a:r>
              <a:rPr lang="en-US" sz="2800" dirty="0" smtClean="0"/>
              <a:t>.</a:t>
            </a:r>
          </a:p>
          <a:p>
            <a:pPr lvl="1">
              <a:lnSpc>
                <a:spcPct val="90000"/>
              </a:lnSpc>
              <a:defRPr/>
            </a:pPr>
            <a:r>
              <a:rPr lang="en-US" sz="2400" dirty="0" smtClean="0"/>
              <a:t>Environment</a:t>
            </a:r>
          </a:p>
          <a:p>
            <a:pPr lvl="1">
              <a:lnSpc>
                <a:spcPct val="90000"/>
              </a:lnSpc>
              <a:defRPr/>
            </a:pPr>
            <a:r>
              <a:rPr lang="en-US" sz="2400" dirty="0" smtClean="0"/>
              <a:t>Social</a:t>
            </a:r>
          </a:p>
          <a:p>
            <a:pPr lvl="1">
              <a:lnSpc>
                <a:spcPct val="90000"/>
              </a:lnSpc>
              <a:defRPr/>
            </a:pPr>
            <a:r>
              <a:rPr lang="en-US" sz="2400" dirty="0" smtClean="0"/>
              <a:t>Biology</a:t>
            </a:r>
          </a:p>
          <a:p>
            <a:pPr eaLnBrk="1" hangingPunct="1">
              <a:lnSpc>
                <a:spcPct val="90000"/>
              </a:lnSpc>
              <a:defRPr/>
            </a:pPr>
            <a:endParaRPr lang="en-US" sz="2800" dirty="0" smtClean="0"/>
          </a:p>
          <a:p>
            <a:pPr>
              <a:lnSpc>
                <a:spcPct val="90000"/>
              </a:lnSpc>
              <a:defRPr/>
            </a:pPr>
            <a:r>
              <a:rPr lang="en-US" sz="2800" dirty="0" smtClean="0"/>
              <a:t>Current attempts at health reform will not be successful at improving health unless the population health determinants are addressed.</a:t>
            </a:r>
          </a:p>
          <a:p>
            <a:pPr eaLnBrk="1" hangingPunct="1">
              <a:lnSpc>
                <a:spcPct val="90000"/>
              </a:lnSpc>
              <a:defRPr/>
            </a:pPr>
            <a:endParaRPr lang="en-US" dirty="0" smtClean="0"/>
          </a:p>
          <a:p>
            <a:pPr lvl="1">
              <a:lnSpc>
                <a:spcPct val="90000"/>
              </a:lnSpc>
              <a:defRPr/>
            </a:pPr>
            <a:endParaRPr lang="en-US" dirty="0"/>
          </a:p>
        </p:txBody>
      </p:sp>
      <p:sp>
        <p:nvSpPr>
          <p:cNvPr id="4" name="Title 3"/>
          <p:cNvSpPr>
            <a:spLocks noGrp="1"/>
          </p:cNvSpPr>
          <p:nvPr>
            <p:ph type="title"/>
          </p:nvPr>
        </p:nvSpPr>
        <p:spPr/>
        <p:txBody>
          <a:bodyPr>
            <a:noAutofit/>
          </a:bodyPr>
          <a:lstStyle/>
          <a:p>
            <a:r>
              <a:rPr lang="en-US" sz="4300" dirty="0" smtClean="0"/>
              <a:t>Importance of Health Determinants</a:t>
            </a:r>
            <a:endParaRPr lang="en-US" sz="4300"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whiteAPT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Custom 1">
      <a:dk1>
        <a:sysClr val="windowText" lastClr="000000"/>
      </a:dk1>
      <a:lt1>
        <a:sysClr val="window" lastClr="FFFFFF"/>
      </a:lt1>
      <a:dk2>
        <a:srgbClr val="4E5B6F"/>
      </a:dk2>
      <a:lt2>
        <a:srgbClr val="D6ECFF"/>
      </a:lt2>
      <a:accent1>
        <a:srgbClr val="FEB80A"/>
      </a:accent1>
      <a:accent2>
        <a:srgbClr val="00ADDC"/>
      </a:accent2>
      <a:accent3>
        <a:srgbClr val="EA157A"/>
      </a:accent3>
      <a:accent4>
        <a:srgbClr val="00ADDC"/>
      </a:accent4>
      <a:accent5>
        <a:srgbClr val="738AC8"/>
      </a:accent5>
      <a:accent6>
        <a:srgbClr val="1AB39F"/>
      </a:accent6>
      <a:hlink>
        <a:srgbClr val="EB8803"/>
      </a:hlink>
      <a:folHlink>
        <a:srgbClr val="5F779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blackwhiteAPTR</Template>
  <TotalTime>5619</TotalTime>
  <Words>8135</Words>
  <Application>Microsoft Macintosh PowerPoint</Application>
  <PresentationFormat>On-screen Show (4:3)</PresentationFormat>
  <Paragraphs>684</Paragraphs>
  <Slides>82</Slides>
  <Notes>79</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82</vt:i4>
      </vt:variant>
    </vt:vector>
  </HeadingPairs>
  <TitlesOfParts>
    <vt:vector size="93" baseType="lpstr">
      <vt:lpstr>Calibri</vt:lpstr>
      <vt:lpstr>Georgia</vt:lpstr>
      <vt:lpstr>Microsoft Sans Serif</vt:lpstr>
      <vt:lpstr>Times New Roman</vt:lpstr>
      <vt:lpstr>Wingdings</vt:lpstr>
      <vt:lpstr>Wingdings 2</vt:lpstr>
      <vt:lpstr>Wingdings 3</vt:lpstr>
      <vt:lpstr>Arial</vt:lpstr>
      <vt:lpstr>blackwhiteAPTR</vt:lpstr>
      <vt:lpstr>Module</vt:lpstr>
      <vt:lpstr>Bitmap Image</vt:lpstr>
      <vt:lpstr>Module 1:  Determinants of Health</vt:lpstr>
      <vt:lpstr>Acknowledgments</vt:lpstr>
      <vt:lpstr>Presentation Objectives</vt:lpstr>
      <vt:lpstr>Importance of Health Determinants</vt:lpstr>
      <vt:lpstr>PowerPoint Presentation</vt:lpstr>
      <vt:lpstr>PowerPoint Presentation</vt:lpstr>
      <vt:lpstr>PowerPoint Presentation</vt:lpstr>
      <vt:lpstr>Importance of Health Determinants</vt:lpstr>
      <vt:lpstr>Importance of Health Determinants</vt:lpstr>
      <vt:lpstr>PowerPoint Presentation</vt:lpstr>
      <vt:lpstr>Determinants of Health</vt:lpstr>
      <vt:lpstr>Contemporary Concept of Health</vt:lpstr>
      <vt:lpstr>Contemporary Concept of Health </vt:lpstr>
      <vt:lpstr>Environmental Determinants</vt:lpstr>
      <vt:lpstr>Social Determinants</vt:lpstr>
      <vt:lpstr>HIV Example</vt:lpstr>
      <vt:lpstr>PowerPoint Presentation</vt:lpstr>
      <vt:lpstr>Tuberculosis</vt:lpstr>
      <vt:lpstr>Tuberculosis</vt:lpstr>
      <vt:lpstr>PowerPoint Presentation</vt:lpstr>
      <vt:lpstr>Determinants of Health Social</vt:lpstr>
      <vt:lpstr>The Socioeconomic Determinant</vt:lpstr>
      <vt:lpstr>The Socioeconomic Determinant</vt:lpstr>
      <vt:lpstr>PowerPoint Presentation</vt:lpstr>
      <vt:lpstr>Socioeconomic Factors and Disparity</vt:lpstr>
      <vt:lpstr>Prevalence of Heart Disease (per 1,000 persons) among persons 18 years of age and over, by Family Income</vt:lpstr>
      <vt:lpstr>Socioeconomic Factors and Disparity</vt:lpstr>
      <vt:lpstr>Socioeconomic Factors and Disparity</vt:lpstr>
      <vt:lpstr>PowerPoint Presentation</vt:lpstr>
      <vt:lpstr>PowerPoint Presentation</vt:lpstr>
      <vt:lpstr>Income &amp; Health</vt:lpstr>
      <vt:lpstr>Income &amp; Health</vt:lpstr>
      <vt:lpstr>Income &amp; Health</vt:lpstr>
      <vt:lpstr>Income &amp; Health</vt:lpstr>
      <vt:lpstr>Understanding how Income Influences Health</vt:lpstr>
      <vt:lpstr>Socioeconomic Factors and Disparity</vt:lpstr>
      <vt:lpstr>Socioeconomic Factors and Disparity</vt:lpstr>
      <vt:lpstr>PowerPoint Presentation</vt:lpstr>
      <vt:lpstr>PowerPoint Presentation</vt:lpstr>
      <vt:lpstr>Socioeconomic Factors and Disparity</vt:lpstr>
      <vt:lpstr>Socioeconomic Factors and Disparity</vt:lpstr>
      <vt:lpstr>PowerPoint Presentation</vt:lpstr>
      <vt:lpstr>Socioeconomic Factors and Disparity</vt:lpstr>
      <vt:lpstr>Determinants of Health Environment</vt:lpstr>
      <vt:lpstr>Environmental Quality</vt:lpstr>
      <vt:lpstr>Determinants of Health Biology</vt:lpstr>
      <vt:lpstr>Behavior</vt:lpstr>
      <vt:lpstr>Other Important Causes</vt:lpstr>
      <vt:lpstr>PowerPoint Presentation</vt:lpstr>
      <vt:lpstr>Behavior</vt:lpstr>
      <vt:lpstr>Smoking and Obesity</vt:lpstr>
      <vt:lpstr>Smoking and Obesity</vt:lpstr>
      <vt:lpstr>Lifestyle</vt:lpstr>
      <vt:lpstr>Fifth Phase of the Epidemiologic Transition</vt:lpstr>
      <vt:lpstr>Fifth Phase of the Epidemiologic Transition</vt:lpstr>
      <vt:lpstr>Fifth Phase of the Epidemiologic Transition</vt:lpstr>
      <vt:lpstr>Fifth Phase of the Epidemiologic Transition</vt:lpstr>
      <vt:lpstr>Medical Care as a Determinant</vt:lpstr>
      <vt:lpstr>PowerPoint Presentation</vt:lpstr>
      <vt:lpstr>PowerPoint Presentation</vt:lpstr>
      <vt:lpstr>PowerPoint Presentation</vt:lpstr>
      <vt:lpstr>Medical Care as a Determinant</vt:lpstr>
      <vt:lpstr>Population Health Challenges</vt:lpstr>
      <vt:lpstr>Population Based Prevention</vt:lpstr>
      <vt:lpstr>Population Based Prevention</vt:lpstr>
      <vt:lpstr>Population Based Prevention</vt:lpstr>
      <vt:lpstr>Healthy People</vt:lpstr>
      <vt:lpstr>PowerPoint Presentation</vt:lpstr>
      <vt:lpstr>PowerPoint Presentation</vt:lpstr>
      <vt:lpstr>What is Healthy People?</vt:lpstr>
      <vt:lpstr>Healthy People</vt:lpstr>
      <vt:lpstr>Healthy People</vt:lpstr>
      <vt:lpstr>Healthy People</vt:lpstr>
      <vt:lpstr>Healthy People</vt:lpstr>
      <vt:lpstr>Evolution of Healthy People</vt:lpstr>
      <vt:lpstr>PowerPoint Presentation</vt:lpstr>
      <vt:lpstr>Healthy People 2020:  Framework</vt:lpstr>
      <vt:lpstr>Summary</vt:lpstr>
      <vt:lpstr>Summary</vt:lpstr>
      <vt:lpstr>Collaborating Institutions</vt:lpstr>
      <vt:lpstr>Advisory Committee</vt:lpstr>
      <vt:lpstr>APTR</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 Patrick McGee</dc:creator>
  <cp:lastModifiedBy>B Porter</cp:lastModifiedBy>
  <cp:revision>188</cp:revision>
  <dcterms:created xsi:type="dcterms:W3CDTF">2008-03-21T13:44:10Z</dcterms:created>
  <dcterms:modified xsi:type="dcterms:W3CDTF">2017-08-14T20:45:03Z</dcterms:modified>
</cp:coreProperties>
</file>